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50"/>
  </p:notesMasterIdLst>
  <p:sldIdLst>
    <p:sldId id="256" r:id="rId2"/>
    <p:sldId id="257" r:id="rId3"/>
    <p:sldId id="261" r:id="rId4"/>
    <p:sldId id="343" r:id="rId5"/>
    <p:sldId id="344" r:id="rId6"/>
    <p:sldId id="345" r:id="rId7"/>
    <p:sldId id="259" r:id="rId8"/>
    <p:sldId id="258" r:id="rId9"/>
    <p:sldId id="264" r:id="rId10"/>
    <p:sldId id="279" r:id="rId11"/>
    <p:sldId id="346" r:id="rId12"/>
    <p:sldId id="347" r:id="rId13"/>
    <p:sldId id="348" r:id="rId14"/>
    <p:sldId id="262" r:id="rId15"/>
    <p:sldId id="273" r:id="rId16"/>
    <p:sldId id="349" r:id="rId17"/>
    <p:sldId id="350" r:id="rId18"/>
    <p:sldId id="267" r:id="rId19"/>
    <p:sldId id="351" r:id="rId20"/>
    <p:sldId id="352" r:id="rId21"/>
    <p:sldId id="263" r:id="rId22"/>
    <p:sldId id="353" r:id="rId23"/>
    <p:sldId id="354" r:id="rId24"/>
    <p:sldId id="266" r:id="rId25"/>
    <p:sldId id="270" r:id="rId26"/>
    <p:sldId id="357" r:id="rId27"/>
    <p:sldId id="274" r:id="rId28"/>
    <p:sldId id="355" r:id="rId29"/>
    <p:sldId id="356" r:id="rId30"/>
    <p:sldId id="265" r:id="rId31"/>
    <p:sldId id="358" r:id="rId32"/>
    <p:sldId id="275" r:id="rId33"/>
    <p:sldId id="359" r:id="rId34"/>
    <p:sldId id="360" r:id="rId35"/>
    <p:sldId id="361" r:id="rId36"/>
    <p:sldId id="260" r:id="rId37"/>
    <p:sldId id="271" r:id="rId38"/>
    <p:sldId id="362" r:id="rId39"/>
    <p:sldId id="363" r:id="rId40"/>
    <p:sldId id="313" r:id="rId41"/>
    <p:sldId id="303" r:id="rId42"/>
    <p:sldId id="337" r:id="rId43"/>
    <p:sldId id="338" r:id="rId44"/>
    <p:sldId id="339" r:id="rId45"/>
    <p:sldId id="340" r:id="rId46"/>
    <p:sldId id="364" r:id="rId47"/>
    <p:sldId id="341" r:id="rId48"/>
    <p:sldId id="342" r:id="rId49"/>
  </p:sldIdLst>
  <p:sldSz cx="9144000" cy="5143500" type="screen16x9"/>
  <p:notesSz cx="6858000" cy="9144000"/>
  <p:embeddedFontLst>
    <p:embeddedFont>
      <p:font typeface="Aharoni" panose="020B0604020202020204" charset="-79"/>
      <p:bold r:id="rId51"/>
    </p:embeddedFont>
    <p:embeddedFont>
      <p:font typeface="Calibri" panose="020F0502020204030204" pitchFamily="34" charset="0"/>
      <p:regular r:id="rId52"/>
      <p:bold r:id="rId53"/>
      <p:italic r:id="rId54"/>
      <p:boldItalic r:id="rId55"/>
    </p:embeddedFont>
    <p:embeddedFont>
      <p:font typeface="Nunito Light" panose="020B0604020202020204" charset="0"/>
      <p:regular r:id="rId56"/>
      <p:italic r:id="rId57"/>
    </p:embeddedFont>
    <p:embeddedFont>
      <p:font typeface="Anaheim" panose="020B0604020202020204" charset="0"/>
      <p:regular r:id="rId58"/>
      <p:bold r:id="rId59"/>
    </p:embeddedFont>
    <p:embeddedFont>
      <p:font typeface="DM Sans" panose="020B0604020202020204" charset="0"/>
      <p:regular r:id="rId60"/>
      <p:bold r:id="rId61"/>
      <p:italic r:id="rId62"/>
      <p:boldItalic r:id="rId63"/>
    </p:embeddedFont>
    <p:embeddedFont>
      <p:font typeface="Paytone One" panose="020B0604020202020204" charset="0"/>
      <p:regular r:id="rId64"/>
    </p:embeddedFont>
    <p:embeddedFont>
      <p:font typeface="Outfit" panose="020B0604020202020204"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EE7E6"/>
    <a:srgbClr val="FDD4D3"/>
    <a:srgbClr val="F1F1D9"/>
    <a:srgbClr val="EFB391"/>
    <a:srgbClr val="FFD54F"/>
    <a:srgbClr val="A5E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2880C7-3D4C-4E7A-A0A7-6C6C6320C9EE}">
  <a:tblStyle styleId="{E62880C7-3D4C-4E7A-A0A7-6C6C6320C9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6F33D10-EFD4-40A0-815D-D1EEB4B8633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autoAdjust="0"/>
    <p:restoredTop sz="94660"/>
  </p:normalViewPr>
  <p:slideViewPr>
    <p:cSldViewPr snapToGrid="0">
      <p:cViewPr varScale="1">
        <p:scale>
          <a:sx n="101" d="100"/>
          <a:sy n="101" d="100"/>
        </p:scale>
        <p:origin x="378"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614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478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34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31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61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22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7675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757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797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983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101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54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356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802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775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24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409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555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695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vi-VN" sz="1400" dirty="0"/>
              <a:t>GV </a:t>
            </a:r>
            <a:r>
              <a:rPr lang="vi-VN" sz="1400" dirty="0" err="1"/>
              <a:t>click</a:t>
            </a:r>
            <a:r>
              <a:rPr lang="vi-VN" sz="1400" dirty="0"/>
              <a:t> vào từng mảnh ghép để chọn câu hỏi. Sau khi hoàn thành câu hỏi, các mảnh ghép tự động biến mất. GV ấn mũi tên để kết thúc trò chơi.</a:t>
            </a: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20362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41</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42</a:t>
            </a:fld>
            <a:endParaRPr lang="vi-VN"/>
          </a:p>
        </p:txBody>
      </p:sp>
    </p:spTree>
    <p:extLst>
      <p:ext uri="{BB962C8B-B14F-4D97-AF65-F5344CB8AC3E}">
        <p14:creationId xmlns:p14="http://schemas.microsoft.com/office/powerpoint/2010/main" val="572893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43</a:t>
            </a:fld>
            <a:endParaRPr lang="vi-VN"/>
          </a:p>
        </p:txBody>
      </p:sp>
    </p:spTree>
    <p:extLst>
      <p:ext uri="{BB962C8B-B14F-4D97-AF65-F5344CB8AC3E}">
        <p14:creationId xmlns:p14="http://schemas.microsoft.com/office/powerpoint/2010/main" val="752510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44</a:t>
            </a:fld>
            <a:endParaRPr lang="vi-VN"/>
          </a:p>
        </p:txBody>
      </p:sp>
    </p:spTree>
    <p:extLst>
      <p:ext uri="{BB962C8B-B14F-4D97-AF65-F5344CB8AC3E}">
        <p14:creationId xmlns:p14="http://schemas.microsoft.com/office/powerpoint/2010/main" val="2150232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45</a:t>
            </a:fld>
            <a:endParaRPr lang="vi-VN"/>
          </a:p>
        </p:txBody>
      </p:sp>
    </p:spTree>
    <p:extLst>
      <p:ext uri="{BB962C8B-B14F-4D97-AF65-F5344CB8AC3E}">
        <p14:creationId xmlns:p14="http://schemas.microsoft.com/office/powerpoint/2010/main" val="352077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2aba3cd2d1f_0_39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2aba3cd2d1f_0_39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42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78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75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20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37725" y="4136059"/>
            <a:ext cx="9434126" cy="1196166"/>
            <a:chOff x="-137725" y="4136059"/>
            <a:chExt cx="9434126" cy="1196166"/>
          </a:xfrm>
        </p:grpSpPr>
        <p:sp>
          <p:nvSpPr>
            <p:cNvPr id="10" name="Google Shape;10;p2"/>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1" name="Google Shape;11;p2"/>
            <p:cNvGrpSpPr/>
            <p:nvPr/>
          </p:nvGrpSpPr>
          <p:grpSpPr>
            <a:xfrm flipH="1">
              <a:off x="-137725" y="4136059"/>
              <a:ext cx="703300" cy="1073332"/>
              <a:chOff x="151699" y="3605936"/>
              <a:chExt cx="442940" cy="675987"/>
            </a:xfrm>
          </p:grpSpPr>
          <p:sp>
            <p:nvSpPr>
              <p:cNvPr id="12" name="Google Shape;12;p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 name="Google Shape;18;p2"/>
            <p:cNvGrpSpPr/>
            <p:nvPr/>
          </p:nvGrpSpPr>
          <p:grpSpPr>
            <a:xfrm>
              <a:off x="8564244" y="4470297"/>
              <a:ext cx="732156" cy="861928"/>
              <a:chOff x="8564244" y="4470297"/>
              <a:chExt cx="732156" cy="861928"/>
            </a:xfrm>
          </p:grpSpPr>
          <p:grpSp>
            <p:nvGrpSpPr>
              <p:cNvPr id="19" name="Google Shape;19;p2"/>
              <p:cNvGrpSpPr/>
              <p:nvPr/>
            </p:nvGrpSpPr>
            <p:grpSpPr>
              <a:xfrm>
                <a:off x="8593091" y="4470297"/>
                <a:ext cx="703310" cy="606494"/>
                <a:chOff x="901057" y="3613934"/>
                <a:chExt cx="266425" cy="229741"/>
              </a:xfrm>
            </p:grpSpPr>
            <p:sp>
              <p:nvSpPr>
                <p:cNvPr id="20" name="Google Shape;20;p2"/>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6" name="Google Shape;26;p2"/>
              <p:cNvGrpSpPr/>
              <p:nvPr/>
            </p:nvGrpSpPr>
            <p:grpSpPr>
              <a:xfrm rot="-3416507" flipH="1">
                <a:off x="8722865" y="4744061"/>
                <a:ext cx="352747" cy="569827"/>
                <a:chOff x="3463826" y="3467207"/>
                <a:chExt cx="298419" cy="482099"/>
              </a:xfrm>
            </p:grpSpPr>
            <p:sp>
              <p:nvSpPr>
                <p:cNvPr id="27" name="Google Shape;27;p2"/>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31" name="Google Shape;31;p2"/>
          <p:cNvSpPr txBox="1">
            <a:spLocks noGrp="1"/>
          </p:cNvSpPr>
          <p:nvPr>
            <p:ph type="ctrTitle"/>
          </p:nvPr>
        </p:nvSpPr>
        <p:spPr>
          <a:xfrm>
            <a:off x="4337575" y="539500"/>
            <a:ext cx="4093200" cy="18135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2" name="Google Shape;32;p2"/>
          <p:cNvSpPr txBox="1">
            <a:spLocks noGrp="1"/>
          </p:cNvSpPr>
          <p:nvPr>
            <p:ph type="subTitle" idx="1"/>
          </p:nvPr>
        </p:nvSpPr>
        <p:spPr>
          <a:xfrm>
            <a:off x="4959100" y="2488625"/>
            <a:ext cx="2850300" cy="6462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27"/>
        <p:cNvGrpSpPr/>
        <p:nvPr/>
      </p:nvGrpSpPr>
      <p:grpSpPr>
        <a:xfrm>
          <a:off x="0" y="0"/>
          <a:ext cx="0" cy="0"/>
          <a:chOff x="0" y="0"/>
          <a:chExt cx="0" cy="0"/>
        </a:xfrm>
      </p:grpSpPr>
      <p:sp>
        <p:nvSpPr>
          <p:cNvPr id="2" name="Google Shape;177;p9">
            <a:extLst>
              <a:ext uri="{FF2B5EF4-FFF2-40B4-BE49-F238E27FC236}">
                <a16:creationId xmlns:a16="http://schemas.microsoft.com/office/drawing/2014/main" id="{AF4A4432-8E5C-0CAB-6064-48C2FC170EFD}"/>
              </a:ext>
            </a:extLst>
          </p:cNvPr>
          <p:cNvSpPr/>
          <p:nvPr userDrawn="1"/>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228" name="Google Shape;228;p13"/>
          <p:cNvGrpSpPr/>
          <p:nvPr/>
        </p:nvGrpSpPr>
        <p:grpSpPr>
          <a:xfrm>
            <a:off x="-410945" y="150596"/>
            <a:ext cx="9965882" cy="5471588"/>
            <a:chOff x="-410945" y="150596"/>
            <a:chExt cx="9965882" cy="5471588"/>
          </a:xfrm>
        </p:grpSpPr>
        <p:grpSp>
          <p:nvGrpSpPr>
            <p:cNvPr id="229" name="Google Shape;229;p13"/>
            <p:cNvGrpSpPr/>
            <p:nvPr/>
          </p:nvGrpSpPr>
          <p:grpSpPr>
            <a:xfrm>
              <a:off x="8016345" y="150596"/>
              <a:ext cx="1538592" cy="5471588"/>
              <a:chOff x="8016345" y="150596"/>
              <a:chExt cx="1538592" cy="5471588"/>
            </a:xfrm>
          </p:grpSpPr>
          <p:sp>
            <p:nvSpPr>
              <p:cNvPr id="230" name="Google Shape;230;p13"/>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31" name="Google Shape;231;p13"/>
              <p:cNvGrpSpPr/>
              <p:nvPr/>
            </p:nvGrpSpPr>
            <p:grpSpPr>
              <a:xfrm>
                <a:off x="8537431" y="4328596"/>
                <a:ext cx="646471" cy="986602"/>
                <a:chOff x="151699" y="3605936"/>
                <a:chExt cx="442940" cy="675987"/>
              </a:xfrm>
            </p:grpSpPr>
            <p:sp>
              <p:nvSpPr>
                <p:cNvPr id="232" name="Google Shape;232;p1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 name="Google Shape;233;p1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 name="Google Shape;234;p1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1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 name="Google Shape;236;p1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 name="Google Shape;237;p1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38" name="Google Shape;238;p13"/>
              <p:cNvSpPr/>
              <p:nvPr/>
            </p:nvSpPr>
            <p:spPr>
              <a:xfrm>
                <a:off x="8016345" y="150596"/>
                <a:ext cx="828848" cy="241950"/>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9" name="Google Shape;239;p13"/>
            <p:cNvGrpSpPr/>
            <p:nvPr/>
          </p:nvGrpSpPr>
          <p:grpSpPr>
            <a:xfrm>
              <a:off x="-410945" y="4136059"/>
              <a:ext cx="976520" cy="1418097"/>
              <a:chOff x="-410945" y="4136059"/>
              <a:chExt cx="976520" cy="1418097"/>
            </a:xfrm>
          </p:grpSpPr>
          <p:sp>
            <p:nvSpPr>
              <p:cNvPr id="240" name="Google Shape;240;p13"/>
              <p:cNvSpPr/>
              <p:nvPr/>
            </p:nvSpPr>
            <p:spPr>
              <a:xfrm flipH="1">
                <a:off x="-410945" y="4732850"/>
                <a:ext cx="821875" cy="821305"/>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41" name="Google Shape;241;p13"/>
              <p:cNvGrpSpPr/>
              <p:nvPr/>
            </p:nvGrpSpPr>
            <p:grpSpPr>
              <a:xfrm flipH="1">
                <a:off x="-137725" y="4136059"/>
                <a:ext cx="703300" cy="1073332"/>
                <a:chOff x="151699" y="3605936"/>
                <a:chExt cx="442940" cy="675987"/>
              </a:xfrm>
            </p:grpSpPr>
            <p:sp>
              <p:nvSpPr>
                <p:cNvPr id="242" name="Google Shape;242;p1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 name="Google Shape;243;p1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4" name="Google Shape;244;p1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5" name="Google Shape;245;p1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1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 name="Google Shape;247;p1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248" name="Google Shape;24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9" name="Google Shape;249;p13"/>
          <p:cNvSpPr txBox="1">
            <a:spLocks noGrp="1"/>
          </p:cNvSpPr>
          <p:nvPr>
            <p:ph type="subTitle" idx="1"/>
          </p:nvPr>
        </p:nvSpPr>
        <p:spPr>
          <a:xfrm>
            <a:off x="720000" y="1726547"/>
            <a:ext cx="24978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13"/>
          <p:cNvSpPr txBox="1">
            <a:spLocks noGrp="1"/>
          </p:cNvSpPr>
          <p:nvPr>
            <p:ph type="subTitle" idx="2"/>
          </p:nvPr>
        </p:nvSpPr>
        <p:spPr>
          <a:xfrm>
            <a:off x="720000" y="2896667"/>
            <a:ext cx="24978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13"/>
          <p:cNvSpPr txBox="1">
            <a:spLocks noGrp="1"/>
          </p:cNvSpPr>
          <p:nvPr>
            <p:ph type="subTitle" idx="3"/>
          </p:nvPr>
        </p:nvSpPr>
        <p:spPr>
          <a:xfrm>
            <a:off x="720000" y="4066701"/>
            <a:ext cx="24978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13"/>
          <p:cNvSpPr txBox="1">
            <a:spLocks noGrp="1"/>
          </p:cNvSpPr>
          <p:nvPr>
            <p:ph type="title" idx="4" hasCustomPrompt="1"/>
          </p:nvPr>
        </p:nvSpPr>
        <p:spPr>
          <a:xfrm>
            <a:off x="3370264" y="1359339"/>
            <a:ext cx="734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3" name="Google Shape;253;p13"/>
          <p:cNvSpPr txBox="1">
            <a:spLocks noGrp="1"/>
          </p:cNvSpPr>
          <p:nvPr>
            <p:ph type="title" idx="5" hasCustomPrompt="1"/>
          </p:nvPr>
        </p:nvSpPr>
        <p:spPr>
          <a:xfrm>
            <a:off x="3370261" y="2529382"/>
            <a:ext cx="734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4" name="Google Shape;254;p13"/>
          <p:cNvSpPr txBox="1">
            <a:spLocks noGrp="1"/>
          </p:cNvSpPr>
          <p:nvPr>
            <p:ph type="title" idx="6" hasCustomPrompt="1"/>
          </p:nvPr>
        </p:nvSpPr>
        <p:spPr>
          <a:xfrm>
            <a:off x="3370264" y="3699414"/>
            <a:ext cx="734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5" name="Google Shape;255;p13"/>
          <p:cNvSpPr txBox="1">
            <a:spLocks noGrp="1"/>
          </p:cNvSpPr>
          <p:nvPr>
            <p:ph type="subTitle" idx="7"/>
          </p:nvPr>
        </p:nvSpPr>
        <p:spPr>
          <a:xfrm>
            <a:off x="720000" y="1359350"/>
            <a:ext cx="24978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6" name="Google Shape;256;p13"/>
          <p:cNvSpPr txBox="1">
            <a:spLocks noGrp="1"/>
          </p:cNvSpPr>
          <p:nvPr>
            <p:ph type="subTitle" idx="8"/>
          </p:nvPr>
        </p:nvSpPr>
        <p:spPr>
          <a:xfrm>
            <a:off x="720000" y="2529394"/>
            <a:ext cx="24978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7" name="Google Shape;257;p13"/>
          <p:cNvSpPr txBox="1">
            <a:spLocks noGrp="1"/>
          </p:cNvSpPr>
          <p:nvPr>
            <p:ph type="subTitle" idx="9"/>
          </p:nvPr>
        </p:nvSpPr>
        <p:spPr>
          <a:xfrm>
            <a:off x="720000" y="3699428"/>
            <a:ext cx="24978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8" name="Google Shape;258;p13"/>
          <p:cNvSpPr txBox="1">
            <a:spLocks noGrp="1"/>
          </p:cNvSpPr>
          <p:nvPr>
            <p:ph type="subTitle" idx="13"/>
          </p:nvPr>
        </p:nvSpPr>
        <p:spPr>
          <a:xfrm flipH="1">
            <a:off x="5926200" y="1726547"/>
            <a:ext cx="24978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13"/>
          <p:cNvSpPr txBox="1">
            <a:spLocks noGrp="1"/>
          </p:cNvSpPr>
          <p:nvPr>
            <p:ph type="subTitle" idx="14"/>
          </p:nvPr>
        </p:nvSpPr>
        <p:spPr>
          <a:xfrm flipH="1">
            <a:off x="5926200" y="2896667"/>
            <a:ext cx="24978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13"/>
          <p:cNvSpPr txBox="1">
            <a:spLocks noGrp="1"/>
          </p:cNvSpPr>
          <p:nvPr>
            <p:ph type="subTitle" idx="15"/>
          </p:nvPr>
        </p:nvSpPr>
        <p:spPr>
          <a:xfrm flipH="1">
            <a:off x="5926200" y="4066701"/>
            <a:ext cx="24978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13"/>
          <p:cNvSpPr txBox="1">
            <a:spLocks noGrp="1"/>
          </p:cNvSpPr>
          <p:nvPr>
            <p:ph type="title" idx="16" hasCustomPrompt="1"/>
          </p:nvPr>
        </p:nvSpPr>
        <p:spPr>
          <a:xfrm flipH="1">
            <a:off x="5039036" y="1359339"/>
            <a:ext cx="734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3"/>
          <p:cNvSpPr txBox="1">
            <a:spLocks noGrp="1"/>
          </p:cNvSpPr>
          <p:nvPr>
            <p:ph type="title" idx="17" hasCustomPrompt="1"/>
          </p:nvPr>
        </p:nvSpPr>
        <p:spPr>
          <a:xfrm flipH="1">
            <a:off x="5039039" y="2529382"/>
            <a:ext cx="734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3" name="Google Shape;263;p13"/>
          <p:cNvSpPr txBox="1">
            <a:spLocks noGrp="1"/>
          </p:cNvSpPr>
          <p:nvPr>
            <p:ph type="title" idx="18" hasCustomPrompt="1"/>
          </p:nvPr>
        </p:nvSpPr>
        <p:spPr>
          <a:xfrm flipH="1">
            <a:off x="5039036" y="3699414"/>
            <a:ext cx="734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4" name="Google Shape;264;p13"/>
          <p:cNvSpPr txBox="1">
            <a:spLocks noGrp="1"/>
          </p:cNvSpPr>
          <p:nvPr>
            <p:ph type="subTitle" idx="19"/>
          </p:nvPr>
        </p:nvSpPr>
        <p:spPr>
          <a:xfrm flipH="1">
            <a:off x="5926200" y="1359350"/>
            <a:ext cx="24978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65" name="Google Shape;265;p13"/>
          <p:cNvSpPr txBox="1">
            <a:spLocks noGrp="1"/>
          </p:cNvSpPr>
          <p:nvPr>
            <p:ph type="subTitle" idx="20"/>
          </p:nvPr>
        </p:nvSpPr>
        <p:spPr>
          <a:xfrm flipH="1">
            <a:off x="5926200" y="2529394"/>
            <a:ext cx="24978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66" name="Google Shape;266;p13"/>
          <p:cNvSpPr txBox="1">
            <a:spLocks noGrp="1"/>
          </p:cNvSpPr>
          <p:nvPr>
            <p:ph type="subTitle" idx="21"/>
          </p:nvPr>
        </p:nvSpPr>
        <p:spPr>
          <a:xfrm flipH="1">
            <a:off x="5926200" y="3699428"/>
            <a:ext cx="24978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67"/>
        <p:cNvGrpSpPr/>
        <p:nvPr/>
      </p:nvGrpSpPr>
      <p:grpSpPr>
        <a:xfrm>
          <a:off x="0" y="0"/>
          <a:ext cx="0" cy="0"/>
          <a:chOff x="0" y="0"/>
          <a:chExt cx="0" cy="0"/>
        </a:xfrm>
      </p:grpSpPr>
      <p:grpSp>
        <p:nvGrpSpPr>
          <p:cNvPr id="268" name="Google Shape;268;p14"/>
          <p:cNvGrpSpPr/>
          <p:nvPr/>
        </p:nvGrpSpPr>
        <p:grpSpPr>
          <a:xfrm>
            <a:off x="-137725" y="3154855"/>
            <a:ext cx="9281725" cy="2054535"/>
            <a:chOff x="-137725" y="3154855"/>
            <a:chExt cx="9281725" cy="2054535"/>
          </a:xfrm>
        </p:grpSpPr>
        <p:sp>
          <p:nvSpPr>
            <p:cNvPr id="269" name="Google Shape;269;p14"/>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270" name="Google Shape;270;p14"/>
            <p:cNvGrpSpPr/>
            <p:nvPr/>
          </p:nvGrpSpPr>
          <p:grpSpPr>
            <a:xfrm>
              <a:off x="-137725" y="3154855"/>
              <a:ext cx="703300" cy="2054535"/>
              <a:chOff x="-137725" y="3154855"/>
              <a:chExt cx="703300" cy="2054535"/>
            </a:xfrm>
          </p:grpSpPr>
          <p:grpSp>
            <p:nvGrpSpPr>
              <p:cNvPr id="271" name="Google Shape;271;p14"/>
              <p:cNvGrpSpPr/>
              <p:nvPr/>
            </p:nvGrpSpPr>
            <p:grpSpPr>
              <a:xfrm flipH="1">
                <a:off x="161967" y="3154855"/>
                <a:ext cx="365895" cy="621997"/>
                <a:chOff x="964878" y="3222702"/>
                <a:chExt cx="114078" cy="193920"/>
              </a:xfrm>
            </p:grpSpPr>
            <p:sp>
              <p:nvSpPr>
                <p:cNvPr id="272" name="Google Shape;272;p14"/>
                <p:cNvSpPr/>
                <p:nvPr/>
              </p:nvSpPr>
              <p:spPr>
                <a:xfrm flipH="1">
                  <a:off x="973785" y="3311694"/>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4"/>
                <p:cNvSpPr/>
                <p:nvPr/>
              </p:nvSpPr>
              <p:spPr>
                <a:xfrm flipH="1">
                  <a:off x="964878" y="322270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4" name="Google Shape;274;p14"/>
              <p:cNvGrpSpPr/>
              <p:nvPr/>
            </p:nvGrpSpPr>
            <p:grpSpPr>
              <a:xfrm flipH="1">
                <a:off x="-137725" y="4136059"/>
                <a:ext cx="703300" cy="1073332"/>
                <a:chOff x="151699" y="3605936"/>
                <a:chExt cx="442940" cy="675987"/>
              </a:xfrm>
            </p:grpSpPr>
            <p:sp>
              <p:nvSpPr>
                <p:cNvPr id="275" name="Google Shape;275;p1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281" name="Google Shape;281;p14"/>
          <p:cNvSpPr txBox="1">
            <a:spLocks noGrp="1"/>
          </p:cNvSpPr>
          <p:nvPr>
            <p:ph type="title"/>
          </p:nvPr>
        </p:nvSpPr>
        <p:spPr>
          <a:xfrm>
            <a:off x="713225" y="2186775"/>
            <a:ext cx="2676300" cy="78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2" name="Google Shape;282;p14"/>
          <p:cNvSpPr txBox="1">
            <a:spLocks noGrp="1"/>
          </p:cNvSpPr>
          <p:nvPr>
            <p:ph type="title" idx="2" hasCustomPrompt="1"/>
          </p:nvPr>
        </p:nvSpPr>
        <p:spPr>
          <a:xfrm>
            <a:off x="789425" y="1019850"/>
            <a:ext cx="1652100" cy="9159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3" name="Google Shape;283;p14"/>
          <p:cNvSpPr txBox="1">
            <a:spLocks noGrp="1"/>
          </p:cNvSpPr>
          <p:nvPr>
            <p:ph type="subTitle" idx="1"/>
          </p:nvPr>
        </p:nvSpPr>
        <p:spPr>
          <a:xfrm>
            <a:off x="789425" y="3124600"/>
            <a:ext cx="2383200" cy="682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339"/>
        <p:cNvGrpSpPr/>
        <p:nvPr/>
      </p:nvGrpSpPr>
      <p:grpSpPr>
        <a:xfrm>
          <a:off x="0" y="0"/>
          <a:ext cx="0" cy="0"/>
          <a:chOff x="0" y="0"/>
          <a:chExt cx="0" cy="0"/>
        </a:xfrm>
      </p:grpSpPr>
      <p:sp>
        <p:nvSpPr>
          <p:cNvPr id="340" name="Google Shape;34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41" name="Google Shape;341;p18"/>
          <p:cNvGrpSpPr/>
          <p:nvPr/>
        </p:nvGrpSpPr>
        <p:grpSpPr>
          <a:xfrm>
            <a:off x="-410945" y="3324705"/>
            <a:ext cx="9965882" cy="2297479"/>
            <a:chOff x="-410945" y="3324705"/>
            <a:chExt cx="9965882" cy="2297479"/>
          </a:xfrm>
        </p:grpSpPr>
        <p:grpSp>
          <p:nvGrpSpPr>
            <p:cNvPr id="342" name="Google Shape;342;p18"/>
            <p:cNvGrpSpPr/>
            <p:nvPr/>
          </p:nvGrpSpPr>
          <p:grpSpPr>
            <a:xfrm>
              <a:off x="8537417" y="4328596"/>
              <a:ext cx="1017520" cy="1293588"/>
              <a:chOff x="8537417" y="4328596"/>
              <a:chExt cx="1017520" cy="1293588"/>
            </a:xfrm>
          </p:grpSpPr>
          <p:sp>
            <p:nvSpPr>
              <p:cNvPr id="343" name="Google Shape;343;p18"/>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44" name="Google Shape;344;p18"/>
              <p:cNvGrpSpPr/>
              <p:nvPr/>
            </p:nvGrpSpPr>
            <p:grpSpPr>
              <a:xfrm>
                <a:off x="8537431" y="4328596"/>
                <a:ext cx="646471" cy="986602"/>
                <a:chOff x="151699" y="3605936"/>
                <a:chExt cx="442940" cy="675987"/>
              </a:xfrm>
            </p:grpSpPr>
            <p:sp>
              <p:nvSpPr>
                <p:cNvPr id="345" name="Google Shape;345;p1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351" name="Google Shape;351;p18"/>
            <p:cNvGrpSpPr/>
            <p:nvPr/>
          </p:nvGrpSpPr>
          <p:grpSpPr>
            <a:xfrm>
              <a:off x="-410945" y="3324705"/>
              <a:ext cx="976520" cy="2229451"/>
              <a:chOff x="-410945" y="3324705"/>
              <a:chExt cx="976520" cy="2229451"/>
            </a:xfrm>
          </p:grpSpPr>
          <p:grpSp>
            <p:nvGrpSpPr>
              <p:cNvPr id="352" name="Google Shape;352;p18"/>
              <p:cNvGrpSpPr/>
              <p:nvPr/>
            </p:nvGrpSpPr>
            <p:grpSpPr>
              <a:xfrm flipH="1">
                <a:off x="-410945" y="3324705"/>
                <a:ext cx="883844" cy="2229451"/>
                <a:chOff x="982014" y="3275656"/>
                <a:chExt cx="275564" cy="695074"/>
              </a:xfrm>
            </p:grpSpPr>
            <p:sp>
              <p:nvSpPr>
                <p:cNvPr id="353" name="Google Shape;353;p18"/>
                <p:cNvSpPr/>
                <p:nvPr/>
              </p:nvSpPr>
              <p:spPr>
                <a:xfrm>
                  <a:off x="1001335"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8"/>
                <p:cNvSpPr/>
                <p:nvPr/>
              </p:nvSpPr>
              <p:spPr>
                <a:xfrm>
                  <a:off x="982014" y="336464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8"/>
                <p:cNvSpPr/>
                <p:nvPr/>
              </p:nvSpPr>
              <p:spPr>
                <a:xfrm>
                  <a:off x="1047215" y="327565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56" name="Google Shape;356;p18"/>
              <p:cNvGrpSpPr/>
              <p:nvPr/>
            </p:nvGrpSpPr>
            <p:grpSpPr>
              <a:xfrm flipH="1">
                <a:off x="-137725" y="4136059"/>
                <a:ext cx="703300" cy="1073332"/>
                <a:chOff x="151699" y="3605936"/>
                <a:chExt cx="442940" cy="675987"/>
              </a:xfrm>
            </p:grpSpPr>
            <p:sp>
              <p:nvSpPr>
                <p:cNvPr id="357" name="Google Shape;357;p1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1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0" name="Google Shape;360;p1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1" name="Google Shape;361;p1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1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88"/>
        <p:cNvGrpSpPr/>
        <p:nvPr/>
      </p:nvGrpSpPr>
      <p:grpSpPr>
        <a:xfrm>
          <a:off x="0" y="0"/>
          <a:ext cx="0" cy="0"/>
          <a:chOff x="0" y="0"/>
          <a:chExt cx="0" cy="0"/>
        </a:xfrm>
      </p:grpSpPr>
      <p:sp>
        <p:nvSpPr>
          <p:cNvPr id="389" name="Google Shape;389;p20"/>
          <p:cNvSpPr txBox="1">
            <a:spLocks noGrp="1"/>
          </p:cNvSpPr>
          <p:nvPr>
            <p:ph type="title"/>
          </p:nvPr>
        </p:nvSpPr>
        <p:spPr>
          <a:xfrm>
            <a:off x="720000" y="731025"/>
            <a:ext cx="34314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20"/>
          <p:cNvSpPr txBox="1">
            <a:spLocks noGrp="1"/>
          </p:cNvSpPr>
          <p:nvPr>
            <p:ph type="subTitle" idx="1"/>
          </p:nvPr>
        </p:nvSpPr>
        <p:spPr>
          <a:xfrm>
            <a:off x="720000" y="3195175"/>
            <a:ext cx="3431400" cy="87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1" name="Google Shape;391;p20"/>
          <p:cNvSpPr>
            <a:spLocks noGrp="1"/>
          </p:cNvSpPr>
          <p:nvPr>
            <p:ph type="pic" idx="2"/>
          </p:nvPr>
        </p:nvSpPr>
        <p:spPr>
          <a:xfrm>
            <a:off x="5025475" y="132300"/>
            <a:ext cx="3986400" cy="4878900"/>
          </a:xfrm>
          <a:prstGeom prst="rect">
            <a:avLst/>
          </a:prstGeom>
          <a:noFill/>
          <a:ln w="19050" cap="flat" cmpd="sng">
            <a:solidFill>
              <a:schemeClr val="dk1"/>
            </a:solidFill>
            <a:prstDash val="solid"/>
            <a:round/>
            <a:headEnd type="none" w="sm" len="sm"/>
            <a:tailEnd type="none" w="sm" len="sm"/>
          </a:ln>
        </p:spPr>
      </p:sp>
      <p:grpSp>
        <p:nvGrpSpPr>
          <p:cNvPr id="392" name="Google Shape;392;p20"/>
          <p:cNvGrpSpPr/>
          <p:nvPr/>
        </p:nvGrpSpPr>
        <p:grpSpPr>
          <a:xfrm>
            <a:off x="132125" y="256903"/>
            <a:ext cx="686250" cy="200297"/>
            <a:chOff x="362726" y="256903"/>
            <a:chExt cx="1193274" cy="348283"/>
          </a:xfrm>
        </p:grpSpPr>
        <p:sp>
          <p:nvSpPr>
            <p:cNvPr id="393" name="Google Shape;393;p20"/>
            <p:cNvSpPr/>
            <p:nvPr/>
          </p:nvSpPr>
          <p:spPr>
            <a:xfrm>
              <a:off x="362726" y="400563"/>
              <a:ext cx="700999" cy="204623"/>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4" name="Google Shape;394;p20"/>
            <p:cNvSpPr/>
            <p:nvPr/>
          </p:nvSpPr>
          <p:spPr>
            <a:xfrm flipH="1">
              <a:off x="1063724" y="256903"/>
              <a:ext cx="492276" cy="143674"/>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395"/>
        <p:cNvGrpSpPr/>
        <p:nvPr/>
      </p:nvGrpSpPr>
      <p:grpSpPr>
        <a:xfrm>
          <a:off x="0" y="0"/>
          <a:ext cx="0" cy="0"/>
          <a:chOff x="0" y="0"/>
          <a:chExt cx="0" cy="0"/>
        </a:xfrm>
      </p:grpSpPr>
      <p:grpSp>
        <p:nvGrpSpPr>
          <p:cNvPr id="396" name="Google Shape;396;p21"/>
          <p:cNvGrpSpPr/>
          <p:nvPr/>
        </p:nvGrpSpPr>
        <p:grpSpPr>
          <a:xfrm>
            <a:off x="-137725" y="791770"/>
            <a:ext cx="9281725" cy="4417620"/>
            <a:chOff x="-137725" y="791770"/>
            <a:chExt cx="9281725" cy="4417620"/>
          </a:xfrm>
        </p:grpSpPr>
        <p:grpSp>
          <p:nvGrpSpPr>
            <p:cNvPr id="397" name="Google Shape;397;p21"/>
            <p:cNvGrpSpPr/>
            <p:nvPr/>
          </p:nvGrpSpPr>
          <p:grpSpPr>
            <a:xfrm>
              <a:off x="-137725" y="2499830"/>
              <a:ext cx="9281725" cy="2709560"/>
              <a:chOff x="-137725" y="2499830"/>
              <a:chExt cx="9281725" cy="2709560"/>
            </a:xfrm>
          </p:grpSpPr>
          <p:sp>
            <p:nvSpPr>
              <p:cNvPr id="398" name="Google Shape;398;p21"/>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399" name="Google Shape;399;p21"/>
              <p:cNvGrpSpPr/>
              <p:nvPr/>
            </p:nvGrpSpPr>
            <p:grpSpPr>
              <a:xfrm>
                <a:off x="-137725" y="2499830"/>
                <a:ext cx="703300" cy="2709560"/>
                <a:chOff x="-137725" y="2499830"/>
                <a:chExt cx="703300" cy="2709560"/>
              </a:xfrm>
            </p:grpSpPr>
            <p:grpSp>
              <p:nvGrpSpPr>
                <p:cNvPr id="400" name="Google Shape;400;p21"/>
                <p:cNvGrpSpPr/>
                <p:nvPr/>
              </p:nvGrpSpPr>
              <p:grpSpPr>
                <a:xfrm flipH="1">
                  <a:off x="161967" y="2499830"/>
                  <a:ext cx="365895" cy="621997"/>
                  <a:chOff x="964878" y="3018486"/>
                  <a:chExt cx="114078" cy="193920"/>
                </a:xfrm>
              </p:grpSpPr>
              <p:sp>
                <p:nvSpPr>
                  <p:cNvPr id="401" name="Google Shape;401;p21"/>
                  <p:cNvSpPr/>
                  <p:nvPr/>
                </p:nvSpPr>
                <p:spPr>
                  <a:xfrm flipH="1">
                    <a:off x="97378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2" name="Google Shape;402;p21"/>
                  <p:cNvSpPr/>
                  <p:nvPr/>
                </p:nvSpPr>
                <p:spPr>
                  <a:xfrm flipH="1">
                    <a:off x="964878"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3" name="Google Shape;403;p21"/>
                <p:cNvGrpSpPr/>
                <p:nvPr/>
              </p:nvGrpSpPr>
              <p:grpSpPr>
                <a:xfrm flipH="1">
                  <a:off x="-137725" y="4136059"/>
                  <a:ext cx="703300" cy="1073332"/>
                  <a:chOff x="151699" y="3605936"/>
                  <a:chExt cx="442940" cy="675987"/>
                </a:xfrm>
              </p:grpSpPr>
              <p:sp>
                <p:nvSpPr>
                  <p:cNvPr id="404" name="Google Shape;404;p21"/>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21"/>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21"/>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21"/>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21"/>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9" name="Google Shape;409;p21"/>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grpSp>
          <p:nvGrpSpPr>
            <p:cNvPr id="410" name="Google Shape;410;p21"/>
            <p:cNvGrpSpPr/>
            <p:nvPr/>
          </p:nvGrpSpPr>
          <p:grpSpPr>
            <a:xfrm>
              <a:off x="8636109" y="791770"/>
              <a:ext cx="258362" cy="451909"/>
              <a:chOff x="427006" y="3454538"/>
              <a:chExt cx="211201" cy="369448"/>
            </a:xfrm>
          </p:grpSpPr>
          <p:sp>
            <p:nvSpPr>
              <p:cNvPr id="411" name="Google Shape;411;p21"/>
              <p:cNvSpPr/>
              <p:nvPr/>
            </p:nvSpPr>
            <p:spPr>
              <a:xfrm>
                <a:off x="427006" y="3660612"/>
                <a:ext cx="163374" cy="163374"/>
              </a:xfrm>
              <a:custGeom>
                <a:avLst/>
                <a:gdLst/>
                <a:ahLst/>
                <a:cxnLst/>
                <a:rect l="l" t="t" r="r" b="b"/>
                <a:pathLst>
                  <a:path w="440" h="440" extrusionOk="0">
                    <a:moveTo>
                      <a:pt x="440" y="220"/>
                    </a:moveTo>
                    <a:cubicBezTo>
                      <a:pt x="440" y="259"/>
                      <a:pt x="431" y="296"/>
                      <a:pt x="411" y="330"/>
                    </a:cubicBezTo>
                    <a:cubicBezTo>
                      <a:pt x="392" y="363"/>
                      <a:pt x="364" y="391"/>
                      <a:pt x="330" y="411"/>
                    </a:cubicBezTo>
                    <a:cubicBezTo>
                      <a:pt x="297" y="430"/>
                      <a:pt x="259" y="440"/>
                      <a:pt x="220" y="440"/>
                    </a:cubicBezTo>
                    <a:cubicBezTo>
                      <a:pt x="181" y="440"/>
                      <a:pt x="144" y="430"/>
                      <a:pt x="110" y="411"/>
                    </a:cubicBezTo>
                    <a:cubicBezTo>
                      <a:pt x="77" y="391"/>
                      <a:pt x="48" y="363"/>
                      <a:pt x="29" y="330"/>
                    </a:cubicBezTo>
                    <a:cubicBezTo>
                      <a:pt x="10" y="296"/>
                      <a:pt x="0" y="259"/>
                      <a:pt x="0" y="220"/>
                    </a:cubicBezTo>
                    <a:cubicBezTo>
                      <a:pt x="0" y="181"/>
                      <a:pt x="10" y="143"/>
                      <a:pt x="29" y="110"/>
                    </a:cubicBezTo>
                    <a:cubicBezTo>
                      <a:pt x="48" y="76"/>
                      <a:pt x="77" y="48"/>
                      <a:pt x="110" y="29"/>
                    </a:cubicBezTo>
                    <a:cubicBezTo>
                      <a:pt x="144" y="10"/>
                      <a:pt x="181" y="0"/>
                      <a:pt x="220" y="0"/>
                    </a:cubicBezTo>
                    <a:cubicBezTo>
                      <a:pt x="259" y="0"/>
                      <a:pt x="297" y="10"/>
                      <a:pt x="330" y="29"/>
                    </a:cubicBezTo>
                    <a:cubicBezTo>
                      <a:pt x="364" y="48"/>
                      <a:pt x="391" y="76"/>
                      <a:pt x="411" y="110"/>
                    </a:cubicBezTo>
                    <a:cubicBezTo>
                      <a:pt x="430" y="143"/>
                      <a:pt x="440" y="181"/>
                      <a:pt x="440" y="22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2" name="Google Shape;412;p21"/>
              <p:cNvSpPr/>
              <p:nvPr/>
            </p:nvSpPr>
            <p:spPr>
              <a:xfrm>
                <a:off x="544639" y="3454538"/>
                <a:ext cx="93569" cy="93940"/>
              </a:xfrm>
              <a:custGeom>
                <a:avLst/>
                <a:gdLst/>
                <a:ahLst/>
                <a:cxnLst/>
                <a:rect l="l" t="t" r="r" b="b"/>
                <a:pathLst>
                  <a:path w="252" h="253" extrusionOk="0">
                    <a:moveTo>
                      <a:pt x="252" y="127"/>
                    </a:moveTo>
                    <a:cubicBezTo>
                      <a:pt x="252" y="149"/>
                      <a:pt x="248" y="171"/>
                      <a:pt x="236" y="190"/>
                    </a:cubicBezTo>
                    <a:cubicBezTo>
                      <a:pt x="225" y="209"/>
                      <a:pt x="208" y="225"/>
                      <a:pt x="189" y="236"/>
                    </a:cubicBezTo>
                    <a:cubicBezTo>
                      <a:pt x="170" y="247"/>
                      <a:pt x="148" y="253"/>
                      <a:pt x="126" y="253"/>
                    </a:cubicBezTo>
                    <a:cubicBezTo>
                      <a:pt x="104" y="253"/>
                      <a:pt x="82" y="247"/>
                      <a:pt x="63" y="236"/>
                    </a:cubicBezTo>
                    <a:cubicBezTo>
                      <a:pt x="44" y="225"/>
                      <a:pt x="28" y="209"/>
                      <a:pt x="17" y="190"/>
                    </a:cubicBezTo>
                    <a:cubicBezTo>
                      <a:pt x="6" y="171"/>
                      <a:pt x="0" y="149"/>
                      <a:pt x="0" y="127"/>
                    </a:cubicBezTo>
                    <a:cubicBezTo>
                      <a:pt x="0" y="104"/>
                      <a:pt x="6" y="83"/>
                      <a:pt x="17" y="64"/>
                    </a:cubicBezTo>
                    <a:cubicBezTo>
                      <a:pt x="28" y="44"/>
                      <a:pt x="44" y="28"/>
                      <a:pt x="63" y="17"/>
                    </a:cubicBezTo>
                    <a:cubicBezTo>
                      <a:pt x="82" y="6"/>
                      <a:pt x="104" y="0"/>
                      <a:pt x="126" y="0"/>
                    </a:cubicBezTo>
                    <a:cubicBezTo>
                      <a:pt x="148" y="0"/>
                      <a:pt x="170" y="6"/>
                      <a:pt x="189" y="17"/>
                    </a:cubicBezTo>
                    <a:cubicBezTo>
                      <a:pt x="208" y="28"/>
                      <a:pt x="224" y="44"/>
                      <a:pt x="236" y="64"/>
                    </a:cubicBezTo>
                    <a:cubicBezTo>
                      <a:pt x="247" y="83"/>
                      <a:pt x="252" y="104"/>
                      <a:pt x="252" y="12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13" name="Google Shape;413;p21"/>
          <p:cNvSpPr txBox="1">
            <a:spLocks noGrp="1"/>
          </p:cNvSpPr>
          <p:nvPr>
            <p:ph type="title"/>
          </p:nvPr>
        </p:nvSpPr>
        <p:spPr>
          <a:xfrm>
            <a:off x="720000" y="1470450"/>
            <a:ext cx="28635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4" name="Google Shape;414;p21"/>
          <p:cNvSpPr txBox="1">
            <a:spLocks noGrp="1"/>
          </p:cNvSpPr>
          <p:nvPr>
            <p:ph type="subTitle" idx="1"/>
          </p:nvPr>
        </p:nvSpPr>
        <p:spPr>
          <a:xfrm>
            <a:off x="720000" y="2609850"/>
            <a:ext cx="2863500" cy="106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415"/>
        <p:cNvGrpSpPr/>
        <p:nvPr/>
      </p:nvGrpSpPr>
      <p:grpSpPr>
        <a:xfrm>
          <a:off x="0" y="0"/>
          <a:ext cx="0" cy="0"/>
          <a:chOff x="0" y="0"/>
          <a:chExt cx="0" cy="0"/>
        </a:xfrm>
      </p:grpSpPr>
      <p:sp>
        <p:nvSpPr>
          <p:cNvPr id="416" name="Google Shape;416;p22"/>
          <p:cNvSpPr txBox="1">
            <a:spLocks noGrp="1"/>
          </p:cNvSpPr>
          <p:nvPr>
            <p:ph type="title"/>
          </p:nvPr>
        </p:nvSpPr>
        <p:spPr>
          <a:xfrm>
            <a:off x="5567275" y="1470450"/>
            <a:ext cx="2863500" cy="106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417" name="Google Shape;417;p22"/>
          <p:cNvSpPr txBox="1">
            <a:spLocks noGrp="1"/>
          </p:cNvSpPr>
          <p:nvPr>
            <p:ph type="subTitle" idx="1"/>
          </p:nvPr>
        </p:nvSpPr>
        <p:spPr>
          <a:xfrm>
            <a:off x="5567275" y="2609850"/>
            <a:ext cx="2863500" cy="106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418" name="Google Shape;418;p22"/>
          <p:cNvGrpSpPr/>
          <p:nvPr/>
        </p:nvGrpSpPr>
        <p:grpSpPr>
          <a:xfrm>
            <a:off x="-216" y="3072848"/>
            <a:ext cx="9281725" cy="2136542"/>
            <a:chOff x="-216" y="3072848"/>
            <a:chExt cx="9281725" cy="2136542"/>
          </a:xfrm>
        </p:grpSpPr>
        <p:sp>
          <p:nvSpPr>
            <p:cNvPr id="419" name="Google Shape;419;p22"/>
            <p:cNvSpPr/>
            <p:nvPr/>
          </p:nvSpPr>
          <p:spPr>
            <a:xfrm flipH="1">
              <a:off x="-216"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420" name="Google Shape;420;p22"/>
            <p:cNvGrpSpPr/>
            <p:nvPr/>
          </p:nvGrpSpPr>
          <p:grpSpPr>
            <a:xfrm flipH="1">
              <a:off x="8612788" y="3072848"/>
              <a:ext cx="363084" cy="629447"/>
              <a:chOff x="167912" y="3072848"/>
              <a:chExt cx="363084" cy="629447"/>
            </a:xfrm>
          </p:grpSpPr>
          <p:sp>
            <p:nvSpPr>
              <p:cNvPr id="421" name="Google Shape;421;p22"/>
              <p:cNvSpPr/>
              <p:nvPr/>
            </p:nvSpPr>
            <p:spPr>
              <a:xfrm flipH="1">
                <a:off x="362150" y="3072848"/>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22"/>
              <p:cNvSpPr/>
              <p:nvPr/>
            </p:nvSpPr>
            <p:spPr>
              <a:xfrm flipH="1">
                <a:off x="167912" y="33392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23" name="Google Shape;423;p22"/>
            <p:cNvGrpSpPr/>
            <p:nvPr/>
          </p:nvGrpSpPr>
          <p:grpSpPr>
            <a:xfrm>
              <a:off x="8578209" y="4136059"/>
              <a:ext cx="703300" cy="1073332"/>
              <a:chOff x="151699" y="3605936"/>
              <a:chExt cx="442940" cy="675987"/>
            </a:xfrm>
          </p:grpSpPr>
          <p:sp>
            <p:nvSpPr>
              <p:cNvPr id="424" name="Google Shape;424;p2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5" name="Google Shape;425;p2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6" name="Google Shape;426;p2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7" name="Google Shape;427;p2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8" name="Google Shape;428;p2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2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_AND_BODY_1">
    <p:spTree>
      <p:nvGrpSpPr>
        <p:cNvPr id="1" name="Shape 430"/>
        <p:cNvGrpSpPr/>
        <p:nvPr/>
      </p:nvGrpSpPr>
      <p:grpSpPr>
        <a:xfrm>
          <a:off x="0" y="0"/>
          <a:ext cx="0" cy="0"/>
          <a:chOff x="0" y="0"/>
          <a:chExt cx="0" cy="0"/>
        </a:xfrm>
      </p:grpSpPr>
      <p:grpSp>
        <p:nvGrpSpPr>
          <p:cNvPr id="431" name="Google Shape;431;p23"/>
          <p:cNvGrpSpPr/>
          <p:nvPr/>
        </p:nvGrpSpPr>
        <p:grpSpPr>
          <a:xfrm>
            <a:off x="-325758" y="706730"/>
            <a:ext cx="9880694" cy="4847438"/>
            <a:chOff x="-325758" y="706730"/>
            <a:chExt cx="9880694" cy="4847438"/>
          </a:xfrm>
        </p:grpSpPr>
        <p:grpSp>
          <p:nvGrpSpPr>
            <p:cNvPr id="432" name="Google Shape;432;p23"/>
            <p:cNvGrpSpPr/>
            <p:nvPr/>
          </p:nvGrpSpPr>
          <p:grpSpPr>
            <a:xfrm flipH="1">
              <a:off x="-325758" y="2499830"/>
              <a:ext cx="862608" cy="3054338"/>
              <a:chOff x="962075" y="3018486"/>
              <a:chExt cx="268943" cy="952249"/>
            </a:xfrm>
          </p:grpSpPr>
          <p:sp>
            <p:nvSpPr>
              <p:cNvPr id="433" name="Google Shape;433;p23"/>
              <p:cNvSpPr/>
              <p:nvPr/>
            </p:nvSpPr>
            <p:spPr>
              <a:xfrm>
                <a:off x="974775" y="3714677"/>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23"/>
              <p:cNvSpPr/>
              <p:nvPr/>
            </p:nvSpPr>
            <p:spPr>
              <a:xfrm>
                <a:off x="96207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5" name="Google Shape;435;p23"/>
              <p:cNvSpPr/>
              <p:nvPr/>
            </p:nvSpPr>
            <p:spPr>
              <a:xfrm>
                <a:off x="1027277"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36" name="Google Shape;436;p23"/>
            <p:cNvGrpSpPr/>
            <p:nvPr/>
          </p:nvGrpSpPr>
          <p:grpSpPr>
            <a:xfrm flipH="1">
              <a:off x="-88397" y="4582226"/>
              <a:ext cx="703310" cy="606494"/>
              <a:chOff x="839755" y="3613934"/>
              <a:chExt cx="266425" cy="229741"/>
            </a:xfrm>
          </p:grpSpPr>
          <p:sp>
            <p:nvSpPr>
              <p:cNvPr id="437" name="Google Shape;437;p23"/>
              <p:cNvSpPr/>
              <p:nvPr/>
            </p:nvSpPr>
            <p:spPr>
              <a:xfrm>
                <a:off x="864854"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23"/>
              <p:cNvSpPr/>
              <p:nvPr/>
            </p:nvSpPr>
            <p:spPr>
              <a:xfrm>
                <a:off x="856028"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9" name="Google Shape;439;p23"/>
              <p:cNvSpPr/>
              <p:nvPr/>
            </p:nvSpPr>
            <p:spPr>
              <a:xfrm>
                <a:off x="946491"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23"/>
              <p:cNvSpPr/>
              <p:nvPr/>
            </p:nvSpPr>
            <p:spPr>
              <a:xfrm>
                <a:off x="939872"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23"/>
              <p:cNvSpPr/>
              <p:nvPr/>
            </p:nvSpPr>
            <p:spPr>
              <a:xfrm>
                <a:off x="847478"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2" name="Google Shape;442;p23"/>
              <p:cNvSpPr/>
              <p:nvPr/>
            </p:nvSpPr>
            <p:spPr>
              <a:xfrm>
                <a:off x="839755"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43" name="Google Shape;443;p23"/>
            <p:cNvGrpSpPr/>
            <p:nvPr/>
          </p:nvGrpSpPr>
          <p:grpSpPr>
            <a:xfrm>
              <a:off x="8614255" y="706730"/>
              <a:ext cx="940682" cy="4847438"/>
              <a:chOff x="937733" y="2459452"/>
              <a:chExt cx="293285" cy="1511282"/>
            </a:xfrm>
          </p:grpSpPr>
          <p:sp>
            <p:nvSpPr>
              <p:cNvPr id="444" name="Google Shape;444;p23"/>
              <p:cNvSpPr/>
              <p:nvPr/>
            </p:nvSpPr>
            <p:spPr>
              <a:xfrm>
                <a:off x="974775" y="3714677"/>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5" name="Google Shape;445;p23"/>
              <p:cNvSpPr/>
              <p:nvPr/>
            </p:nvSpPr>
            <p:spPr>
              <a:xfrm>
                <a:off x="937733" y="2548444"/>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23"/>
              <p:cNvSpPr/>
              <p:nvPr/>
            </p:nvSpPr>
            <p:spPr>
              <a:xfrm>
                <a:off x="1002935" y="245945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47" name="Google Shape;447;p23"/>
            <p:cNvGrpSpPr/>
            <p:nvPr/>
          </p:nvGrpSpPr>
          <p:grpSpPr>
            <a:xfrm>
              <a:off x="8614266" y="4582226"/>
              <a:ext cx="703310" cy="606494"/>
              <a:chOff x="839755" y="3613934"/>
              <a:chExt cx="266425" cy="229741"/>
            </a:xfrm>
          </p:grpSpPr>
          <p:sp>
            <p:nvSpPr>
              <p:cNvPr id="448" name="Google Shape;448;p23"/>
              <p:cNvSpPr/>
              <p:nvPr/>
            </p:nvSpPr>
            <p:spPr>
              <a:xfrm>
                <a:off x="864854"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9" name="Google Shape;449;p23"/>
              <p:cNvSpPr/>
              <p:nvPr/>
            </p:nvSpPr>
            <p:spPr>
              <a:xfrm>
                <a:off x="856028"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0" name="Google Shape;450;p23"/>
              <p:cNvSpPr/>
              <p:nvPr/>
            </p:nvSpPr>
            <p:spPr>
              <a:xfrm>
                <a:off x="946491"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1" name="Google Shape;451;p23"/>
              <p:cNvSpPr/>
              <p:nvPr/>
            </p:nvSpPr>
            <p:spPr>
              <a:xfrm>
                <a:off x="939872"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2" name="Google Shape;452;p23"/>
              <p:cNvSpPr/>
              <p:nvPr/>
            </p:nvSpPr>
            <p:spPr>
              <a:xfrm>
                <a:off x="847478"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3" name="Google Shape;453;p23"/>
              <p:cNvSpPr/>
              <p:nvPr/>
            </p:nvSpPr>
            <p:spPr>
              <a:xfrm>
                <a:off x="839755"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54" name="Google Shape;45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5" name="Google Shape;455;p23"/>
          <p:cNvSpPr txBox="1">
            <a:spLocks noGrp="1"/>
          </p:cNvSpPr>
          <p:nvPr>
            <p:ph type="body" idx="1"/>
          </p:nvPr>
        </p:nvSpPr>
        <p:spPr>
          <a:xfrm>
            <a:off x="720000" y="1187600"/>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2A0606"/>
              </a:buClr>
              <a:buSzPts val="1400"/>
              <a:buFont typeface="Lexend"/>
              <a:buChar char="●"/>
              <a:defRPr/>
            </a:lvl1pPr>
            <a:lvl2pPr marL="914400" lvl="1" indent="-317500" rtl="0">
              <a:lnSpc>
                <a:spcPct val="100000"/>
              </a:lnSpc>
              <a:spcBef>
                <a:spcPts val="0"/>
              </a:spcBef>
              <a:spcAft>
                <a:spcPts val="0"/>
              </a:spcAft>
              <a:buClr>
                <a:srgbClr val="2A0606"/>
              </a:buClr>
              <a:buSzPts val="1400"/>
              <a:buFont typeface="Lexend"/>
              <a:buChar char="○"/>
              <a:defRPr/>
            </a:lvl2pPr>
            <a:lvl3pPr marL="1371600" lvl="2" indent="-317500" rtl="0">
              <a:lnSpc>
                <a:spcPct val="100000"/>
              </a:lnSpc>
              <a:spcBef>
                <a:spcPts val="0"/>
              </a:spcBef>
              <a:spcAft>
                <a:spcPts val="0"/>
              </a:spcAft>
              <a:buClr>
                <a:srgbClr val="2A0606"/>
              </a:buClr>
              <a:buSzPts val="1400"/>
              <a:buFont typeface="Lexend"/>
              <a:buChar char="■"/>
              <a:defRPr/>
            </a:lvl3pPr>
            <a:lvl4pPr marL="1828800" lvl="3" indent="-317500" rtl="0">
              <a:lnSpc>
                <a:spcPct val="100000"/>
              </a:lnSpc>
              <a:spcBef>
                <a:spcPts val="0"/>
              </a:spcBef>
              <a:spcAft>
                <a:spcPts val="0"/>
              </a:spcAft>
              <a:buClr>
                <a:srgbClr val="2A0606"/>
              </a:buClr>
              <a:buSzPts val="1400"/>
              <a:buFont typeface="Lexend"/>
              <a:buChar char="●"/>
              <a:defRPr/>
            </a:lvl4pPr>
            <a:lvl5pPr marL="2286000" lvl="4" indent="-317500" rtl="0">
              <a:lnSpc>
                <a:spcPct val="100000"/>
              </a:lnSpc>
              <a:spcBef>
                <a:spcPts val="0"/>
              </a:spcBef>
              <a:spcAft>
                <a:spcPts val="0"/>
              </a:spcAft>
              <a:buClr>
                <a:srgbClr val="2A0606"/>
              </a:buClr>
              <a:buSzPts val="1400"/>
              <a:buFont typeface="Lexend"/>
              <a:buChar char="○"/>
              <a:defRPr/>
            </a:lvl5pPr>
            <a:lvl6pPr marL="2743200" lvl="5" indent="-317500" rtl="0">
              <a:lnSpc>
                <a:spcPct val="100000"/>
              </a:lnSpc>
              <a:spcBef>
                <a:spcPts val="0"/>
              </a:spcBef>
              <a:spcAft>
                <a:spcPts val="0"/>
              </a:spcAft>
              <a:buClr>
                <a:srgbClr val="2A0606"/>
              </a:buClr>
              <a:buSzPts val="1400"/>
              <a:buFont typeface="Lexend"/>
              <a:buChar char="■"/>
              <a:defRPr/>
            </a:lvl6pPr>
            <a:lvl7pPr marL="3200400" lvl="6" indent="-317500" rtl="0">
              <a:lnSpc>
                <a:spcPct val="100000"/>
              </a:lnSpc>
              <a:spcBef>
                <a:spcPts val="0"/>
              </a:spcBef>
              <a:spcAft>
                <a:spcPts val="0"/>
              </a:spcAft>
              <a:buClr>
                <a:srgbClr val="2A0606"/>
              </a:buClr>
              <a:buSzPts val="1400"/>
              <a:buFont typeface="Lexend"/>
              <a:buChar char="●"/>
              <a:defRPr/>
            </a:lvl7pPr>
            <a:lvl8pPr marL="3657600" lvl="7" indent="-317500" rtl="0">
              <a:lnSpc>
                <a:spcPct val="100000"/>
              </a:lnSpc>
              <a:spcBef>
                <a:spcPts val="0"/>
              </a:spcBef>
              <a:spcAft>
                <a:spcPts val="0"/>
              </a:spcAft>
              <a:buClr>
                <a:srgbClr val="2A0606"/>
              </a:buClr>
              <a:buSzPts val="1400"/>
              <a:buFont typeface="Lexend"/>
              <a:buChar char="○"/>
              <a:defRPr/>
            </a:lvl8pPr>
            <a:lvl9pPr marL="4114800" lvl="8" indent="-317500" rtl="0">
              <a:lnSpc>
                <a:spcPct val="100000"/>
              </a:lnSpc>
              <a:spcBef>
                <a:spcPts val="0"/>
              </a:spcBef>
              <a:spcAft>
                <a:spcPts val="0"/>
              </a:spcAft>
              <a:buClr>
                <a:srgbClr val="2A0606"/>
              </a:buClr>
              <a:buSzPts val="1400"/>
              <a:buFont typeface="Lexend"/>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71"/>
        <p:cNvGrpSpPr/>
        <p:nvPr/>
      </p:nvGrpSpPr>
      <p:grpSpPr>
        <a:xfrm>
          <a:off x="0" y="0"/>
          <a:ext cx="0" cy="0"/>
          <a:chOff x="0" y="0"/>
          <a:chExt cx="0" cy="0"/>
        </a:xfrm>
      </p:grpSpPr>
      <p:grpSp>
        <p:nvGrpSpPr>
          <p:cNvPr id="472" name="Google Shape;472;p25"/>
          <p:cNvGrpSpPr/>
          <p:nvPr/>
        </p:nvGrpSpPr>
        <p:grpSpPr>
          <a:xfrm>
            <a:off x="-12" y="687511"/>
            <a:ext cx="9144011" cy="4555308"/>
            <a:chOff x="-12" y="687511"/>
            <a:chExt cx="9144011" cy="4555308"/>
          </a:xfrm>
        </p:grpSpPr>
        <p:grpSp>
          <p:nvGrpSpPr>
            <p:cNvPr id="473" name="Google Shape;473;p25"/>
            <p:cNvGrpSpPr/>
            <p:nvPr/>
          </p:nvGrpSpPr>
          <p:grpSpPr>
            <a:xfrm flipH="1">
              <a:off x="-12" y="687511"/>
              <a:ext cx="703300" cy="4521880"/>
              <a:chOff x="8535625" y="687511"/>
              <a:chExt cx="703300" cy="4521880"/>
            </a:xfrm>
          </p:grpSpPr>
          <p:grpSp>
            <p:nvGrpSpPr>
              <p:cNvPr id="474" name="Google Shape;474;p25"/>
              <p:cNvGrpSpPr/>
              <p:nvPr/>
            </p:nvGrpSpPr>
            <p:grpSpPr>
              <a:xfrm flipH="1">
                <a:off x="8709517" y="687511"/>
                <a:ext cx="417683" cy="660422"/>
                <a:chOff x="-346963" y="205661"/>
                <a:chExt cx="417683" cy="660422"/>
              </a:xfrm>
            </p:grpSpPr>
            <p:sp>
              <p:nvSpPr>
                <p:cNvPr id="475" name="Google Shape;475;p25"/>
                <p:cNvSpPr/>
                <p:nvPr/>
              </p:nvSpPr>
              <p:spPr>
                <a:xfrm flipH="1">
                  <a:off x="-346963" y="205661"/>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6" name="Google Shape;476;p25"/>
                <p:cNvSpPr/>
                <p:nvPr/>
              </p:nvSpPr>
              <p:spPr>
                <a:xfrm flipH="1">
                  <a:off x="-292363" y="502990"/>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77" name="Google Shape;477;p25"/>
              <p:cNvGrpSpPr/>
              <p:nvPr/>
            </p:nvGrpSpPr>
            <p:grpSpPr>
              <a:xfrm>
                <a:off x="8535625" y="4136059"/>
                <a:ext cx="703300" cy="1073332"/>
                <a:chOff x="151699" y="3605936"/>
                <a:chExt cx="442940" cy="675987"/>
              </a:xfrm>
            </p:grpSpPr>
            <p:sp>
              <p:nvSpPr>
                <p:cNvPr id="478" name="Google Shape;478;p25"/>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9" name="Google Shape;479;p25"/>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0" name="Google Shape;480;p25"/>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1" name="Google Shape;481;p25"/>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2" name="Google Shape;482;p25"/>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3" name="Google Shape;483;p25"/>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484" name="Google Shape;484;p25"/>
            <p:cNvGrpSpPr/>
            <p:nvPr/>
          </p:nvGrpSpPr>
          <p:grpSpPr>
            <a:xfrm flipH="1">
              <a:off x="8442983" y="1445980"/>
              <a:ext cx="701016" cy="3796839"/>
              <a:chOff x="-51187" y="1445980"/>
              <a:chExt cx="701016" cy="3796839"/>
            </a:xfrm>
          </p:grpSpPr>
          <p:grpSp>
            <p:nvGrpSpPr>
              <p:cNvPr id="485" name="Google Shape;485;p25"/>
              <p:cNvGrpSpPr/>
              <p:nvPr/>
            </p:nvGrpSpPr>
            <p:grpSpPr>
              <a:xfrm flipH="1">
                <a:off x="139080" y="1445980"/>
                <a:ext cx="442099" cy="482791"/>
                <a:chOff x="944599" y="2876482"/>
                <a:chExt cx="137837" cy="150519"/>
              </a:xfrm>
            </p:grpSpPr>
            <p:sp>
              <p:nvSpPr>
                <p:cNvPr id="486" name="Google Shape;486;p25"/>
                <p:cNvSpPr/>
                <p:nvPr/>
              </p:nvSpPr>
              <p:spPr>
                <a:xfrm>
                  <a:off x="944599" y="2941721"/>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7" name="Google Shape;487;p25"/>
                <p:cNvSpPr/>
                <p:nvPr/>
              </p:nvSpPr>
              <p:spPr>
                <a:xfrm>
                  <a:off x="1033560" y="287648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88" name="Google Shape;488;p25"/>
              <p:cNvGrpSpPr/>
              <p:nvPr/>
            </p:nvGrpSpPr>
            <p:grpSpPr>
              <a:xfrm>
                <a:off x="-51187" y="4287265"/>
                <a:ext cx="701016" cy="955554"/>
                <a:chOff x="-51187" y="4287265"/>
                <a:chExt cx="701016" cy="955554"/>
              </a:xfrm>
            </p:grpSpPr>
            <p:sp>
              <p:nvSpPr>
                <p:cNvPr id="489" name="Google Shape;489;p25"/>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0" name="Google Shape;490;p25"/>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1" name="Google Shape;491;p25"/>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2" name="Google Shape;492;p25"/>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3" name="Google Shape;493;p25"/>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4" name="Google Shape;494;p25"/>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5" name="Google Shape;495;p25"/>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6" name="Google Shape;496;p25"/>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497" name="Google Shape;49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8" name="Google Shape;498;p25"/>
          <p:cNvSpPr txBox="1">
            <a:spLocks noGrp="1"/>
          </p:cNvSpPr>
          <p:nvPr>
            <p:ph type="subTitle" idx="1"/>
          </p:nvPr>
        </p:nvSpPr>
        <p:spPr>
          <a:xfrm>
            <a:off x="4923075" y="2968500"/>
            <a:ext cx="2640000" cy="108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9" name="Google Shape;499;p25"/>
          <p:cNvSpPr txBox="1">
            <a:spLocks noGrp="1"/>
          </p:cNvSpPr>
          <p:nvPr>
            <p:ph type="subTitle" idx="2"/>
          </p:nvPr>
        </p:nvSpPr>
        <p:spPr>
          <a:xfrm>
            <a:off x="1580900" y="2968500"/>
            <a:ext cx="2640000" cy="108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5"/>
          <p:cNvSpPr txBox="1">
            <a:spLocks noGrp="1"/>
          </p:cNvSpPr>
          <p:nvPr>
            <p:ph type="subTitle" idx="3"/>
          </p:nvPr>
        </p:nvSpPr>
        <p:spPr>
          <a:xfrm>
            <a:off x="1580911" y="240960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01" name="Google Shape;501;p25"/>
          <p:cNvSpPr txBox="1">
            <a:spLocks noGrp="1"/>
          </p:cNvSpPr>
          <p:nvPr>
            <p:ph type="subTitle" idx="4"/>
          </p:nvPr>
        </p:nvSpPr>
        <p:spPr>
          <a:xfrm>
            <a:off x="4923089" y="240960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02"/>
        <p:cNvGrpSpPr/>
        <p:nvPr/>
      </p:nvGrpSpPr>
      <p:grpSpPr>
        <a:xfrm>
          <a:off x="0" y="0"/>
          <a:ext cx="0" cy="0"/>
          <a:chOff x="0" y="0"/>
          <a:chExt cx="0" cy="0"/>
        </a:xfrm>
      </p:grpSpPr>
      <p:grpSp>
        <p:nvGrpSpPr>
          <p:cNvPr id="503" name="Google Shape;503;p26"/>
          <p:cNvGrpSpPr/>
          <p:nvPr/>
        </p:nvGrpSpPr>
        <p:grpSpPr>
          <a:xfrm flipH="1">
            <a:off x="-508758" y="172505"/>
            <a:ext cx="10063692" cy="5449679"/>
            <a:chOff x="-508755" y="172505"/>
            <a:chExt cx="10063692" cy="5449679"/>
          </a:xfrm>
        </p:grpSpPr>
        <p:sp>
          <p:nvSpPr>
            <p:cNvPr id="504" name="Google Shape;504;p26"/>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05" name="Google Shape;505;p26"/>
            <p:cNvGrpSpPr/>
            <p:nvPr/>
          </p:nvGrpSpPr>
          <p:grpSpPr>
            <a:xfrm flipH="1">
              <a:off x="-508755" y="172505"/>
              <a:ext cx="9436935" cy="5381654"/>
              <a:chOff x="-1654165" y="2292897"/>
              <a:chExt cx="2942238" cy="1677834"/>
            </a:xfrm>
          </p:grpSpPr>
          <p:sp>
            <p:nvSpPr>
              <p:cNvPr id="506" name="Google Shape;506;p26"/>
              <p:cNvSpPr/>
              <p:nvPr/>
            </p:nvSpPr>
            <p:spPr>
              <a:xfrm>
                <a:off x="1031830"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7" name="Google Shape;507;p26"/>
              <p:cNvSpPr/>
              <p:nvPr/>
            </p:nvSpPr>
            <p:spPr>
              <a:xfrm>
                <a:off x="988195" y="2381889"/>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8" name="Google Shape;508;p26"/>
              <p:cNvSpPr/>
              <p:nvPr/>
            </p:nvSpPr>
            <p:spPr>
              <a:xfrm>
                <a:off x="-1654165" y="2292897"/>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09" name="Google Shape;509;p26"/>
            <p:cNvGrpSpPr/>
            <p:nvPr/>
          </p:nvGrpSpPr>
          <p:grpSpPr>
            <a:xfrm flipH="1">
              <a:off x="-250222" y="4582226"/>
              <a:ext cx="703310" cy="606494"/>
              <a:chOff x="901057" y="3613934"/>
              <a:chExt cx="266425" cy="229741"/>
            </a:xfrm>
          </p:grpSpPr>
          <p:sp>
            <p:nvSpPr>
              <p:cNvPr id="510" name="Google Shape;510;p26"/>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1" name="Google Shape;511;p26"/>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2" name="Google Shape;512;p26"/>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3" name="Google Shape;513;p26"/>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4" name="Google Shape;514;p26"/>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5" name="Google Shape;515;p26"/>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16" name="Google Shape;516;p26"/>
            <p:cNvGrpSpPr/>
            <p:nvPr/>
          </p:nvGrpSpPr>
          <p:grpSpPr>
            <a:xfrm>
              <a:off x="8537431" y="4328596"/>
              <a:ext cx="646471" cy="986602"/>
              <a:chOff x="151699" y="3605936"/>
              <a:chExt cx="442940" cy="675987"/>
            </a:xfrm>
          </p:grpSpPr>
          <p:sp>
            <p:nvSpPr>
              <p:cNvPr id="517" name="Google Shape;517;p26"/>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8" name="Google Shape;518;p26"/>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9" name="Google Shape;519;p26"/>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0" name="Google Shape;520;p26"/>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1" name="Google Shape;521;p26"/>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2" name="Google Shape;522;p26"/>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523" name="Google Shape;52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4" name="Google Shape;524;p26"/>
          <p:cNvSpPr txBox="1">
            <a:spLocks noGrp="1"/>
          </p:cNvSpPr>
          <p:nvPr>
            <p:ph type="subTitle" idx="1"/>
          </p:nvPr>
        </p:nvSpPr>
        <p:spPr>
          <a:xfrm>
            <a:off x="4831863" y="2331075"/>
            <a:ext cx="3281700" cy="18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26"/>
          <p:cNvSpPr txBox="1">
            <a:spLocks noGrp="1"/>
          </p:cNvSpPr>
          <p:nvPr>
            <p:ph type="subTitle" idx="2"/>
          </p:nvPr>
        </p:nvSpPr>
        <p:spPr>
          <a:xfrm>
            <a:off x="1030437" y="2331161"/>
            <a:ext cx="3281700" cy="18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26"/>
        <p:cNvGrpSpPr/>
        <p:nvPr/>
      </p:nvGrpSpPr>
      <p:grpSpPr>
        <a:xfrm>
          <a:off x="0" y="0"/>
          <a:ext cx="0" cy="0"/>
          <a:chOff x="0" y="0"/>
          <a:chExt cx="0" cy="0"/>
        </a:xfrm>
      </p:grpSpPr>
      <p:grpSp>
        <p:nvGrpSpPr>
          <p:cNvPr id="527" name="Google Shape;527;p27"/>
          <p:cNvGrpSpPr/>
          <p:nvPr/>
        </p:nvGrpSpPr>
        <p:grpSpPr>
          <a:xfrm>
            <a:off x="-444569" y="1182998"/>
            <a:ext cx="10097331" cy="4469599"/>
            <a:chOff x="-444569" y="1182998"/>
            <a:chExt cx="10097331" cy="4469599"/>
          </a:xfrm>
        </p:grpSpPr>
        <p:sp>
          <p:nvSpPr>
            <p:cNvPr id="528" name="Google Shape;528;p27"/>
            <p:cNvSpPr/>
            <p:nvPr/>
          </p:nvSpPr>
          <p:spPr>
            <a:xfrm>
              <a:off x="8635242" y="4634414"/>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29" name="Google Shape;529;p27"/>
            <p:cNvGrpSpPr/>
            <p:nvPr/>
          </p:nvGrpSpPr>
          <p:grpSpPr>
            <a:xfrm flipH="1">
              <a:off x="-444569" y="3484604"/>
              <a:ext cx="850365" cy="2069566"/>
              <a:chOff x="1002935" y="3325508"/>
              <a:chExt cx="265126" cy="645227"/>
            </a:xfrm>
          </p:grpSpPr>
          <p:sp>
            <p:nvSpPr>
              <p:cNvPr id="530" name="Google Shape;530;p27"/>
              <p:cNvSpPr/>
              <p:nvPr/>
            </p:nvSpPr>
            <p:spPr>
              <a:xfrm>
                <a:off x="1011818" y="3714677"/>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2" name="Google Shape;532;p27"/>
              <p:cNvSpPr/>
              <p:nvPr/>
            </p:nvSpPr>
            <p:spPr>
              <a:xfrm>
                <a:off x="1002935" y="332550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33" name="Google Shape;533;p27"/>
            <p:cNvGrpSpPr/>
            <p:nvPr/>
          </p:nvGrpSpPr>
          <p:grpSpPr>
            <a:xfrm flipH="1">
              <a:off x="-88397" y="4582226"/>
              <a:ext cx="703310" cy="606494"/>
              <a:chOff x="839755" y="3613934"/>
              <a:chExt cx="266425" cy="229741"/>
            </a:xfrm>
          </p:grpSpPr>
          <p:sp>
            <p:nvSpPr>
              <p:cNvPr id="534" name="Google Shape;534;p27"/>
              <p:cNvSpPr/>
              <p:nvPr/>
            </p:nvSpPr>
            <p:spPr>
              <a:xfrm>
                <a:off x="864854"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5" name="Google Shape;535;p27"/>
              <p:cNvSpPr/>
              <p:nvPr/>
            </p:nvSpPr>
            <p:spPr>
              <a:xfrm>
                <a:off x="856028"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6" name="Google Shape;536;p27"/>
              <p:cNvSpPr/>
              <p:nvPr/>
            </p:nvSpPr>
            <p:spPr>
              <a:xfrm>
                <a:off x="946491"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7" name="Google Shape;537;p27"/>
              <p:cNvSpPr/>
              <p:nvPr/>
            </p:nvSpPr>
            <p:spPr>
              <a:xfrm>
                <a:off x="939872"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8" name="Google Shape;538;p27"/>
              <p:cNvSpPr/>
              <p:nvPr/>
            </p:nvSpPr>
            <p:spPr>
              <a:xfrm>
                <a:off x="847478"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9" name="Google Shape;539;p27"/>
              <p:cNvSpPr/>
              <p:nvPr/>
            </p:nvSpPr>
            <p:spPr>
              <a:xfrm>
                <a:off x="839755"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40" name="Google Shape;540;p27"/>
            <p:cNvGrpSpPr/>
            <p:nvPr/>
          </p:nvGrpSpPr>
          <p:grpSpPr>
            <a:xfrm>
              <a:off x="8537431" y="4328596"/>
              <a:ext cx="646471" cy="986602"/>
              <a:chOff x="151699" y="3605936"/>
              <a:chExt cx="442940" cy="675987"/>
            </a:xfrm>
          </p:grpSpPr>
          <p:sp>
            <p:nvSpPr>
              <p:cNvPr id="541" name="Google Shape;541;p27"/>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2" name="Google Shape;542;p27"/>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3" name="Google Shape;543;p27"/>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4" name="Google Shape;544;p27"/>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5" name="Google Shape;545;p27"/>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6" name="Google Shape;546;p27"/>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47" name="Google Shape;547;p27"/>
            <p:cNvSpPr/>
            <p:nvPr/>
          </p:nvSpPr>
          <p:spPr>
            <a:xfrm flipH="1">
              <a:off x="8613193" y="1536198"/>
              <a:ext cx="417371" cy="41644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8" name="Google Shape;548;p27"/>
            <p:cNvSpPr/>
            <p:nvPr/>
          </p:nvSpPr>
          <p:spPr>
            <a:xfrm flipH="1">
              <a:off x="8836619" y="1182998"/>
              <a:ext cx="193967" cy="193992"/>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49" name="Google Shape;549;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27"/>
          <p:cNvSpPr txBox="1">
            <a:spLocks noGrp="1"/>
          </p:cNvSpPr>
          <p:nvPr>
            <p:ph type="subTitle" idx="1"/>
          </p:nvPr>
        </p:nvSpPr>
        <p:spPr>
          <a:xfrm>
            <a:off x="937625" y="3079400"/>
            <a:ext cx="2175300" cy="86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7"/>
          <p:cNvSpPr txBox="1">
            <a:spLocks noGrp="1"/>
          </p:cNvSpPr>
          <p:nvPr>
            <p:ph type="subTitle" idx="2"/>
          </p:nvPr>
        </p:nvSpPr>
        <p:spPr>
          <a:xfrm>
            <a:off x="3484347" y="3079400"/>
            <a:ext cx="2175300" cy="86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2" name="Google Shape;552;p27"/>
          <p:cNvSpPr txBox="1">
            <a:spLocks noGrp="1"/>
          </p:cNvSpPr>
          <p:nvPr>
            <p:ph type="subTitle" idx="3"/>
          </p:nvPr>
        </p:nvSpPr>
        <p:spPr>
          <a:xfrm>
            <a:off x="6031075" y="3079400"/>
            <a:ext cx="2175300" cy="86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27"/>
          <p:cNvSpPr txBox="1">
            <a:spLocks noGrp="1"/>
          </p:cNvSpPr>
          <p:nvPr>
            <p:ph type="subTitle" idx="4"/>
          </p:nvPr>
        </p:nvSpPr>
        <p:spPr>
          <a:xfrm>
            <a:off x="937625" y="24193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4" name="Google Shape;554;p27"/>
          <p:cNvSpPr txBox="1">
            <a:spLocks noGrp="1"/>
          </p:cNvSpPr>
          <p:nvPr>
            <p:ph type="subTitle" idx="5"/>
          </p:nvPr>
        </p:nvSpPr>
        <p:spPr>
          <a:xfrm>
            <a:off x="3484350" y="24193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5" name="Google Shape;555;p27"/>
          <p:cNvSpPr txBox="1">
            <a:spLocks noGrp="1"/>
          </p:cNvSpPr>
          <p:nvPr>
            <p:ph type="subTitle" idx="6"/>
          </p:nvPr>
        </p:nvSpPr>
        <p:spPr>
          <a:xfrm>
            <a:off x="6031075" y="24193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grpSp>
        <p:nvGrpSpPr>
          <p:cNvPr id="34" name="Google Shape;34;p3"/>
          <p:cNvGrpSpPr/>
          <p:nvPr/>
        </p:nvGrpSpPr>
        <p:grpSpPr>
          <a:xfrm>
            <a:off x="-216" y="3414773"/>
            <a:ext cx="9281725" cy="1794617"/>
            <a:chOff x="-216" y="3414773"/>
            <a:chExt cx="9281725" cy="1794617"/>
          </a:xfrm>
        </p:grpSpPr>
        <p:sp>
          <p:nvSpPr>
            <p:cNvPr id="35" name="Google Shape;35;p3"/>
            <p:cNvSpPr/>
            <p:nvPr/>
          </p:nvSpPr>
          <p:spPr>
            <a:xfrm flipH="1">
              <a:off x="-216"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36" name="Google Shape;36;p3"/>
            <p:cNvGrpSpPr/>
            <p:nvPr/>
          </p:nvGrpSpPr>
          <p:grpSpPr>
            <a:xfrm flipH="1">
              <a:off x="8887363" y="3414773"/>
              <a:ext cx="392184" cy="629447"/>
              <a:chOff x="-135763" y="3414773"/>
              <a:chExt cx="392184" cy="629447"/>
            </a:xfrm>
          </p:grpSpPr>
          <p:sp>
            <p:nvSpPr>
              <p:cNvPr id="37" name="Google Shape;37;p3"/>
              <p:cNvSpPr/>
              <p:nvPr/>
            </p:nvSpPr>
            <p:spPr>
              <a:xfrm flipH="1">
                <a:off x="87575" y="34147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 name="Google Shape;38;p3"/>
              <p:cNvSpPr/>
              <p:nvPr/>
            </p:nvSpPr>
            <p:spPr>
              <a:xfrm flipH="1">
                <a:off x="-135763" y="3681127"/>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9" name="Google Shape;39;p3"/>
            <p:cNvGrpSpPr/>
            <p:nvPr/>
          </p:nvGrpSpPr>
          <p:grpSpPr>
            <a:xfrm>
              <a:off x="8578209" y="4136059"/>
              <a:ext cx="703300" cy="1073332"/>
              <a:chOff x="151699" y="3605936"/>
              <a:chExt cx="442940" cy="675987"/>
            </a:xfrm>
          </p:grpSpPr>
          <p:sp>
            <p:nvSpPr>
              <p:cNvPr id="40" name="Google Shape;40;p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41;p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44;p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45;p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6" name="Google Shape;46;p3"/>
          <p:cNvSpPr txBox="1">
            <a:spLocks noGrp="1"/>
          </p:cNvSpPr>
          <p:nvPr>
            <p:ph type="title"/>
          </p:nvPr>
        </p:nvSpPr>
        <p:spPr>
          <a:xfrm>
            <a:off x="4297275" y="2291475"/>
            <a:ext cx="3963600" cy="682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7" name="Google Shape;47;p3"/>
          <p:cNvSpPr txBox="1">
            <a:spLocks noGrp="1"/>
          </p:cNvSpPr>
          <p:nvPr>
            <p:ph type="title" idx="2" hasCustomPrompt="1"/>
          </p:nvPr>
        </p:nvSpPr>
        <p:spPr>
          <a:xfrm>
            <a:off x="5504557" y="1019850"/>
            <a:ext cx="1548900" cy="9159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8" name="Google Shape;48;p3"/>
          <p:cNvSpPr txBox="1">
            <a:spLocks noGrp="1"/>
          </p:cNvSpPr>
          <p:nvPr>
            <p:ph type="subTitle" idx="1"/>
          </p:nvPr>
        </p:nvSpPr>
        <p:spPr>
          <a:xfrm>
            <a:off x="4985526" y="3124600"/>
            <a:ext cx="2586900" cy="6825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56"/>
        <p:cNvGrpSpPr/>
        <p:nvPr/>
      </p:nvGrpSpPr>
      <p:grpSpPr>
        <a:xfrm>
          <a:off x="0" y="0"/>
          <a:ext cx="0" cy="0"/>
          <a:chOff x="0" y="0"/>
          <a:chExt cx="0" cy="0"/>
        </a:xfrm>
      </p:grpSpPr>
      <p:grpSp>
        <p:nvGrpSpPr>
          <p:cNvPr id="557" name="Google Shape;557;p28"/>
          <p:cNvGrpSpPr/>
          <p:nvPr/>
        </p:nvGrpSpPr>
        <p:grpSpPr>
          <a:xfrm>
            <a:off x="-12" y="3365523"/>
            <a:ext cx="9144012" cy="1877296"/>
            <a:chOff x="-12" y="3365523"/>
            <a:chExt cx="9144012" cy="1877296"/>
          </a:xfrm>
        </p:grpSpPr>
        <p:grpSp>
          <p:nvGrpSpPr>
            <p:cNvPr id="558" name="Google Shape;558;p28"/>
            <p:cNvGrpSpPr/>
            <p:nvPr/>
          </p:nvGrpSpPr>
          <p:grpSpPr>
            <a:xfrm>
              <a:off x="8440700" y="3365523"/>
              <a:ext cx="703300" cy="1843868"/>
              <a:chOff x="8535625" y="3365523"/>
              <a:chExt cx="703300" cy="1843868"/>
            </a:xfrm>
          </p:grpSpPr>
          <p:grpSp>
            <p:nvGrpSpPr>
              <p:cNvPr id="559" name="Google Shape;559;p28"/>
              <p:cNvGrpSpPr/>
              <p:nvPr/>
            </p:nvGrpSpPr>
            <p:grpSpPr>
              <a:xfrm flipH="1">
                <a:off x="8592992" y="3365523"/>
                <a:ext cx="505285" cy="651240"/>
                <a:chOff x="-318039" y="2883673"/>
                <a:chExt cx="505285" cy="651240"/>
              </a:xfrm>
            </p:grpSpPr>
            <p:sp>
              <p:nvSpPr>
                <p:cNvPr id="560" name="Google Shape;560;p28"/>
                <p:cNvSpPr/>
                <p:nvPr/>
              </p:nvSpPr>
              <p:spPr>
                <a:xfrm flipH="1">
                  <a:off x="18400" y="28836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1" name="Google Shape;561;p28"/>
                <p:cNvSpPr/>
                <p:nvPr/>
              </p:nvSpPr>
              <p:spPr>
                <a:xfrm flipH="1">
                  <a:off x="-318039" y="3171820"/>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62" name="Google Shape;562;p28"/>
              <p:cNvGrpSpPr/>
              <p:nvPr/>
            </p:nvGrpSpPr>
            <p:grpSpPr>
              <a:xfrm>
                <a:off x="8535625" y="4136059"/>
                <a:ext cx="703300" cy="1073332"/>
                <a:chOff x="151699" y="3605936"/>
                <a:chExt cx="442940" cy="675987"/>
              </a:xfrm>
            </p:grpSpPr>
            <p:sp>
              <p:nvSpPr>
                <p:cNvPr id="563" name="Google Shape;563;p2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2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5" name="Google Shape;565;p2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2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2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2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569" name="Google Shape;569;p28"/>
            <p:cNvGrpSpPr/>
            <p:nvPr/>
          </p:nvGrpSpPr>
          <p:grpSpPr>
            <a:xfrm>
              <a:off x="-12" y="3599930"/>
              <a:ext cx="701016" cy="1642889"/>
              <a:chOff x="-51187" y="3599930"/>
              <a:chExt cx="701016" cy="1642889"/>
            </a:xfrm>
          </p:grpSpPr>
          <p:grpSp>
            <p:nvGrpSpPr>
              <p:cNvPr id="570" name="Google Shape;570;p28"/>
              <p:cNvGrpSpPr/>
              <p:nvPr/>
            </p:nvGrpSpPr>
            <p:grpSpPr>
              <a:xfrm flipH="1">
                <a:off x="139080" y="3599930"/>
                <a:ext cx="442099" cy="482791"/>
                <a:chOff x="944599" y="3548018"/>
                <a:chExt cx="137837" cy="150519"/>
              </a:xfrm>
            </p:grpSpPr>
            <p:sp>
              <p:nvSpPr>
                <p:cNvPr id="571" name="Google Shape;571;p28"/>
                <p:cNvSpPr/>
                <p:nvPr/>
              </p:nvSpPr>
              <p:spPr>
                <a:xfrm>
                  <a:off x="944599" y="3613257"/>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28"/>
                <p:cNvSpPr/>
                <p:nvPr/>
              </p:nvSpPr>
              <p:spPr>
                <a:xfrm>
                  <a:off x="1033560" y="354801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73" name="Google Shape;573;p28"/>
              <p:cNvGrpSpPr/>
              <p:nvPr/>
            </p:nvGrpSpPr>
            <p:grpSpPr>
              <a:xfrm>
                <a:off x="-51187" y="4287265"/>
                <a:ext cx="701016" cy="955554"/>
                <a:chOff x="-51187" y="4287265"/>
                <a:chExt cx="701016" cy="955554"/>
              </a:xfrm>
            </p:grpSpPr>
            <p:sp>
              <p:nvSpPr>
                <p:cNvPr id="574" name="Google Shape;574;p28"/>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28"/>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28"/>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28"/>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28"/>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28"/>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0" name="Google Shape;580;p28"/>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1" name="Google Shape;581;p28"/>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582" name="Google Shape;582;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3" name="Google Shape;583;p28"/>
          <p:cNvSpPr txBox="1">
            <a:spLocks noGrp="1"/>
          </p:cNvSpPr>
          <p:nvPr>
            <p:ph type="subTitle" idx="1"/>
          </p:nvPr>
        </p:nvSpPr>
        <p:spPr>
          <a:xfrm>
            <a:off x="2110304" y="1955838"/>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4" name="Google Shape;584;p28"/>
          <p:cNvSpPr txBox="1">
            <a:spLocks noGrp="1"/>
          </p:cNvSpPr>
          <p:nvPr>
            <p:ph type="subTitle" idx="2"/>
          </p:nvPr>
        </p:nvSpPr>
        <p:spPr>
          <a:xfrm>
            <a:off x="5055496" y="1955838"/>
            <a:ext cx="197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28"/>
          <p:cNvSpPr txBox="1">
            <a:spLocks noGrp="1"/>
          </p:cNvSpPr>
          <p:nvPr>
            <p:ph type="subTitle" idx="3"/>
          </p:nvPr>
        </p:nvSpPr>
        <p:spPr>
          <a:xfrm>
            <a:off x="2110304" y="359871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 name="Google Shape;586;p28"/>
          <p:cNvSpPr txBox="1">
            <a:spLocks noGrp="1"/>
          </p:cNvSpPr>
          <p:nvPr>
            <p:ph type="subTitle" idx="4"/>
          </p:nvPr>
        </p:nvSpPr>
        <p:spPr>
          <a:xfrm>
            <a:off x="5055496" y="3598713"/>
            <a:ext cx="197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28"/>
          <p:cNvSpPr txBox="1">
            <a:spLocks noGrp="1"/>
          </p:cNvSpPr>
          <p:nvPr>
            <p:ph type="subTitle" idx="5"/>
          </p:nvPr>
        </p:nvSpPr>
        <p:spPr>
          <a:xfrm>
            <a:off x="2110315" y="1450238"/>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88" name="Google Shape;588;p28"/>
          <p:cNvSpPr txBox="1">
            <a:spLocks noGrp="1"/>
          </p:cNvSpPr>
          <p:nvPr>
            <p:ph type="subTitle" idx="6"/>
          </p:nvPr>
        </p:nvSpPr>
        <p:spPr>
          <a:xfrm>
            <a:off x="2110315" y="309321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89" name="Google Shape;589;p28"/>
          <p:cNvSpPr txBox="1">
            <a:spLocks noGrp="1"/>
          </p:cNvSpPr>
          <p:nvPr>
            <p:ph type="subTitle" idx="7"/>
          </p:nvPr>
        </p:nvSpPr>
        <p:spPr>
          <a:xfrm>
            <a:off x="5055490" y="1450238"/>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0" name="Google Shape;590;p28"/>
          <p:cNvSpPr txBox="1">
            <a:spLocks noGrp="1"/>
          </p:cNvSpPr>
          <p:nvPr>
            <p:ph type="subTitle" idx="8"/>
          </p:nvPr>
        </p:nvSpPr>
        <p:spPr>
          <a:xfrm>
            <a:off x="5055490" y="3093213"/>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91"/>
        <p:cNvGrpSpPr/>
        <p:nvPr/>
      </p:nvGrpSpPr>
      <p:grpSpPr>
        <a:xfrm>
          <a:off x="0" y="0"/>
          <a:ext cx="0" cy="0"/>
          <a:chOff x="0" y="0"/>
          <a:chExt cx="0" cy="0"/>
        </a:xfrm>
      </p:grpSpPr>
      <p:sp>
        <p:nvSpPr>
          <p:cNvPr id="592" name="Google Shape;59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3" name="Google Shape;593;p29"/>
          <p:cNvSpPr txBox="1">
            <a:spLocks noGrp="1"/>
          </p:cNvSpPr>
          <p:nvPr>
            <p:ph type="subTitle" idx="1"/>
          </p:nvPr>
        </p:nvSpPr>
        <p:spPr>
          <a:xfrm>
            <a:off x="2131700" y="1726547"/>
            <a:ext cx="20856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4" name="Google Shape;594;p29"/>
          <p:cNvSpPr txBox="1">
            <a:spLocks noGrp="1"/>
          </p:cNvSpPr>
          <p:nvPr>
            <p:ph type="subTitle" idx="2"/>
          </p:nvPr>
        </p:nvSpPr>
        <p:spPr>
          <a:xfrm>
            <a:off x="2131700" y="2896667"/>
            <a:ext cx="20856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5" name="Google Shape;595;p29"/>
          <p:cNvSpPr txBox="1">
            <a:spLocks noGrp="1"/>
          </p:cNvSpPr>
          <p:nvPr>
            <p:ph type="subTitle" idx="3"/>
          </p:nvPr>
        </p:nvSpPr>
        <p:spPr>
          <a:xfrm>
            <a:off x="2131700" y="4066700"/>
            <a:ext cx="20856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6" name="Google Shape;596;p29"/>
          <p:cNvSpPr txBox="1">
            <a:spLocks noGrp="1"/>
          </p:cNvSpPr>
          <p:nvPr>
            <p:ph type="subTitle" idx="4"/>
          </p:nvPr>
        </p:nvSpPr>
        <p:spPr>
          <a:xfrm>
            <a:off x="2131700" y="1359350"/>
            <a:ext cx="20856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7" name="Google Shape;597;p29"/>
          <p:cNvSpPr txBox="1">
            <a:spLocks noGrp="1"/>
          </p:cNvSpPr>
          <p:nvPr>
            <p:ph type="subTitle" idx="5"/>
          </p:nvPr>
        </p:nvSpPr>
        <p:spPr>
          <a:xfrm>
            <a:off x="2131700" y="2529394"/>
            <a:ext cx="20856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8" name="Google Shape;598;p29"/>
          <p:cNvSpPr txBox="1">
            <a:spLocks noGrp="1"/>
          </p:cNvSpPr>
          <p:nvPr>
            <p:ph type="subTitle" idx="6"/>
          </p:nvPr>
        </p:nvSpPr>
        <p:spPr>
          <a:xfrm>
            <a:off x="2131700" y="3699427"/>
            <a:ext cx="20856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9" name="Google Shape;599;p29"/>
          <p:cNvSpPr txBox="1">
            <a:spLocks noGrp="1"/>
          </p:cNvSpPr>
          <p:nvPr>
            <p:ph type="subTitle" idx="7"/>
          </p:nvPr>
        </p:nvSpPr>
        <p:spPr>
          <a:xfrm>
            <a:off x="4926700" y="1726547"/>
            <a:ext cx="20856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0" name="Google Shape;600;p29"/>
          <p:cNvSpPr txBox="1">
            <a:spLocks noGrp="1"/>
          </p:cNvSpPr>
          <p:nvPr>
            <p:ph type="subTitle" idx="8"/>
          </p:nvPr>
        </p:nvSpPr>
        <p:spPr>
          <a:xfrm>
            <a:off x="4926700" y="2896667"/>
            <a:ext cx="20856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1" name="Google Shape;601;p29"/>
          <p:cNvSpPr txBox="1">
            <a:spLocks noGrp="1"/>
          </p:cNvSpPr>
          <p:nvPr>
            <p:ph type="subTitle" idx="9"/>
          </p:nvPr>
        </p:nvSpPr>
        <p:spPr>
          <a:xfrm>
            <a:off x="4926700" y="4066700"/>
            <a:ext cx="20856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2" name="Google Shape;602;p29"/>
          <p:cNvSpPr txBox="1">
            <a:spLocks noGrp="1"/>
          </p:cNvSpPr>
          <p:nvPr>
            <p:ph type="subTitle" idx="13"/>
          </p:nvPr>
        </p:nvSpPr>
        <p:spPr>
          <a:xfrm>
            <a:off x="4926700" y="1359350"/>
            <a:ext cx="20856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03" name="Google Shape;603;p29"/>
          <p:cNvSpPr txBox="1">
            <a:spLocks noGrp="1"/>
          </p:cNvSpPr>
          <p:nvPr>
            <p:ph type="subTitle" idx="14"/>
          </p:nvPr>
        </p:nvSpPr>
        <p:spPr>
          <a:xfrm>
            <a:off x="4926700" y="2529394"/>
            <a:ext cx="20856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04" name="Google Shape;604;p29"/>
          <p:cNvSpPr txBox="1">
            <a:spLocks noGrp="1"/>
          </p:cNvSpPr>
          <p:nvPr>
            <p:ph type="subTitle" idx="15"/>
          </p:nvPr>
        </p:nvSpPr>
        <p:spPr>
          <a:xfrm>
            <a:off x="4926700" y="3699427"/>
            <a:ext cx="20856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605" name="Google Shape;605;p29"/>
          <p:cNvGrpSpPr/>
          <p:nvPr/>
        </p:nvGrpSpPr>
        <p:grpSpPr>
          <a:xfrm flipH="1">
            <a:off x="-508758" y="172505"/>
            <a:ext cx="10063695" cy="5449679"/>
            <a:chOff x="-508758" y="172505"/>
            <a:chExt cx="10063695" cy="5449679"/>
          </a:xfrm>
        </p:grpSpPr>
        <p:sp>
          <p:nvSpPr>
            <p:cNvPr id="606" name="Google Shape;606;p29"/>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07" name="Google Shape;607;p29"/>
            <p:cNvGrpSpPr/>
            <p:nvPr/>
          </p:nvGrpSpPr>
          <p:grpSpPr>
            <a:xfrm flipH="1">
              <a:off x="-508758" y="172505"/>
              <a:ext cx="961832" cy="5381651"/>
              <a:chOff x="988195" y="2292897"/>
              <a:chExt cx="299879" cy="1677833"/>
            </a:xfrm>
          </p:grpSpPr>
          <p:sp>
            <p:nvSpPr>
              <p:cNvPr id="608" name="Google Shape;608;p29"/>
              <p:cNvSpPr/>
              <p:nvPr/>
            </p:nvSpPr>
            <p:spPr>
              <a:xfrm>
                <a:off x="1031830"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29"/>
              <p:cNvSpPr/>
              <p:nvPr/>
            </p:nvSpPr>
            <p:spPr>
              <a:xfrm>
                <a:off x="988195" y="2381889"/>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29"/>
              <p:cNvSpPr/>
              <p:nvPr/>
            </p:nvSpPr>
            <p:spPr>
              <a:xfrm>
                <a:off x="1053396" y="2292897"/>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11" name="Google Shape;611;p29"/>
            <p:cNvGrpSpPr/>
            <p:nvPr/>
          </p:nvGrpSpPr>
          <p:grpSpPr>
            <a:xfrm flipH="1">
              <a:off x="-250222" y="4582226"/>
              <a:ext cx="703310" cy="606494"/>
              <a:chOff x="901057" y="3613934"/>
              <a:chExt cx="266425" cy="229741"/>
            </a:xfrm>
          </p:grpSpPr>
          <p:sp>
            <p:nvSpPr>
              <p:cNvPr id="612" name="Google Shape;612;p29"/>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29"/>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29"/>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29"/>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29"/>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29"/>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18" name="Google Shape;618;p29"/>
            <p:cNvGrpSpPr/>
            <p:nvPr/>
          </p:nvGrpSpPr>
          <p:grpSpPr>
            <a:xfrm>
              <a:off x="8537431" y="4328596"/>
              <a:ext cx="646471" cy="986602"/>
              <a:chOff x="151699" y="3605936"/>
              <a:chExt cx="442940" cy="675987"/>
            </a:xfrm>
          </p:grpSpPr>
          <p:sp>
            <p:nvSpPr>
              <p:cNvPr id="619" name="Google Shape;619;p29"/>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0" name="Google Shape;620;p29"/>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1" name="Google Shape;621;p29"/>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2" name="Google Shape;622;p29"/>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3" name="Google Shape;623;p29"/>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4" name="Google Shape;624;p29"/>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01"/>
        <p:cNvGrpSpPr/>
        <p:nvPr/>
      </p:nvGrpSpPr>
      <p:grpSpPr>
        <a:xfrm>
          <a:off x="0" y="0"/>
          <a:ext cx="0" cy="0"/>
          <a:chOff x="0" y="0"/>
          <a:chExt cx="0" cy="0"/>
        </a:xfrm>
      </p:grpSpPr>
      <p:grpSp>
        <p:nvGrpSpPr>
          <p:cNvPr id="702" name="Google Shape;702;p33"/>
          <p:cNvGrpSpPr/>
          <p:nvPr/>
        </p:nvGrpSpPr>
        <p:grpSpPr>
          <a:xfrm flipH="1">
            <a:off x="-508758" y="172505"/>
            <a:ext cx="10063695" cy="5449679"/>
            <a:chOff x="-508758" y="172505"/>
            <a:chExt cx="10063695" cy="5449679"/>
          </a:xfrm>
        </p:grpSpPr>
        <p:sp>
          <p:nvSpPr>
            <p:cNvPr id="703" name="Google Shape;703;p33"/>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704" name="Google Shape;704;p33"/>
            <p:cNvGrpSpPr/>
            <p:nvPr/>
          </p:nvGrpSpPr>
          <p:grpSpPr>
            <a:xfrm flipH="1">
              <a:off x="-508758" y="172505"/>
              <a:ext cx="961832" cy="5381651"/>
              <a:chOff x="988195" y="2292897"/>
              <a:chExt cx="299879" cy="1677833"/>
            </a:xfrm>
          </p:grpSpPr>
          <p:sp>
            <p:nvSpPr>
              <p:cNvPr id="705" name="Google Shape;705;p33"/>
              <p:cNvSpPr/>
              <p:nvPr/>
            </p:nvSpPr>
            <p:spPr>
              <a:xfrm>
                <a:off x="1031830"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33"/>
              <p:cNvSpPr/>
              <p:nvPr/>
            </p:nvSpPr>
            <p:spPr>
              <a:xfrm>
                <a:off x="988195" y="2381889"/>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33"/>
              <p:cNvSpPr/>
              <p:nvPr/>
            </p:nvSpPr>
            <p:spPr>
              <a:xfrm>
                <a:off x="1053396" y="2292897"/>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08" name="Google Shape;708;p33"/>
            <p:cNvGrpSpPr/>
            <p:nvPr/>
          </p:nvGrpSpPr>
          <p:grpSpPr>
            <a:xfrm flipH="1">
              <a:off x="-250222" y="4582226"/>
              <a:ext cx="703310" cy="606494"/>
              <a:chOff x="901057" y="3613934"/>
              <a:chExt cx="266425" cy="229741"/>
            </a:xfrm>
          </p:grpSpPr>
          <p:sp>
            <p:nvSpPr>
              <p:cNvPr id="709" name="Google Shape;709;p33"/>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33"/>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33"/>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33"/>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33"/>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33"/>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15" name="Google Shape;715;p33"/>
            <p:cNvGrpSpPr/>
            <p:nvPr/>
          </p:nvGrpSpPr>
          <p:grpSpPr>
            <a:xfrm>
              <a:off x="8537431" y="4328596"/>
              <a:ext cx="646471" cy="986602"/>
              <a:chOff x="151699" y="3605936"/>
              <a:chExt cx="442940" cy="675987"/>
            </a:xfrm>
          </p:grpSpPr>
          <p:sp>
            <p:nvSpPr>
              <p:cNvPr id="716" name="Google Shape;716;p3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3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3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3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3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3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22"/>
        <p:cNvGrpSpPr/>
        <p:nvPr/>
      </p:nvGrpSpPr>
      <p:grpSpPr>
        <a:xfrm>
          <a:off x="0" y="0"/>
          <a:ext cx="0" cy="0"/>
          <a:chOff x="0" y="0"/>
          <a:chExt cx="0" cy="0"/>
        </a:xfrm>
      </p:grpSpPr>
      <p:grpSp>
        <p:nvGrpSpPr>
          <p:cNvPr id="723" name="Google Shape;723;p34"/>
          <p:cNvGrpSpPr/>
          <p:nvPr/>
        </p:nvGrpSpPr>
        <p:grpSpPr>
          <a:xfrm>
            <a:off x="-137725" y="3154855"/>
            <a:ext cx="9412725" cy="2054535"/>
            <a:chOff x="-137725" y="3154855"/>
            <a:chExt cx="9412725" cy="2054535"/>
          </a:xfrm>
        </p:grpSpPr>
        <p:grpSp>
          <p:nvGrpSpPr>
            <p:cNvPr id="724" name="Google Shape;724;p34"/>
            <p:cNvGrpSpPr/>
            <p:nvPr/>
          </p:nvGrpSpPr>
          <p:grpSpPr>
            <a:xfrm>
              <a:off x="-137725" y="3154855"/>
              <a:ext cx="9281725" cy="2054535"/>
              <a:chOff x="-137725" y="3154855"/>
              <a:chExt cx="9281725" cy="2054535"/>
            </a:xfrm>
          </p:grpSpPr>
          <p:sp>
            <p:nvSpPr>
              <p:cNvPr id="725" name="Google Shape;725;p34"/>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726" name="Google Shape;726;p34"/>
              <p:cNvGrpSpPr/>
              <p:nvPr/>
            </p:nvGrpSpPr>
            <p:grpSpPr>
              <a:xfrm>
                <a:off x="-137725" y="3154855"/>
                <a:ext cx="703300" cy="2054535"/>
                <a:chOff x="-137725" y="3154855"/>
                <a:chExt cx="703300" cy="2054535"/>
              </a:xfrm>
            </p:grpSpPr>
            <p:grpSp>
              <p:nvGrpSpPr>
                <p:cNvPr id="727" name="Google Shape;727;p34"/>
                <p:cNvGrpSpPr/>
                <p:nvPr/>
              </p:nvGrpSpPr>
              <p:grpSpPr>
                <a:xfrm flipH="1">
                  <a:off x="161967" y="3154855"/>
                  <a:ext cx="365895" cy="621997"/>
                  <a:chOff x="964878" y="3222702"/>
                  <a:chExt cx="114078" cy="193920"/>
                </a:xfrm>
              </p:grpSpPr>
              <p:sp>
                <p:nvSpPr>
                  <p:cNvPr id="728" name="Google Shape;728;p34"/>
                  <p:cNvSpPr/>
                  <p:nvPr/>
                </p:nvSpPr>
                <p:spPr>
                  <a:xfrm flipH="1">
                    <a:off x="973785" y="3311694"/>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34"/>
                  <p:cNvSpPr/>
                  <p:nvPr/>
                </p:nvSpPr>
                <p:spPr>
                  <a:xfrm flipH="1">
                    <a:off x="964878" y="322270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30" name="Google Shape;730;p34"/>
                <p:cNvGrpSpPr/>
                <p:nvPr/>
              </p:nvGrpSpPr>
              <p:grpSpPr>
                <a:xfrm flipH="1">
                  <a:off x="-137725" y="4136059"/>
                  <a:ext cx="703300" cy="1073332"/>
                  <a:chOff x="151699" y="3605936"/>
                  <a:chExt cx="442940" cy="675987"/>
                </a:xfrm>
              </p:grpSpPr>
              <p:sp>
                <p:nvSpPr>
                  <p:cNvPr id="731" name="Google Shape;731;p3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3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3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3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3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3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grpSp>
          <p:nvGrpSpPr>
            <p:cNvPr id="737" name="Google Shape;737;p34"/>
            <p:cNvGrpSpPr/>
            <p:nvPr/>
          </p:nvGrpSpPr>
          <p:grpSpPr>
            <a:xfrm flipH="1">
              <a:off x="8571692" y="3365523"/>
              <a:ext cx="417683" cy="660422"/>
              <a:chOff x="-304063" y="2883673"/>
              <a:chExt cx="417683" cy="660422"/>
            </a:xfrm>
          </p:grpSpPr>
          <p:sp>
            <p:nvSpPr>
              <p:cNvPr id="738" name="Google Shape;738;p34"/>
              <p:cNvSpPr/>
              <p:nvPr/>
            </p:nvSpPr>
            <p:spPr>
              <a:xfrm flipH="1">
                <a:off x="-304063" y="28836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34"/>
              <p:cNvSpPr/>
              <p:nvPr/>
            </p:nvSpPr>
            <p:spPr>
              <a:xfrm flipH="1">
                <a:off x="-249463" y="31810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40" name="Google Shape;740;p34"/>
            <p:cNvGrpSpPr/>
            <p:nvPr/>
          </p:nvGrpSpPr>
          <p:grpSpPr>
            <a:xfrm>
              <a:off x="8571700" y="4136059"/>
              <a:ext cx="703300" cy="1073332"/>
              <a:chOff x="151699" y="3605936"/>
              <a:chExt cx="442940" cy="675987"/>
            </a:xfrm>
          </p:grpSpPr>
          <p:sp>
            <p:nvSpPr>
              <p:cNvPr id="741" name="Google Shape;741;p3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3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3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3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3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3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58580812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grpSp>
        <p:nvGrpSpPr>
          <p:cNvPr id="50" name="Google Shape;50;p4"/>
          <p:cNvGrpSpPr/>
          <p:nvPr/>
        </p:nvGrpSpPr>
        <p:grpSpPr>
          <a:xfrm>
            <a:off x="-137725" y="331005"/>
            <a:ext cx="9434126" cy="5001220"/>
            <a:chOff x="-137725" y="331005"/>
            <a:chExt cx="9434126" cy="5001220"/>
          </a:xfrm>
        </p:grpSpPr>
        <p:sp>
          <p:nvSpPr>
            <p:cNvPr id="51" name="Google Shape;51;p4"/>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52" name="Google Shape;52;p4"/>
            <p:cNvGrpSpPr/>
            <p:nvPr/>
          </p:nvGrpSpPr>
          <p:grpSpPr>
            <a:xfrm>
              <a:off x="167912" y="3072848"/>
              <a:ext cx="363084" cy="629447"/>
              <a:chOff x="167912" y="3072848"/>
              <a:chExt cx="363084" cy="629447"/>
            </a:xfrm>
          </p:grpSpPr>
          <p:sp>
            <p:nvSpPr>
              <p:cNvPr id="53" name="Google Shape;53;p4"/>
              <p:cNvSpPr/>
              <p:nvPr/>
            </p:nvSpPr>
            <p:spPr>
              <a:xfrm flipH="1">
                <a:off x="362150" y="3072848"/>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54;p4"/>
              <p:cNvSpPr/>
              <p:nvPr/>
            </p:nvSpPr>
            <p:spPr>
              <a:xfrm flipH="1">
                <a:off x="167912" y="33392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5" name="Google Shape;55;p4"/>
            <p:cNvGrpSpPr/>
            <p:nvPr/>
          </p:nvGrpSpPr>
          <p:grpSpPr>
            <a:xfrm>
              <a:off x="8564251" y="331005"/>
              <a:ext cx="395474" cy="488241"/>
              <a:chOff x="8564251" y="331005"/>
              <a:chExt cx="395474" cy="488241"/>
            </a:xfrm>
          </p:grpSpPr>
          <p:sp>
            <p:nvSpPr>
              <p:cNvPr id="56" name="Google Shape;56;p4"/>
              <p:cNvSpPr/>
              <p:nvPr/>
            </p:nvSpPr>
            <p:spPr>
              <a:xfrm flipH="1">
                <a:off x="8685547" y="545708"/>
                <a:ext cx="274179" cy="27353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57;p4"/>
              <p:cNvSpPr/>
              <p:nvPr/>
            </p:nvSpPr>
            <p:spPr>
              <a:xfrm flipH="1">
                <a:off x="8564251" y="331005"/>
                <a:ext cx="156767" cy="156776"/>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8" name="Google Shape;58;p4"/>
            <p:cNvGrpSpPr/>
            <p:nvPr/>
          </p:nvGrpSpPr>
          <p:grpSpPr>
            <a:xfrm flipH="1">
              <a:off x="-137725" y="4136059"/>
              <a:ext cx="703300" cy="1073332"/>
              <a:chOff x="151699" y="3605936"/>
              <a:chExt cx="442940" cy="675987"/>
            </a:xfrm>
          </p:grpSpPr>
          <p:sp>
            <p:nvSpPr>
              <p:cNvPr id="59" name="Google Shape;59;p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60;p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 name="Google Shape;61;p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62;p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63;p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 name="Google Shape;64;p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5" name="Google Shape;65;p4"/>
            <p:cNvGrpSpPr/>
            <p:nvPr/>
          </p:nvGrpSpPr>
          <p:grpSpPr>
            <a:xfrm>
              <a:off x="8564244" y="4470297"/>
              <a:ext cx="732156" cy="861928"/>
              <a:chOff x="8564244" y="4470297"/>
              <a:chExt cx="732156" cy="861928"/>
            </a:xfrm>
          </p:grpSpPr>
          <p:grpSp>
            <p:nvGrpSpPr>
              <p:cNvPr id="66" name="Google Shape;66;p4"/>
              <p:cNvGrpSpPr/>
              <p:nvPr/>
            </p:nvGrpSpPr>
            <p:grpSpPr>
              <a:xfrm>
                <a:off x="8593091" y="4470297"/>
                <a:ext cx="703310" cy="606494"/>
                <a:chOff x="901057" y="3613934"/>
                <a:chExt cx="266425" cy="229741"/>
              </a:xfrm>
            </p:grpSpPr>
            <p:sp>
              <p:nvSpPr>
                <p:cNvPr id="67" name="Google Shape;67;p4"/>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 name="Google Shape;68;p4"/>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 name="Google Shape;69;p4"/>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 name="Google Shape;70;p4"/>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4"/>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 name="Google Shape;72;p4"/>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3" name="Google Shape;73;p4"/>
              <p:cNvGrpSpPr/>
              <p:nvPr/>
            </p:nvGrpSpPr>
            <p:grpSpPr>
              <a:xfrm rot="-3416507" flipH="1">
                <a:off x="8722865" y="4744061"/>
                <a:ext cx="352747" cy="569827"/>
                <a:chOff x="3463826" y="3467207"/>
                <a:chExt cx="298419" cy="482099"/>
              </a:xfrm>
            </p:grpSpPr>
            <p:sp>
              <p:nvSpPr>
                <p:cNvPr id="74" name="Google Shape;74;p4"/>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 name="Google Shape;75;p4"/>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 name="Google Shape;76;p4"/>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 name="Google Shape;77;p4"/>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78" name="Google Shape;7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4"/>
          <p:cNvSpPr txBox="1">
            <a:spLocks noGrp="1"/>
          </p:cNvSpPr>
          <p:nvPr>
            <p:ph type="body" idx="1"/>
          </p:nvPr>
        </p:nvSpPr>
        <p:spPr>
          <a:xfrm>
            <a:off x="720000" y="1116726"/>
            <a:ext cx="7704000" cy="1595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2A0606"/>
              </a:buClr>
              <a:buSzPts val="1400"/>
              <a:buFont typeface="Lexend"/>
              <a:buChar char="●"/>
              <a:defRPr/>
            </a:lvl1pPr>
            <a:lvl2pPr marL="914400" lvl="1" indent="-317500" rtl="0">
              <a:lnSpc>
                <a:spcPct val="100000"/>
              </a:lnSpc>
              <a:spcBef>
                <a:spcPts val="0"/>
              </a:spcBef>
              <a:spcAft>
                <a:spcPts val="0"/>
              </a:spcAft>
              <a:buClr>
                <a:srgbClr val="2A0606"/>
              </a:buClr>
              <a:buSzPts val="1400"/>
              <a:buFont typeface="Lexend"/>
              <a:buChar char="○"/>
              <a:defRPr/>
            </a:lvl2pPr>
            <a:lvl3pPr marL="1371600" lvl="2" indent="-317500" rtl="0">
              <a:lnSpc>
                <a:spcPct val="100000"/>
              </a:lnSpc>
              <a:spcBef>
                <a:spcPts val="0"/>
              </a:spcBef>
              <a:spcAft>
                <a:spcPts val="0"/>
              </a:spcAft>
              <a:buClr>
                <a:srgbClr val="2A0606"/>
              </a:buClr>
              <a:buSzPts val="1400"/>
              <a:buFont typeface="Lexend"/>
              <a:buChar char="■"/>
              <a:defRPr/>
            </a:lvl3pPr>
            <a:lvl4pPr marL="1828800" lvl="3" indent="-317500" rtl="0">
              <a:lnSpc>
                <a:spcPct val="100000"/>
              </a:lnSpc>
              <a:spcBef>
                <a:spcPts val="0"/>
              </a:spcBef>
              <a:spcAft>
                <a:spcPts val="0"/>
              </a:spcAft>
              <a:buClr>
                <a:srgbClr val="2A0606"/>
              </a:buClr>
              <a:buSzPts val="1400"/>
              <a:buFont typeface="Lexend"/>
              <a:buChar char="●"/>
              <a:defRPr/>
            </a:lvl4pPr>
            <a:lvl5pPr marL="2286000" lvl="4" indent="-317500" rtl="0">
              <a:lnSpc>
                <a:spcPct val="100000"/>
              </a:lnSpc>
              <a:spcBef>
                <a:spcPts val="0"/>
              </a:spcBef>
              <a:spcAft>
                <a:spcPts val="0"/>
              </a:spcAft>
              <a:buClr>
                <a:srgbClr val="2A0606"/>
              </a:buClr>
              <a:buSzPts val="1400"/>
              <a:buFont typeface="Lexend"/>
              <a:buChar char="○"/>
              <a:defRPr/>
            </a:lvl5pPr>
            <a:lvl6pPr marL="2743200" lvl="5" indent="-317500" rtl="0">
              <a:lnSpc>
                <a:spcPct val="100000"/>
              </a:lnSpc>
              <a:spcBef>
                <a:spcPts val="0"/>
              </a:spcBef>
              <a:spcAft>
                <a:spcPts val="0"/>
              </a:spcAft>
              <a:buClr>
                <a:srgbClr val="2A0606"/>
              </a:buClr>
              <a:buSzPts val="1400"/>
              <a:buFont typeface="Lexend"/>
              <a:buChar char="■"/>
              <a:defRPr/>
            </a:lvl6pPr>
            <a:lvl7pPr marL="3200400" lvl="6" indent="-317500" rtl="0">
              <a:lnSpc>
                <a:spcPct val="100000"/>
              </a:lnSpc>
              <a:spcBef>
                <a:spcPts val="0"/>
              </a:spcBef>
              <a:spcAft>
                <a:spcPts val="0"/>
              </a:spcAft>
              <a:buClr>
                <a:srgbClr val="2A0606"/>
              </a:buClr>
              <a:buSzPts val="1400"/>
              <a:buFont typeface="Lexend"/>
              <a:buChar char="●"/>
              <a:defRPr/>
            </a:lvl7pPr>
            <a:lvl8pPr marL="3657600" lvl="7" indent="-317500" rtl="0">
              <a:lnSpc>
                <a:spcPct val="100000"/>
              </a:lnSpc>
              <a:spcBef>
                <a:spcPts val="0"/>
              </a:spcBef>
              <a:spcAft>
                <a:spcPts val="0"/>
              </a:spcAft>
              <a:buClr>
                <a:srgbClr val="2A0606"/>
              </a:buClr>
              <a:buSzPts val="1400"/>
              <a:buFont typeface="Lexend"/>
              <a:buChar char="○"/>
              <a:defRPr/>
            </a:lvl8pPr>
            <a:lvl9pPr marL="4114800" lvl="8" indent="-317500" rtl="0">
              <a:lnSpc>
                <a:spcPct val="100000"/>
              </a:lnSpc>
              <a:spcBef>
                <a:spcPts val="0"/>
              </a:spcBef>
              <a:spcAft>
                <a:spcPts val="0"/>
              </a:spcAft>
              <a:buClr>
                <a:srgbClr val="2A0606"/>
              </a:buClr>
              <a:buSzPts val="1400"/>
              <a:buFont typeface="Lexend"/>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grpSp>
        <p:nvGrpSpPr>
          <p:cNvPr id="115" name="Google Shape;115;p6"/>
          <p:cNvGrpSpPr/>
          <p:nvPr/>
        </p:nvGrpSpPr>
        <p:grpSpPr>
          <a:xfrm>
            <a:off x="-508758" y="1316223"/>
            <a:ext cx="9618112" cy="4305961"/>
            <a:chOff x="-508758" y="1316223"/>
            <a:chExt cx="9618112" cy="4305961"/>
          </a:xfrm>
        </p:grpSpPr>
        <p:grpSp>
          <p:nvGrpSpPr>
            <p:cNvPr id="116" name="Google Shape;116;p6"/>
            <p:cNvGrpSpPr/>
            <p:nvPr/>
          </p:nvGrpSpPr>
          <p:grpSpPr>
            <a:xfrm>
              <a:off x="-508758" y="1316223"/>
              <a:ext cx="1017520" cy="4305961"/>
              <a:chOff x="-508758" y="1316223"/>
              <a:chExt cx="1017520" cy="4305961"/>
            </a:xfrm>
          </p:grpSpPr>
          <p:sp>
            <p:nvSpPr>
              <p:cNvPr id="117" name="Google Shape;117;p6"/>
              <p:cNvSpPr/>
              <p:nvPr/>
            </p:nvSpPr>
            <p:spPr>
              <a:xfrm flipH="1">
                <a:off x="263150" y="131622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6"/>
              <p:cNvSpPr/>
              <p:nvPr/>
            </p:nvSpPr>
            <p:spPr>
              <a:xfrm flipH="1">
                <a:off x="88924" y="1624851"/>
                <a:ext cx="274175" cy="274175"/>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119;p6"/>
              <p:cNvSpPr/>
              <p:nvPr/>
            </p:nvSpPr>
            <p:spPr>
              <a:xfrm flipH="1">
                <a:off x="-508758"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0" name="Google Shape;120;p6"/>
            <p:cNvGrpSpPr/>
            <p:nvPr/>
          </p:nvGrpSpPr>
          <p:grpSpPr>
            <a:xfrm>
              <a:off x="8742208" y="2330355"/>
              <a:ext cx="367146" cy="482791"/>
              <a:chOff x="1034682" y="3921962"/>
              <a:chExt cx="114469" cy="150519"/>
            </a:xfrm>
          </p:grpSpPr>
          <p:sp>
            <p:nvSpPr>
              <p:cNvPr id="121" name="Google Shape;121;p6"/>
              <p:cNvSpPr/>
              <p:nvPr/>
            </p:nvSpPr>
            <p:spPr>
              <a:xfrm>
                <a:off x="1063667" y="3987201"/>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 name="Google Shape;122;p6"/>
              <p:cNvSpPr/>
              <p:nvPr/>
            </p:nvSpPr>
            <p:spPr>
              <a:xfrm>
                <a:off x="1034682" y="392196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23" name="Google Shape;12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4" name="Google Shape;124;p6"/>
          <p:cNvGrpSpPr/>
          <p:nvPr/>
        </p:nvGrpSpPr>
        <p:grpSpPr>
          <a:xfrm flipH="1">
            <a:off x="-172309" y="4582226"/>
            <a:ext cx="703310" cy="606494"/>
            <a:chOff x="901057" y="3613934"/>
            <a:chExt cx="266425" cy="229741"/>
          </a:xfrm>
        </p:grpSpPr>
        <p:sp>
          <p:nvSpPr>
            <p:cNvPr id="125" name="Google Shape;125;p6"/>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 name="Google Shape;126;p6"/>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 name="Google Shape;127;p6"/>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128;p6"/>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 name="Google Shape;129;p6"/>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 name="Google Shape;130;p6"/>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1"/>
        <p:cNvGrpSpPr/>
        <p:nvPr/>
      </p:nvGrpSpPr>
      <p:grpSpPr>
        <a:xfrm>
          <a:off x="0" y="0"/>
          <a:ext cx="0" cy="0"/>
          <a:chOff x="0" y="0"/>
          <a:chExt cx="0" cy="0"/>
        </a:xfrm>
      </p:grpSpPr>
      <p:grpSp>
        <p:nvGrpSpPr>
          <p:cNvPr id="132" name="Google Shape;132;p7"/>
          <p:cNvGrpSpPr/>
          <p:nvPr/>
        </p:nvGrpSpPr>
        <p:grpSpPr>
          <a:xfrm>
            <a:off x="-137725" y="193186"/>
            <a:ext cx="9281725" cy="5016204"/>
            <a:chOff x="-137725" y="193186"/>
            <a:chExt cx="9281725" cy="5016204"/>
          </a:xfrm>
        </p:grpSpPr>
        <p:sp>
          <p:nvSpPr>
            <p:cNvPr id="133" name="Google Shape;133;p7"/>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34" name="Google Shape;134;p7"/>
            <p:cNvSpPr/>
            <p:nvPr/>
          </p:nvSpPr>
          <p:spPr>
            <a:xfrm>
              <a:off x="8162232" y="193186"/>
              <a:ext cx="537065" cy="156774"/>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5" name="Google Shape;135;p7"/>
            <p:cNvGrpSpPr/>
            <p:nvPr/>
          </p:nvGrpSpPr>
          <p:grpSpPr>
            <a:xfrm>
              <a:off x="-137725" y="2499830"/>
              <a:ext cx="703300" cy="2709560"/>
              <a:chOff x="-137725" y="2499830"/>
              <a:chExt cx="703300" cy="2709560"/>
            </a:xfrm>
          </p:grpSpPr>
          <p:grpSp>
            <p:nvGrpSpPr>
              <p:cNvPr id="136" name="Google Shape;136;p7"/>
              <p:cNvGrpSpPr/>
              <p:nvPr/>
            </p:nvGrpSpPr>
            <p:grpSpPr>
              <a:xfrm flipH="1">
                <a:off x="161967" y="2499830"/>
                <a:ext cx="365895" cy="621997"/>
                <a:chOff x="964878" y="3018486"/>
                <a:chExt cx="114078" cy="193920"/>
              </a:xfrm>
            </p:grpSpPr>
            <p:sp>
              <p:nvSpPr>
                <p:cNvPr id="137" name="Google Shape;137;p7"/>
                <p:cNvSpPr/>
                <p:nvPr/>
              </p:nvSpPr>
              <p:spPr>
                <a:xfrm flipH="1">
                  <a:off x="97378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7"/>
                <p:cNvSpPr/>
                <p:nvPr/>
              </p:nvSpPr>
              <p:spPr>
                <a:xfrm flipH="1">
                  <a:off x="964878"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9" name="Google Shape;139;p7"/>
              <p:cNvGrpSpPr/>
              <p:nvPr/>
            </p:nvGrpSpPr>
            <p:grpSpPr>
              <a:xfrm flipH="1">
                <a:off x="-137725" y="4136059"/>
                <a:ext cx="703300" cy="1073332"/>
                <a:chOff x="151699" y="3605936"/>
                <a:chExt cx="442940" cy="675987"/>
              </a:xfrm>
            </p:grpSpPr>
            <p:sp>
              <p:nvSpPr>
                <p:cNvPr id="140" name="Google Shape;140;p7"/>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 name="Google Shape;141;p7"/>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42;p7"/>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 name="Google Shape;143;p7"/>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 name="Google Shape;144;p7"/>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 name="Google Shape;145;p7"/>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146" name="Google Shape;14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7"/>
          <p:cNvSpPr txBox="1">
            <a:spLocks noGrp="1"/>
          </p:cNvSpPr>
          <p:nvPr>
            <p:ph type="subTitle" idx="1"/>
          </p:nvPr>
        </p:nvSpPr>
        <p:spPr>
          <a:xfrm>
            <a:off x="720000" y="1661675"/>
            <a:ext cx="40026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8"/>
        <p:cNvGrpSpPr/>
        <p:nvPr/>
      </p:nvGrpSpPr>
      <p:grpSpPr>
        <a:xfrm>
          <a:off x="0" y="0"/>
          <a:ext cx="0" cy="0"/>
          <a:chOff x="0" y="0"/>
          <a:chExt cx="0" cy="0"/>
        </a:xfrm>
      </p:grpSpPr>
      <p:grpSp>
        <p:nvGrpSpPr>
          <p:cNvPr id="149" name="Google Shape;149;p8"/>
          <p:cNvGrpSpPr/>
          <p:nvPr/>
        </p:nvGrpSpPr>
        <p:grpSpPr>
          <a:xfrm>
            <a:off x="-137722" y="2383130"/>
            <a:ext cx="9434123" cy="2949095"/>
            <a:chOff x="-137722" y="2383130"/>
            <a:chExt cx="9434123" cy="2949095"/>
          </a:xfrm>
        </p:grpSpPr>
        <p:sp>
          <p:nvSpPr>
            <p:cNvPr id="150" name="Google Shape;150;p8"/>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51" name="Google Shape;151;p8"/>
            <p:cNvGrpSpPr/>
            <p:nvPr/>
          </p:nvGrpSpPr>
          <p:grpSpPr>
            <a:xfrm>
              <a:off x="8564251" y="2383130"/>
              <a:ext cx="395474" cy="488241"/>
              <a:chOff x="8564251" y="2383130"/>
              <a:chExt cx="395474" cy="488241"/>
            </a:xfrm>
          </p:grpSpPr>
          <p:sp>
            <p:nvSpPr>
              <p:cNvPr id="152" name="Google Shape;152;p8"/>
              <p:cNvSpPr/>
              <p:nvPr/>
            </p:nvSpPr>
            <p:spPr>
              <a:xfrm flipH="1">
                <a:off x="8685547" y="2597833"/>
                <a:ext cx="274179" cy="27353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8"/>
              <p:cNvSpPr/>
              <p:nvPr/>
            </p:nvSpPr>
            <p:spPr>
              <a:xfrm flipH="1">
                <a:off x="8564251" y="2383130"/>
                <a:ext cx="156767" cy="156776"/>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4" name="Google Shape;154;p8"/>
            <p:cNvGrpSpPr/>
            <p:nvPr/>
          </p:nvGrpSpPr>
          <p:grpSpPr>
            <a:xfrm>
              <a:off x="8564244" y="4470297"/>
              <a:ext cx="732156" cy="861928"/>
              <a:chOff x="8564244" y="4470297"/>
              <a:chExt cx="732156" cy="861928"/>
            </a:xfrm>
          </p:grpSpPr>
          <p:grpSp>
            <p:nvGrpSpPr>
              <p:cNvPr id="155" name="Google Shape;155;p8"/>
              <p:cNvGrpSpPr/>
              <p:nvPr/>
            </p:nvGrpSpPr>
            <p:grpSpPr>
              <a:xfrm>
                <a:off x="8593091" y="4470297"/>
                <a:ext cx="703310" cy="606494"/>
                <a:chOff x="901057" y="3613934"/>
                <a:chExt cx="266425" cy="229741"/>
              </a:xfrm>
            </p:grpSpPr>
            <p:sp>
              <p:nvSpPr>
                <p:cNvPr id="156" name="Google Shape;156;p8"/>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157;p8"/>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158;p8"/>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8"/>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160;p8"/>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8"/>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2" name="Google Shape;162;p8"/>
              <p:cNvGrpSpPr/>
              <p:nvPr/>
            </p:nvGrpSpPr>
            <p:grpSpPr>
              <a:xfrm rot="-3416507" flipH="1">
                <a:off x="8722865" y="4744061"/>
                <a:ext cx="352747" cy="569827"/>
                <a:chOff x="3463826" y="3467207"/>
                <a:chExt cx="298419" cy="482099"/>
              </a:xfrm>
            </p:grpSpPr>
            <p:sp>
              <p:nvSpPr>
                <p:cNvPr id="163" name="Google Shape;163;p8"/>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8"/>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8"/>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8"/>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67" name="Google Shape;167;p8"/>
            <p:cNvGrpSpPr/>
            <p:nvPr/>
          </p:nvGrpSpPr>
          <p:grpSpPr>
            <a:xfrm flipH="1">
              <a:off x="-137722" y="4328596"/>
              <a:ext cx="646471" cy="986602"/>
              <a:chOff x="151699" y="3605936"/>
              <a:chExt cx="442940" cy="675987"/>
            </a:xfrm>
          </p:grpSpPr>
          <p:sp>
            <p:nvSpPr>
              <p:cNvPr id="168" name="Google Shape;168;p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 name="Google Shape;169;p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 name="Google Shape;170;p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 name="Google Shape;171;p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74" name="Google Shape;174;p8"/>
          <p:cNvSpPr txBox="1">
            <a:spLocks noGrp="1"/>
          </p:cNvSpPr>
          <p:nvPr>
            <p:ph type="title"/>
          </p:nvPr>
        </p:nvSpPr>
        <p:spPr>
          <a:xfrm>
            <a:off x="4477575" y="1494000"/>
            <a:ext cx="3759900" cy="1826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5"/>
        <p:cNvGrpSpPr/>
        <p:nvPr/>
      </p:nvGrpSpPr>
      <p:grpSpPr>
        <a:xfrm>
          <a:off x="0" y="0"/>
          <a:ext cx="0" cy="0"/>
          <a:chOff x="0" y="0"/>
          <a:chExt cx="0" cy="0"/>
        </a:xfrm>
      </p:grpSpPr>
      <p:grpSp>
        <p:nvGrpSpPr>
          <p:cNvPr id="176" name="Google Shape;176;p9"/>
          <p:cNvGrpSpPr/>
          <p:nvPr/>
        </p:nvGrpSpPr>
        <p:grpSpPr>
          <a:xfrm>
            <a:off x="-51187" y="3599930"/>
            <a:ext cx="9195187" cy="1642889"/>
            <a:chOff x="-51187" y="3599930"/>
            <a:chExt cx="9195187" cy="1642889"/>
          </a:xfrm>
        </p:grpSpPr>
        <p:sp>
          <p:nvSpPr>
            <p:cNvPr id="177" name="Google Shape;177;p9"/>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78" name="Google Shape;178;p9"/>
            <p:cNvGrpSpPr/>
            <p:nvPr/>
          </p:nvGrpSpPr>
          <p:grpSpPr>
            <a:xfrm flipH="1">
              <a:off x="139080" y="3599930"/>
              <a:ext cx="442099" cy="482791"/>
              <a:chOff x="944599" y="3548018"/>
              <a:chExt cx="137837" cy="150519"/>
            </a:xfrm>
          </p:grpSpPr>
          <p:sp>
            <p:nvSpPr>
              <p:cNvPr id="179" name="Google Shape;179;p9"/>
              <p:cNvSpPr/>
              <p:nvPr/>
            </p:nvSpPr>
            <p:spPr>
              <a:xfrm>
                <a:off x="944599" y="3613257"/>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9"/>
              <p:cNvSpPr/>
              <p:nvPr/>
            </p:nvSpPr>
            <p:spPr>
              <a:xfrm>
                <a:off x="1033560" y="354801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1" name="Google Shape;181;p9"/>
            <p:cNvGrpSpPr/>
            <p:nvPr/>
          </p:nvGrpSpPr>
          <p:grpSpPr>
            <a:xfrm>
              <a:off x="-51187" y="4287265"/>
              <a:ext cx="701016" cy="955554"/>
              <a:chOff x="-51187" y="4287265"/>
              <a:chExt cx="701016" cy="955554"/>
            </a:xfrm>
          </p:grpSpPr>
          <p:sp>
            <p:nvSpPr>
              <p:cNvPr id="182" name="Google Shape;182;p9"/>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9"/>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9"/>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9"/>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9"/>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9"/>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 name="Google Shape;188;p9"/>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 name="Google Shape;189;p9"/>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90" name="Google Shape;190;p9"/>
          <p:cNvSpPr txBox="1">
            <a:spLocks noGrp="1"/>
          </p:cNvSpPr>
          <p:nvPr>
            <p:ph type="title"/>
          </p:nvPr>
        </p:nvSpPr>
        <p:spPr>
          <a:xfrm>
            <a:off x="1124125" y="1246325"/>
            <a:ext cx="3652200" cy="129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1" name="Google Shape;191;p9"/>
          <p:cNvSpPr txBox="1">
            <a:spLocks noGrp="1"/>
          </p:cNvSpPr>
          <p:nvPr>
            <p:ph type="subTitle" idx="1"/>
          </p:nvPr>
        </p:nvSpPr>
        <p:spPr>
          <a:xfrm>
            <a:off x="1271668" y="2614100"/>
            <a:ext cx="3356700" cy="1039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5"/>
        <p:cNvGrpSpPr/>
        <p:nvPr/>
      </p:nvGrpSpPr>
      <p:grpSpPr>
        <a:xfrm>
          <a:off x="0" y="0"/>
          <a:ext cx="0" cy="0"/>
          <a:chOff x="0" y="0"/>
          <a:chExt cx="0" cy="0"/>
        </a:xfrm>
      </p:grpSpPr>
      <p:grpSp>
        <p:nvGrpSpPr>
          <p:cNvPr id="196" name="Google Shape;196;p11"/>
          <p:cNvGrpSpPr/>
          <p:nvPr/>
        </p:nvGrpSpPr>
        <p:grpSpPr>
          <a:xfrm>
            <a:off x="-137725" y="331005"/>
            <a:ext cx="9434126" cy="5001220"/>
            <a:chOff x="-137725" y="331005"/>
            <a:chExt cx="9434126" cy="5001220"/>
          </a:xfrm>
        </p:grpSpPr>
        <p:sp>
          <p:nvSpPr>
            <p:cNvPr id="197" name="Google Shape;197;p11"/>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98" name="Google Shape;198;p11"/>
            <p:cNvGrpSpPr/>
            <p:nvPr/>
          </p:nvGrpSpPr>
          <p:grpSpPr>
            <a:xfrm>
              <a:off x="167912" y="3072848"/>
              <a:ext cx="363084" cy="629447"/>
              <a:chOff x="167912" y="3072848"/>
              <a:chExt cx="363084" cy="629447"/>
            </a:xfrm>
          </p:grpSpPr>
          <p:sp>
            <p:nvSpPr>
              <p:cNvPr id="199" name="Google Shape;199;p11"/>
              <p:cNvSpPr/>
              <p:nvPr/>
            </p:nvSpPr>
            <p:spPr>
              <a:xfrm flipH="1">
                <a:off x="362150" y="3072848"/>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 name="Google Shape;200;p11"/>
              <p:cNvSpPr/>
              <p:nvPr/>
            </p:nvSpPr>
            <p:spPr>
              <a:xfrm flipH="1">
                <a:off x="167912" y="33392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1" name="Google Shape;201;p11"/>
            <p:cNvGrpSpPr/>
            <p:nvPr/>
          </p:nvGrpSpPr>
          <p:grpSpPr>
            <a:xfrm>
              <a:off x="8564251" y="331005"/>
              <a:ext cx="395474" cy="488241"/>
              <a:chOff x="8564251" y="331005"/>
              <a:chExt cx="395474" cy="488241"/>
            </a:xfrm>
          </p:grpSpPr>
          <p:sp>
            <p:nvSpPr>
              <p:cNvPr id="202" name="Google Shape;202;p11"/>
              <p:cNvSpPr/>
              <p:nvPr/>
            </p:nvSpPr>
            <p:spPr>
              <a:xfrm flipH="1">
                <a:off x="8685547" y="545708"/>
                <a:ext cx="274179" cy="27353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 name="Google Shape;203;p11"/>
              <p:cNvSpPr/>
              <p:nvPr/>
            </p:nvSpPr>
            <p:spPr>
              <a:xfrm flipH="1">
                <a:off x="8564251" y="331005"/>
                <a:ext cx="156767" cy="156776"/>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4" name="Google Shape;204;p11"/>
            <p:cNvGrpSpPr/>
            <p:nvPr/>
          </p:nvGrpSpPr>
          <p:grpSpPr>
            <a:xfrm flipH="1">
              <a:off x="-137725" y="4136059"/>
              <a:ext cx="703300" cy="1073332"/>
              <a:chOff x="151699" y="3605936"/>
              <a:chExt cx="442940" cy="675987"/>
            </a:xfrm>
          </p:grpSpPr>
          <p:sp>
            <p:nvSpPr>
              <p:cNvPr id="205" name="Google Shape;205;p11"/>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 name="Google Shape;206;p11"/>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 name="Google Shape;207;p11"/>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 name="Google Shape;208;p11"/>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 name="Google Shape;209;p11"/>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11"/>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11" name="Google Shape;211;p11"/>
            <p:cNvGrpSpPr/>
            <p:nvPr/>
          </p:nvGrpSpPr>
          <p:grpSpPr>
            <a:xfrm>
              <a:off x="8564244" y="4470297"/>
              <a:ext cx="732156" cy="861928"/>
              <a:chOff x="8564244" y="4470297"/>
              <a:chExt cx="732156" cy="861928"/>
            </a:xfrm>
          </p:grpSpPr>
          <p:grpSp>
            <p:nvGrpSpPr>
              <p:cNvPr id="212" name="Google Shape;212;p11"/>
              <p:cNvGrpSpPr/>
              <p:nvPr/>
            </p:nvGrpSpPr>
            <p:grpSpPr>
              <a:xfrm>
                <a:off x="8593091" y="4470297"/>
                <a:ext cx="703310" cy="606494"/>
                <a:chOff x="901057" y="3613934"/>
                <a:chExt cx="266425" cy="229741"/>
              </a:xfrm>
            </p:grpSpPr>
            <p:sp>
              <p:nvSpPr>
                <p:cNvPr id="213" name="Google Shape;213;p11"/>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 name="Google Shape;214;p11"/>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 name="Google Shape;215;p11"/>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 name="Google Shape;216;p11"/>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 name="Google Shape;217;p11"/>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 name="Google Shape;218;p11"/>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19" name="Google Shape;219;p11"/>
              <p:cNvGrpSpPr/>
              <p:nvPr/>
            </p:nvGrpSpPr>
            <p:grpSpPr>
              <a:xfrm rot="-3416507" flipH="1">
                <a:off x="8722865" y="4744061"/>
                <a:ext cx="352747" cy="569827"/>
                <a:chOff x="3463826" y="3467207"/>
                <a:chExt cx="298419" cy="482099"/>
              </a:xfrm>
            </p:grpSpPr>
            <p:sp>
              <p:nvSpPr>
                <p:cNvPr id="220" name="Google Shape;220;p11"/>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1"/>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1"/>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11"/>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224" name="Google Shape;224;p11"/>
          <p:cNvSpPr txBox="1">
            <a:spLocks noGrp="1"/>
          </p:cNvSpPr>
          <p:nvPr>
            <p:ph type="title" hasCustomPrompt="1"/>
          </p:nvPr>
        </p:nvSpPr>
        <p:spPr>
          <a:xfrm>
            <a:off x="2555550" y="1553000"/>
            <a:ext cx="4032900" cy="101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25" name="Google Shape;225;p11"/>
          <p:cNvSpPr txBox="1">
            <a:spLocks noGrp="1"/>
          </p:cNvSpPr>
          <p:nvPr>
            <p:ph type="subTitle" idx="1"/>
          </p:nvPr>
        </p:nvSpPr>
        <p:spPr>
          <a:xfrm>
            <a:off x="2995350" y="2715950"/>
            <a:ext cx="3153300" cy="6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alpha val="6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017725"/>
            <a:ext cx="7717500" cy="3586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1pPr>
            <a:lvl2pPr marL="914400" lvl="1"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2pPr>
            <a:lvl3pPr marL="1371600" lvl="2"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3pPr>
            <a:lvl4pPr marL="1828800" lvl="3"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4pPr>
            <a:lvl5pPr marL="2286000" lvl="4"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5pPr>
            <a:lvl6pPr marL="2743200" lvl="5"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6pPr>
            <a:lvl7pPr marL="3200400" lvl="6"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7pPr>
            <a:lvl8pPr marL="3657600" lvl="7"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8pPr>
            <a:lvl9pPr marL="4114800" lvl="8"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4" r:id="rId12"/>
    <p:sldLayoutId id="2147483666" r:id="rId13"/>
    <p:sldLayoutId id="2147483667" r:id="rId14"/>
    <p:sldLayoutId id="2147483668" r:id="rId15"/>
    <p:sldLayoutId id="2147483669" r:id="rId16"/>
    <p:sldLayoutId id="2147483671" r:id="rId17"/>
    <p:sldLayoutId id="2147483672" r:id="rId18"/>
    <p:sldLayoutId id="2147483673" r:id="rId19"/>
    <p:sldLayoutId id="2147483674" r:id="rId20"/>
    <p:sldLayoutId id="2147483675" r:id="rId21"/>
    <p:sldLayoutId id="2147483679" r:id="rId22"/>
    <p:sldLayoutId id="2147483680" r:id="rId23"/>
    <p:sldLayoutId id="2147483684" r:id="rId24"/>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microsoft.com/office/2007/relationships/hdphoto" Target="../media/hdphoto6.wdp"/><Relationship Id="rId5" Type="http://schemas.openxmlformats.org/officeDocument/2006/relationships/image" Target="../media/image33.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37.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42.svg"/><Relationship Id="rId5" Type="http://schemas.openxmlformats.org/officeDocument/2006/relationships/image" Target="../media/image39.png"/><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16.png"/><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2.png"/><Relationship Id="rId3" Type="http://schemas.openxmlformats.org/officeDocument/2006/relationships/image" Target="../media/image61.png"/><Relationship Id="rId7" Type="http://schemas.openxmlformats.org/officeDocument/2006/relationships/image" Target="../media/image67.svg"/><Relationship Id="rId12" Type="http://schemas.openxmlformats.org/officeDocument/2006/relationships/slide" Target="slide45.xml"/><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62.png"/><Relationship Id="rId11" Type="http://schemas.openxmlformats.org/officeDocument/2006/relationships/slide" Target="slide44.xml"/><Relationship Id="rId5" Type="http://schemas.openxmlformats.org/officeDocument/2006/relationships/slide" Target="slide47.xml"/><Relationship Id="rId10" Type="http://schemas.openxmlformats.org/officeDocument/2006/relationships/slide" Target="slide43.xml"/><Relationship Id="rId4" Type="http://schemas.microsoft.com/office/2007/relationships/hdphoto" Target="../media/hdphoto13.wdp"/><Relationship Id="rId9" Type="http://schemas.openxmlformats.org/officeDocument/2006/relationships/slide" Target="slide42.xml"/></Relationships>
</file>

<file path=ppt/slides/_rels/slide4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9.sv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9.sv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74.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8"/>
          <p:cNvPicPr preferRelativeResize="0"/>
          <p:nvPr/>
        </p:nvPicPr>
        <p:blipFill>
          <a:blip r:embed="rId3">
            <a:alphaModFix/>
          </a:blip>
          <a:stretch>
            <a:fillRect/>
          </a:stretch>
        </p:blipFill>
        <p:spPr>
          <a:xfrm>
            <a:off x="560000" y="2172006"/>
            <a:ext cx="5301304" cy="2723557"/>
          </a:xfrm>
          <a:prstGeom prst="rect">
            <a:avLst/>
          </a:prstGeom>
          <a:noFill/>
          <a:ln>
            <a:noFill/>
          </a:ln>
        </p:spPr>
      </p:pic>
      <p:grpSp>
        <p:nvGrpSpPr>
          <p:cNvPr id="760" name="Google Shape;760;p38"/>
          <p:cNvGrpSpPr/>
          <p:nvPr/>
        </p:nvGrpSpPr>
        <p:grpSpPr>
          <a:xfrm>
            <a:off x="895593" y="1401464"/>
            <a:ext cx="2468976" cy="734559"/>
            <a:chOff x="3987580" y="1410202"/>
            <a:chExt cx="2468976" cy="734559"/>
          </a:xfrm>
        </p:grpSpPr>
        <p:sp>
          <p:nvSpPr>
            <p:cNvPr id="761" name="Google Shape;761;p38"/>
            <p:cNvSpPr/>
            <p:nvPr/>
          </p:nvSpPr>
          <p:spPr>
            <a:xfrm>
              <a:off x="5743125" y="1936498"/>
              <a:ext cx="713431" cy="20826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38"/>
            <p:cNvSpPr/>
            <p:nvPr/>
          </p:nvSpPr>
          <p:spPr>
            <a:xfrm flipH="1">
              <a:off x="3987580" y="1410202"/>
              <a:ext cx="909622" cy="26552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0424EA13-A1DF-7F27-6769-76BD0F3DE961}"/>
              </a:ext>
            </a:extLst>
          </p:cNvPr>
          <p:cNvSpPr>
            <a:spLocks noGrp="1"/>
          </p:cNvSpPr>
          <p:nvPr>
            <p:ph type="ctrTitle"/>
          </p:nvPr>
        </p:nvSpPr>
        <p:spPr>
          <a:xfrm>
            <a:off x="4026686" y="521516"/>
            <a:ext cx="4714978" cy="3300980"/>
          </a:xfrm>
        </p:spPr>
        <p:txBody>
          <a:bodyPr anchor="ctr"/>
          <a:lstStyle/>
          <a:p>
            <a:pPr>
              <a:lnSpc>
                <a:spcPct val="150000"/>
              </a:lnSpc>
            </a:pPr>
            <a:r>
              <a:rPr lang="vi-VN" sz="4000" b="1" dirty="0">
                <a:solidFill>
                  <a:schemeClr val="tx1"/>
                </a:solidFill>
                <a:latin typeface="Arial" panose="020B0604020202020204" pitchFamily="34" charset="0"/>
                <a:cs typeface="Arial" panose="020B0604020202020204" pitchFamily="34" charset="0"/>
              </a:rPr>
              <a:t>CHÀO MỪNG </a:t>
            </a:r>
            <a:br>
              <a:rPr lang="vi-VN" sz="4000" b="1" dirty="0">
                <a:solidFill>
                  <a:schemeClr val="tx1"/>
                </a:solidFill>
                <a:latin typeface="Arial" panose="020B0604020202020204" pitchFamily="34" charset="0"/>
                <a:cs typeface="Arial" panose="020B0604020202020204" pitchFamily="34" charset="0"/>
              </a:rPr>
            </a:br>
            <a:r>
              <a:rPr lang="vi-VN" sz="4000" b="1" dirty="0">
                <a:solidFill>
                  <a:schemeClr val="tx1"/>
                </a:solidFill>
                <a:latin typeface="Arial" panose="020B0604020202020204" pitchFamily="34" charset="0"/>
                <a:cs typeface="Arial" panose="020B0604020202020204" pitchFamily="34" charset="0"/>
              </a:rPr>
              <a:t>CÁC BẠN ĐẾN VỚI BÀI HỌC MỚI!</a:t>
            </a:r>
          </a:p>
        </p:txBody>
      </p:sp>
      <p:pic>
        <p:nvPicPr>
          <p:cNvPr id="6" name="Google Shape;190;p2">
            <a:extLst>
              <a:ext uri="{FF2B5EF4-FFF2-40B4-BE49-F238E27FC236}">
                <a16:creationId xmlns:a16="http://schemas.microsoft.com/office/drawing/2014/main" id="{E49EDB0A-6455-15B6-F502-79A4DC8F7BFF}"/>
              </a:ext>
            </a:extLst>
          </p:cNvPr>
          <p:cNvPicPr preferRelativeResize="0"/>
          <p:nvPr/>
        </p:nvPicPr>
        <p:blipFill rotWithShape="1">
          <a:blip r:embed="rId4">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0" y="478586"/>
            <a:ext cx="9144000" cy="572700"/>
          </a:xfrm>
        </p:spPr>
        <p:txBody>
          <a:bodyPr anchor="ctr"/>
          <a:lstStyle/>
          <a:p>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0A4B22B-768F-1C51-16C1-CF87615FEC54}"/>
              </a:ext>
            </a:extLst>
          </p:cNvPr>
          <p:cNvGrpSpPr/>
          <p:nvPr/>
        </p:nvGrpSpPr>
        <p:grpSpPr>
          <a:xfrm>
            <a:off x="526606" y="1383383"/>
            <a:ext cx="4155122" cy="3214013"/>
            <a:chOff x="232920" y="1535456"/>
            <a:chExt cx="4036794" cy="3069195"/>
          </a:xfrm>
        </p:grpSpPr>
        <p:pic>
          <p:nvPicPr>
            <p:cNvPr id="3074" name="Picture 2">
              <a:extLst>
                <a:ext uri="{FF2B5EF4-FFF2-40B4-BE49-F238E27FC236}">
                  <a16:creationId xmlns:a16="http://schemas.microsoft.com/office/drawing/2014/main" id="{7E7D9463-143C-CE7C-A1E9-6C036444E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43" y="1535456"/>
              <a:ext cx="3918348" cy="2625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C567FD-9FC0-CA5B-2531-CDD1650BCC1D}"/>
                </a:ext>
              </a:extLst>
            </p:cNvPr>
            <p:cNvSpPr txBox="1"/>
            <p:nvPr/>
          </p:nvSpPr>
          <p:spPr>
            <a:xfrm>
              <a:off x="232920" y="4251960"/>
              <a:ext cx="4036794" cy="352691"/>
            </a:xfrm>
            <a:prstGeom prst="rect">
              <a:avLst/>
            </a:prstGeom>
            <a:noFill/>
          </p:spPr>
          <p:txBody>
            <a:bodyPr wrap="square" rtlCol="0">
              <a:spAutoFit/>
            </a:bodyPr>
            <a:lstStyle/>
            <a:p>
              <a:pPr algn="ctr"/>
              <a:r>
                <a:rPr lang="vi-VN" sz="1800" dirty="0"/>
                <a:t>Nguyễn Huế, Chàng trai làng Phù Ủng</a:t>
              </a:r>
            </a:p>
          </p:txBody>
        </p:sp>
      </p:grpSp>
      <p:grpSp>
        <p:nvGrpSpPr>
          <p:cNvPr id="11" name="Group 10">
            <a:extLst>
              <a:ext uri="{FF2B5EF4-FFF2-40B4-BE49-F238E27FC236}">
                <a16:creationId xmlns:a16="http://schemas.microsoft.com/office/drawing/2014/main" id="{DA48A5CA-6496-5C1F-7360-5EC5F93C592B}"/>
              </a:ext>
            </a:extLst>
          </p:cNvPr>
          <p:cNvGrpSpPr/>
          <p:nvPr/>
        </p:nvGrpSpPr>
        <p:grpSpPr>
          <a:xfrm>
            <a:off x="4870705" y="1383383"/>
            <a:ext cx="3829830" cy="3214012"/>
            <a:chOff x="4870705" y="1383383"/>
            <a:chExt cx="3829830" cy="3214012"/>
          </a:xfrm>
        </p:grpSpPr>
        <p:sp>
          <p:nvSpPr>
            <p:cNvPr id="10" name="TextBox 9">
              <a:extLst>
                <a:ext uri="{FF2B5EF4-FFF2-40B4-BE49-F238E27FC236}">
                  <a16:creationId xmlns:a16="http://schemas.microsoft.com/office/drawing/2014/main" id="{89389170-8830-61EB-872E-C21C571F4D40}"/>
                </a:ext>
              </a:extLst>
            </p:cNvPr>
            <p:cNvSpPr txBox="1"/>
            <p:nvPr/>
          </p:nvSpPr>
          <p:spPr>
            <a:xfrm>
              <a:off x="4870705" y="4228063"/>
              <a:ext cx="3829830" cy="369332"/>
            </a:xfrm>
            <a:prstGeom prst="rect">
              <a:avLst/>
            </a:prstGeom>
            <a:noFill/>
          </p:spPr>
          <p:txBody>
            <a:bodyPr wrap="square" rtlCol="0">
              <a:spAutoFit/>
            </a:bodyPr>
            <a:lstStyle/>
            <a:p>
              <a:pPr algn="ctr"/>
              <a:r>
                <a:rPr lang="vi-VN" sz="1800" dirty="0"/>
                <a:t>Thế Phi, Con rắn vuông</a:t>
              </a:r>
            </a:p>
          </p:txBody>
        </p:sp>
        <p:pic>
          <p:nvPicPr>
            <p:cNvPr id="3076" name="Picture 4">
              <a:extLst>
                <a:ext uri="{FF2B5EF4-FFF2-40B4-BE49-F238E27FC236}">
                  <a16:creationId xmlns:a16="http://schemas.microsoft.com/office/drawing/2014/main" id="{0A578C58-B825-F8AC-4A8F-121165D07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705" y="1383383"/>
              <a:ext cx="3829830" cy="274892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0" y="478586"/>
            <a:ext cx="9144000" cy="572700"/>
          </a:xfrm>
        </p:spPr>
        <p:txBody>
          <a:bodyPr anchor="ctr"/>
          <a:lstStyle/>
          <a:p>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93F9902-1758-E0AC-8243-49D42CFB9DCC}"/>
              </a:ext>
            </a:extLst>
          </p:cNvPr>
          <p:cNvGrpSpPr/>
          <p:nvPr/>
        </p:nvGrpSpPr>
        <p:grpSpPr>
          <a:xfrm>
            <a:off x="579036" y="1335506"/>
            <a:ext cx="3992964" cy="3223644"/>
            <a:chOff x="507795" y="1335506"/>
            <a:chExt cx="4064205" cy="3281159"/>
          </a:xfrm>
        </p:grpSpPr>
        <p:sp>
          <p:nvSpPr>
            <p:cNvPr id="6" name="TextBox 5">
              <a:extLst>
                <a:ext uri="{FF2B5EF4-FFF2-40B4-BE49-F238E27FC236}">
                  <a16:creationId xmlns:a16="http://schemas.microsoft.com/office/drawing/2014/main" id="{62C567FD-9FC0-CA5B-2531-CDD1650BCC1D}"/>
                </a:ext>
              </a:extLst>
            </p:cNvPr>
            <p:cNvSpPr txBox="1"/>
            <p:nvPr/>
          </p:nvSpPr>
          <p:spPr>
            <a:xfrm>
              <a:off x="507795" y="4240744"/>
              <a:ext cx="4033204" cy="375921"/>
            </a:xfrm>
            <a:prstGeom prst="rect">
              <a:avLst/>
            </a:prstGeom>
            <a:noFill/>
          </p:spPr>
          <p:txBody>
            <a:bodyPr wrap="square" rtlCol="0">
              <a:spAutoFit/>
            </a:bodyPr>
            <a:lstStyle/>
            <a:p>
              <a:pPr algn="ctr"/>
              <a:r>
                <a:rPr lang="vi-VN" sz="1800" dirty="0"/>
                <a:t>Thanh Vân, Nguồn gốc các dân tộc</a:t>
              </a:r>
            </a:p>
          </p:txBody>
        </p:sp>
        <p:pic>
          <p:nvPicPr>
            <p:cNvPr id="4098" name="Picture 2">
              <a:extLst>
                <a:ext uri="{FF2B5EF4-FFF2-40B4-BE49-F238E27FC236}">
                  <a16:creationId xmlns:a16="http://schemas.microsoft.com/office/drawing/2014/main" id="{3CED9F02-DA06-23B7-F4C3-F7ABFD2FC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95" y="1335506"/>
              <a:ext cx="4064205" cy="2844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ACCC1-230F-2E8A-3A92-73D56B7ABDBB}"/>
              </a:ext>
            </a:extLst>
          </p:cNvPr>
          <p:cNvGrpSpPr/>
          <p:nvPr/>
        </p:nvGrpSpPr>
        <p:grpSpPr>
          <a:xfrm>
            <a:off x="4803517" y="1335506"/>
            <a:ext cx="3951559" cy="3211186"/>
            <a:chOff x="4647099" y="1335506"/>
            <a:chExt cx="4022061" cy="3268479"/>
          </a:xfrm>
        </p:grpSpPr>
        <p:sp>
          <p:nvSpPr>
            <p:cNvPr id="10" name="TextBox 9">
              <a:extLst>
                <a:ext uri="{FF2B5EF4-FFF2-40B4-BE49-F238E27FC236}">
                  <a16:creationId xmlns:a16="http://schemas.microsoft.com/office/drawing/2014/main" id="{89389170-8830-61EB-872E-C21C571F4D40}"/>
                </a:ext>
              </a:extLst>
            </p:cNvPr>
            <p:cNvSpPr txBox="1"/>
            <p:nvPr/>
          </p:nvSpPr>
          <p:spPr>
            <a:xfrm>
              <a:off x="4647099" y="4228063"/>
              <a:ext cx="4022060" cy="375922"/>
            </a:xfrm>
            <a:prstGeom prst="rect">
              <a:avLst/>
            </a:prstGeom>
            <a:noFill/>
          </p:spPr>
          <p:txBody>
            <a:bodyPr wrap="square" rtlCol="0">
              <a:spAutoFit/>
            </a:bodyPr>
            <a:lstStyle/>
            <a:p>
              <a:pPr algn="ctr"/>
              <a:r>
                <a:rPr lang="vi-VN" sz="1800" dirty="0"/>
                <a:t>Việt Duy, Núi biết bay</a:t>
              </a:r>
            </a:p>
          </p:txBody>
        </p:sp>
        <p:pic>
          <p:nvPicPr>
            <p:cNvPr id="4100" name="Picture 4">
              <a:extLst>
                <a:ext uri="{FF2B5EF4-FFF2-40B4-BE49-F238E27FC236}">
                  <a16:creationId xmlns:a16="http://schemas.microsoft.com/office/drawing/2014/main" id="{6CAACC6B-E27A-3127-FCF0-AD0AC22A8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099" y="1335506"/>
              <a:ext cx="4022061" cy="284468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Google Shape;190;p2">
            <a:extLst>
              <a:ext uri="{FF2B5EF4-FFF2-40B4-BE49-F238E27FC236}">
                <a16:creationId xmlns:a16="http://schemas.microsoft.com/office/drawing/2014/main" id="{5FBC8F02-D75A-1BA2-BA92-108081F432BD}"/>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180222928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310896" y="445025"/>
            <a:ext cx="8522208" cy="572700"/>
          </a:xfrm>
        </p:spPr>
        <p:txBody>
          <a:bodyPr anchor="ctr"/>
          <a:lstStyle/>
          <a:p>
            <a:pPr algn="ct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93F9902-1758-E0AC-8243-49D42CFB9DCC}"/>
              </a:ext>
            </a:extLst>
          </p:cNvPr>
          <p:cNvGrpSpPr/>
          <p:nvPr/>
        </p:nvGrpSpPr>
        <p:grpSpPr>
          <a:xfrm>
            <a:off x="1145377" y="1189203"/>
            <a:ext cx="2183622" cy="3666850"/>
            <a:chOff x="1428605" y="1335507"/>
            <a:chExt cx="2222582" cy="3732271"/>
          </a:xfrm>
        </p:grpSpPr>
        <p:sp>
          <p:nvSpPr>
            <p:cNvPr id="6" name="TextBox 5">
              <a:extLst>
                <a:ext uri="{FF2B5EF4-FFF2-40B4-BE49-F238E27FC236}">
                  <a16:creationId xmlns:a16="http://schemas.microsoft.com/office/drawing/2014/main" id="{62C567FD-9FC0-CA5B-2531-CDD1650BCC1D}"/>
                </a:ext>
              </a:extLst>
            </p:cNvPr>
            <p:cNvSpPr txBox="1"/>
            <p:nvPr/>
          </p:nvSpPr>
          <p:spPr>
            <a:xfrm>
              <a:off x="1428605" y="4180186"/>
              <a:ext cx="2222582" cy="887592"/>
            </a:xfrm>
            <a:prstGeom prst="rect">
              <a:avLst/>
            </a:prstGeom>
            <a:noFill/>
          </p:spPr>
          <p:txBody>
            <a:bodyPr wrap="square" rtlCol="0">
              <a:spAutoFit/>
            </a:bodyPr>
            <a:lstStyle/>
            <a:p>
              <a:pPr algn="ctr">
                <a:lnSpc>
                  <a:spcPct val="150000"/>
                </a:lnSpc>
              </a:pPr>
              <a:r>
                <a:rPr lang="vi-VN" sz="1800" dirty="0"/>
                <a:t>Minh họa bài thơ </a:t>
              </a:r>
            </a:p>
            <a:p>
              <a:pPr algn="ctr">
                <a:lnSpc>
                  <a:spcPct val="150000"/>
                </a:lnSpc>
              </a:pPr>
              <a:r>
                <a:rPr lang="vi-VN" sz="1800" dirty="0"/>
                <a:t>Ngựa biên phòng</a:t>
              </a:r>
            </a:p>
          </p:txBody>
        </p:sp>
        <p:pic>
          <p:nvPicPr>
            <p:cNvPr id="4098" name="Picture 2">
              <a:extLst>
                <a:ext uri="{FF2B5EF4-FFF2-40B4-BE49-F238E27FC236}">
                  <a16:creationId xmlns:a16="http://schemas.microsoft.com/office/drawing/2014/main" id="{3CED9F02-DA06-23B7-F4C3-F7ABFD2FCE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p:blipFill>
          <p:spPr bwMode="auto">
            <a:xfrm>
              <a:off x="1428606" y="1335507"/>
              <a:ext cx="2222581" cy="2844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ACCC1-230F-2E8A-3A92-73D56B7ABDBB}"/>
              </a:ext>
            </a:extLst>
          </p:cNvPr>
          <p:cNvGrpSpPr/>
          <p:nvPr/>
        </p:nvGrpSpPr>
        <p:grpSpPr>
          <a:xfrm>
            <a:off x="4028774" y="1189202"/>
            <a:ext cx="3969848" cy="3662302"/>
            <a:chOff x="4637791" y="1335506"/>
            <a:chExt cx="4040676" cy="3727645"/>
          </a:xfrm>
        </p:grpSpPr>
        <p:sp>
          <p:nvSpPr>
            <p:cNvPr id="10" name="TextBox 9">
              <a:extLst>
                <a:ext uri="{FF2B5EF4-FFF2-40B4-BE49-F238E27FC236}">
                  <a16:creationId xmlns:a16="http://schemas.microsoft.com/office/drawing/2014/main" id="{89389170-8830-61EB-872E-C21C571F4D40}"/>
                </a:ext>
              </a:extLst>
            </p:cNvPr>
            <p:cNvSpPr txBox="1"/>
            <p:nvPr/>
          </p:nvSpPr>
          <p:spPr>
            <a:xfrm>
              <a:off x="4637791" y="4175558"/>
              <a:ext cx="4040676" cy="887593"/>
            </a:xfrm>
            <a:prstGeom prst="rect">
              <a:avLst/>
            </a:prstGeom>
            <a:noFill/>
          </p:spPr>
          <p:txBody>
            <a:bodyPr wrap="square" rtlCol="0">
              <a:spAutoFit/>
            </a:bodyPr>
            <a:lstStyle/>
            <a:p>
              <a:pPr algn="ctr">
                <a:lnSpc>
                  <a:spcPct val="150000"/>
                </a:lnSpc>
              </a:pPr>
              <a:r>
                <a:rPr lang="vi-VN" sz="1800" dirty="0"/>
                <a:t>Minh họa truyện ngắn </a:t>
              </a:r>
            </a:p>
            <a:p>
              <a:pPr algn="ctr">
                <a:lnSpc>
                  <a:spcPct val="150000"/>
                </a:lnSpc>
              </a:pPr>
              <a:r>
                <a:rPr lang="vi-VN" sz="1800" dirty="0"/>
                <a:t>Bét-tô-ven và bản Xô-nát ánh trăng</a:t>
              </a:r>
            </a:p>
          </p:txBody>
        </p:sp>
        <p:pic>
          <p:nvPicPr>
            <p:cNvPr id="4100" name="Picture 4">
              <a:extLst>
                <a:ext uri="{FF2B5EF4-FFF2-40B4-BE49-F238E27FC236}">
                  <a16:creationId xmlns:a16="http://schemas.microsoft.com/office/drawing/2014/main" id="{6CAACC6B-E27A-3127-FCF0-AD0AC22A85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a:stretch/>
          </p:blipFill>
          <p:spPr bwMode="auto">
            <a:xfrm>
              <a:off x="5026539" y="1335506"/>
              <a:ext cx="3263180" cy="28446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077347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310896" y="445025"/>
            <a:ext cx="8522208" cy="572700"/>
          </a:xfrm>
        </p:spPr>
        <p:txBody>
          <a:bodyPr anchor="ctr"/>
          <a:lstStyle/>
          <a:p>
            <a:pPr algn="ct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93F9902-1758-E0AC-8243-49D42CFB9DCC}"/>
              </a:ext>
            </a:extLst>
          </p:cNvPr>
          <p:cNvGrpSpPr/>
          <p:nvPr/>
        </p:nvGrpSpPr>
        <p:grpSpPr>
          <a:xfrm>
            <a:off x="1167567" y="1189203"/>
            <a:ext cx="2139242" cy="3666850"/>
            <a:chOff x="1451191" y="1335507"/>
            <a:chExt cx="2177410" cy="3732271"/>
          </a:xfrm>
        </p:grpSpPr>
        <p:sp>
          <p:nvSpPr>
            <p:cNvPr id="6" name="TextBox 5">
              <a:extLst>
                <a:ext uri="{FF2B5EF4-FFF2-40B4-BE49-F238E27FC236}">
                  <a16:creationId xmlns:a16="http://schemas.microsoft.com/office/drawing/2014/main" id="{62C567FD-9FC0-CA5B-2531-CDD1650BCC1D}"/>
                </a:ext>
              </a:extLst>
            </p:cNvPr>
            <p:cNvSpPr txBox="1"/>
            <p:nvPr/>
          </p:nvSpPr>
          <p:spPr>
            <a:xfrm>
              <a:off x="1451191" y="4180186"/>
              <a:ext cx="2177410" cy="887592"/>
            </a:xfrm>
            <a:prstGeom prst="rect">
              <a:avLst/>
            </a:prstGeom>
            <a:noFill/>
          </p:spPr>
          <p:txBody>
            <a:bodyPr wrap="square" rtlCol="0">
              <a:spAutoFit/>
            </a:bodyPr>
            <a:lstStyle/>
            <a:p>
              <a:pPr algn="ctr">
                <a:lnSpc>
                  <a:spcPct val="150000"/>
                </a:lnSpc>
              </a:pPr>
              <a:r>
                <a:rPr lang="vi-VN" sz="1800" dirty="0"/>
                <a:t>Minh họa truyện</a:t>
              </a:r>
            </a:p>
            <a:p>
              <a:pPr algn="ctr">
                <a:lnSpc>
                  <a:spcPct val="150000"/>
                </a:lnSpc>
              </a:pPr>
              <a:r>
                <a:rPr lang="vi-VN" sz="1800" dirty="0"/>
                <a:t>Thần Sắt</a:t>
              </a:r>
            </a:p>
          </p:txBody>
        </p:sp>
        <p:pic>
          <p:nvPicPr>
            <p:cNvPr id="4098" name="Picture 2">
              <a:extLst>
                <a:ext uri="{FF2B5EF4-FFF2-40B4-BE49-F238E27FC236}">
                  <a16:creationId xmlns:a16="http://schemas.microsoft.com/office/drawing/2014/main" id="{3CED9F02-DA06-23B7-F4C3-F7ABFD2FCE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bwMode="auto">
            <a:xfrm>
              <a:off x="1451192" y="1335507"/>
              <a:ext cx="2177409" cy="2844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ACCC1-230F-2E8A-3A92-73D56B7ABDBB}"/>
              </a:ext>
            </a:extLst>
          </p:cNvPr>
          <p:cNvGrpSpPr/>
          <p:nvPr/>
        </p:nvGrpSpPr>
        <p:grpSpPr>
          <a:xfrm>
            <a:off x="3907526" y="1189205"/>
            <a:ext cx="4212346" cy="3662299"/>
            <a:chOff x="4514379" y="1335509"/>
            <a:chExt cx="4287500" cy="3727642"/>
          </a:xfrm>
        </p:grpSpPr>
        <p:sp>
          <p:nvSpPr>
            <p:cNvPr id="10" name="TextBox 9">
              <a:extLst>
                <a:ext uri="{FF2B5EF4-FFF2-40B4-BE49-F238E27FC236}">
                  <a16:creationId xmlns:a16="http://schemas.microsoft.com/office/drawing/2014/main" id="{89389170-8830-61EB-872E-C21C571F4D40}"/>
                </a:ext>
              </a:extLst>
            </p:cNvPr>
            <p:cNvSpPr txBox="1"/>
            <p:nvPr/>
          </p:nvSpPr>
          <p:spPr>
            <a:xfrm>
              <a:off x="4514379" y="4175558"/>
              <a:ext cx="4287500" cy="887593"/>
            </a:xfrm>
            <a:prstGeom prst="rect">
              <a:avLst/>
            </a:prstGeom>
            <a:noFill/>
          </p:spPr>
          <p:txBody>
            <a:bodyPr wrap="square" rtlCol="0">
              <a:spAutoFit/>
            </a:bodyPr>
            <a:lstStyle/>
            <a:p>
              <a:pPr algn="ctr">
                <a:lnSpc>
                  <a:spcPct val="150000"/>
                </a:lnSpc>
              </a:pPr>
              <a:r>
                <a:rPr lang="vi-VN" sz="1800" dirty="0"/>
                <a:t>Minh họa truyện tranh Chúng tớ </a:t>
              </a:r>
            </a:p>
            <a:p>
              <a:pPr algn="ctr">
                <a:lnSpc>
                  <a:spcPct val="150000"/>
                </a:lnSpc>
              </a:pPr>
              <a:r>
                <a:rPr lang="vi-VN" sz="1800" dirty="0"/>
                <a:t>được sinh ra và lớn lên như thế nào?</a:t>
              </a:r>
            </a:p>
          </p:txBody>
        </p:sp>
        <p:pic>
          <p:nvPicPr>
            <p:cNvPr id="4100" name="Picture 4">
              <a:extLst>
                <a:ext uri="{FF2B5EF4-FFF2-40B4-BE49-F238E27FC236}">
                  <a16:creationId xmlns:a16="http://schemas.microsoft.com/office/drawing/2014/main" id="{6CAACC6B-E27A-3127-FCF0-AD0AC22A85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bwMode="auto">
            <a:xfrm>
              <a:off x="4916789" y="1335509"/>
              <a:ext cx="3482679" cy="284467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Google Shape;190;p2">
            <a:extLst>
              <a:ext uri="{FF2B5EF4-FFF2-40B4-BE49-F238E27FC236}">
                <a16:creationId xmlns:a16="http://schemas.microsoft.com/office/drawing/2014/main" id="{CDC411BA-8CB3-9A41-97F1-DA53AECDE838}"/>
              </a:ext>
            </a:extLst>
          </p:cNvPr>
          <p:cNvPicPr preferRelativeResize="0"/>
          <p:nvPr/>
        </p:nvPicPr>
        <p:blipFill rotWithShape="1">
          <a:blip r:embed="rId7">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221080552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4"/>
          <p:cNvSpPr/>
          <p:nvPr/>
        </p:nvSpPr>
        <p:spPr>
          <a:xfrm>
            <a:off x="5442690" y="1894682"/>
            <a:ext cx="3489207" cy="2984107"/>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pic>
        <p:nvPicPr>
          <p:cNvPr id="837" name="Google Shape;837;p44"/>
          <p:cNvPicPr preferRelativeResize="0"/>
          <p:nvPr/>
        </p:nvPicPr>
        <p:blipFill>
          <a:blip r:embed="rId3">
            <a:alphaModFix/>
          </a:blip>
          <a:stretch>
            <a:fillRect/>
          </a:stretch>
        </p:blipFill>
        <p:spPr>
          <a:xfrm>
            <a:off x="5365011" y="1219825"/>
            <a:ext cx="3631926" cy="3735725"/>
          </a:xfrm>
          <a:prstGeom prst="rect">
            <a:avLst/>
          </a:prstGeom>
          <a:noFill/>
          <a:ln>
            <a:noFill/>
          </a:ln>
        </p:spPr>
      </p:pic>
      <p:sp>
        <p:nvSpPr>
          <p:cNvPr id="5" name="Title 4">
            <a:extLst>
              <a:ext uri="{FF2B5EF4-FFF2-40B4-BE49-F238E27FC236}">
                <a16:creationId xmlns:a16="http://schemas.microsoft.com/office/drawing/2014/main" id="{204F694E-2647-C121-2FD6-91527E09CE3A}"/>
              </a:ext>
            </a:extLst>
          </p:cNvPr>
          <p:cNvSpPr>
            <a:spLocks noGrp="1"/>
          </p:cNvSpPr>
          <p:nvPr>
            <p:ph type="title"/>
          </p:nvPr>
        </p:nvSpPr>
        <p:spPr>
          <a:xfrm>
            <a:off x="720000" y="512706"/>
            <a:ext cx="7710900" cy="707119"/>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Câu hỏi mở rộng</a:t>
            </a:r>
          </a:p>
        </p:txBody>
      </p:sp>
      <p:sp>
        <p:nvSpPr>
          <p:cNvPr id="7" name="TextBox 6">
            <a:extLst>
              <a:ext uri="{FF2B5EF4-FFF2-40B4-BE49-F238E27FC236}">
                <a16:creationId xmlns:a16="http://schemas.microsoft.com/office/drawing/2014/main" id="{009E853D-E54C-29BB-E99D-1B2A21479794}"/>
              </a:ext>
            </a:extLst>
          </p:cNvPr>
          <p:cNvSpPr txBox="1"/>
          <p:nvPr/>
        </p:nvSpPr>
        <p:spPr>
          <a:xfrm>
            <a:off x="720000" y="1430800"/>
            <a:ext cx="4492080" cy="2933560"/>
          </a:xfrm>
          <a:prstGeom prst="rect">
            <a:avLst/>
          </a:prstGeom>
          <a:noFill/>
        </p:spPr>
        <p:txBody>
          <a:bodyPr wrap="square">
            <a:spAutoFit/>
          </a:bodyPr>
          <a:lstStyle/>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Sự giống và khác nhau của thiết kế bìa sách và tranh minh họa là gì?</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Để minh họa một nội dung, tác phẩm văn học, em cần lưu ý đến những yếu tố nào (lựa chọn hình ảnh, bố cục, màu sắc,...)?</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down)">
                                      <p:cBhvr>
                                        <p:cTn id="1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Title 2">
            <a:extLst>
              <a:ext uri="{FF2B5EF4-FFF2-40B4-BE49-F238E27FC236}">
                <a16:creationId xmlns:a16="http://schemas.microsoft.com/office/drawing/2014/main" id="{22CC9AA5-4416-4C1C-734F-D215300DAFC5}"/>
              </a:ext>
            </a:extLst>
          </p:cNvPr>
          <p:cNvSpPr>
            <a:spLocks noGrp="1"/>
          </p:cNvSpPr>
          <p:nvPr>
            <p:ph type="title"/>
          </p:nvPr>
        </p:nvSpPr>
        <p:spPr>
          <a:xfrm>
            <a:off x="1362456" y="402046"/>
            <a:ext cx="6419088" cy="1335314"/>
          </a:xfrm>
        </p:spPr>
        <p:txBody>
          <a:bodyPr anchor="ctr"/>
          <a:lstStyle/>
          <a:p>
            <a:pPr>
              <a:lnSpc>
                <a:spcPct val="150000"/>
              </a:lnSpc>
            </a:pPr>
            <a:r>
              <a:rPr lang="vi-VN" sz="2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Yếu </a:t>
            </a:r>
            <a:r>
              <a:rPr lang="vi-VN"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tố tạo hình được sử dụng </a:t>
            </a:r>
            <a:br>
              <a:rPr lang="vi-VN"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br>
            <a:r>
              <a:rPr lang="vi-VN"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chủ yếu trong tranh minh họa</a:t>
            </a:r>
            <a:endParaRPr lang="vi-VN" sz="4400" b="1" dirty="0">
              <a:solidFill>
                <a:schemeClr val="accent1">
                  <a:lumMod val="75000"/>
                </a:schemeClr>
              </a:solidFill>
              <a:latin typeface="Arial" panose="020B0604020202020204" pitchFamily="34" charset="0"/>
              <a:cs typeface="Arial" panose="020B0604020202020204" pitchFamily="34" charset="0"/>
            </a:endParaRPr>
          </a:p>
        </p:txBody>
      </p:sp>
      <p:sp>
        <p:nvSpPr>
          <p:cNvPr id="8" name="Speech Bubble: Rectangle 7">
            <a:extLst>
              <a:ext uri="{FF2B5EF4-FFF2-40B4-BE49-F238E27FC236}">
                <a16:creationId xmlns:a16="http://schemas.microsoft.com/office/drawing/2014/main" id="{2EFEDDCA-BE07-1BFA-5235-832E33F2E0E1}"/>
              </a:ext>
            </a:extLst>
          </p:cNvPr>
          <p:cNvSpPr/>
          <p:nvPr/>
        </p:nvSpPr>
        <p:spPr>
          <a:xfrm>
            <a:off x="448055" y="1992306"/>
            <a:ext cx="2352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Đường nét</a:t>
            </a:r>
          </a:p>
        </p:txBody>
      </p:sp>
      <p:sp>
        <p:nvSpPr>
          <p:cNvPr id="9" name="Speech Bubble: Rectangle 8">
            <a:extLst>
              <a:ext uri="{FF2B5EF4-FFF2-40B4-BE49-F238E27FC236}">
                <a16:creationId xmlns:a16="http://schemas.microsoft.com/office/drawing/2014/main" id="{EF836B29-AEB2-7C7F-293E-61DD3E8522E9}"/>
              </a:ext>
            </a:extLst>
          </p:cNvPr>
          <p:cNvSpPr/>
          <p:nvPr/>
        </p:nvSpPr>
        <p:spPr>
          <a:xfrm>
            <a:off x="3395947" y="1992306"/>
            <a:ext cx="2352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Hình khối</a:t>
            </a:r>
          </a:p>
        </p:txBody>
      </p:sp>
      <p:sp>
        <p:nvSpPr>
          <p:cNvPr id="10" name="Speech Bubble: Rectangle 9">
            <a:extLst>
              <a:ext uri="{FF2B5EF4-FFF2-40B4-BE49-F238E27FC236}">
                <a16:creationId xmlns:a16="http://schemas.microsoft.com/office/drawing/2014/main" id="{F02022C3-9B4D-83E3-DB9E-F9E960B480EE}"/>
              </a:ext>
            </a:extLst>
          </p:cNvPr>
          <p:cNvSpPr/>
          <p:nvPr/>
        </p:nvSpPr>
        <p:spPr>
          <a:xfrm>
            <a:off x="6343839" y="1992306"/>
            <a:ext cx="2352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Màu sắc</a:t>
            </a:r>
          </a:p>
        </p:txBody>
      </p:sp>
      <p:sp>
        <p:nvSpPr>
          <p:cNvPr id="11" name="Speech Bubble: Rectangle 10">
            <a:extLst>
              <a:ext uri="{FF2B5EF4-FFF2-40B4-BE49-F238E27FC236}">
                <a16:creationId xmlns:a16="http://schemas.microsoft.com/office/drawing/2014/main" id="{B7F2255A-1A85-8EFF-2A86-9B5E2AC594DC}"/>
              </a:ext>
            </a:extLst>
          </p:cNvPr>
          <p:cNvSpPr/>
          <p:nvPr/>
        </p:nvSpPr>
        <p:spPr>
          <a:xfrm>
            <a:off x="694944" y="3495732"/>
            <a:ext cx="1399032"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Bố cục</a:t>
            </a:r>
          </a:p>
        </p:txBody>
      </p:sp>
      <p:sp>
        <p:nvSpPr>
          <p:cNvPr id="12" name="Speech Bubble: Rectangle 11">
            <a:extLst>
              <a:ext uri="{FF2B5EF4-FFF2-40B4-BE49-F238E27FC236}">
                <a16:creationId xmlns:a16="http://schemas.microsoft.com/office/drawing/2014/main" id="{EE1C6725-8650-6FB8-82FB-C87A9A3D1B7E}"/>
              </a:ext>
            </a:extLst>
          </p:cNvPr>
          <p:cNvSpPr/>
          <p:nvPr/>
        </p:nvSpPr>
        <p:spPr>
          <a:xfrm>
            <a:off x="2670047" y="3495732"/>
            <a:ext cx="3227832" cy="835476"/>
          </a:xfrm>
          <a:prstGeom prst="wedgeRectCallout">
            <a:avLst>
              <a:gd name="adj1" fmla="val 21799"/>
              <a:gd name="adj2" fmla="val 84364"/>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Ánh sáng và bóng đổ</a:t>
            </a:r>
            <a:endParaRPr lang="vi-VN" sz="2400" dirty="0">
              <a:solidFill>
                <a:srgbClr val="000000"/>
              </a:solidFill>
              <a:latin typeface="Arial" panose="020B0604020202020204" pitchFamily="34" charset="0"/>
              <a:cs typeface="Arial" panose="020B0604020202020204" pitchFamily="34" charset="0"/>
            </a:endParaRPr>
          </a:p>
        </p:txBody>
      </p:sp>
      <p:sp>
        <p:nvSpPr>
          <p:cNvPr id="13" name="Speech Bubble: Rectangle 12">
            <a:extLst>
              <a:ext uri="{FF2B5EF4-FFF2-40B4-BE49-F238E27FC236}">
                <a16:creationId xmlns:a16="http://schemas.microsoft.com/office/drawing/2014/main" id="{866BE814-6C4A-FF3A-2384-BECCF7D2C6B3}"/>
              </a:ext>
            </a:extLst>
          </p:cNvPr>
          <p:cNvSpPr/>
          <p:nvPr/>
        </p:nvSpPr>
        <p:spPr>
          <a:xfrm>
            <a:off x="6473951" y="3495732"/>
            <a:ext cx="1975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Chất liệu</a:t>
            </a:r>
          </a:p>
        </p:txBody>
      </p:sp>
      <p:pic>
        <p:nvPicPr>
          <p:cNvPr id="14" name="Google Shape;190;p2">
            <a:extLst>
              <a:ext uri="{FF2B5EF4-FFF2-40B4-BE49-F238E27FC236}">
                <a16:creationId xmlns:a16="http://schemas.microsoft.com/office/drawing/2014/main" id="{30BBF599-C3FC-7F46-BAA5-72160D693785}"/>
              </a:ext>
            </a:extLst>
          </p:cNvPr>
          <p:cNvPicPr preferRelativeResize="0"/>
          <p:nvPr/>
        </p:nvPicPr>
        <p:blipFill rotWithShape="1">
          <a:blip r:embed="rId3">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Title 2">
            <a:extLst>
              <a:ext uri="{FF2B5EF4-FFF2-40B4-BE49-F238E27FC236}">
                <a16:creationId xmlns:a16="http://schemas.microsoft.com/office/drawing/2014/main" id="{22CC9AA5-4416-4C1C-734F-D215300DAFC5}"/>
              </a:ext>
            </a:extLst>
          </p:cNvPr>
          <p:cNvSpPr>
            <a:spLocks noGrp="1"/>
          </p:cNvSpPr>
          <p:nvPr>
            <p:ph type="title"/>
          </p:nvPr>
        </p:nvSpPr>
        <p:spPr>
          <a:xfrm>
            <a:off x="448056" y="377696"/>
            <a:ext cx="8247888" cy="722666"/>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Vai trò của tranh minh họa trong cuốn sách</a:t>
            </a:r>
          </a:p>
        </p:txBody>
      </p:sp>
      <p:grpSp>
        <p:nvGrpSpPr>
          <p:cNvPr id="4" name="Group 3">
            <a:extLst>
              <a:ext uri="{FF2B5EF4-FFF2-40B4-BE49-F238E27FC236}">
                <a16:creationId xmlns:a16="http://schemas.microsoft.com/office/drawing/2014/main" id="{B223F51C-6A3C-81A4-BA51-E1B8FC29389D}"/>
              </a:ext>
            </a:extLst>
          </p:cNvPr>
          <p:cNvGrpSpPr/>
          <p:nvPr/>
        </p:nvGrpSpPr>
        <p:grpSpPr>
          <a:xfrm>
            <a:off x="509226" y="1261872"/>
            <a:ext cx="8125548" cy="3257044"/>
            <a:chOff x="634404" y="1261872"/>
            <a:chExt cx="8125548" cy="3257044"/>
          </a:xfrm>
        </p:grpSpPr>
        <p:pic>
          <p:nvPicPr>
            <p:cNvPr id="5122" name="Picture 2" descr="Top 18 truyện cổ tích Việt Nam hay và nhân văn nhất cho bé | ZaloPay">
              <a:extLst>
                <a:ext uri="{FF2B5EF4-FFF2-40B4-BE49-F238E27FC236}">
                  <a16:creationId xmlns:a16="http://schemas.microsoft.com/office/drawing/2014/main" id="{827BE83D-D33C-C434-4CE1-75808688D4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51"/>
            <a:stretch/>
          </p:blipFill>
          <p:spPr bwMode="auto">
            <a:xfrm>
              <a:off x="634404" y="1386921"/>
              <a:ext cx="4367364" cy="30069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B5338F-949B-1E5C-769B-E1C16BA18C1A}"/>
                </a:ext>
              </a:extLst>
            </p:cNvPr>
            <p:cNvSpPr/>
            <p:nvPr/>
          </p:nvSpPr>
          <p:spPr>
            <a:xfrm>
              <a:off x="4822356" y="1261872"/>
              <a:ext cx="3937596" cy="3257044"/>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342900" lvl="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Thu hút sự chú ý của độc giả.</a:t>
              </a:r>
            </a:p>
            <a:p>
              <a:pPr marL="342900" lvl="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Người đọc dễ dàng hiểu và hình dung nội dung văn bản.</a:t>
              </a:r>
            </a:p>
            <a:p>
              <a:pPr marL="342900" lvl="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Tạo ra cảm xúc và tâm trạng phù hợp với nội dung câu chuyện.</a:t>
              </a:r>
            </a:p>
          </p:txBody>
        </p:sp>
      </p:grpSp>
    </p:spTree>
    <p:extLst>
      <p:ext uri="{BB962C8B-B14F-4D97-AF65-F5344CB8AC3E}">
        <p14:creationId xmlns:p14="http://schemas.microsoft.com/office/powerpoint/2010/main" val="95916522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Title 2">
            <a:extLst>
              <a:ext uri="{FF2B5EF4-FFF2-40B4-BE49-F238E27FC236}">
                <a16:creationId xmlns:a16="http://schemas.microsoft.com/office/drawing/2014/main" id="{22CC9AA5-4416-4C1C-734F-D215300DAFC5}"/>
              </a:ext>
            </a:extLst>
          </p:cNvPr>
          <p:cNvSpPr>
            <a:spLocks noGrp="1"/>
          </p:cNvSpPr>
          <p:nvPr>
            <p:ph type="title"/>
          </p:nvPr>
        </p:nvSpPr>
        <p:spPr>
          <a:xfrm>
            <a:off x="256032" y="377696"/>
            <a:ext cx="8631936" cy="722666"/>
          </a:xfrm>
        </p:spPr>
        <p:txBody>
          <a:bodyPr anchor="ctr"/>
          <a:lstStyle/>
          <a:p>
            <a:r>
              <a:rPr lang="vi-VN" sz="2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Đặc điểm của hình tượng tạo hình trong tranh minh họa</a:t>
            </a:r>
            <a:endParaRPr lang="vi-VN" sz="3600" b="1" dirty="0">
              <a:solidFill>
                <a:schemeClr val="accent1">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223F51C-6A3C-81A4-BA51-E1B8FC29389D}"/>
              </a:ext>
            </a:extLst>
          </p:cNvPr>
          <p:cNvGrpSpPr/>
          <p:nvPr/>
        </p:nvGrpSpPr>
        <p:grpSpPr>
          <a:xfrm>
            <a:off x="737825" y="1194366"/>
            <a:ext cx="3950971" cy="3537148"/>
            <a:chOff x="745664" y="1375893"/>
            <a:chExt cx="4092923" cy="3664231"/>
          </a:xfrm>
        </p:grpSpPr>
        <p:pic>
          <p:nvPicPr>
            <p:cNvPr id="5122" name="Picture 2">
              <a:extLst>
                <a:ext uri="{FF2B5EF4-FFF2-40B4-BE49-F238E27FC236}">
                  <a16:creationId xmlns:a16="http://schemas.microsoft.com/office/drawing/2014/main" id="{827BE83D-D33C-C434-4CE1-75808688D40B}"/>
                </a:ext>
              </a:extLst>
            </p:cNvPr>
            <p:cNvPicPr>
              <a:picLocks noChangeAspect="1" noChangeArrowheads="1"/>
            </p:cNvPicPr>
            <p:nvPr/>
          </p:nvPicPr>
          <p:blipFill>
            <a:blip r:embed="rId3"/>
            <a:srcRect l="3187" r="3187"/>
            <a:stretch/>
          </p:blipFill>
          <p:spPr bwMode="auto">
            <a:xfrm>
              <a:off x="745664" y="1375893"/>
              <a:ext cx="4092923" cy="28179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B5338F-949B-1E5C-769B-E1C16BA18C1A}"/>
                </a:ext>
              </a:extLst>
            </p:cNvPr>
            <p:cNvSpPr/>
            <p:nvPr/>
          </p:nvSpPr>
          <p:spPr>
            <a:xfrm>
              <a:off x="823327" y="3904488"/>
              <a:ext cx="3937596" cy="1135636"/>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đơn giản, truyền tải cảm xúc và tính cách nhân vật/cảnh vật.</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739B136A-F9FC-BEE8-C6AC-DDB3EFAC6940}"/>
              </a:ext>
            </a:extLst>
          </p:cNvPr>
          <p:cNvGrpSpPr/>
          <p:nvPr/>
        </p:nvGrpSpPr>
        <p:grpSpPr>
          <a:xfrm>
            <a:off x="5025597" y="1194366"/>
            <a:ext cx="3572602" cy="3537148"/>
            <a:chOff x="967606" y="1375893"/>
            <a:chExt cx="3700960" cy="3664231"/>
          </a:xfrm>
        </p:grpSpPr>
        <p:pic>
          <p:nvPicPr>
            <p:cNvPr id="6" name="Picture 2">
              <a:extLst>
                <a:ext uri="{FF2B5EF4-FFF2-40B4-BE49-F238E27FC236}">
                  <a16:creationId xmlns:a16="http://schemas.microsoft.com/office/drawing/2014/main" id="{7187792C-19CF-4560-B38C-D5ACA314A9E1}"/>
                </a:ext>
              </a:extLst>
            </p:cNvPr>
            <p:cNvPicPr>
              <a:picLocks noChangeAspect="1" noChangeArrowheads="1"/>
            </p:cNvPicPr>
            <p:nvPr/>
          </p:nvPicPr>
          <p:blipFill>
            <a:blip r:embed="rId4"/>
            <a:srcRect t="4100" b="4100"/>
            <a:stretch/>
          </p:blipFill>
          <p:spPr bwMode="auto">
            <a:xfrm>
              <a:off x="967606" y="1375893"/>
              <a:ext cx="3700960" cy="28179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8E7F7CF-CB32-BA37-8F15-1ACC08EC8BA6}"/>
                </a:ext>
              </a:extLst>
            </p:cNvPr>
            <p:cNvSpPr/>
            <p:nvPr/>
          </p:nvSpPr>
          <p:spPr>
            <a:xfrm>
              <a:off x="1071804" y="3904488"/>
              <a:ext cx="3492564" cy="1135636"/>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spcAft>
                  <a:spcPts val="1000"/>
                </a:spcAft>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màu sắc </a:t>
              </a:r>
            </a:p>
            <a:p>
              <a:pPr lvl="0" algn="ctr">
                <a:spcAft>
                  <a:spcPts val="1000"/>
                </a:spcAft>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tươi sáng và phong phú.</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Google Shape;190;p2">
            <a:extLst>
              <a:ext uri="{FF2B5EF4-FFF2-40B4-BE49-F238E27FC236}">
                <a16:creationId xmlns:a16="http://schemas.microsoft.com/office/drawing/2014/main" id="{4267622D-A5C2-AB50-E99E-785DEC96D259}"/>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257814060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3" name="Title 2">
            <a:extLst>
              <a:ext uri="{FF2B5EF4-FFF2-40B4-BE49-F238E27FC236}">
                <a16:creationId xmlns:a16="http://schemas.microsoft.com/office/drawing/2014/main" id="{BBE60775-A3A4-D3C6-C98C-10BAB2C7326C}"/>
              </a:ext>
            </a:extLst>
          </p:cNvPr>
          <p:cNvSpPr>
            <a:spLocks noGrp="1"/>
          </p:cNvSpPr>
          <p:nvPr>
            <p:ph type="title"/>
          </p:nvPr>
        </p:nvSpPr>
        <p:spPr>
          <a:xfrm>
            <a:off x="274320" y="323568"/>
            <a:ext cx="8595360" cy="801144"/>
          </a:xfrm>
        </p:spPr>
        <p:txBody>
          <a:bodyPr/>
          <a:lstStyle/>
          <a:p>
            <a:r>
              <a:rPr lang="vi-VN" sz="2800" b="1" dirty="0">
                <a:solidFill>
                  <a:schemeClr val="accent1">
                    <a:lumMod val="75000"/>
                  </a:schemeClr>
                </a:solidFill>
                <a:latin typeface="Arial" panose="020B0604020202020204" pitchFamily="34" charset="0"/>
                <a:cs typeface="Arial" panose="020B0604020202020204" pitchFamily="34" charset="0"/>
              </a:rPr>
              <a:t>Các dạng minh họa</a:t>
            </a:r>
          </a:p>
        </p:txBody>
      </p:sp>
      <p:grpSp>
        <p:nvGrpSpPr>
          <p:cNvPr id="4" name="Group 3">
            <a:extLst>
              <a:ext uri="{FF2B5EF4-FFF2-40B4-BE49-F238E27FC236}">
                <a16:creationId xmlns:a16="http://schemas.microsoft.com/office/drawing/2014/main" id="{3511C7E6-8B81-7CB9-A040-8A632A7275BE}"/>
              </a:ext>
            </a:extLst>
          </p:cNvPr>
          <p:cNvGrpSpPr/>
          <p:nvPr/>
        </p:nvGrpSpPr>
        <p:grpSpPr>
          <a:xfrm>
            <a:off x="489191" y="1271016"/>
            <a:ext cx="8165617" cy="3129842"/>
            <a:chOff x="254613" y="1261872"/>
            <a:chExt cx="8497483" cy="3257044"/>
          </a:xfrm>
        </p:grpSpPr>
        <p:pic>
          <p:nvPicPr>
            <p:cNvPr id="5" name="Picture 2">
              <a:extLst>
                <a:ext uri="{FF2B5EF4-FFF2-40B4-BE49-F238E27FC236}">
                  <a16:creationId xmlns:a16="http://schemas.microsoft.com/office/drawing/2014/main" id="{267A8A25-5029-5958-0B22-AA10F0909762}"/>
                </a:ext>
              </a:extLst>
            </p:cNvPr>
            <p:cNvPicPr>
              <a:picLocks noChangeAspect="1" noChangeArrowheads="1"/>
            </p:cNvPicPr>
            <p:nvPr/>
          </p:nvPicPr>
          <p:blipFill rotWithShape="1">
            <a:blip r:embed="rId3"/>
            <a:srcRect l="2096" r="2096"/>
            <a:stretch/>
          </p:blipFill>
          <p:spPr bwMode="auto">
            <a:xfrm>
              <a:off x="254613" y="1261872"/>
              <a:ext cx="5298928" cy="32570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C1F183-F92B-1FB1-4458-CF11075BCCAF}"/>
                </a:ext>
              </a:extLst>
            </p:cNvPr>
            <p:cNvSpPr/>
            <p:nvPr/>
          </p:nvSpPr>
          <p:spPr>
            <a:xfrm>
              <a:off x="5667730" y="1261872"/>
              <a:ext cx="3084366" cy="3257044"/>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spcAft>
                  <a:spcPts val="1000"/>
                </a:spcAft>
              </a:pP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minh họa:</a:t>
              </a:r>
              <a:endParaRPr lang="vi-VN" sz="22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giá trị bổ trợ, giải thích cho nội dung.</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Xuất hiện trong truyện ngắn, tiểu thuyết, sách giáo khoa,...</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3" name="Title 2">
            <a:extLst>
              <a:ext uri="{FF2B5EF4-FFF2-40B4-BE49-F238E27FC236}">
                <a16:creationId xmlns:a16="http://schemas.microsoft.com/office/drawing/2014/main" id="{BBE60775-A3A4-D3C6-C98C-10BAB2C7326C}"/>
              </a:ext>
            </a:extLst>
          </p:cNvPr>
          <p:cNvSpPr>
            <a:spLocks noGrp="1"/>
          </p:cNvSpPr>
          <p:nvPr>
            <p:ph type="title"/>
          </p:nvPr>
        </p:nvSpPr>
        <p:spPr>
          <a:xfrm>
            <a:off x="274320" y="323568"/>
            <a:ext cx="8595360" cy="801144"/>
          </a:xfrm>
        </p:spPr>
        <p:txBody>
          <a:bodyPr/>
          <a:lstStyle/>
          <a:p>
            <a:r>
              <a:rPr lang="vi-VN" sz="2800" b="1" dirty="0">
                <a:solidFill>
                  <a:schemeClr val="accent1">
                    <a:lumMod val="75000"/>
                  </a:schemeClr>
                </a:solidFill>
                <a:latin typeface="Arial" panose="020B0604020202020204" pitchFamily="34" charset="0"/>
                <a:cs typeface="Arial" panose="020B0604020202020204" pitchFamily="34" charset="0"/>
              </a:rPr>
              <a:t>Các dạng minh họa</a:t>
            </a:r>
          </a:p>
        </p:txBody>
      </p:sp>
      <p:grpSp>
        <p:nvGrpSpPr>
          <p:cNvPr id="4" name="Group 3">
            <a:extLst>
              <a:ext uri="{FF2B5EF4-FFF2-40B4-BE49-F238E27FC236}">
                <a16:creationId xmlns:a16="http://schemas.microsoft.com/office/drawing/2014/main" id="{3511C7E6-8B81-7CB9-A040-8A632A7275BE}"/>
              </a:ext>
            </a:extLst>
          </p:cNvPr>
          <p:cNvGrpSpPr/>
          <p:nvPr/>
        </p:nvGrpSpPr>
        <p:grpSpPr>
          <a:xfrm>
            <a:off x="579787" y="1051560"/>
            <a:ext cx="7984426" cy="3568754"/>
            <a:chOff x="443169" y="1033497"/>
            <a:chExt cx="8308928" cy="3713795"/>
          </a:xfrm>
        </p:grpSpPr>
        <p:pic>
          <p:nvPicPr>
            <p:cNvPr id="5" name="Picture 2">
              <a:extLst>
                <a:ext uri="{FF2B5EF4-FFF2-40B4-BE49-F238E27FC236}">
                  <a16:creationId xmlns:a16="http://schemas.microsoft.com/office/drawing/2014/main" id="{267A8A25-5029-5958-0B22-AA10F0909762}"/>
                </a:ext>
              </a:extLst>
            </p:cNvPr>
            <p:cNvPicPr>
              <a:picLocks noChangeAspect="1" noChangeArrowheads="1"/>
            </p:cNvPicPr>
            <p:nvPr/>
          </p:nvPicPr>
          <p:blipFill rotWithShape="1">
            <a:blip r:embed="rId3"/>
            <a:srcRect t="946" b="946"/>
            <a:stretch/>
          </p:blipFill>
          <p:spPr bwMode="auto">
            <a:xfrm>
              <a:off x="443169" y="1197544"/>
              <a:ext cx="4507421" cy="3385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C1F183-F92B-1FB1-4458-CF11075BCCAF}"/>
                </a:ext>
              </a:extLst>
            </p:cNvPr>
            <p:cNvSpPr/>
            <p:nvPr/>
          </p:nvSpPr>
          <p:spPr>
            <a:xfrm>
              <a:off x="4950590" y="1033497"/>
              <a:ext cx="3801507" cy="3713795"/>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spcAft>
                  <a:spcPts val="1000"/>
                </a:spcAft>
              </a:pP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Tranh minh họa:</a:t>
              </a:r>
              <a:endParaRPr lang="vi-VN" sz="22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Biểu hiện nội dung: chủ yếu là hình, nội dung chữ ngắn gọn, súc tích.</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Xuất hiện trong sách ngoại ngữ, sách chuyên ngành, truyện tranh,...</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7915927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3" name="Title 2">
            <a:extLst>
              <a:ext uri="{FF2B5EF4-FFF2-40B4-BE49-F238E27FC236}">
                <a16:creationId xmlns:a16="http://schemas.microsoft.com/office/drawing/2014/main" id="{820E5D05-9DA0-4BCA-283B-D8531AA3282C}"/>
              </a:ext>
            </a:extLst>
          </p:cNvPr>
          <p:cNvSpPr>
            <a:spLocks noGrp="1"/>
          </p:cNvSpPr>
          <p:nvPr>
            <p:ph type="title"/>
          </p:nvPr>
        </p:nvSpPr>
        <p:spPr>
          <a:xfrm>
            <a:off x="720000" y="431488"/>
            <a:ext cx="7704000" cy="688831"/>
          </a:xfrm>
        </p:spPr>
        <p:txBody>
          <a:bodyPr anchor="ctr"/>
          <a:lstStyle/>
          <a:p>
            <a:r>
              <a:rPr lang="vi-VN" sz="3200" b="1" dirty="0">
                <a:solidFill>
                  <a:schemeClr val="bg2">
                    <a:lumMod val="50000"/>
                  </a:schemeClr>
                </a:solidFill>
                <a:latin typeface="Arial" panose="020B0604020202020204" pitchFamily="34" charset="0"/>
                <a:cs typeface="Arial" panose="020B0604020202020204" pitchFamily="34" charset="0"/>
              </a:rPr>
              <a:t>KHỞI ĐỘNG</a:t>
            </a:r>
          </a:p>
        </p:txBody>
      </p:sp>
      <p:grpSp>
        <p:nvGrpSpPr>
          <p:cNvPr id="7" name="Group 6">
            <a:extLst>
              <a:ext uri="{FF2B5EF4-FFF2-40B4-BE49-F238E27FC236}">
                <a16:creationId xmlns:a16="http://schemas.microsoft.com/office/drawing/2014/main" id="{27F84BA5-7571-74D6-156E-926BDE3C85DE}"/>
              </a:ext>
            </a:extLst>
          </p:cNvPr>
          <p:cNvGrpSpPr/>
          <p:nvPr/>
        </p:nvGrpSpPr>
        <p:grpSpPr>
          <a:xfrm>
            <a:off x="858837" y="1563625"/>
            <a:ext cx="3896044" cy="2798062"/>
            <a:chOff x="855153" y="1539238"/>
            <a:chExt cx="3792650" cy="2723807"/>
          </a:xfrm>
        </p:grpSpPr>
        <p:pic>
          <p:nvPicPr>
            <p:cNvPr id="4" name="Picture 3">
              <a:extLst>
                <a:ext uri="{FF2B5EF4-FFF2-40B4-BE49-F238E27FC236}">
                  <a16:creationId xmlns:a16="http://schemas.microsoft.com/office/drawing/2014/main" id="{78F438F2-1F4C-31DA-00CD-06819310A7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53" y="1539238"/>
              <a:ext cx="3792650" cy="2723807"/>
            </a:xfrm>
            <a:prstGeom prst="rect">
              <a:avLst/>
            </a:prstGeom>
          </p:spPr>
        </p:pic>
        <p:sp>
          <p:nvSpPr>
            <p:cNvPr id="6" name="TextBox 5">
              <a:extLst>
                <a:ext uri="{FF2B5EF4-FFF2-40B4-BE49-F238E27FC236}">
                  <a16:creationId xmlns:a16="http://schemas.microsoft.com/office/drawing/2014/main" id="{8724D538-5A7D-631B-9252-D2EC7A3D3014}"/>
                </a:ext>
              </a:extLst>
            </p:cNvPr>
            <p:cNvSpPr txBox="1"/>
            <p:nvPr/>
          </p:nvSpPr>
          <p:spPr>
            <a:xfrm>
              <a:off x="1428193" y="2178034"/>
              <a:ext cx="2373981" cy="1318194"/>
            </a:xfrm>
            <a:prstGeom prst="rect">
              <a:avLst/>
            </a:prstGeom>
            <a:noFill/>
          </p:spPr>
          <p:txBody>
            <a:bodyPr wrap="square" bIns="180000" anchor="ctr">
              <a:spAutoFit/>
            </a:bodyPr>
            <a:lstStyle/>
            <a:p>
              <a:pPr algn="ctr">
                <a:lnSpc>
                  <a:spcPct val="150000"/>
                </a:lnSpc>
              </a:pPr>
              <a:r>
                <a:rPr lang="vi-VN" sz="2600" dirty="0">
                  <a:latin typeface="Arial" panose="020B0604020202020204" pitchFamily="34" charset="0"/>
                  <a:ea typeface="Times New Roman" panose="02020603050405020304" pitchFamily="18" charset="0"/>
                  <a:cs typeface="Arial" panose="020B0604020202020204" pitchFamily="34" charset="0"/>
                </a:rPr>
                <a:t>T</a:t>
              </a:r>
              <a:r>
                <a:rPr lang="vi-VN"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rò chơi </a:t>
              </a:r>
              <a:endPar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2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endParaRPr lang="vi-VN" sz="2600" dirty="0">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9E9DD141-AE60-6CD7-4DCB-C590618C423E}"/>
              </a:ext>
            </a:extLst>
          </p:cNvPr>
          <p:cNvSpPr/>
          <p:nvPr/>
        </p:nvSpPr>
        <p:spPr>
          <a:xfrm>
            <a:off x="5084064" y="1356564"/>
            <a:ext cx="3339936" cy="666412"/>
          </a:xfrm>
          <a:prstGeom prst="rect">
            <a:avLst/>
          </a:prstGeom>
          <a:solidFill>
            <a:schemeClr val="bg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0000"/>
                </a:solidFill>
                <a:latin typeface="Arial" panose="020B0604020202020204" pitchFamily="34" charset="0"/>
                <a:cs typeface="Arial" panose="020B0604020202020204" pitchFamily="34" charset="0"/>
              </a:rPr>
              <a:t>LUẬT CHƠI</a:t>
            </a:r>
          </a:p>
        </p:txBody>
      </p:sp>
      <p:sp>
        <p:nvSpPr>
          <p:cNvPr id="12" name="Rectangle 11">
            <a:extLst>
              <a:ext uri="{FF2B5EF4-FFF2-40B4-BE49-F238E27FC236}">
                <a16:creationId xmlns:a16="http://schemas.microsoft.com/office/drawing/2014/main" id="{B9962993-7DFD-3E5C-91B5-D9155CBD9FC0}"/>
              </a:ext>
            </a:extLst>
          </p:cNvPr>
          <p:cNvSpPr/>
          <p:nvPr/>
        </p:nvSpPr>
        <p:spPr>
          <a:xfrm>
            <a:off x="5084064" y="2125760"/>
            <a:ext cx="3339936" cy="2442988"/>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bức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GV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giơ</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2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grpSp>
        <p:nvGrpSpPr>
          <p:cNvPr id="2" name="Group 1">
            <a:extLst>
              <a:ext uri="{FF2B5EF4-FFF2-40B4-BE49-F238E27FC236}">
                <a16:creationId xmlns:a16="http://schemas.microsoft.com/office/drawing/2014/main" id="{D27DB6AA-908F-A3C4-485A-97A949499D58}"/>
              </a:ext>
            </a:extLst>
          </p:cNvPr>
          <p:cNvGrpSpPr/>
          <p:nvPr/>
        </p:nvGrpSpPr>
        <p:grpSpPr>
          <a:xfrm>
            <a:off x="315148" y="291690"/>
            <a:ext cx="2790241" cy="738892"/>
            <a:chOff x="952106" y="3319228"/>
            <a:chExt cx="3608437" cy="955561"/>
          </a:xfrm>
        </p:grpSpPr>
        <p:pic>
          <p:nvPicPr>
            <p:cNvPr id="4" name="Picture 3">
              <a:extLst>
                <a:ext uri="{FF2B5EF4-FFF2-40B4-BE49-F238E27FC236}">
                  <a16:creationId xmlns:a16="http://schemas.microsoft.com/office/drawing/2014/main" id="{EE61011E-21F9-7EEC-2F2E-7B49DC205C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A961A6E-17FD-FE85-939E-E2F22F90A1DB}"/>
                </a:ext>
              </a:extLst>
            </p:cNvPr>
            <p:cNvSpPr/>
            <p:nvPr/>
          </p:nvSpPr>
          <p:spPr>
            <a:xfrm>
              <a:off x="2078467" y="3432839"/>
              <a:ext cx="2482076"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THỂ HIỆN</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7" name="Title 6">
            <a:extLst>
              <a:ext uri="{FF2B5EF4-FFF2-40B4-BE49-F238E27FC236}">
                <a16:creationId xmlns:a16="http://schemas.microsoft.com/office/drawing/2014/main" id="{70C99EAC-34C0-0D1D-3992-5D75D4D47767}"/>
              </a:ext>
            </a:extLst>
          </p:cNvPr>
          <p:cNvSpPr>
            <a:spLocks noGrp="1"/>
          </p:cNvSpPr>
          <p:nvPr>
            <p:ph type="title"/>
          </p:nvPr>
        </p:nvSpPr>
        <p:spPr>
          <a:xfrm>
            <a:off x="413606" y="1187974"/>
            <a:ext cx="8316788" cy="1466072"/>
          </a:xfrm>
        </p:spPr>
        <p:txBody>
          <a:bodyPr anchor="ctr"/>
          <a:lstStyle/>
          <a:p>
            <a:pPr algn="just">
              <a:lnSpc>
                <a:spcPct val="150000"/>
              </a:lnSpc>
            </a:pP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1. Gợi ý các bước tiến hành vẽ tranh minh họa theo truyện cổ tích </a:t>
            </a:r>
            <a:r>
              <a:rPr lang="vi-VN" sz="2400" b="1" i="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Ăn khế trả vàng</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 trên phần mềm thiết kế thông dụng</a:t>
            </a:r>
            <a:endParaRPr lang="vi-VN" sz="2400" dirty="0">
              <a:solidFill>
                <a:schemeClr val="bg2">
                  <a:lumMod val="7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7540131-FD21-0DA6-1BDE-7651BE53AA3C}"/>
              </a:ext>
            </a:extLst>
          </p:cNvPr>
          <p:cNvSpPr/>
          <p:nvPr/>
        </p:nvSpPr>
        <p:spPr>
          <a:xfrm>
            <a:off x="3953676" y="2414241"/>
            <a:ext cx="4595964" cy="229491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000" b="1" dirty="0">
                <a:solidFill>
                  <a:srgbClr val="000000"/>
                </a:solidFill>
                <a:latin typeface="Arial" panose="020B0604020202020204" pitchFamily="34" charset="0"/>
                <a:cs typeface="Arial" panose="020B0604020202020204" pitchFamily="34" charset="0"/>
              </a:rPr>
              <a:t>Quan sát hình SGK tr.27 và cho biết: </a:t>
            </a:r>
            <a:r>
              <a:rPr lang="vi-VN" sz="2000" i="1" dirty="0">
                <a:solidFill>
                  <a:srgbClr val="000000"/>
                </a:solidFill>
                <a:latin typeface="Arial" panose="020B0604020202020204" pitchFamily="34" charset="0"/>
                <a:cs typeface="Arial" panose="020B0604020202020204" pitchFamily="34" charset="0"/>
              </a:rPr>
              <a:t>Nêu các bước </a:t>
            </a:r>
            <a:r>
              <a:rPr lang="vi-VN"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vẽ tranh minh họa theo truyện cổ tích Ăn khế trả vàng trên phần mềm thiết kế thông dụng.</a:t>
            </a:r>
            <a:endParaRPr lang="vi-VN" sz="2000" i="1" dirty="0">
              <a:solidFill>
                <a:srgbClr val="000000"/>
              </a:solidFill>
              <a:latin typeface="Arial" panose="020B0604020202020204" pitchFamily="34" charset="0"/>
              <a:cs typeface="Arial" panose="020B0604020202020204" pitchFamily="34" charset="0"/>
            </a:endParaRPr>
          </a:p>
        </p:txBody>
      </p:sp>
      <p:pic>
        <p:nvPicPr>
          <p:cNvPr id="12" name="Picture 16">
            <a:extLst>
              <a:ext uri="{FF2B5EF4-FFF2-40B4-BE49-F238E27FC236}">
                <a16:creationId xmlns:a16="http://schemas.microsoft.com/office/drawing/2014/main" id="{1CFCC4BF-EE70-1530-24A0-6EBFBFBE5544}"/>
              </a:ext>
            </a:extLst>
          </p:cNvPr>
          <p:cNvPicPr>
            <a:picLocks noChangeAspect="1"/>
          </p:cNvPicPr>
          <p:nvPr/>
        </p:nvPicPr>
        <p:blipFill>
          <a:blip r:embed="rId4"/>
          <a:srcRect/>
          <a:stretch>
            <a:fillRect/>
          </a:stretch>
        </p:blipFill>
        <p:spPr>
          <a:xfrm>
            <a:off x="688889" y="2881730"/>
            <a:ext cx="3264787" cy="1599746"/>
          </a:xfrm>
          <a:prstGeom prst="rect">
            <a:avLst/>
          </a:prstGeom>
        </p:spPr>
      </p:pic>
    </p:spTree>
    <p:extLst>
      <p:ext uri="{BB962C8B-B14F-4D97-AF65-F5344CB8AC3E}">
        <p14:creationId xmlns:p14="http://schemas.microsoft.com/office/powerpoint/2010/main" val="213151446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p:nvPr>
        </p:nvSpPr>
        <p:spPr>
          <a:xfrm>
            <a:off x="256032" y="572828"/>
            <a:ext cx="8631936" cy="572700"/>
          </a:xfrm>
        </p:spPr>
        <p:txBody>
          <a:bodyPr anchor="ctr"/>
          <a:lstStyle/>
          <a:p>
            <a:r>
              <a:rPr lang="vi-VN" sz="2600" b="1" dirty="0">
                <a:solidFill>
                  <a:schemeClr val="accent1">
                    <a:lumMod val="75000"/>
                  </a:schemeClr>
                </a:solidFill>
                <a:latin typeface="Arial" panose="020B0604020202020204" pitchFamily="34" charset="0"/>
                <a:cs typeface="Arial" panose="020B0604020202020204" pitchFamily="34" charset="0"/>
              </a:rPr>
              <a:t>Các bước thực hiện SPMT truyện </a:t>
            </a:r>
            <a:r>
              <a:rPr lang="vi-VN" sz="2600" b="1" i="1" dirty="0">
                <a:solidFill>
                  <a:schemeClr val="accent1">
                    <a:lumMod val="75000"/>
                  </a:schemeClr>
                </a:solidFill>
                <a:latin typeface="Arial" panose="020B0604020202020204" pitchFamily="34" charset="0"/>
                <a:cs typeface="Arial" panose="020B0604020202020204" pitchFamily="34" charset="0"/>
              </a:rPr>
              <a:t>Ăn khế trả vàng</a:t>
            </a: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382469" y="1378496"/>
            <a:ext cx="3661767" cy="2386508"/>
            <a:chOff x="1086625" y="1913406"/>
            <a:chExt cx="3800759" cy="2477094"/>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a:xfrm>
              <a:off x="1306894" y="2078944"/>
              <a:ext cx="3580490" cy="2311556"/>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1</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594682" y="3899299"/>
            <a:ext cx="3449553" cy="400110"/>
          </a:xfrm>
          <a:prstGeom prst="rect">
            <a:avLst/>
          </a:prstGeom>
          <a:noFill/>
        </p:spPr>
        <p:txBody>
          <a:bodyPr wrap="square">
            <a:spAutoFit/>
          </a:bodyPr>
          <a:lstStyle/>
          <a:p>
            <a:pPr algn="ctr"/>
            <a:r>
              <a:rPr lang="vi-VN" sz="2000" dirty="0"/>
              <a:t>Vẽ phác thảo hình trên giấy</a:t>
            </a:r>
            <a:endParaRPr lang="vi-VN" sz="20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4393609" y="1378496"/>
            <a:ext cx="4198653" cy="2375040"/>
            <a:chOff x="1086625" y="1913406"/>
            <a:chExt cx="4358024" cy="2465190"/>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06894" y="2078944"/>
              <a:ext cx="4137755" cy="2299652"/>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2</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4605822" y="3753536"/>
            <a:ext cx="3986439" cy="958660"/>
          </a:xfrm>
          <a:prstGeom prst="rect">
            <a:avLst/>
          </a:prstGeom>
          <a:noFill/>
        </p:spPr>
        <p:txBody>
          <a:bodyPr wrap="square">
            <a:spAutoFit/>
          </a:bodyPr>
          <a:lstStyle/>
          <a:p>
            <a:pPr algn="ctr">
              <a:lnSpc>
                <a:spcPct val="150000"/>
              </a:lnSpc>
            </a:pPr>
            <a:r>
              <a:rPr lang="vi-VN" sz="2000" dirty="0"/>
              <a:t>Nhập bản vẽ phác thảo </a:t>
            </a:r>
          </a:p>
          <a:p>
            <a:pPr algn="ctr">
              <a:lnSpc>
                <a:spcPct val="150000"/>
              </a:lnSpc>
            </a:pPr>
            <a:r>
              <a:rPr lang="vi-VN" sz="2000" dirty="0"/>
              <a:t>vào phần mềm</a:t>
            </a:r>
            <a:endParaRPr lang="vi-VN" sz="2000" dirty="0">
              <a:latin typeface="Arial" panose="020B0604020202020204" pitchFamily="34" charset="0"/>
              <a:cs typeface="Arial" panose="020B0604020202020204" pitchFamily="34" charset="0"/>
            </a:endParaRPr>
          </a:p>
        </p:txBody>
      </p:sp>
      <p:pic>
        <p:nvPicPr>
          <p:cNvPr id="26" name="Google Shape;190;p2">
            <a:extLst>
              <a:ext uri="{FF2B5EF4-FFF2-40B4-BE49-F238E27FC236}">
                <a16:creationId xmlns:a16="http://schemas.microsoft.com/office/drawing/2014/main" id="{AB7F23BD-80F0-25A2-DD48-FB00FEAFD071}"/>
              </a:ext>
            </a:extLst>
          </p:cNvPr>
          <p:cNvPicPr preferRelativeResize="0"/>
          <p:nvPr/>
        </p:nvPicPr>
        <p:blipFill rotWithShape="1">
          <a:blip r:embed="rId7">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p:nvPr>
        </p:nvSpPr>
        <p:spPr>
          <a:xfrm>
            <a:off x="256032" y="572828"/>
            <a:ext cx="8631936" cy="572700"/>
          </a:xfrm>
        </p:spPr>
        <p:txBody>
          <a:bodyPr anchor="ctr"/>
          <a:lstStyle/>
          <a:p>
            <a:r>
              <a:rPr lang="vi-VN" sz="2600" b="1" dirty="0">
                <a:solidFill>
                  <a:schemeClr val="accent1">
                    <a:lumMod val="75000"/>
                  </a:schemeClr>
                </a:solidFill>
                <a:latin typeface="Arial" panose="020B0604020202020204" pitchFamily="34" charset="0"/>
                <a:cs typeface="Arial" panose="020B0604020202020204" pitchFamily="34" charset="0"/>
              </a:rPr>
              <a:t>Các bước thực hiện SPMT truyện </a:t>
            </a:r>
            <a:r>
              <a:rPr lang="vi-VN" sz="2600" b="1" i="1" dirty="0">
                <a:solidFill>
                  <a:schemeClr val="accent1">
                    <a:lumMod val="75000"/>
                  </a:schemeClr>
                </a:solidFill>
                <a:latin typeface="Arial" panose="020B0604020202020204" pitchFamily="34" charset="0"/>
                <a:cs typeface="Arial" panose="020B0604020202020204" pitchFamily="34" charset="0"/>
              </a:rPr>
              <a:t>Ăn khế trả vàng</a:t>
            </a: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256032" y="1378496"/>
            <a:ext cx="4236052" cy="2375041"/>
            <a:chOff x="1086625" y="1913406"/>
            <a:chExt cx="4396843" cy="2465191"/>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a:xfrm>
              <a:off x="1306894" y="2078944"/>
              <a:ext cx="4176574" cy="2299653"/>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3</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468245" y="3753536"/>
            <a:ext cx="3986439" cy="958660"/>
          </a:xfrm>
          <a:prstGeom prst="rect">
            <a:avLst/>
          </a:prstGeom>
          <a:noFill/>
        </p:spPr>
        <p:txBody>
          <a:bodyPr wrap="square">
            <a:spAutoFit/>
          </a:bodyPr>
          <a:lstStyle/>
          <a:p>
            <a:pPr algn="ctr">
              <a:lnSpc>
                <a:spcPct val="150000"/>
              </a:lnSpc>
            </a:pPr>
            <a:r>
              <a:rPr lang="vi-VN" sz="2000" dirty="0"/>
              <a:t>Vẽ lại nét trên phần mềm </a:t>
            </a:r>
          </a:p>
          <a:p>
            <a:pPr algn="ctr">
              <a:lnSpc>
                <a:spcPct val="150000"/>
              </a:lnSpc>
            </a:pPr>
            <a:r>
              <a:rPr lang="vi-VN" sz="2000" dirty="0"/>
              <a:t>theo bản phác thảo</a:t>
            </a:r>
            <a:endParaRPr lang="vi-VN" sz="20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4704298" y="1378496"/>
            <a:ext cx="4198653" cy="2367812"/>
            <a:chOff x="1086625" y="1913406"/>
            <a:chExt cx="4358024" cy="2457688"/>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06894" y="2086445"/>
              <a:ext cx="4137755" cy="2284649"/>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4</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4924003" y="3913019"/>
            <a:ext cx="3971456" cy="400110"/>
          </a:xfrm>
          <a:prstGeom prst="rect">
            <a:avLst/>
          </a:prstGeom>
          <a:noFill/>
        </p:spPr>
        <p:txBody>
          <a:bodyPr wrap="square">
            <a:spAutoFit/>
          </a:bodyPr>
          <a:lstStyle/>
          <a:p>
            <a:pPr algn="ctr"/>
            <a:r>
              <a:rPr lang="vi-VN" sz="2000" dirty="0"/>
              <a:t>Hoàn thiện phần vẽ nét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07619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p:nvPr>
        </p:nvSpPr>
        <p:spPr>
          <a:xfrm>
            <a:off x="256032" y="572828"/>
            <a:ext cx="8631936" cy="572700"/>
          </a:xfrm>
        </p:spPr>
        <p:txBody>
          <a:bodyPr anchor="ctr"/>
          <a:lstStyle/>
          <a:p>
            <a:r>
              <a:rPr lang="vi-VN" sz="2600" b="1" dirty="0">
                <a:solidFill>
                  <a:schemeClr val="accent1">
                    <a:lumMod val="75000"/>
                  </a:schemeClr>
                </a:solidFill>
                <a:latin typeface="Arial" panose="020B0604020202020204" pitchFamily="34" charset="0"/>
                <a:cs typeface="Arial" panose="020B0604020202020204" pitchFamily="34" charset="0"/>
              </a:rPr>
              <a:t>Các bước thực hiện SPMT truyện </a:t>
            </a:r>
            <a:r>
              <a:rPr lang="vi-VN" sz="2600" b="1" i="1" dirty="0">
                <a:solidFill>
                  <a:schemeClr val="accent1">
                    <a:lumMod val="75000"/>
                  </a:schemeClr>
                </a:solidFill>
                <a:latin typeface="Arial" panose="020B0604020202020204" pitchFamily="34" charset="0"/>
                <a:cs typeface="Arial" panose="020B0604020202020204" pitchFamily="34" charset="0"/>
              </a:rPr>
              <a:t>Ăn khế trả vàng</a:t>
            </a: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256032" y="1378496"/>
            <a:ext cx="4236052" cy="2372801"/>
            <a:chOff x="1086625" y="1913406"/>
            <a:chExt cx="4396843" cy="2462866"/>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a:xfrm>
              <a:off x="1306894" y="2081268"/>
              <a:ext cx="4176574" cy="2295004"/>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5</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486945" y="3913019"/>
            <a:ext cx="3986439" cy="400110"/>
          </a:xfrm>
          <a:prstGeom prst="rect">
            <a:avLst/>
          </a:prstGeom>
          <a:noFill/>
        </p:spPr>
        <p:txBody>
          <a:bodyPr wrap="square">
            <a:spAutoFit/>
          </a:bodyPr>
          <a:lstStyle/>
          <a:p>
            <a:pPr algn="ctr"/>
            <a:r>
              <a:rPr lang="vi-VN" sz="2000" dirty="0"/>
              <a:t>Vẽ màu trên phần mềm </a:t>
            </a: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4704298" y="1378496"/>
            <a:ext cx="4188043" cy="2367812"/>
            <a:chOff x="1086625" y="1913406"/>
            <a:chExt cx="4347011" cy="2457688"/>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17907" y="2086445"/>
              <a:ext cx="4115729" cy="2284649"/>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6</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5470990" y="3833799"/>
            <a:ext cx="2877482" cy="958660"/>
          </a:xfrm>
          <a:prstGeom prst="rect">
            <a:avLst/>
          </a:prstGeom>
          <a:noFill/>
        </p:spPr>
        <p:txBody>
          <a:bodyPr wrap="square">
            <a:spAutoFit/>
          </a:bodyPr>
          <a:lstStyle/>
          <a:p>
            <a:pPr algn="ctr">
              <a:lnSpc>
                <a:spcPct val="150000"/>
              </a:lnSpc>
            </a:pPr>
            <a:r>
              <a:rPr lang="vi-VN" sz="2000" dirty="0"/>
              <a:t>Bổ sung phần chữ và hoàn thiện sản phẩm</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0883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7" name="Title 6">
            <a:extLst>
              <a:ext uri="{FF2B5EF4-FFF2-40B4-BE49-F238E27FC236}">
                <a16:creationId xmlns:a16="http://schemas.microsoft.com/office/drawing/2014/main" id="{631292E7-1682-EEB2-7E33-8561142D07C9}"/>
              </a:ext>
            </a:extLst>
          </p:cNvPr>
          <p:cNvSpPr>
            <a:spLocks noGrp="1"/>
          </p:cNvSpPr>
          <p:nvPr>
            <p:ph type="title"/>
          </p:nvPr>
        </p:nvSpPr>
        <p:spPr>
          <a:xfrm>
            <a:off x="347472" y="445025"/>
            <a:ext cx="8449056" cy="572700"/>
          </a:xfrm>
        </p:spPr>
        <p:txBody>
          <a:bodyPr/>
          <a:lstStyle/>
          <a:p>
            <a:r>
              <a:rPr lang="vi-VN" sz="2400" b="1" dirty="0">
                <a:solidFill>
                  <a:schemeClr val="bg2">
                    <a:lumMod val="75000"/>
                  </a:schemeClr>
                </a:solidFill>
                <a:latin typeface="Arial" panose="020B0604020202020204" pitchFamily="34" charset="0"/>
                <a:cs typeface="Arial" panose="020B0604020202020204" pitchFamily="34" charset="0"/>
              </a:rPr>
              <a:t>Đọc thông tin mục </a:t>
            </a:r>
            <a:r>
              <a:rPr lang="vi-VN" sz="2400" b="1" i="1" dirty="0">
                <a:solidFill>
                  <a:schemeClr val="bg2">
                    <a:lumMod val="75000"/>
                  </a:schemeClr>
                </a:solidFill>
                <a:latin typeface="Arial" panose="020B0604020202020204" pitchFamily="34" charset="0"/>
                <a:cs typeface="Arial" panose="020B0604020202020204" pitchFamily="34" charset="0"/>
              </a:rPr>
              <a:t>Em có biết </a:t>
            </a:r>
            <a:r>
              <a:rPr lang="vi-VN" sz="2400" b="1" dirty="0">
                <a:solidFill>
                  <a:schemeClr val="bg2">
                    <a:lumMod val="75000"/>
                  </a:schemeClr>
                </a:solidFill>
                <a:latin typeface="Arial" panose="020B0604020202020204" pitchFamily="34" charset="0"/>
                <a:cs typeface="Arial" panose="020B0604020202020204" pitchFamily="34" charset="0"/>
              </a:rPr>
              <a:t>SGK tr.27 và cho biết</a:t>
            </a:r>
            <a:endParaRPr lang="vi-VN" sz="2400" dirty="0">
              <a:solidFill>
                <a:schemeClr val="bg2">
                  <a:lumMod val="75000"/>
                </a:schemeClr>
              </a:solidFill>
            </a:endParaRPr>
          </a:p>
        </p:txBody>
      </p:sp>
      <p:grpSp>
        <p:nvGrpSpPr>
          <p:cNvPr id="28" name="Group 27">
            <a:extLst>
              <a:ext uri="{FF2B5EF4-FFF2-40B4-BE49-F238E27FC236}">
                <a16:creationId xmlns:a16="http://schemas.microsoft.com/office/drawing/2014/main" id="{DAA025C1-F229-8C71-71B5-D0FA5D3CBFA2}"/>
              </a:ext>
            </a:extLst>
          </p:cNvPr>
          <p:cNvGrpSpPr/>
          <p:nvPr/>
        </p:nvGrpSpPr>
        <p:grpSpPr>
          <a:xfrm>
            <a:off x="698636" y="1665390"/>
            <a:ext cx="3581704" cy="2713437"/>
            <a:chOff x="3080279" y="1105754"/>
            <a:chExt cx="2983443" cy="2260205"/>
          </a:xfrm>
        </p:grpSpPr>
        <p:sp>
          <p:nvSpPr>
            <p:cNvPr id="29" name="TextBox 28">
              <a:extLst>
                <a:ext uri="{FF2B5EF4-FFF2-40B4-BE49-F238E27FC236}">
                  <a16:creationId xmlns:a16="http://schemas.microsoft.com/office/drawing/2014/main" id="{0C7E2EFB-543A-F74A-2426-A61F6A7AC102}"/>
                </a:ext>
              </a:extLst>
            </p:cNvPr>
            <p:cNvSpPr txBox="1"/>
            <p:nvPr/>
          </p:nvSpPr>
          <p:spPr>
            <a:xfrm>
              <a:off x="3080279" y="1105754"/>
              <a:ext cx="2983443" cy="358915"/>
            </a:xfrm>
            <a:prstGeom prst="rect">
              <a:avLst/>
            </a:prstGeom>
            <a:solidFill>
              <a:schemeClr val="accent6"/>
            </a:solidFill>
          </p:spPr>
          <p:txBody>
            <a:bodyPr wrap="square" rtlCol="0" anchor="ctr">
              <a:spAutoFit/>
            </a:bodyPr>
            <a:lstStyle/>
            <a:p>
              <a:pPr algn="ctr"/>
              <a:r>
                <a:rPr lang="vi-VN" sz="2200" b="1" dirty="0">
                  <a:solidFill>
                    <a:schemeClr val="accent1">
                      <a:lumMod val="75000"/>
                    </a:schemeClr>
                  </a:solidFill>
                </a:rPr>
                <a:t>THẢO LUẬN NHÓM ĐÔI</a:t>
              </a:r>
            </a:p>
          </p:txBody>
        </p:sp>
        <p:sp>
          <p:nvSpPr>
            <p:cNvPr id="30" name="Freeform 43">
              <a:extLst>
                <a:ext uri="{FF2B5EF4-FFF2-40B4-BE49-F238E27FC236}">
                  <a16:creationId xmlns:a16="http://schemas.microsoft.com/office/drawing/2014/main" id="{E0F0EAC7-CC97-44E3-A659-5B77FC1D72D6}"/>
                </a:ext>
              </a:extLst>
            </p:cNvPr>
            <p:cNvSpPr/>
            <p:nvPr/>
          </p:nvSpPr>
          <p:spPr>
            <a:xfrm>
              <a:off x="3570734" y="1611014"/>
              <a:ext cx="2002531" cy="1754945"/>
            </a:xfrm>
            <a:custGeom>
              <a:avLst/>
              <a:gdLst/>
              <a:ahLst/>
              <a:cxnLst/>
              <a:rect l="l" t="t" r="r" b="b"/>
              <a:pathLst>
                <a:path w="1262080" h="1106041">
                  <a:moveTo>
                    <a:pt x="0" y="0"/>
                  </a:moveTo>
                  <a:lnTo>
                    <a:pt x="1262080" y="0"/>
                  </a:lnTo>
                  <a:lnTo>
                    <a:pt x="1262080" y="1106041"/>
                  </a:lnTo>
                  <a:lnTo>
                    <a:pt x="0" y="11060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endParaRPr lang="vi-VN" sz="1200" dirty="0"/>
            </a:p>
          </p:txBody>
        </p:sp>
      </p:grpSp>
      <p:grpSp>
        <p:nvGrpSpPr>
          <p:cNvPr id="31" name="Group 30">
            <a:extLst>
              <a:ext uri="{FF2B5EF4-FFF2-40B4-BE49-F238E27FC236}">
                <a16:creationId xmlns:a16="http://schemas.microsoft.com/office/drawing/2014/main" id="{537FBD1B-042B-12D8-8593-92B1784F23D4}"/>
              </a:ext>
            </a:extLst>
          </p:cNvPr>
          <p:cNvGrpSpPr/>
          <p:nvPr/>
        </p:nvGrpSpPr>
        <p:grpSpPr>
          <a:xfrm>
            <a:off x="4863662" y="1148441"/>
            <a:ext cx="3263924" cy="1530466"/>
            <a:chOff x="4435324" y="1442546"/>
            <a:chExt cx="3263924" cy="1699470"/>
          </a:xfrm>
        </p:grpSpPr>
        <p:pic>
          <p:nvPicPr>
            <p:cNvPr id="32" name="Picture 7">
              <a:extLst>
                <a:ext uri="{FF2B5EF4-FFF2-40B4-BE49-F238E27FC236}">
                  <a16:creationId xmlns:a16="http://schemas.microsoft.com/office/drawing/2014/main" id="{490B566A-FBE9-DF58-AEBE-A369BE373B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35324" y="1442546"/>
              <a:ext cx="3263924" cy="1699470"/>
            </a:xfrm>
            <a:prstGeom prst="rect">
              <a:avLst/>
            </a:prstGeom>
          </p:spPr>
        </p:pic>
        <p:sp>
          <p:nvSpPr>
            <p:cNvPr id="33" name="TextBox 32">
              <a:extLst>
                <a:ext uri="{FF2B5EF4-FFF2-40B4-BE49-F238E27FC236}">
                  <a16:creationId xmlns:a16="http://schemas.microsoft.com/office/drawing/2014/main" id="{00BAA042-3DCC-E7E0-4BE6-13C995DB76AA}"/>
                </a:ext>
              </a:extLst>
            </p:cNvPr>
            <p:cNvSpPr txBox="1"/>
            <p:nvPr/>
          </p:nvSpPr>
          <p:spPr>
            <a:xfrm>
              <a:off x="4802187" y="1622785"/>
              <a:ext cx="2530198" cy="1064521"/>
            </a:xfrm>
            <a:prstGeom prst="rect">
              <a:avLst/>
            </a:prstGeom>
            <a:noFill/>
          </p:spPr>
          <p:txBody>
            <a:bodyPr wrap="square" anchor="ctr">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Thế nào là minh họa sách, báo?</a:t>
              </a:r>
              <a:endParaRPr lang="vi-VN" sz="240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21F91CEB-41C8-8543-B3D3-5916FE235959}"/>
              </a:ext>
            </a:extLst>
          </p:cNvPr>
          <p:cNvGrpSpPr/>
          <p:nvPr/>
        </p:nvGrpSpPr>
        <p:grpSpPr>
          <a:xfrm>
            <a:off x="4863662" y="2809623"/>
            <a:ext cx="3263924" cy="2014324"/>
            <a:chOff x="4435324" y="1173901"/>
            <a:chExt cx="3263924" cy="2236758"/>
          </a:xfrm>
        </p:grpSpPr>
        <p:pic>
          <p:nvPicPr>
            <p:cNvPr id="35" name="Picture 7">
              <a:extLst>
                <a:ext uri="{FF2B5EF4-FFF2-40B4-BE49-F238E27FC236}">
                  <a16:creationId xmlns:a16="http://schemas.microsoft.com/office/drawing/2014/main" id="{44A1403C-CAFF-56B8-5112-C737A76B6F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35324" y="1173901"/>
              <a:ext cx="3263924" cy="2236758"/>
            </a:xfrm>
            <a:prstGeom prst="rect">
              <a:avLst/>
            </a:prstGeom>
          </p:spPr>
        </p:pic>
        <p:sp>
          <p:nvSpPr>
            <p:cNvPr id="36" name="TextBox 35">
              <a:extLst>
                <a:ext uri="{FF2B5EF4-FFF2-40B4-BE49-F238E27FC236}">
                  <a16:creationId xmlns:a16="http://schemas.microsoft.com/office/drawing/2014/main" id="{6060E130-2361-1B3E-AAD3-0BE39ABAAF17}"/>
                </a:ext>
              </a:extLst>
            </p:cNvPr>
            <p:cNvSpPr txBox="1"/>
            <p:nvPr/>
          </p:nvSpPr>
          <p:spPr>
            <a:xfrm>
              <a:off x="4802187" y="1366463"/>
              <a:ext cx="2530198" cy="1577166"/>
            </a:xfrm>
            <a:prstGeom prst="rect">
              <a:avLst/>
            </a:prstGeom>
            <a:noFill/>
          </p:spPr>
          <p:txBody>
            <a:bodyPr wrap="square" anchor="ctr">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Trình bày đặc điểm tạo hình trong minh họa sách, báo.</a:t>
              </a:r>
              <a:endParaRPr lang="vi-VN" sz="28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2"/>
          <p:cNvPicPr preferRelativeResize="0">
            <a:picLocks noGrp="1"/>
          </p:cNvPicPr>
          <p:nvPr>
            <p:ph type="pic" idx="2"/>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147" r="9147"/>
          <a:stretch/>
        </p:blipFill>
        <p:spPr>
          <a:xfrm>
            <a:off x="5025475" y="132300"/>
            <a:ext cx="3986349" cy="4878899"/>
          </a:xfrm>
          <a:prstGeom prst="rect">
            <a:avLst/>
          </a:prstGeom>
        </p:spPr>
      </p:pic>
      <p:sp>
        <p:nvSpPr>
          <p:cNvPr id="1011" name="Google Shape;1011;p52"/>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012" name="Google Shape;1012;p52"/>
          <p:cNvGrpSpPr/>
          <p:nvPr/>
        </p:nvGrpSpPr>
        <p:grpSpPr>
          <a:xfrm>
            <a:off x="8249230" y="3662852"/>
            <a:ext cx="894770" cy="1546539"/>
            <a:chOff x="8344155" y="3662852"/>
            <a:chExt cx="894770" cy="1546539"/>
          </a:xfrm>
        </p:grpSpPr>
        <p:sp>
          <p:nvSpPr>
            <p:cNvPr id="1015" name="Google Shape;1015;p52"/>
            <p:cNvSpPr/>
            <p:nvPr/>
          </p:nvSpPr>
          <p:spPr>
            <a:xfrm>
              <a:off x="8344155" y="366285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6" name="Google Shape;1016;p52"/>
            <p:cNvGrpSpPr/>
            <p:nvPr/>
          </p:nvGrpSpPr>
          <p:grpSpPr>
            <a:xfrm>
              <a:off x="8535625" y="4136059"/>
              <a:ext cx="703300" cy="1073332"/>
              <a:chOff x="151699" y="3605936"/>
              <a:chExt cx="442940" cy="675987"/>
            </a:xfrm>
          </p:grpSpPr>
          <p:sp>
            <p:nvSpPr>
              <p:cNvPr id="1017" name="Google Shape;1017;p5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5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5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5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5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5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23" name="Google Shape;1023;p52"/>
          <p:cNvGrpSpPr/>
          <p:nvPr/>
        </p:nvGrpSpPr>
        <p:grpSpPr>
          <a:xfrm>
            <a:off x="-12" y="3996738"/>
            <a:ext cx="531699" cy="1246081"/>
            <a:chOff x="-51187" y="3599930"/>
            <a:chExt cx="701016" cy="1642889"/>
          </a:xfrm>
        </p:grpSpPr>
        <p:sp>
          <p:nvSpPr>
            <p:cNvPr id="1026" name="Google Shape;1026;p52"/>
            <p:cNvSpPr/>
            <p:nvPr/>
          </p:nvSpPr>
          <p:spPr>
            <a:xfrm flipH="1">
              <a:off x="139077" y="3599930"/>
              <a:ext cx="156768" cy="156777"/>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27" name="Google Shape;1027;p52"/>
            <p:cNvGrpSpPr/>
            <p:nvPr/>
          </p:nvGrpSpPr>
          <p:grpSpPr>
            <a:xfrm>
              <a:off x="-51187" y="4287265"/>
              <a:ext cx="701016" cy="955554"/>
              <a:chOff x="-51187" y="4287265"/>
              <a:chExt cx="701016" cy="955554"/>
            </a:xfrm>
          </p:grpSpPr>
          <p:sp>
            <p:nvSpPr>
              <p:cNvPr id="1028" name="Google Shape;1028;p52"/>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52"/>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52"/>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52"/>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52"/>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52"/>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52"/>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52"/>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1289607B-727C-FAB9-137F-2568811C81C6}"/>
              </a:ext>
            </a:extLst>
          </p:cNvPr>
          <p:cNvSpPr>
            <a:spLocks noGrp="1"/>
          </p:cNvSpPr>
          <p:nvPr>
            <p:ph type="title"/>
          </p:nvPr>
        </p:nvSpPr>
        <p:spPr>
          <a:xfrm>
            <a:off x="405750" y="696848"/>
            <a:ext cx="4360250" cy="3753610"/>
          </a:xfrm>
        </p:spPr>
        <p:txBody>
          <a:bodyPr anchor="ctr"/>
          <a:lstStyle/>
          <a:p>
            <a:pPr algn="just">
              <a:lnSpc>
                <a:spcPct val="150000"/>
              </a:lnSpc>
            </a:pPr>
            <a:r>
              <a:rPr lang="vi-VN"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 họa sách, báo là một thể loại của lĩnh vực thiết kế đồ họa, chủ yếu sử dụng yếu tố nét, hình, mảng. Họa sĩ minh họa có thể sử dụng đa dạng các chất liệu như mực nho, màu nước, màu bột,... hay phần mềm để thể hiện.</a:t>
            </a:r>
            <a:endParaRPr lang="vi-VN" sz="2200" dirty="0">
              <a:solidFill>
                <a:srgbClr val="000000"/>
              </a:solidFill>
              <a:latin typeface="Arial" panose="020B0604020202020204" pitchFamily="34" charset="0"/>
              <a:cs typeface="Arial" panose="020B0604020202020204" pitchFamily="34" charset="0"/>
            </a:endParaRPr>
          </a:p>
        </p:txBody>
      </p:sp>
      <p:pic>
        <p:nvPicPr>
          <p:cNvPr id="6" name="Google Shape;190;p2">
            <a:extLst>
              <a:ext uri="{FF2B5EF4-FFF2-40B4-BE49-F238E27FC236}">
                <a16:creationId xmlns:a16="http://schemas.microsoft.com/office/drawing/2014/main" id="{1250794D-B7D0-E5A0-0531-722B6E2E6698}"/>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2"/>
          <p:cNvPicPr preferRelativeResize="0">
            <a:picLocks noGrp="1"/>
          </p:cNvPicPr>
          <p:nvPr>
            <p:ph type="pic" idx="2"/>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39922" r="1646"/>
          <a:stretch/>
        </p:blipFill>
        <p:spPr>
          <a:xfrm>
            <a:off x="5025475" y="132300"/>
            <a:ext cx="3986349" cy="4878899"/>
          </a:xfrm>
          <a:prstGeom prst="rect">
            <a:avLst/>
          </a:prstGeom>
        </p:spPr>
      </p:pic>
      <p:sp>
        <p:nvSpPr>
          <p:cNvPr id="1011" name="Google Shape;1011;p52"/>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012" name="Google Shape;1012;p52"/>
          <p:cNvGrpSpPr/>
          <p:nvPr/>
        </p:nvGrpSpPr>
        <p:grpSpPr>
          <a:xfrm>
            <a:off x="8249230" y="3662852"/>
            <a:ext cx="894770" cy="1546539"/>
            <a:chOff x="8344155" y="3662852"/>
            <a:chExt cx="894770" cy="1546539"/>
          </a:xfrm>
        </p:grpSpPr>
        <p:sp>
          <p:nvSpPr>
            <p:cNvPr id="1015" name="Google Shape;1015;p52"/>
            <p:cNvSpPr/>
            <p:nvPr/>
          </p:nvSpPr>
          <p:spPr>
            <a:xfrm>
              <a:off x="8344155" y="366285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6" name="Google Shape;1016;p52"/>
            <p:cNvGrpSpPr/>
            <p:nvPr/>
          </p:nvGrpSpPr>
          <p:grpSpPr>
            <a:xfrm>
              <a:off x="8535625" y="4136059"/>
              <a:ext cx="703300" cy="1073332"/>
              <a:chOff x="151699" y="3605936"/>
              <a:chExt cx="442940" cy="675987"/>
            </a:xfrm>
          </p:grpSpPr>
          <p:sp>
            <p:nvSpPr>
              <p:cNvPr id="1017" name="Google Shape;1017;p5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5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5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5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5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5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23" name="Google Shape;1023;p52"/>
          <p:cNvGrpSpPr/>
          <p:nvPr/>
        </p:nvGrpSpPr>
        <p:grpSpPr>
          <a:xfrm>
            <a:off x="-12" y="3996738"/>
            <a:ext cx="531699" cy="1246081"/>
            <a:chOff x="-51187" y="3599930"/>
            <a:chExt cx="701016" cy="1642889"/>
          </a:xfrm>
        </p:grpSpPr>
        <p:sp>
          <p:nvSpPr>
            <p:cNvPr id="1026" name="Google Shape;1026;p52"/>
            <p:cNvSpPr/>
            <p:nvPr/>
          </p:nvSpPr>
          <p:spPr>
            <a:xfrm flipH="1">
              <a:off x="139077" y="3599930"/>
              <a:ext cx="156768" cy="156777"/>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27" name="Google Shape;1027;p52"/>
            <p:cNvGrpSpPr/>
            <p:nvPr/>
          </p:nvGrpSpPr>
          <p:grpSpPr>
            <a:xfrm>
              <a:off x="-51187" y="4287265"/>
              <a:ext cx="701016" cy="955554"/>
              <a:chOff x="-51187" y="4287265"/>
              <a:chExt cx="701016" cy="955554"/>
            </a:xfrm>
          </p:grpSpPr>
          <p:sp>
            <p:nvSpPr>
              <p:cNvPr id="1028" name="Google Shape;1028;p52"/>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52"/>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52"/>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52"/>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52"/>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52"/>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52"/>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52"/>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1289607B-727C-FAB9-137F-2568811C81C6}"/>
              </a:ext>
            </a:extLst>
          </p:cNvPr>
          <p:cNvSpPr>
            <a:spLocks noGrp="1"/>
          </p:cNvSpPr>
          <p:nvPr>
            <p:ph type="title"/>
          </p:nvPr>
        </p:nvSpPr>
        <p:spPr>
          <a:xfrm>
            <a:off x="405750" y="696848"/>
            <a:ext cx="4360250" cy="3753610"/>
          </a:xfrm>
        </p:spPr>
        <p:txBody>
          <a:bodyPr anchor="ctr"/>
          <a:lstStyle/>
          <a:p>
            <a:pPr algn="just">
              <a:lnSpc>
                <a:spcPct val="150000"/>
              </a:lnSpc>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 điểm tạo hình trong minh họa sách, báo có tính chất ước lệ, khái quát, cô đọng về nội dung. Hình và màu đơn giản có vai trò củng cố làm rõ nội dung sách, báo.</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69378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474300" y="421198"/>
            <a:ext cx="8195400" cy="1136099"/>
          </a:xfrm>
        </p:spPr>
        <p:txBody>
          <a:bodyPr anchor="ctr"/>
          <a:lstStyle/>
          <a:p>
            <a:pPr algn="just">
              <a:lnSpc>
                <a:spcPct val="150000"/>
              </a:lnSpc>
            </a:pPr>
            <a:r>
              <a:rPr lang="vi-VN" sz="2400" b="1" dirty="0">
                <a:solidFill>
                  <a:schemeClr val="bg2">
                    <a:lumMod val="75000"/>
                  </a:schemeClr>
                </a:solidFill>
                <a:latin typeface="Arial" panose="020B0604020202020204" pitchFamily="34" charset="0"/>
                <a:cs typeface="Arial" panose="020B0604020202020204" pitchFamily="34" charset="0"/>
              </a:rPr>
              <a:t>2. </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Lựa chọn một phân đoạn trong truyện yêu thích để vẽ tranh minh họa theo hình thức thể hiện phù hợp</a:t>
            </a:r>
            <a:endParaRPr lang="vi-VN" sz="2400" b="1" dirty="0">
              <a:solidFill>
                <a:schemeClr val="bg2">
                  <a:lumMod val="75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F4F0452-ADDB-355A-E98E-A6E0A55A67DD}"/>
              </a:ext>
            </a:extLst>
          </p:cNvPr>
          <p:cNvGrpSpPr/>
          <p:nvPr/>
        </p:nvGrpSpPr>
        <p:grpSpPr>
          <a:xfrm>
            <a:off x="1566188" y="1663304"/>
            <a:ext cx="4359266" cy="3090557"/>
            <a:chOff x="1592076" y="1773369"/>
            <a:chExt cx="4359266" cy="3090557"/>
          </a:xfrm>
        </p:grpSpPr>
        <p:sp>
          <p:nvSpPr>
            <p:cNvPr id="6" name="Freeform 34">
              <a:extLst>
                <a:ext uri="{FF2B5EF4-FFF2-40B4-BE49-F238E27FC236}">
                  <a16:creationId xmlns:a16="http://schemas.microsoft.com/office/drawing/2014/main" id="{0DCE34CD-9674-716E-4AD8-5922BC55931E}"/>
                </a:ext>
              </a:extLst>
            </p:cNvPr>
            <p:cNvSpPr/>
            <p:nvPr/>
          </p:nvSpPr>
          <p:spPr>
            <a:xfrm>
              <a:off x="1592076" y="1773369"/>
              <a:ext cx="4359266" cy="3090557"/>
            </a:xfrm>
            <a:custGeom>
              <a:avLst/>
              <a:gdLst/>
              <a:ahLst/>
              <a:cxnLst/>
              <a:rect l="l" t="t" r="r" b="b"/>
              <a:pathLst>
                <a:path w="2635079" h="1839066">
                  <a:moveTo>
                    <a:pt x="0" y="0"/>
                  </a:moveTo>
                  <a:lnTo>
                    <a:pt x="2635079" y="0"/>
                  </a:lnTo>
                  <a:lnTo>
                    <a:pt x="2635079" y="1839065"/>
                  </a:lnTo>
                  <a:lnTo>
                    <a:pt x="0" y="18390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endParaRPr lang="vi-VN"/>
            </a:p>
          </p:txBody>
        </p:sp>
        <p:sp>
          <p:nvSpPr>
            <p:cNvPr id="8" name="TextBox 7">
              <a:extLst>
                <a:ext uri="{FF2B5EF4-FFF2-40B4-BE49-F238E27FC236}">
                  <a16:creationId xmlns:a16="http://schemas.microsoft.com/office/drawing/2014/main" id="{8D495749-8CCB-7280-3068-15C1A7021417}"/>
                </a:ext>
              </a:extLst>
            </p:cNvPr>
            <p:cNvSpPr txBox="1"/>
            <p:nvPr/>
          </p:nvSpPr>
          <p:spPr>
            <a:xfrm>
              <a:off x="2070137" y="2270696"/>
              <a:ext cx="3449574" cy="2343655"/>
            </a:xfrm>
            <a:prstGeom prst="rect">
              <a:avLst/>
            </a:prstGeom>
            <a:noFill/>
          </p:spPr>
          <p:txBody>
            <a:bodyPr wrap="square" anchor="ctr">
              <a:spAutoFit/>
            </a:bodyPr>
            <a:lstStyle/>
            <a:p>
              <a:pPr algn="ctr">
                <a:lnSpc>
                  <a:spcPct val="150000"/>
                </a:lnSpc>
              </a:pPr>
              <a:r>
                <a:rPr lang="vi-VN" sz="2000" b="1" dirty="0">
                  <a:effectLst/>
                  <a:latin typeface="Arial" panose="020B0604020202020204" pitchFamily="34" charset="0"/>
                  <a:ea typeface="Times New Roman" panose="02020603050405020304" pitchFamily="18" charset="0"/>
                  <a:cs typeface="Arial" panose="020B0604020202020204" pitchFamily="34" charset="0"/>
                </a:rPr>
                <a:t>LÀM VIỆC THEO NHÓM:</a:t>
              </a:r>
            </a:p>
            <a:p>
              <a:pPr algn="just">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Lựa chọn một phân đoạn trong truyện yêu thích để vẽ tranh minh họa theo hình thức thể hiện phù hợp.</a:t>
              </a:r>
              <a:endParaRPr lang="vi-VN" sz="2000" dirty="0">
                <a:latin typeface="Arial" panose="020B0604020202020204" pitchFamily="34" charset="0"/>
                <a:cs typeface="Arial" panose="020B0604020202020204" pitchFamily="34" charset="0"/>
              </a:endParaRPr>
            </a:p>
          </p:txBody>
        </p:sp>
      </p:grpSp>
      <p:pic>
        <p:nvPicPr>
          <p:cNvPr id="10" name="Google Shape;985;p50">
            <a:extLst>
              <a:ext uri="{FF2B5EF4-FFF2-40B4-BE49-F238E27FC236}">
                <a16:creationId xmlns:a16="http://schemas.microsoft.com/office/drawing/2014/main" id="{20F5B838-295F-D1C3-A40A-AFD12F7B1A2A}"/>
              </a:ext>
            </a:extLst>
          </p:cNvPr>
          <p:cNvPicPr preferRelativeResize="0"/>
          <p:nvPr/>
        </p:nvPicPr>
        <p:blipFill>
          <a:blip r:embed="rId5">
            <a:alphaModFix/>
          </a:blip>
          <a:stretch>
            <a:fillRect/>
          </a:stretch>
        </p:blipFill>
        <p:spPr>
          <a:xfrm>
            <a:off x="6610922" y="2359152"/>
            <a:ext cx="1933779" cy="2542907"/>
          </a:xfrm>
          <a:prstGeom prst="rect">
            <a:avLst/>
          </a:prstGeom>
          <a:noFill/>
          <a:ln>
            <a:noFill/>
          </a:ln>
        </p:spPr>
      </p:pic>
      <p:pic>
        <p:nvPicPr>
          <p:cNvPr id="11" name="Google Shape;190;p2">
            <a:extLst>
              <a:ext uri="{FF2B5EF4-FFF2-40B4-BE49-F238E27FC236}">
                <a16:creationId xmlns:a16="http://schemas.microsoft.com/office/drawing/2014/main" id="{C437EC75-AED3-3A79-A008-72311DA6ADB9}"/>
              </a:ext>
            </a:extLst>
          </p:cNvPr>
          <p:cNvPicPr preferRelativeResize="0"/>
          <p:nvPr/>
        </p:nvPicPr>
        <p:blipFill rotWithShape="1">
          <a:blip r:embed="rId6">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grpSp>
        <p:nvGrpSpPr>
          <p:cNvPr id="1087" name="Google Shape;1087;p56"/>
          <p:cNvGrpSpPr/>
          <p:nvPr/>
        </p:nvGrpSpPr>
        <p:grpSpPr>
          <a:xfrm>
            <a:off x="8138160" y="4288104"/>
            <a:ext cx="853385" cy="587600"/>
            <a:chOff x="7555732" y="3806402"/>
            <a:chExt cx="1435813" cy="1069302"/>
          </a:xfrm>
        </p:grpSpPr>
        <p:sp>
          <p:nvSpPr>
            <p:cNvPr id="1088" name="Google Shape;1088;p56"/>
            <p:cNvSpPr/>
            <p:nvPr/>
          </p:nvSpPr>
          <p:spPr>
            <a:xfrm flipH="1">
              <a:off x="7555732" y="3806402"/>
              <a:ext cx="1243145" cy="1063213"/>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89" name="Google Shape;1089;p56"/>
            <p:cNvGrpSpPr/>
            <p:nvPr/>
          </p:nvGrpSpPr>
          <p:grpSpPr>
            <a:xfrm>
              <a:off x="7672653" y="4094054"/>
              <a:ext cx="1318892" cy="781650"/>
              <a:chOff x="7672653" y="4094054"/>
              <a:chExt cx="1318892" cy="781650"/>
            </a:xfrm>
          </p:grpSpPr>
          <p:grpSp>
            <p:nvGrpSpPr>
              <p:cNvPr id="1090" name="Google Shape;1090;p56"/>
              <p:cNvGrpSpPr/>
              <p:nvPr/>
            </p:nvGrpSpPr>
            <p:grpSpPr>
              <a:xfrm flipH="1">
                <a:off x="7672653" y="4477186"/>
                <a:ext cx="1318892" cy="398517"/>
                <a:chOff x="2039851" y="3478515"/>
                <a:chExt cx="1542563" cy="466102"/>
              </a:xfrm>
            </p:grpSpPr>
            <p:sp>
              <p:nvSpPr>
                <p:cNvPr id="1091" name="Google Shape;1091;p56"/>
                <p:cNvSpPr/>
                <p:nvPr/>
              </p:nvSpPr>
              <p:spPr>
                <a:xfrm>
                  <a:off x="2854851" y="3486789"/>
                  <a:ext cx="657513" cy="447899"/>
                </a:xfrm>
                <a:custGeom>
                  <a:avLst/>
                  <a:gdLst/>
                  <a:ahLst/>
                  <a:cxnLst/>
                  <a:rect l="l" t="t" r="r" b="b"/>
                  <a:pathLst>
                    <a:path w="2384" h="1624" extrusionOk="0">
                      <a:moveTo>
                        <a:pt x="2384" y="0"/>
                      </a:moveTo>
                      <a:lnTo>
                        <a:pt x="470" y="0"/>
                      </a:lnTo>
                      <a:cubicBezTo>
                        <a:pt x="211" y="0"/>
                        <a:pt x="0" y="189"/>
                        <a:pt x="0" y="419"/>
                      </a:cubicBezTo>
                      <a:lnTo>
                        <a:pt x="0" y="1205"/>
                      </a:lnTo>
                      <a:cubicBezTo>
                        <a:pt x="0" y="1435"/>
                        <a:pt x="212" y="1624"/>
                        <a:pt x="470" y="1624"/>
                      </a:cubicBezTo>
                      <a:lnTo>
                        <a:pt x="2384" y="1624"/>
                      </a:lnTo>
                      <a:cubicBezTo>
                        <a:pt x="2384" y="1624"/>
                        <a:pt x="1959" y="796"/>
                        <a:pt x="23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56"/>
                <p:cNvSpPr/>
                <p:nvPr/>
              </p:nvSpPr>
              <p:spPr>
                <a:xfrm>
                  <a:off x="2850714" y="3478515"/>
                  <a:ext cx="676819" cy="466102"/>
                </a:xfrm>
                <a:custGeom>
                  <a:avLst/>
                  <a:gdLst/>
                  <a:ahLst/>
                  <a:cxnLst/>
                  <a:rect l="l" t="t" r="r" b="b"/>
                  <a:pathLst>
                    <a:path w="2454" h="1690" extrusionOk="0">
                      <a:moveTo>
                        <a:pt x="2396" y="32"/>
                      </a:moveTo>
                      <a:cubicBezTo>
                        <a:pt x="1879" y="43"/>
                        <a:pt x="1383" y="57"/>
                        <a:pt x="890" y="60"/>
                      </a:cubicBezTo>
                      <a:cubicBezTo>
                        <a:pt x="767" y="60"/>
                        <a:pt x="644" y="60"/>
                        <a:pt x="520" y="59"/>
                      </a:cubicBezTo>
                      <a:lnTo>
                        <a:pt x="520" y="59"/>
                      </a:lnTo>
                      <a:cubicBezTo>
                        <a:pt x="513" y="59"/>
                        <a:pt x="505" y="59"/>
                        <a:pt x="498" y="59"/>
                      </a:cubicBezTo>
                      <a:cubicBezTo>
                        <a:pt x="475" y="59"/>
                        <a:pt x="453" y="60"/>
                        <a:pt x="430" y="61"/>
                      </a:cubicBezTo>
                      <a:lnTo>
                        <a:pt x="430" y="61"/>
                      </a:lnTo>
                      <a:cubicBezTo>
                        <a:pt x="401" y="64"/>
                        <a:pt x="371" y="69"/>
                        <a:pt x="343" y="77"/>
                      </a:cubicBezTo>
                      <a:lnTo>
                        <a:pt x="343" y="77"/>
                      </a:lnTo>
                      <a:cubicBezTo>
                        <a:pt x="305" y="87"/>
                        <a:pt x="269" y="103"/>
                        <a:pt x="236" y="122"/>
                      </a:cubicBezTo>
                      <a:cubicBezTo>
                        <a:pt x="217" y="132"/>
                        <a:pt x="200" y="144"/>
                        <a:pt x="184" y="157"/>
                      </a:cubicBezTo>
                      <a:lnTo>
                        <a:pt x="184" y="157"/>
                      </a:lnTo>
                      <a:cubicBezTo>
                        <a:pt x="140" y="190"/>
                        <a:pt x="104" y="231"/>
                        <a:pt x="77" y="278"/>
                      </a:cubicBezTo>
                      <a:cubicBezTo>
                        <a:pt x="74" y="283"/>
                        <a:pt x="72" y="288"/>
                        <a:pt x="69" y="293"/>
                      </a:cubicBezTo>
                      <a:cubicBezTo>
                        <a:pt x="63" y="306"/>
                        <a:pt x="57" y="320"/>
                        <a:pt x="51" y="334"/>
                      </a:cubicBezTo>
                      <a:lnTo>
                        <a:pt x="45" y="355"/>
                      </a:lnTo>
                      <a:lnTo>
                        <a:pt x="45" y="355"/>
                      </a:lnTo>
                      <a:cubicBezTo>
                        <a:pt x="42" y="362"/>
                        <a:pt x="40" y="369"/>
                        <a:pt x="39" y="377"/>
                      </a:cubicBezTo>
                      <a:lnTo>
                        <a:pt x="39" y="377"/>
                      </a:lnTo>
                      <a:cubicBezTo>
                        <a:pt x="32" y="406"/>
                        <a:pt x="29" y="436"/>
                        <a:pt x="29" y="467"/>
                      </a:cubicBezTo>
                      <a:cubicBezTo>
                        <a:pt x="27" y="592"/>
                        <a:pt x="26" y="717"/>
                        <a:pt x="25" y="841"/>
                      </a:cubicBezTo>
                      <a:lnTo>
                        <a:pt x="25" y="1030"/>
                      </a:lnTo>
                      <a:lnTo>
                        <a:pt x="26" y="1218"/>
                      </a:lnTo>
                      <a:lnTo>
                        <a:pt x="26" y="1218"/>
                      </a:lnTo>
                      <a:cubicBezTo>
                        <a:pt x="26" y="1219"/>
                        <a:pt x="26" y="1220"/>
                        <a:pt x="26" y="1221"/>
                      </a:cubicBezTo>
                      <a:cubicBezTo>
                        <a:pt x="26" y="1251"/>
                        <a:pt x="29" y="1280"/>
                        <a:pt x="35" y="1309"/>
                      </a:cubicBezTo>
                      <a:lnTo>
                        <a:pt x="35" y="1309"/>
                      </a:lnTo>
                      <a:cubicBezTo>
                        <a:pt x="36" y="1316"/>
                        <a:pt x="38" y="1324"/>
                        <a:pt x="41" y="1331"/>
                      </a:cubicBezTo>
                      <a:lnTo>
                        <a:pt x="48" y="1352"/>
                      </a:lnTo>
                      <a:cubicBezTo>
                        <a:pt x="53" y="1366"/>
                        <a:pt x="59" y="1380"/>
                        <a:pt x="65" y="1394"/>
                      </a:cubicBezTo>
                      <a:lnTo>
                        <a:pt x="65" y="1394"/>
                      </a:lnTo>
                      <a:cubicBezTo>
                        <a:pt x="68" y="1399"/>
                        <a:pt x="71" y="1405"/>
                        <a:pt x="74" y="1410"/>
                      </a:cubicBezTo>
                      <a:cubicBezTo>
                        <a:pt x="102" y="1457"/>
                        <a:pt x="138" y="1499"/>
                        <a:pt x="181" y="1532"/>
                      </a:cubicBezTo>
                      <a:lnTo>
                        <a:pt x="181" y="1532"/>
                      </a:lnTo>
                      <a:cubicBezTo>
                        <a:pt x="197" y="1545"/>
                        <a:pt x="215" y="1557"/>
                        <a:pt x="233" y="1567"/>
                      </a:cubicBezTo>
                      <a:cubicBezTo>
                        <a:pt x="267" y="1587"/>
                        <a:pt x="303" y="1602"/>
                        <a:pt x="341" y="1612"/>
                      </a:cubicBezTo>
                      <a:lnTo>
                        <a:pt x="341" y="1612"/>
                      </a:lnTo>
                      <a:cubicBezTo>
                        <a:pt x="370" y="1620"/>
                        <a:pt x="399" y="1626"/>
                        <a:pt x="429" y="1628"/>
                      </a:cubicBezTo>
                      <a:lnTo>
                        <a:pt x="429" y="1628"/>
                      </a:lnTo>
                      <a:cubicBezTo>
                        <a:pt x="450" y="1630"/>
                        <a:pt x="470" y="1630"/>
                        <a:pt x="490" y="1630"/>
                      </a:cubicBezTo>
                      <a:cubicBezTo>
                        <a:pt x="500" y="1630"/>
                        <a:pt x="510" y="1630"/>
                        <a:pt x="521" y="1630"/>
                      </a:cubicBezTo>
                      <a:cubicBezTo>
                        <a:pt x="646" y="1627"/>
                        <a:pt x="772" y="1627"/>
                        <a:pt x="896" y="1625"/>
                      </a:cubicBezTo>
                      <a:cubicBezTo>
                        <a:pt x="1397" y="1620"/>
                        <a:pt x="1898" y="1615"/>
                        <a:pt x="2399" y="1619"/>
                      </a:cubicBezTo>
                      <a:lnTo>
                        <a:pt x="2368" y="1669"/>
                      </a:lnTo>
                      <a:cubicBezTo>
                        <a:pt x="2352" y="1636"/>
                        <a:pt x="2338" y="1604"/>
                        <a:pt x="2325" y="1570"/>
                      </a:cubicBezTo>
                      <a:cubicBezTo>
                        <a:pt x="2312" y="1537"/>
                        <a:pt x="2300" y="1503"/>
                        <a:pt x="2289" y="1469"/>
                      </a:cubicBezTo>
                      <a:cubicBezTo>
                        <a:pt x="2267" y="1401"/>
                        <a:pt x="2249" y="1333"/>
                        <a:pt x="2233" y="1263"/>
                      </a:cubicBezTo>
                      <a:lnTo>
                        <a:pt x="2233" y="1263"/>
                      </a:lnTo>
                      <a:cubicBezTo>
                        <a:pt x="2203" y="1124"/>
                        <a:pt x="2187" y="982"/>
                        <a:pt x="2186" y="840"/>
                      </a:cubicBezTo>
                      <a:lnTo>
                        <a:pt x="2186" y="840"/>
                      </a:lnTo>
                      <a:cubicBezTo>
                        <a:pt x="2186" y="769"/>
                        <a:pt x="2191" y="699"/>
                        <a:pt x="2199" y="628"/>
                      </a:cubicBezTo>
                      <a:cubicBezTo>
                        <a:pt x="2201" y="611"/>
                        <a:pt x="2203" y="592"/>
                        <a:pt x="2206" y="575"/>
                      </a:cubicBezTo>
                      <a:cubicBezTo>
                        <a:pt x="2208" y="557"/>
                        <a:pt x="2211" y="540"/>
                        <a:pt x="2215" y="523"/>
                      </a:cubicBezTo>
                      <a:lnTo>
                        <a:pt x="2225" y="471"/>
                      </a:lnTo>
                      <a:lnTo>
                        <a:pt x="2237" y="419"/>
                      </a:lnTo>
                      <a:cubicBezTo>
                        <a:pt x="2241" y="402"/>
                        <a:pt x="2245" y="385"/>
                        <a:pt x="2251" y="368"/>
                      </a:cubicBezTo>
                      <a:cubicBezTo>
                        <a:pt x="2256" y="351"/>
                        <a:pt x="2260" y="333"/>
                        <a:pt x="2267" y="317"/>
                      </a:cubicBezTo>
                      <a:cubicBezTo>
                        <a:pt x="2278" y="283"/>
                        <a:pt x="2290" y="250"/>
                        <a:pt x="2304" y="218"/>
                      </a:cubicBezTo>
                      <a:cubicBezTo>
                        <a:pt x="2311" y="202"/>
                        <a:pt x="2317" y="185"/>
                        <a:pt x="2324" y="169"/>
                      </a:cubicBezTo>
                      <a:lnTo>
                        <a:pt x="2347" y="122"/>
                      </a:lnTo>
                      <a:cubicBezTo>
                        <a:pt x="2351" y="114"/>
                        <a:pt x="2354" y="107"/>
                        <a:pt x="2358" y="99"/>
                      </a:cubicBezTo>
                      <a:lnTo>
                        <a:pt x="2371" y="77"/>
                      </a:lnTo>
                      <a:lnTo>
                        <a:pt x="2396" y="32"/>
                      </a:lnTo>
                      <a:moveTo>
                        <a:pt x="2402" y="29"/>
                      </a:moveTo>
                      <a:lnTo>
                        <a:pt x="2381" y="78"/>
                      </a:lnTo>
                      <a:lnTo>
                        <a:pt x="2369" y="104"/>
                      </a:lnTo>
                      <a:cubicBezTo>
                        <a:pt x="2365" y="112"/>
                        <a:pt x="2363" y="119"/>
                        <a:pt x="2359" y="128"/>
                      </a:cubicBezTo>
                      <a:lnTo>
                        <a:pt x="2339" y="176"/>
                      </a:lnTo>
                      <a:cubicBezTo>
                        <a:pt x="2333" y="192"/>
                        <a:pt x="2328" y="209"/>
                        <a:pt x="2322" y="226"/>
                      </a:cubicBezTo>
                      <a:cubicBezTo>
                        <a:pt x="2310" y="258"/>
                        <a:pt x="2301" y="292"/>
                        <a:pt x="2291" y="325"/>
                      </a:cubicBezTo>
                      <a:cubicBezTo>
                        <a:pt x="2286" y="342"/>
                        <a:pt x="2282" y="359"/>
                        <a:pt x="2278" y="376"/>
                      </a:cubicBezTo>
                      <a:cubicBezTo>
                        <a:pt x="2273" y="393"/>
                        <a:pt x="2270" y="410"/>
                        <a:pt x="2267" y="427"/>
                      </a:cubicBezTo>
                      <a:lnTo>
                        <a:pt x="2257" y="478"/>
                      </a:lnTo>
                      <a:lnTo>
                        <a:pt x="2249" y="530"/>
                      </a:lnTo>
                      <a:cubicBezTo>
                        <a:pt x="2246" y="547"/>
                        <a:pt x="2245" y="564"/>
                        <a:pt x="2243" y="581"/>
                      </a:cubicBezTo>
                      <a:cubicBezTo>
                        <a:pt x="2241" y="598"/>
                        <a:pt x="2239" y="615"/>
                        <a:pt x="2238" y="633"/>
                      </a:cubicBezTo>
                      <a:lnTo>
                        <a:pt x="2238" y="633"/>
                      </a:lnTo>
                      <a:cubicBezTo>
                        <a:pt x="2234" y="678"/>
                        <a:pt x="2233" y="724"/>
                        <a:pt x="2233" y="769"/>
                      </a:cubicBezTo>
                      <a:cubicBezTo>
                        <a:pt x="2233" y="792"/>
                        <a:pt x="2233" y="816"/>
                        <a:pt x="2234" y="839"/>
                      </a:cubicBezTo>
                      <a:lnTo>
                        <a:pt x="2234" y="839"/>
                      </a:lnTo>
                      <a:cubicBezTo>
                        <a:pt x="2240" y="978"/>
                        <a:pt x="2259" y="1115"/>
                        <a:pt x="2292" y="1250"/>
                      </a:cubicBezTo>
                      <a:cubicBezTo>
                        <a:pt x="2309" y="1317"/>
                        <a:pt x="2328" y="1383"/>
                        <a:pt x="2351" y="1448"/>
                      </a:cubicBezTo>
                      <a:lnTo>
                        <a:pt x="2351" y="1448"/>
                      </a:lnTo>
                      <a:cubicBezTo>
                        <a:pt x="2374" y="1513"/>
                        <a:pt x="2400" y="1576"/>
                        <a:pt x="2430" y="1638"/>
                      </a:cubicBezTo>
                      <a:lnTo>
                        <a:pt x="2454" y="1688"/>
                      </a:lnTo>
                      <a:lnTo>
                        <a:pt x="2399" y="1688"/>
                      </a:lnTo>
                      <a:cubicBezTo>
                        <a:pt x="1898" y="1692"/>
                        <a:pt x="1397" y="1687"/>
                        <a:pt x="896" y="1682"/>
                      </a:cubicBezTo>
                      <a:cubicBezTo>
                        <a:pt x="771" y="1681"/>
                        <a:pt x="645" y="1680"/>
                        <a:pt x="521" y="1677"/>
                      </a:cubicBezTo>
                      <a:lnTo>
                        <a:pt x="521" y="1677"/>
                      </a:lnTo>
                      <a:cubicBezTo>
                        <a:pt x="489" y="1677"/>
                        <a:pt x="457" y="1675"/>
                        <a:pt x="425" y="1672"/>
                      </a:cubicBezTo>
                      <a:lnTo>
                        <a:pt x="425" y="1672"/>
                      </a:lnTo>
                      <a:cubicBezTo>
                        <a:pt x="392" y="1667"/>
                        <a:pt x="360" y="1660"/>
                        <a:pt x="329" y="1650"/>
                      </a:cubicBezTo>
                      <a:lnTo>
                        <a:pt x="329" y="1650"/>
                      </a:lnTo>
                      <a:cubicBezTo>
                        <a:pt x="294" y="1639"/>
                        <a:pt x="260" y="1624"/>
                        <a:pt x="229" y="1606"/>
                      </a:cubicBezTo>
                      <a:cubicBezTo>
                        <a:pt x="204" y="1592"/>
                        <a:pt x="181" y="1575"/>
                        <a:pt x="159" y="1557"/>
                      </a:cubicBezTo>
                      <a:lnTo>
                        <a:pt x="159" y="1557"/>
                      </a:lnTo>
                      <a:cubicBezTo>
                        <a:pt x="118" y="1523"/>
                        <a:pt x="83" y="1482"/>
                        <a:pt x="56" y="1436"/>
                      </a:cubicBezTo>
                      <a:cubicBezTo>
                        <a:pt x="50" y="1426"/>
                        <a:pt x="45" y="1416"/>
                        <a:pt x="40" y="1406"/>
                      </a:cubicBezTo>
                      <a:lnTo>
                        <a:pt x="40" y="1406"/>
                      </a:lnTo>
                      <a:cubicBezTo>
                        <a:pt x="15" y="1351"/>
                        <a:pt x="3" y="1292"/>
                        <a:pt x="3" y="1233"/>
                      </a:cubicBezTo>
                      <a:cubicBezTo>
                        <a:pt x="3" y="1227"/>
                        <a:pt x="3" y="1222"/>
                        <a:pt x="3" y="1217"/>
                      </a:cubicBezTo>
                      <a:lnTo>
                        <a:pt x="4" y="1029"/>
                      </a:lnTo>
                      <a:lnTo>
                        <a:pt x="4" y="841"/>
                      </a:lnTo>
                      <a:cubicBezTo>
                        <a:pt x="4" y="716"/>
                        <a:pt x="3" y="591"/>
                        <a:pt x="0" y="466"/>
                      </a:cubicBezTo>
                      <a:lnTo>
                        <a:pt x="0" y="466"/>
                      </a:lnTo>
                      <a:cubicBezTo>
                        <a:pt x="0" y="461"/>
                        <a:pt x="0" y="455"/>
                        <a:pt x="0" y="449"/>
                      </a:cubicBezTo>
                      <a:cubicBezTo>
                        <a:pt x="0" y="423"/>
                        <a:pt x="2" y="396"/>
                        <a:pt x="7" y="370"/>
                      </a:cubicBezTo>
                      <a:lnTo>
                        <a:pt x="7" y="370"/>
                      </a:lnTo>
                      <a:cubicBezTo>
                        <a:pt x="8" y="361"/>
                        <a:pt x="10" y="353"/>
                        <a:pt x="12" y="346"/>
                      </a:cubicBezTo>
                      <a:lnTo>
                        <a:pt x="19" y="322"/>
                      </a:lnTo>
                      <a:cubicBezTo>
                        <a:pt x="24" y="306"/>
                        <a:pt x="30" y="291"/>
                        <a:pt x="36" y="276"/>
                      </a:cubicBezTo>
                      <a:lnTo>
                        <a:pt x="36" y="276"/>
                      </a:lnTo>
                      <a:cubicBezTo>
                        <a:pt x="42" y="265"/>
                        <a:pt x="47" y="254"/>
                        <a:pt x="53" y="244"/>
                      </a:cubicBezTo>
                      <a:cubicBezTo>
                        <a:pt x="80" y="197"/>
                        <a:pt x="115" y="156"/>
                        <a:pt x="156" y="122"/>
                      </a:cubicBezTo>
                      <a:lnTo>
                        <a:pt x="156" y="122"/>
                      </a:lnTo>
                      <a:cubicBezTo>
                        <a:pt x="178" y="104"/>
                        <a:pt x="201" y="86"/>
                        <a:pt x="227" y="72"/>
                      </a:cubicBezTo>
                      <a:cubicBezTo>
                        <a:pt x="258" y="53"/>
                        <a:pt x="293" y="39"/>
                        <a:pt x="327" y="28"/>
                      </a:cubicBezTo>
                      <a:lnTo>
                        <a:pt x="327" y="28"/>
                      </a:lnTo>
                      <a:cubicBezTo>
                        <a:pt x="359" y="18"/>
                        <a:pt x="391" y="11"/>
                        <a:pt x="424" y="6"/>
                      </a:cubicBezTo>
                      <a:lnTo>
                        <a:pt x="424" y="6"/>
                      </a:lnTo>
                      <a:cubicBezTo>
                        <a:pt x="453" y="3"/>
                        <a:pt x="483" y="1"/>
                        <a:pt x="513" y="1"/>
                      </a:cubicBezTo>
                      <a:cubicBezTo>
                        <a:pt x="516" y="1"/>
                        <a:pt x="518" y="1"/>
                        <a:pt x="521" y="1"/>
                      </a:cubicBezTo>
                      <a:cubicBezTo>
                        <a:pt x="648" y="0"/>
                        <a:pt x="775" y="0"/>
                        <a:pt x="902" y="0"/>
                      </a:cubicBezTo>
                      <a:cubicBezTo>
                        <a:pt x="1411" y="4"/>
                        <a:pt x="1918" y="18"/>
                        <a:pt x="2402" y="2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3" name="Google Shape;1093;p56"/>
                <p:cNvSpPr/>
                <p:nvPr/>
              </p:nvSpPr>
              <p:spPr>
                <a:xfrm>
                  <a:off x="2878571" y="3750456"/>
                  <a:ext cx="492032" cy="7998"/>
                </a:xfrm>
                <a:custGeom>
                  <a:avLst/>
                  <a:gdLst/>
                  <a:ahLst/>
                  <a:cxnLst/>
                  <a:rect l="l" t="t" r="r" b="b"/>
                  <a:pathLst>
                    <a:path w="1784" h="29" extrusionOk="0">
                      <a:moveTo>
                        <a:pt x="0" y="29"/>
                      </a:moveTo>
                      <a:lnTo>
                        <a:pt x="0" y="0"/>
                      </a:lnTo>
                      <a:lnTo>
                        <a:pt x="1784" y="14"/>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4" name="Google Shape;1094;p56"/>
                <p:cNvSpPr/>
                <p:nvPr/>
              </p:nvSpPr>
              <p:spPr>
                <a:xfrm>
                  <a:off x="2880501" y="3724255"/>
                  <a:ext cx="498099" cy="7722"/>
                </a:xfrm>
                <a:custGeom>
                  <a:avLst/>
                  <a:gdLst/>
                  <a:ahLst/>
                  <a:cxnLst/>
                  <a:rect l="l" t="t" r="r" b="b"/>
                  <a:pathLst>
                    <a:path w="1806" h="28" extrusionOk="0">
                      <a:moveTo>
                        <a:pt x="0" y="0"/>
                      </a:moveTo>
                      <a:lnTo>
                        <a:pt x="1806" y="14"/>
                      </a:lnTo>
                      <a:lnTo>
                        <a:pt x="0" y="2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5" name="Google Shape;1095;p56"/>
                <p:cNvSpPr/>
                <p:nvPr/>
              </p:nvSpPr>
              <p:spPr>
                <a:xfrm>
                  <a:off x="2874433" y="3689504"/>
                  <a:ext cx="263943" cy="7447"/>
                </a:xfrm>
                <a:custGeom>
                  <a:avLst/>
                  <a:gdLst/>
                  <a:ahLst/>
                  <a:cxnLst/>
                  <a:rect l="l" t="t" r="r" b="b"/>
                  <a:pathLst>
                    <a:path w="957" h="27" extrusionOk="0">
                      <a:moveTo>
                        <a:pt x="0" y="27"/>
                      </a:moveTo>
                      <a:lnTo>
                        <a:pt x="0" y="0"/>
                      </a:lnTo>
                      <a:lnTo>
                        <a:pt x="957" y="13"/>
                      </a:lnTo>
                      <a:lnTo>
                        <a:pt x="0" y="2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6" name="Google Shape;1096;p56"/>
                <p:cNvSpPr/>
                <p:nvPr/>
              </p:nvSpPr>
              <p:spPr>
                <a:xfrm>
                  <a:off x="2864780" y="3615864"/>
                  <a:ext cx="543331" cy="7998"/>
                </a:xfrm>
                <a:custGeom>
                  <a:avLst/>
                  <a:gdLst/>
                  <a:ahLst/>
                  <a:cxnLst/>
                  <a:rect l="l" t="t" r="r" b="b"/>
                  <a:pathLst>
                    <a:path w="1970" h="29" extrusionOk="0">
                      <a:moveTo>
                        <a:pt x="0" y="29"/>
                      </a:moveTo>
                      <a:lnTo>
                        <a:pt x="0" y="0"/>
                      </a:lnTo>
                      <a:lnTo>
                        <a:pt x="1970" y="15"/>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56"/>
                <p:cNvSpPr/>
                <p:nvPr/>
              </p:nvSpPr>
              <p:spPr>
                <a:xfrm>
                  <a:off x="2994684" y="3580562"/>
                  <a:ext cx="372058" cy="4964"/>
                </a:xfrm>
                <a:custGeom>
                  <a:avLst/>
                  <a:gdLst/>
                  <a:ahLst/>
                  <a:cxnLst/>
                  <a:rect l="l" t="t" r="r" b="b"/>
                  <a:pathLst>
                    <a:path w="1349" h="18" extrusionOk="0">
                      <a:moveTo>
                        <a:pt x="674" y="18"/>
                      </a:moveTo>
                      <a:cubicBezTo>
                        <a:pt x="562" y="18"/>
                        <a:pt x="449" y="18"/>
                        <a:pt x="337" y="16"/>
                      </a:cubicBezTo>
                      <a:cubicBezTo>
                        <a:pt x="224" y="14"/>
                        <a:pt x="112" y="13"/>
                        <a:pt x="0" y="10"/>
                      </a:cubicBezTo>
                      <a:cubicBezTo>
                        <a:pt x="112" y="6"/>
                        <a:pt x="224" y="4"/>
                        <a:pt x="337" y="3"/>
                      </a:cubicBezTo>
                      <a:cubicBezTo>
                        <a:pt x="449" y="1"/>
                        <a:pt x="561" y="1"/>
                        <a:pt x="674" y="1"/>
                      </a:cubicBezTo>
                      <a:cubicBezTo>
                        <a:pt x="786" y="0"/>
                        <a:pt x="899" y="1"/>
                        <a:pt x="1012" y="3"/>
                      </a:cubicBezTo>
                      <a:cubicBezTo>
                        <a:pt x="1124" y="5"/>
                        <a:pt x="1236" y="6"/>
                        <a:pt x="1349" y="10"/>
                      </a:cubicBezTo>
                      <a:cubicBezTo>
                        <a:pt x="1236" y="13"/>
                        <a:pt x="1124" y="15"/>
                        <a:pt x="1012" y="16"/>
                      </a:cubicBezTo>
                      <a:cubicBezTo>
                        <a:pt x="899" y="17"/>
                        <a:pt x="787" y="17"/>
                        <a:pt x="674" y="1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56"/>
                <p:cNvSpPr/>
                <p:nvPr/>
              </p:nvSpPr>
              <p:spPr>
                <a:xfrm>
                  <a:off x="3026126" y="3838161"/>
                  <a:ext cx="453971" cy="7447"/>
                </a:xfrm>
                <a:custGeom>
                  <a:avLst/>
                  <a:gdLst/>
                  <a:ahLst/>
                  <a:cxnLst/>
                  <a:rect l="l" t="t" r="r" b="b"/>
                  <a:pathLst>
                    <a:path w="1646" h="27" extrusionOk="0">
                      <a:moveTo>
                        <a:pt x="1639" y="0"/>
                      </a:moveTo>
                      <a:cubicBezTo>
                        <a:pt x="1641" y="9"/>
                        <a:pt x="1644" y="18"/>
                        <a:pt x="1646" y="27"/>
                      </a:cubicBezTo>
                      <a:lnTo>
                        <a:pt x="0" y="14"/>
                      </a:lnTo>
                      <a:lnTo>
                        <a:pt x="1639"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56"/>
                <p:cNvSpPr/>
                <p:nvPr/>
              </p:nvSpPr>
              <p:spPr>
                <a:xfrm>
                  <a:off x="3197400" y="3764522"/>
                  <a:ext cx="267804" cy="7722"/>
                </a:xfrm>
                <a:custGeom>
                  <a:avLst/>
                  <a:gdLst/>
                  <a:ahLst/>
                  <a:cxnLst/>
                  <a:rect l="l" t="t" r="r" b="b"/>
                  <a:pathLst>
                    <a:path w="971" h="28" extrusionOk="0">
                      <a:moveTo>
                        <a:pt x="968" y="0"/>
                      </a:moveTo>
                      <a:cubicBezTo>
                        <a:pt x="969" y="9"/>
                        <a:pt x="970" y="19"/>
                        <a:pt x="971" y="28"/>
                      </a:cubicBezTo>
                      <a:lnTo>
                        <a:pt x="0" y="14"/>
                      </a:lnTo>
                      <a:lnTo>
                        <a:pt x="96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0" name="Google Shape;1100;p56"/>
                <p:cNvSpPr/>
                <p:nvPr/>
              </p:nvSpPr>
              <p:spPr>
                <a:xfrm>
                  <a:off x="2943384" y="3547741"/>
                  <a:ext cx="542228" cy="7722"/>
                </a:xfrm>
                <a:custGeom>
                  <a:avLst/>
                  <a:gdLst/>
                  <a:ahLst/>
                  <a:cxnLst/>
                  <a:rect l="l" t="t" r="r" b="b"/>
                  <a:pathLst>
                    <a:path w="1966" h="28" extrusionOk="0">
                      <a:moveTo>
                        <a:pt x="1966" y="0"/>
                      </a:moveTo>
                      <a:cubicBezTo>
                        <a:pt x="1963" y="9"/>
                        <a:pt x="1960" y="19"/>
                        <a:pt x="1957" y="28"/>
                      </a:cubicBezTo>
                      <a:lnTo>
                        <a:pt x="0" y="14"/>
                      </a:lnTo>
                      <a:lnTo>
                        <a:pt x="1966"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1" name="Google Shape;1101;p56"/>
                <p:cNvSpPr/>
                <p:nvPr/>
              </p:nvSpPr>
              <p:spPr>
                <a:xfrm>
                  <a:off x="2850990" y="3591870"/>
                  <a:ext cx="39991" cy="241049"/>
                </a:xfrm>
                <a:custGeom>
                  <a:avLst/>
                  <a:gdLst/>
                  <a:ahLst/>
                  <a:cxnLst/>
                  <a:rect l="l" t="t" r="r" b="b"/>
                  <a:pathLst>
                    <a:path w="145" h="874" extrusionOk="0">
                      <a:moveTo>
                        <a:pt x="0" y="874"/>
                      </a:moveTo>
                      <a:lnTo>
                        <a:pt x="0" y="0"/>
                      </a:lnTo>
                      <a:cubicBezTo>
                        <a:pt x="0" y="0"/>
                        <a:pt x="328" y="355"/>
                        <a:pt x="0" y="87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56"/>
                <p:cNvSpPr/>
                <p:nvPr/>
              </p:nvSpPr>
              <p:spPr>
                <a:xfrm>
                  <a:off x="2039851" y="3481273"/>
                  <a:ext cx="1542563" cy="458380"/>
                </a:xfrm>
                <a:custGeom>
                  <a:avLst/>
                  <a:gdLst/>
                  <a:ahLst/>
                  <a:cxnLst/>
                  <a:rect l="l" t="t" r="r" b="b"/>
                  <a:pathLst>
                    <a:path w="5593" h="1662" extrusionOk="0">
                      <a:moveTo>
                        <a:pt x="5528" y="115"/>
                      </a:moveTo>
                      <a:lnTo>
                        <a:pt x="3128" y="115"/>
                      </a:lnTo>
                      <a:cubicBezTo>
                        <a:pt x="3023" y="192"/>
                        <a:pt x="2956" y="309"/>
                        <a:pt x="2956" y="439"/>
                      </a:cubicBezTo>
                      <a:lnTo>
                        <a:pt x="2956" y="1225"/>
                      </a:lnTo>
                      <a:cubicBezTo>
                        <a:pt x="2956" y="1354"/>
                        <a:pt x="3023" y="1471"/>
                        <a:pt x="3127" y="1548"/>
                      </a:cubicBezTo>
                      <a:lnTo>
                        <a:pt x="5528" y="1548"/>
                      </a:lnTo>
                      <a:lnTo>
                        <a:pt x="5528" y="1548"/>
                      </a:lnTo>
                      <a:cubicBezTo>
                        <a:pt x="5531" y="1547"/>
                        <a:pt x="5533" y="1547"/>
                        <a:pt x="5536" y="1547"/>
                      </a:cubicBezTo>
                      <a:cubicBezTo>
                        <a:pt x="5546" y="1547"/>
                        <a:pt x="5555" y="1550"/>
                        <a:pt x="5564" y="1555"/>
                      </a:cubicBezTo>
                      <a:cubicBezTo>
                        <a:pt x="5572" y="1560"/>
                        <a:pt x="5580" y="1567"/>
                        <a:pt x="5585" y="1576"/>
                      </a:cubicBezTo>
                      <a:cubicBezTo>
                        <a:pt x="5590" y="1585"/>
                        <a:pt x="5593" y="1595"/>
                        <a:pt x="5593" y="1605"/>
                      </a:cubicBezTo>
                      <a:cubicBezTo>
                        <a:pt x="5593" y="1615"/>
                        <a:pt x="5590" y="1626"/>
                        <a:pt x="5585" y="1634"/>
                      </a:cubicBezTo>
                      <a:cubicBezTo>
                        <a:pt x="5580" y="1643"/>
                        <a:pt x="5572" y="1650"/>
                        <a:pt x="5564" y="1655"/>
                      </a:cubicBezTo>
                      <a:cubicBezTo>
                        <a:pt x="5555" y="1660"/>
                        <a:pt x="5546" y="1662"/>
                        <a:pt x="5536" y="1662"/>
                      </a:cubicBezTo>
                      <a:cubicBezTo>
                        <a:pt x="5533" y="1662"/>
                        <a:pt x="5531" y="1662"/>
                        <a:pt x="5528" y="1662"/>
                      </a:cubicBezTo>
                      <a:lnTo>
                        <a:pt x="452" y="1662"/>
                      </a:lnTo>
                      <a:lnTo>
                        <a:pt x="452" y="1662"/>
                      </a:lnTo>
                      <a:lnTo>
                        <a:pt x="452" y="1662"/>
                      </a:lnTo>
                      <a:cubicBezTo>
                        <a:pt x="440" y="1662"/>
                        <a:pt x="428" y="1660"/>
                        <a:pt x="418" y="1653"/>
                      </a:cubicBezTo>
                      <a:cubicBezTo>
                        <a:pt x="412" y="1650"/>
                        <a:pt x="406" y="1644"/>
                        <a:pt x="401" y="1639"/>
                      </a:cubicBezTo>
                      <a:cubicBezTo>
                        <a:pt x="175" y="1608"/>
                        <a:pt x="0" y="1323"/>
                        <a:pt x="0" y="1114"/>
                      </a:cubicBezTo>
                      <a:lnTo>
                        <a:pt x="0" y="550"/>
                      </a:lnTo>
                      <a:cubicBezTo>
                        <a:pt x="0" y="341"/>
                        <a:pt x="174" y="56"/>
                        <a:pt x="400" y="25"/>
                      </a:cubicBezTo>
                      <a:lnTo>
                        <a:pt x="400" y="25"/>
                      </a:lnTo>
                      <a:cubicBezTo>
                        <a:pt x="405" y="19"/>
                        <a:pt x="411" y="14"/>
                        <a:pt x="418" y="10"/>
                      </a:cubicBezTo>
                      <a:cubicBezTo>
                        <a:pt x="428" y="4"/>
                        <a:pt x="440" y="1"/>
                        <a:pt x="451" y="1"/>
                      </a:cubicBezTo>
                      <a:cubicBezTo>
                        <a:pt x="452" y="1"/>
                        <a:pt x="452" y="1"/>
                        <a:pt x="452" y="1"/>
                      </a:cubicBezTo>
                      <a:lnTo>
                        <a:pt x="5528" y="1"/>
                      </a:lnTo>
                      <a:lnTo>
                        <a:pt x="5528" y="1"/>
                      </a:lnTo>
                      <a:cubicBezTo>
                        <a:pt x="5531" y="0"/>
                        <a:pt x="5533" y="0"/>
                        <a:pt x="5536" y="0"/>
                      </a:cubicBezTo>
                      <a:cubicBezTo>
                        <a:pt x="5546" y="0"/>
                        <a:pt x="5555" y="3"/>
                        <a:pt x="5564" y="8"/>
                      </a:cubicBezTo>
                      <a:cubicBezTo>
                        <a:pt x="5572" y="13"/>
                        <a:pt x="5580" y="20"/>
                        <a:pt x="5585" y="29"/>
                      </a:cubicBezTo>
                      <a:cubicBezTo>
                        <a:pt x="5590" y="38"/>
                        <a:pt x="5593" y="48"/>
                        <a:pt x="5593" y="58"/>
                      </a:cubicBezTo>
                      <a:cubicBezTo>
                        <a:pt x="5593" y="68"/>
                        <a:pt x="5590" y="77"/>
                        <a:pt x="5585" y="86"/>
                      </a:cubicBezTo>
                      <a:cubicBezTo>
                        <a:pt x="5580" y="94"/>
                        <a:pt x="5572" y="103"/>
                        <a:pt x="5564" y="108"/>
                      </a:cubicBezTo>
                      <a:cubicBezTo>
                        <a:pt x="5555" y="113"/>
                        <a:pt x="5546" y="115"/>
                        <a:pt x="5536" y="115"/>
                      </a:cubicBezTo>
                      <a:cubicBezTo>
                        <a:pt x="5533" y="115"/>
                        <a:pt x="5531" y="115"/>
                        <a:pt x="5528" y="11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56"/>
                <p:cNvSpPr/>
                <p:nvPr/>
              </p:nvSpPr>
              <p:spPr>
                <a:xfrm>
                  <a:off x="3252560" y="3530642"/>
                  <a:ext cx="239672" cy="7171"/>
                </a:xfrm>
                <a:custGeom>
                  <a:avLst/>
                  <a:gdLst/>
                  <a:ahLst/>
                  <a:cxnLst/>
                  <a:rect l="l" t="t" r="r" b="b"/>
                  <a:pathLst>
                    <a:path w="869" h="26" extrusionOk="0">
                      <a:moveTo>
                        <a:pt x="0" y="13"/>
                      </a:moveTo>
                      <a:lnTo>
                        <a:pt x="869" y="0"/>
                      </a:lnTo>
                      <a:cubicBezTo>
                        <a:pt x="865" y="9"/>
                        <a:pt x="862" y="17"/>
                        <a:pt x="859" y="26"/>
                      </a:cubicBezTo>
                      <a:lnTo>
                        <a:pt x="0" y="13"/>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04" name="Google Shape;1104;p56"/>
              <p:cNvGrpSpPr/>
              <p:nvPr/>
            </p:nvGrpSpPr>
            <p:grpSpPr>
              <a:xfrm flipH="1">
                <a:off x="7912948" y="4094054"/>
                <a:ext cx="839032" cy="420393"/>
                <a:chOff x="1930357" y="3930003"/>
                <a:chExt cx="2105476" cy="1054938"/>
              </a:xfrm>
            </p:grpSpPr>
            <p:sp>
              <p:nvSpPr>
                <p:cNvPr id="1105" name="Google Shape;1105;p56"/>
                <p:cNvSpPr/>
                <p:nvPr/>
              </p:nvSpPr>
              <p:spPr>
                <a:xfrm>
                  <a:off x="3200158" y="3985715"/>
                  <a:ext cx="769765" cy="877320"/>
                </a:xfrm>
                <a:custGeom>
                  <a:avLst/>
                  <a:gdLst/>
                  <a:ahLst/>
                  <a:cxnLst/>
                  <a:rect l="l" t="t" r="r" b="b"/>
                  <a:pathLst>
                    <a:path w="2791" h="3181" extrusionOk="0">
                      <a:moveTo>
                        <a:pt x="2791" y="0"/>
                      </a:moveTo>
                      <a:lnTo>
                        <a:pt x="508" y="0"/>
                      </a:lnTo>
                      <a:cubicBezTo>
                        <a:pt x="229" y="0"/>
                        <a:pt x="0" y="370"/>
                        <a:pt x="0" y="823"/>
                      </a:cubicBezTo>
                      <a:lnTo>
                        <a:pt x="0" y="2358"/>
                      </a:lnTo>
                      <a:cubicBezTo>
                        <a:pt x="0" y="2811"/>
                        <a:pt x="229" y="3181"/>
                        <a:pt x="508" y="3181"/>
                      </a:cubicBezTo>
                      <a:lnTo>
                        <a:pt x="2791" y="3181"/>
                      </a:lnTo>
                      <a:cubicBezTo>
                        <a:pt x="2249" y="1604"/>
                        <a:pt x="2791" y="0"/>
                        <a:pt x="2791" y="0"/>
                      </a:cubicBezTo>
                      <a:close/>
                    </a:path>
                  </a:pathLst>
                </a:custGeom>
                <a:solidFill>
                  <a:srgbClr val="F8F6E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56"/>
                <p:cNvSpPr/>
                <p:nvPr/>
              </p:nvSpPr>
              <p:spPr>
                <a:xfrm>
                  <a:off x="3192435" y="3974958"/>
                  <a:ext cx="794587" cy="900487"/>
                </a:xfrm>
                <a:custGeom>
                  <a:avLst/>
                  <a:gdLst/>
                  <a:ahLst/>
                  <a:cxnLst/>
                  <a:rect l="l" t="t" r="r" b="b"/>
                  <a:pathLst>
                    <a:path w="2881" h="3265" extrusionOk="0">
                      <a:moveTo>
                        <a:pt x="2815" y="41"/>
                      </a:moveTo>
                      <a:lnTo>
                        <a:pt x="1777" y="63"/>
                      </a:lnTo>
                      <a:lnTo>
                        <a:pt x="1522" y="68"/>
                      </a:lnTo>
                      <a:lnTo>
                        <a:pt x="1268" y="72"/>
                      </a:lnTo>
                      <a:cubicBezTo>
                        <a:pt x="1098" y="74"/>
                        <a:pt x="929" y="76"/>
                        <a:pt x="761" y="76"/>
                      </a:cubicBezTo>
                      <a:lnTo>
                        <a:pt x="634" y="76"/>
                      </a:lnTo>
                      <a:lnTo>
                        <a:pt x="571" y="76"/>
                      </a:lnTo>
                      <a:lnTo>
                        <a:pt x="540" y="76"/>
                      </a:lnTo>
                      <a:cubicBezTo>
                        <a:pt x="530" y="76"/>
                        <a:pt x="521" y="76"/>
                        <a:pt x="511" y="77"/>
                      </a:cubicBezTo>
                      <a:lnTo>
                        <a:pt x="511" y="77"/>
                      </a:lnTo>
                      <a:cubicBezTo>
                        <a:pt x="473" y="81"/>
                        <a:pt x="437" y="92"/>
                        <a:pt x="403" y="109"/>
                      </a:cubicBezTo>
                      <a:lnTo>
                        <a:pt x="403" y="109"/>
                      </a:lnTo>
                      <a:cubicBezTo>
                        <a:pt x="398" y="111"/>
                        <a:pt x="393" y="114"/>
                        <a:pt x="388" y="117"/>
                      </a:cubicBezTo>
                      <a:cubicBezTo>
                        <a:pt x="359" y="134"/>
                        <a:pt x="332" y="154"/>
                        <a:pt x="308" y="177"/>
                      </a:cubicBezTo>
                      <a:lnTo>
                        <a:pt x="308" y="177"/>
                      </a:lnTo>
                      <a:cubicBezTo>
                        <a:pt x="263" y="221"/>
                        <a:pt x="225" y="270"/>
                        <a:pt x="194" y="324"/>
                      </a:cubicBezTo>
                      <a:cubicBezTo>
                        <a:pt x="184" y="340"/>
                        <a:pt x="176" y="357"/>
                        <a:pt x="167" y="374"/>
                      </a:cubicBezTo>
                      <a:lnTo>
                        <a:pt x="167" y="374"/>
                      </a:lnTo>
                      <a:cubicBezTo>
                        <a:pt x="131" y="449"/>
                        <a:pt x="104" y="528"/>
                        <a:pt x="87" y="609"/>
                      </a:cubicBezTo>
                      <a:lnTo>
                        <a:pt x="87" y="609"/>
                      </a:lnTo>
                      <a:cubicBezTo>
                        <a:pt x="69" y="691"/>
                        <a:pt x="59" y="774"/>
                        <a:pt x="57" y="858"/>
                      </a:cubicBezTo>
                      <a:lnTo>
                        <a:pt x="52" y="1117"/>
                      </a:lnTo>
                      <a:cubicBezTo>
                        <a:pt x="49" y="1288"/>
                        <a:pt x="45" y="1459"/>
                        <a:pt x="44" y="1630"/>
                      </a:cubicBezTo>
                      <a:cubicBezTo>
                        <a:pt x="43" y="1802"/>
                        <a:pt x="42" y="1973"/>
                        <a:pt x="41" y="2144"/>
                      </a:cubicBezTo>
                      <a:lnTo>
                        <a:pt x="41" y="2401"/>
                      </a:lnTo>
                      <a:lnTo>
                        <a:pt x="41" y="2401"/>
                      </a:lnTo>
                      <a:cubicBezTo>
                        <a:pt x="42" y="2485"/>
                        <a:pt x="51" y="2570"/>
                        <a:pt x="69" y="2653"/>
                      </a:cubicBezTo>
                      <a:lnTo>
                        <a:pt x="69" y="2653"/>
                      </a:lnTo>
                      <a:cubicBezTo>
                        <a:pt x="86" y="2735"/>
                        <a:pt x="113" y="2815"/>
                        <a:pt x="150" y="2891"/>
                      </a:cubicBezTo>
                      <a:lnTo>
                        <a:pt x="150" y="2891"/>
                      </a:lnTo>
                      <a:cubicBezTo>
                        <a:pt x="158" y="2908"/>
                        <a:pt x="167" y="2924"/>
                        <a:pt x="176" y="2940"/>
                      </a:cubicBezTo>
                      <a:cubicBezTo>
                        <a:pt x="208" y="2996"/>
                        <a:pt x="249" y="3048"/>
                        <a:pt x="295" y="3092"/>
                      </a:cubicBezTo>
                      <a:lnTo>
                        <a:pt x="295" y="3092"/>
                      </a:lnTo>
                      <a:cubicBezTo>
                        <a:pt x="319" y="3115"/>
                        <a:pt x="345" y="3134"/>
                        <a:pt x="374" y="3150"/>
                      </a:cubicBezTo>
                      <a:cubicBezTo>
                        <a:pt x="381" y="3154"/>
                        <a:pt x="388" y="3158"/>
                        <a:pt x="395" y="3162"/>
                      </a:cubicBezTo>
                      <a:lnTo>
                        <a:pt x="395" y="3162"/>
                      </a:lnTo>
                      <a:cubicBezTo>
                        <a:pt x="430" y="3179"/>
                        <a:pt x="469" y="3190"/>
                        <a:pt x="509" y="3193"/>
                      </a:cubicBezTo>
                      <a:cubicBezTo>
                        <a:pt x="518" y="3193"/>
                        <a:pt x="528" y="3193"/>
                        <a:pt x="538" y="3194"/>
                      </a:cubicBezTo>
                      <a:lnTo>
                        <a:pt x="570" y="3194"/>
                      </a:lnTo>
                      <a:lnTo>
                        <a:pt x="634" y="3193"/>
                      </a:lnTo>
                      <a:lnTo>
                        <a:pt x="762" y="3191"/>
                      </a:lnTo>
                      <a:cubicBezTo>
                        <a:pt x="1105" y="3186"/>
                        <a:pt x="1447" y="3183"/>
                        <a:pt x="1790" y="3181"/>
                      </a:cubicBezTo>
                      <a:lnTo>
                        <a:pt x="2303" y="3178"/>
                      </a:lnTo>
                      <a:cubicBezTo>
                        <a:pt x="2475" y="3177"/>
                        <a:pt x="2646" y="3176"/>
                        <a:pt x="2817" y="3176"/>
                      </a:cubicBezTo>
                      <a:lnTo>
                        <a:pt x="2774" y="3236"/>
                      </a:lnTo>
                      <a:lnTo>
                        <a:pt x="2774" y="3236"/>
                      </a:lnTo>
                      <a:cubicBezTo>
                        <a:pt x="2687" y="2978"/>
                        <a:pt x="2624" y="2713"/>
                        <a:pt x="2587" y="2443"/>
                      </a:cubicBezTo>
                      <a:lnTo>
                        <a:pt x="2587" y="2443"/>
                      </a:lnTo>
                      <a:cubicBezTo>
                        <a:pt x="2555" y="2216"/>
                        <a:pt x="2540" y="1987"/>
                        <a:pt x="2540" y="1758"/>
                      </a:cubicBezTo>
                      <a:cubicBezTo>
                        <a:pt x="2540" y="1716"/>
                        <a:pt x="2540" y="1674"/>
                        <a:pt x="2541" y="1631"/>
                      </a:cubicBezTo>
                      <a:lnTo>
                        <a:pt x="2541" y="1631"/>
                      </a:lnTo>
                      <a:cubicBezTo>
                        <a:pt x="2548" y="1361"/>
                        <a:pt x="2575" y="1091"/>
                        <a:pt x="2620" y="824"/>
                      </a:cubicBezTo>
                      <a:lnTo>
                        <a:pt x="2637" y="724"/>
                      </a:lnTo>
                      <a:lnTo>
                        <a:pt x="2656" y="625"/>
                      </a:lnTo>
                      <a:cubicBezTo>
                        <a:pt x="2670" y="559"/>
                        <a:pt x="2685" y="493"/>
                        <a:pt x="2701" y="427"/>
                      </a:cubicBezTo>
                      <a:cubicBezTo>
                        <a:pt x="2717" y="362"/>
                        <a:pt x="2734" y="296"/>
                        <a:pt x="2752" y="231"/>
                      </a:cubicBezTo>
                      <a:cubicBezTo>
                        <a:pt x="2762" y="199"/>
                        <a:pt x="2771" y="167"/>
                        <a:pt x="2782" y="134"/>
                      </a:cubicBezTo>
                      <a:lnTo>
                        <a:pt x="2797" y="86"/>
                      </a:lnTo>
                      <a:lnTo>
                        <a:pt x="2805" y="62"/>
                      </a:lnTo>
                      <a:lnTo>
                        <a:pt x="2810" y="50"/>
                      </a:lnTo>
                      <a:lnTo>
                        <a:pt x="2812" y="44"/>
                      </a:lnTo>
                      <a:cubicBezTo>
                        <a:pt x="2812" y="43"/>
                        <a:pt x="2812" y="42"/>
                        <a:pt x="2813" y="42"/>
                      </a:cubicBezTo>
                      <a:lnTo>
                        <a:pt x="2813" y="42"/>
                      </a:lnTo>
                      <a:cubicBezTo>
                        <a:pt x="2814" y="42"/>
                        <a:pt x="2814" y="42"/>
                        <a:pt x="2815" y="42"/>
                      </a:cubicBezTo>
                      <a:lnTo>
                        <a:pt x="2815" y="41"/>
                      </a:lnTo>
                      <a:moveTo>
                        <a:pt x="2822" y="36"/>
                      </a:moveTo>
                      <a:lnTo>
                        <a:pt x="2822" y="36"/>
                      </a:lnTo>
                      <a:cubicBezTo>
                        <a:pt x="2822" y="37"/>
                        <a:pt x="2822" y="38"/>
                        <a:pt x="2822" y="39"/>
                      </a:cubicBezTo>
                      <a:cubicBezTo>
                        <a:pt x="2822" y="40"/>
                        <a:pt x="2822" y="41"/>
                        <a:pt x="2822" y="42"/>
                      </a:cubicBezTo>
                      <a:lnTo>
                        <a:pt x="2822" y="42"/>
                      </a:lnTo>
                      <a:cubicBezTo>
                        <a:pt x="2822" y="43"/>
                        <a:pt x="2821" y="45"/>
                        <a:pt x="2821" y="46"/>
                      </a:cubicBezTo>
                      <a:lnTo>
                        <a:pt x="2819" y="52"/>
                      </a:lnTo>
                      <a:lnTo>
                        <a:pt x="2816" y="64"/>
                      </a:lnTo>
                      <a:lnTo>
                        <a:pt x="2809" y="89"/>
                      </a:lnTo>
                      <a:lnTo>
                        <a:pt x="2796" y="138"/>
                      </a:lnTo>
                      <a:lnTo>
                        <a:pt x="2773" y="235"/>
                      </a:lnTo>
                      <a:cubicBezTo>
                        <a:pt x="2757" y="301"/>
                        <a:pt x="2743" y="367"/>
                        <a:pt x="2731" y="432"/>
                      </a:cubicBezTo>
                      <a:cubicBezTo>
                        <a:pt x="2706" y="564"/>
                        <a:pt x="2684" y="697"/>
                        <a:pt x="2667" y="830"/>
                      </a:cubicBezTo>
                      <a:cubicBezTo>
                        <a:pt x="2649" y="963"/>
                        <a:pt x="2636" y="1096"/>
                        <a:pt x="2628" y="1230"/>
                      </a:cubicBezTo>
                      <a:cubicBezTo>
                        <a:pt x="2620" y="1364"/>
                        <a:pt x="2614" y="1497"/>
                        <a:pt x="2615" y="1631"/>
                      </a:cubicBezTo>
                      <a:cubicBezTo>
                        <a:pt x="2615" y="1765"/>
                        <a:pt x="2619" y="1898"/>
                        <a:pt x="2629" y="2032"/>
                      </a:cubicBezTo>
                      <a:cubicBezTo>
                        <a:pt x="2639" y="2166"/>
                        <a:pt x="2653" y="2298"/>
                        <a:pt x="2674" y="2430"/>
                      </a:cubicBezTo>
                      <a:lnTo>
                        <a:pt x="2681" y="2479"/>
                      </a:lnTo>
                      <a:lnTo>
                        <a:pt x="2690" y="2528"/>
                      </a:lnTo>
                      <a:lnTo>
                        <a:pt x="2708" y="2627"/>
                      </a:lnTo>
                      <a:lnTo>
                        <a:pt x="2729" y="2724"/>
                      </a:lnTo>
                      <a:cubicBezTo>
                        <a:pt x="2732" y="2740"/>
                        <a:pt x="2735" y="2757"/>
                        <a:pt x="2739" y="2773"/>
                      </a:cubicBezTo>
                      <a:lnTo>
                        <a:pt x="2751" y="2822"/>
                      </a:lnTo>
                      <a:cubicBezTo>
                        <a:pt x="2782" y="2951"/>
                        <a:pt x="2820" y="3079"/>
                        <a:pt x="2861" y="3205"/>
                      </a:cubicBezTo>
                      <a:lnTo>
                        <a:pt x="2881" y="3265"/>
                      </a:lnTo>
                      <a:lnTo>
                        <a:pt x="2818" y="3265"/>
                      </a:lnTo>
                      <a:cubicBezTo>
                        <a:pt x="2647" y="3265"/>
                        <a:pt x="2476" y="3264"/>
                        <a:pt x="2304" y="3263"/>
                      </a:cubicBezTo>
                      <a:lnTo>
                        <a:pt x="1790" y="3260"/>
                      </a:lnTo>
                      <a:cubicBezTo>
                        <a:pt x="1448" y="3259"/>
                        <a:pt x="1106" y="3255"/>
                        <a:pt x="763" y="3250"/>
                      </a:cubicBezTo>
                      <a:lnTo>
                        <a:pt x="635" y="3248"/>
                      </a:lnTo>
                      <a:lnTo>
                        <a:pt x="570" y="3247"/>
                      </a:lnTo>
                      <a:lnTo>
                        <a:pt x="539" y="3247"/>
                      </a:lnTo>
                      <a:cubicBezTo>
                        <a:pt x="528" y="3247"/>
                        <a:pt x="516" y="3246"/>
                        <a:pt x="505" y="3245"/>
                      </a:cubicBezTo>
                      <a:lnTo>
                        <a:pt x="505" y="3245"/>
                      </a:lnTo>
                      <a:cubicBezTo>
                        <a:pt x="459" y="3240"/>
                        <a:pt x="414" y="3226"/>
                        <a:pt x="374" y="3204"/>
                      </a:cubicBezTo>
                      <a:lnTo>
                        <a:pt x="374" y="3204"/>
                      </a:lnTo>
                      <a:cubicBezTo>
                        <a:pt x="370" y="3202"/>
                        <a:pt x="367" y="3201"/>
                        <a:pt x="363" y="3199"/>
                      </a:cubicBezTo>
                      <a:cubicBezTo>
                        <a:pt x="328" y="3178"/>
                        <a:pt x="295" y="3153"/>
                        <a:pt x="265" y="3124"/>
                      </a:cubicBezTo>
                      <a:lnTo>
                        <a:pt x="265" y="3124"/>
                      </a:lnTo>
                      <a:cubicBezTo>
                        <a:pt x="222" y="3080"/>
                        <a:pt x="184" y="3030"/>
                        <a:pt x="153" y="2976"/>
                      </a:cubicBezTo>
                      <a:cubicBezTo>
                        <a:pt x="140" y="2954"/>
                        <a:pt x="128" y="2931"/>
                        <a:pt x="117" y="2907"/>
                      </a:cubicBezTo>
                      <a:lnTo>
                        <a:pt x="117" y="2907"/>
                      </a:lnTo>
                      <a:cubicBezTo>
                        <a:pt x="82" y="2827"/>
                        <a:pt x="55" y="2744"/>
                        <a:pt x="39" y="2658"/>
                      </a:cubicBezTo>
                      <a:lnTo>
                        <a:pt x="39" y="2658"/>
                      </a:lnTo>
                      <a:cubicBezTo>
                        <a:pt x="23" y="2576"/>
                        <a:pt x="15" y="2491"/>
                        <a:pt x="15" y="2407"/>
                      </a:cubicBezTo>
                      <a:cubicBezTo>
                        <a:pt x="15" y="2405"/>
                        <a:pt x="15" y="2402"/>
                        <a:pt x="15" y="2400"/>
                      </a:cubicBezTo>
                      <a:lnTo>
                        <a:pt x="15" y="2143"/>
                      </a:lnTo>
                      <a:cubicBezTo>
                        <a:pt x="15" y="1972"/>
                        <a:pt x="15" y="1802"/>
                        <a:pt x="12" y="1630"/>
                      </a:cubicBezTo>
                      <a:cubicBezTo>
                        <a:pt x="9" y="1459"/>
                        <a:pt x="7" y="1287"/>
                        <a:pt x="4" y="1116"/>
                      </a:cubicBezTo>
                      <a:lnTo>
                        <a:pt x="0" y="859"/>
                      </a:lnTo>
                      <a:lnTo>
                        <a:pt x="0" y="859"/>
                      </a:lnTo>
                      <a:cubicBezTo>
                        <a:pt x="0" y="852"/>
                        <a:pt x="0" y="846"/>
                        <a:pt x="0" y="839"/>
                      </a:cubicBezTo>
                      <a:cubicBezTo>
                        <a:pt x="0" y="758"/>
                        <a:pt x="7" y="677"/>
                        <a:pt x="22" y="597"/>
                      </a:cubicBezTo>
                      <a:lnTo>
                        <a:pt x="22" y="597"/>
                      </a:lnTo>
                      <a:cubicBezTo>
                        <a:pt x="37" y="510"/>
                        <a:pt x="64" y="426"/>
                        <a:pt x="100" y="345"/>
                      </a:cubicBezTo>
                      <a:lnTo>
                        <a:pt x="100" y="345"/>
                      </a:lnTo>
                      <a:cubicBezTo>
                        <a:pt x="111" y="322"/>
                        <a:pt x="122" y="300"/>
                        <a:pt x="135" y="277"/>
                      </a:cubicBezTo>
                      <a:cubicBezTo>
                        <a:pt x="167" y="222"/>
                        <a:pt x="207" y="170"/>
                        <a:pt x="253" y="124"/>
                      </a:cubicBezTo>
                      <a:lnTo>
                        <a:pt x="253" y="124"/>
                      </a:lnTo>
                      <a:cubicBezTo>
                        <a:pt x="282" y="96"/>
                        <a:pt x="314" y="73"/>
                        <a:pt x="349" y="52"/>
                      </a:cubicBezTo>
                      <a:cubicBezTo>
                        <a:pt x="354" y="49"/>
                        <a:pt x="360" y="45"/>
                        <a:pt x="366" y="43"/>
                      </a:cubicBezTo>
                      <a:lnTo>
                        <a:pt x="366" y="43"/>
                      </a:lnTo>
                      <a:cubicBezTo>
                        <a:pt x="408" y="21"/>
                        <a:pt x="454" y="7"/>
                        <a:pt x="502" y="2"/>
                      </a:cubicBezTo>
                      <a:cubicBezTo>
                        <a:pt x="513" y="1"/>
                        <a:pt x="526" y="1"/>
                        <a:pt x="537" y="0"/>
                      </a:cubicBezTo>
                      <a:lnTo>
                        <a:pt x="570" y="0"/>
                      </a:lnTo>
                      <a:lnTo>
                        <a:pt x="635" y="0"/>
                      </a:lnTo>
                      <a:lnTo>
                        <a:pt x="765" y="0"/>
                      </a:lnTo>
                      <a:cubicBezTo>
                        <a:pt x="939" y="1"/>
                        <a:pt x="1112" y="3"/>
                        <a:pt x="1286" y="5"/>
                      </a:cubicBezTo>
                      <a:lnTo>
                        <a:pt x="1545" y="9"/>
                      </a:lnTo>
                      <a:lnTo>
                        <a:pt x="1803" y="13"/>
                      </a:lnTo>
                      <a:lnTo>
                        <a:pt x="2822" y="36"/>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56"/>
                <p:cNvSpPr/>
                <p:nvPr/>
              </p:nvSpPr>
              <p:spPr>
                <a:xfrm>
                  <a:off x="3256973" y="4118375"/>
                  <a:ext cx="679302" cy="16272"/>
                </a:xfrm>
                <a:custGeom>
                  <a:avLst/>
                  <a:gdLst/>
                  <a:ahLst/>
                  <a:cxnLst/>
                  <a:rect l="l" t="t" r="r" b="b"/>
                  <a:pathLst>
                    <a:path w="2463" h="59" extrusionOk="0">
                      <a:moveTo>
                        <a:pt x="2452" y="59"/>
                      </a:moveTo>
                      <a:cubicBezTo>
                        <a:pt x="2455" y="39"/>
                        <a:pt x="2459" y="19"/>
                        <a:pt x="2463" y="0"/>
                      </a:cubicBezTo>
                      <a:lnTo>
                        <a:pt x="0" y="30"/>
                      </a:lnTo>
                      <a:lnTo>
                        <a:pt x="2452"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56"/>
                <p:cNvSpPr/>
                <p:nvPr/>
              </p:nvSpPr>
              <p:spPr>
                <a:xfrm>
                  <a:off x="3377500" y="4161125"/>
                  <a:ext cx="550778" cy="15996"/>
                </a:xfrm>
                <a:custGeom>
                  <a:avLst/>
                  <a:gdLst/>
                  <a:ahLst/>
                  <a:cxnLst/>
                  <a:rect l="l" t="t" r="r" b="b"/>
                  <a:pathLst>
                    <a:path w="1997" h="58" extrusionOk="0">
                      <a:moveTo>
                        <a:pt x="1987" y="58"/>
                      </a:moveTo>
                      <a:cubicBezTo>
                        <a:pt x="1990" y="38"/>
                        <a:pt x="1994" y="19"/>
                        <a:pt x="1997" y="0"/>
                      </a:cubicBezTo>
                      <a:lnTo>
                        <a:pt x="0" y="29"/>
                      </a:lnTo>
                      <a:lnTo>
                        <a:pt x="1987" y="58"/>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56"/>
                <p:cNvSpPr/>
                <p:nvPr/>
              </p:nvSpPr>
              <p:spPr>
                <a:xfrm>
                  <a:off x="3555945" y="4223732"/>
                  <a:ext cx="362680" cy="15445"/>
                </a:xfrm>
                <a:custGeom>
                  <a:avLst/>
                  <a:gdLst/>
                  <a:ahLst/>
                  <a:cxnLst/>
                  <a:rect l="l" t="t" r="r" b="b"/>
                  <a:pathLst>
                    <a:path w="1315" h="56" extrusionOk="0">
                      <a:moveTo>
                        <a:pt x="1307" y="56"/>
                      </a:moveTo>
                      <a:cubicBezTo>
                        <a:pt x="1310" y="37"/>
                        <a:pt x="1312" y="18"/>
                        <a:pt x="1315" y="0"/>
                      </a:cubicBezTo>
                      <a:lnTo>
                        <a:pt x="0" y="28"/>
                      </a:lnTo>
                      <a:lnTo>
                        <a:pt x="1307"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56"/>
                <p:cNvSpPr/>
                <p:nvPr/>
              </p:nvSpPr>
              <p:spPr>
                <a:xfrm>
                  <a:off x="3304136" y="4348118"/>
                  <a:ext cx="602353" cy="16272"/>
                </a:xfrm>
                <a:custGeom>
                  <a:avLst/>
                  <a:gdLst/>
                  <a:ahLst/>
                  <a:cxnLst/>
                  <a:rect l="l" t="t" r="r" b="b"/>
                  <a:pathLst>
                    <a:path w="2184" h="59" extrusionOk="0">
                      <a:moveTo>
                        <a:pt x="2180" y="59"/>
                      </a:moveTo>
                      <a:cubicBezTo>
                        <a:pt x="2181" y="39"/>
                        <a:pt x="2183" y="20"/>
                        <a:pt x="2184" y="0"/>
                      </a:cubicBezTo>
                      <a:lnTo>
                        <a:pt x="0" y="30"/>
                      </a:lnTo>
                      <a:lnTo>
                        <a:pt x="2180"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56"/>
                <p:cNvSpPr/>
                <p:nvPr/>
              </p:nvSpPr>
              <p:spPr>
                <a:xfrm>
                  <a:off x="3342473" y="4368527"/>
                  <a:ext cx="562913" cy="15445"/>
                </a:xfrm>
                <a:custGeom>
                  <a:avLst/>
                  <a:gdLst/>
                  <a:ahLst/>
                  <a:cxnLst/>
                  <a:rect l="l" t="t" r="r" b="b"/>
                  <a:pathLst>
                    <a:path w="2041" h="56" extrusionOk="0">
                      <a:moveTo>
                        <a:pt x="2038" y="56"/>
                      </a:moveTo>
                      <a:cubicBezTo>
                        <a:pt x="2039" y="37"/>
                        <a:pt x="2040" y="18"/>
                        <a:pt x="2041" y="0"/>
                      </a:cubicBezTo>
                      <a:lnTo>
                        <a:pt x="0" y="28"/>
                      </a:lnTo>
                      <a:lnTo>
                        <a:pt x="2038"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56"/>
                <p:cNvSpPr/>
                <p:nvPr/>
              </p:nvSpPr>
              <p:spPr>
                <a:xfrm>
                  <a:off x="3211466" y="4438581"/>
                  <a:ext cx="283249" cy="17100"/>
                </a:xfrm>
                <a:custGeom>
                  <a:avLst/>
                  <a:gdLst/>
                  <a:ahLst/>
                  <a:cxnLst/>
                  <a:rect l="l" t="t" r="r" b="b"/>
                  <a:pathLst>
                    <a:path w="1027" h="62" extrusionOk="0">
                      <a:moveTo>
                        <a:pt x="0" y="62"/>
                      </a:moveTo>
                      <a:lnTo>
                        <a:pt x="1027" y="31"/>
                      </a:lnTo>
                      <a:lnTo>
                        <a:pt x="0" y="0"/>
                      </a:lnTo>
                      <a:lnTo>
                        <a:pt x="0" y="6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56"/>
                <p:cNvSpPr/>
                <p:nvPr/>
              </p:nvSpPr>
              <p:spPr>
                <a:xfrm>
                  <a:off x="3202640" y="4296819"/>
                  <a:ext cx="194165" cy="17100"/>
                </a:xfrm>
                <a:custGeom>
                  <a:avLst/>
                  <a:gdLst/>
                  <a:ahLst/>
                  <a:cxnLst/>
                  <a:rect l="l" t="t" r="r" b="b"/>
                  <a:pathLst>
                    <a:path w="704" h="62" extrusionOk="0">
                      <a:moveTo>
                        <a:pt x="0" y="0"/>
                      </a:moveTo>
                      <a:lnTo>
                        <a:pt x="0" y="62"/>
                      </a:lnTo>
                      <a:lnTo>
                        <a:pt x="704" y="31"/>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56"/>
                <p:cNvSpPr/>
                <p:nvPr/>
              </p:nvSpPr>
              <p:spPr>
                <a:xfrm>
                  <a:off x="3200158" y="4572069"/>
                  <a:ext cx="674061" cy="16824"/>
                </a:xfrm>
                <a:custGeom>
                  <a:avLst/>
                  <a:gdLst/>
                  <a:ahLst/>
                  <a:cxnLst/>
                  <a:rect l="l" t="t" r="r" b="b"/>
                  <a:pathLst>
                    <a:path w="2444" h="61" extrusionOk="0">
                      <a:moveTo>
                        <a:pt x="0" y="0"/>
                      </a:moveTo>
                      <a:lnTo>
                        <a:pt x="0" y="61"/>
                      </a:lnTo>
                      <a:lnTo>
                        <a:pt x="2444" y="30"/>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56"/>
                <p:cNvSpPr/>
                <p:nvPr/>
              </p:nvSpPr>
              <p:spPr>
                <a:xfrm>
                  <a:off x="3276004" y="4637158"/>
                  <a:ext cx="238018" cy="11308"/>
                </a:xfrm>
                <a:custGeom>
                  <a:avLst/>
                  <a:gdLst/>
                  <a:ahLst/>
                  <a:cxnLst/>
                  <a:rect l="l" t="t" r="r" b="b"/>
                  <a:pathLst>
                    <a:path w="863" h="41" extrusionOk="0">
                      <a:moveTo>
                        <a:pt x="863" y="21"/>
                      </a:moveTo>
                      <a:cubicBezTo>
                        <a:pt x="719" y="3"/>
                        <a:pt x="575" y="2"/>
                        <a:pt x="431" y="0"/>
                      </a:cubicBezTo>
                      <a:cubicBezTo>
                        <a:pt x="288" y="3"/>
                        <a:pt x="144" y="4"/>
                        <a:pt x="0" y="21"/>
                      </a:cubicBezTo>
                      <a:cubicBezTo>
                        <a:pt x="144" y="38"/>
                        <a:pt x="288" y="39"/>
                        <a:pt x="431" y="41"/>
                      </a:cubicBezTo>
                      <a:cubicBezTo>
                        <a:pt x="575" y="39"/>
                        <a:pt x="719" y="38"/>
                        <a:pt x="863" y="21"/>
                      </a:cubicBez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56"/>
                <p:cNvSpPr/>
                <p:nvPr/>
              </p:nvSpPr>
              <p:spPr>
                <a:xfrm>
                  <a:off x="3534984" y="4692594"/>
                  <a:ext cx="393294" cy="14066"/>
                </a:xfrm>
                <a:custGeom>
                  <a:avLst/>
                  <a:gdLst/>
                  <a:ahLst/>
                  <a:cxnLst/>
                  <a:rect l="l" t="t" r="r" b="b"/>
                  <a:pathLst>
                    <a:path w="1426" h="51" extrusionOk="0">
                      <a:moveTo>
                        <a:pt x="1426" y="51"/>
                      </a:moveTo>
                      <a:cubicBezTo>
                        <a:pt x="1423" y="34"/>
                        <a:pt x="1419" y="17"/>
                        <a:pt x="1416" y="0"/>
                      </a:cubicBezTo>
                      <a:lnTo>
                        <a:pt x="0" y="25"/>
                      </a:lnTo>
                      <a:lnTo>
                        <a:pt x="1426" y="51"/>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56"/>
                <p:cNvSpPr/>
                <p:nvPr/>
              </p:nvSpPr>
              <p:spPr>
                <a:xfrm>
                  <a:off x="3284830" y="4754098"/>
                  <a:ext cx="657513" cy="15721"/>
                </a:xfrm>
                <a:custGeom>
                  <a:avLst/>
                  <a:gdLst/>
                  <a:ahLst/>
                  <a:cxnLst/>
                  <a:rect l="l" t="t" r="r" b="b"/>
                  <a:pathLst>
                    <a:path w="2384" h="57" extrusionOk="0">
                      <a:moveTo>
                        <a:pt x="0" y="29"/>
                      </a:moveTo>
                      <a:lnTo>
                        <a:pt x="2384" y="57"/>
                      </a:lnTo>
                      <a:cubicBezTo>
                        <a:pt x="2379" y="38"/>
                        <a:pt x="2375" y="19"/>
                        <a:pt x="2370" y="0"/>
                      </a:cubicBezTo>
                      <a:lnTo>
                        <a:pt x="0" y="2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56"/>
                <p:cNvSpPr/>
                <p:nvPr/>
              </p:nvSpPr>
              <p:spPr>
                <a:xfrm>
                  <a:off x="3229393" y="4059078"/>
                  <a:ext cx="328205" cy="15996"/>
                </a:xfrm>
                <a:custGeom>
                  <a:avLst/>
                  <a:gdLst/>
                  <a:ahLst/>
                  <a:cxnLst/>
                  <a:rect l="l" t="t" r="r" b="b"/>
                  <a:pathLst>
                    <a:path w="1190" h="58" extrusionOk="0">
                      <a:moveTo>
                        <a:pt x="30" y="0"/>
                      </a:moveTo>
                      <a:cubicBezTo>
                        <a:pt x="19" y="19"/>
                        <a:pt x="9" y="38"/>
                        <a:pt x="0" y="58"/>
                      </a:cubicBezTo>
                      <a:lnTo>
                        <a:pt x="1190" y="29"/>
                      </a:lnTo>
                      <a:lnTo>
                        <a:pt x="3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56"/>
                <p:cNvSpPr/>
                <p:nvPr/>
              </p:nvSpPr>
              <p:spPr>
                <a:xfrm>
                  <a:off x="3191056" y="4193669"/>
                  <a:ext cx="52127" cy="449830"/>
                </a:xfrm>
                <a:custGeom>
                  <a:avLst/>
                  <a:gdLst/>
                  <a:ahLst/>
                  <a:cxnLst/>
                  <a:rect l="l" t="t" r="r" b="b"/>
                  <a:pathLst>
                    <a:path w="189" h="1631" extrusionOk="0">
                      <a:moveTo>
                        <a:pt x="0" y="0"/>
                      </a:moveTo>
                      <a:lnTo>
                        <a:pt x="0" y="1631"/>
                      </a:lnTo>
                      <a:cubicBezTo>
                        <a:pt x="0" y="1631"/>
                        <a:pt x="427" y="920"/>
                        <a:pt x="0" y="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56"/>
                <p:cNvSpPr/>
                <p:nvPr/>
              </p:nvSpPr>
              <p:spPr>
                <a:xfrm>
                  <a:off x="1936425" y="3940207"/>
                  <a:ext cx="2089204" cy="968610"/>
                </a:xfrm>
                <a:custGeom>
                  <a:avLst/>
                  <a:gdLst/>
                  <a:ahLst/>
                  <a:cxnLst/>
                  <a:rect l="l" t="t" r="r" b="b"/>
                  <a:pathLst>
                    <a:path w="7575" h="3512" extrusionOk="0">
                      <a:moveTo>
                        <a:pt x="609" y="0"/>
                      </a:moveTo>
                      <a:lnTo>
                        <a:pt x="7474" y="0"/>
                      </a:lnTo>
                      <a:cubicBezTo>
                        <a:pt x="7529" y="0"/>
                        <a:pt x="7575" y="74"/>
                        <a:pt x="7575" y="165"/>
                      </a:cubicBezTo>
                      <a:cubicBezTo>
                        <a:pt x="7575" y="256"/>
                        <a:pt x="7529" y="329"/>
                        <a:pt x="7474" y="329"/>
                      </a:cubicBezTo>
                      <a:lnTo>
                        <a:pt x="4787" y="329"/>
                      </a:lnTo>
                      <a:cubicBezTo>
                        <a:pt x="4663" y="480"/>
                        <a:pt x="4582" y="719"/>
                        <a:pt x="4582" y="988"/>
                      </a:cubicBezTo>
                      <a:lnTo>
                        <a:pt x="4582" y="2524"/>
                      </a:lnTo>
                      <a:cubicBezTo>
                        <a:pt x="4582" y="2793"/>
                        <a:pt x="4663" y="3032"/>
                        <a:pt x="4787" y="3183"/>
                      </a:cubicBezTo>
                      <a:lnTo>
                        <a:pt x="7474" y="3183"/>
                      </a:lnTo>
                      <a:cubicBezTo>
                        <a:pt x="7529" y="3183"/>
                        <a:pt x="7575" y="3257"/>
                        <a:pt x="7575" y="3347"/>
                      </a:cubicBezTo>
                      <a:cubicBezTo>
                        <a:pt x="7575" y="3438"/>
                        <a:pt x="7529" y="3512"/>
                        <a:pt x="7474" y="3512"/>
                      </a:cubicBezTo>
                      <a:lnTo>
                        <a:pt x="609" y="3512"/>
                      </a:lnTo>
                      <a:cubicBezTo>
                        <a:pt x="273" y="3512"/>
                        <a:pt x="0" y="3069"/>
                        <a:pt x="0" y="2525"/>
                      </a:cubicBezTo>
                      <a:lnTo>
                        <a:pt x="0" y="988"/>
                      </a:lnTo>
                      <a:cubicBezTo>
                        <a:pt x="0" y="443"/>
                        <a:pt x="273" y="0"/>
                        <a:pt x="609" y="0"/>
                      </a:cubicBezTo>
                      <a:close/>
                    </a:path>
                  </a:pathLst>
                </a:custGeom>
                <a:solidFill>
                  <a:srgbClr val="EBB3B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56"/>
                <p:cNvSpPr/>
                <p:nvPr/>
              </p:nvSpPr>
              <p:spPr>
                <a:xfrm>
                  <a:off x="1930357" y="3930003"/>
                  <a:ext cx="2105476" cy="990949"/>
                </a:xfrm>
                <a:custGeom>
                  <a:avLst/>
                  <a:gdLst/>
                  <a:ahLst/>
                  <a:cxnLst/>
                  <a:rect l="l" t="t" r="r" b="b"/>
                  <a:pathLst>
                    <a:path w="7634" h="3593" extrusionOk="0">
                      <a:moveTo>
                        <a:pt x="631" y="33"/>
                      </a:moveTo>
                      <a:cubicBezTo>
                        <a:pt x="1046" y="33"/>
                        <a:pt x="1462" y="32"/>
                        <a:pt x="1878" y="29"/>
                      </a:cubicBezTo>
                      <a:lnTo>
                        <a:pt x="3125" y="19"/>
                      </a:lnTo>
                      <a:lnTo>
                        <a:pt x="4371" y="7"/>
                      </a:lnTo>
                      <a:lnTo>
                        <a:pt x="4995" y="3"/>
                      </a:lnTo>
                      <a:lnTo>
                        <a:pt x="5619" y="0"/>
                      </a:lnTo>
                      <a:cubicBezTo>
                        <a:pt x="6034" y="-2"/>
                        <a:pt x="6450" y="0"/>
                        <a:pt x="6865" y="0"/>
                      </a:cubicBezTo>
                      <a:lnTo>
                        <a:pt x="7489" y="3"/>
                      </a:lnTo>
                      <a:cubicBezTo>
                        <a:pt x="7493" y="3"/>
                        <a:pt x="7494" y="3"/>
                        <a:pt x="7500" y="3"/>
                      </a:cubicBezTo>
                      <a:lnTo>
                        <a:pt x="7500" y="3"/>
                      </a:lnTo>
                      <a:cubicBezTo>
                        <a:pt x="7505" y="3"/>
                        <a:pt x="7510" y="3"/>
                        <a:pt x="7515" y="4"/>
                      </a:cubicBezTo>
                      <a:lnTo>
                        <a:pt x="7515" y="4"/>
                      </a:lnTo>
                      <a:cubicBezTo>
                        <a:pt x="7525" y="6"/>
                        <a:pt x="7534" y="10"/>
                        <a:pt x="7543" y="14"/>
                      </a:cubicBezTo>
                      <a:lnTo>
                        <a:pt x="7543" y="14"/>
                      </a:lnTo>
                      <a:cubicBezTo>
                        <a:pt x="7543" y="15"/>
                        <a:pt x="7544" y="16"/>
                        <a:pt x="7545" y="16"/>
                      </a:cubicBezTo>
                      <a:cubicBezTo>
                        <a:pt x="7559" y="25"/>
                        <a:pt x="7572" y="35"/>
                        <a:pt x="7582" y="48"/>
                      </a:cubicBezTo>
                      <a:lnTo>
                        <a:pt x="7582" y="48"/>
                      </a:lnTo>
                      <a:cubicBezTo>
                        <a:pt x="7588" y="56"/>
                        <a:pt x="7594" y="64"/>
                        <a:pt x="7599" y="73"/>
                      </a:cubicBezTo>
                      <a:cubicBezTo>
                        <a:pt x="7609" y="91"/>
                        <a:pt x="7617" y="111"/>
                        <a:pt x="7622" y="131"/>
                      </a:cubicBezTo>
                      <a:lnTo>
                        <a:pt x="7622" y="131"/>
                      </a:lnTo>
                      <a:cubicBezTo>
                        <a:pt x="7627" y="154"/>
                        <a:pt x="7630" y="176"/>
                        <a:pt x="7630" y="200"/>
                      </a:cubicBezTo>
                      <a:cubicBezTo>
                        <a:pt x="7630" y="236"/>
                        <a:pt x="7623" y="271"/>
                        <a:pt x="7610" y="305"/>
                      </a:cubicBezTo>
                      <a:lnTo>
                        <a:pt x="7610" y="305"/>
                      </a:lnTo>
                      <a:cubicBezTo>
                        <a:pt x="7607" y="313"/>
                        <a:pt x="7604" y="322"/>
                        <a:pt x="7599" y="329"/>
                      </a:cubicBezTo>
                      <a:cubicBezTo>
                        <a:pt x="7588" y="350"/>
                        <a:pt x="7571" y="367"/>
                        <a:pt x="7551" y="381"/>
                      </a:cubicBezTo>
                      <a:lnTo>
                        <a:pt x="7551" y="381"/>
                      </a:lnTo>
                      <a:cubicBezTo>
                        <a:pt x="7549" y="382"/>
                        <a:pt x="7547" y="384"/>
                        <a:pt x="7545" y="385"/>
                      </a:cubicBezTo>
                      <a:cubicBezTo>
                        <a:pt x="7531" y="393"/>
                        <a:pt x="7516" y="398"/>
                        <a:pt x="7499" y="398"/>
                      </a:cubicBezTo>
                      <a:lnTo>
                        <a:pt x="7459" y="398"/>
                      </a:lnTo>
                      <a:lnTo>
                        <a:pt x="7303" y="397"/>
                      </a:lnTo>
                      <a:lnTo>
                        <a:pt x="6056" y="388"/>
                      </a:lnTo>
                      <a:lnTo>
                        <a:pt x="5433" y="383"/>
                      </a:lnTo>
                      <a:lnTo>
                        <a:pt x="4809" y="381"/>
                      </a:lnTo>
                      <a:lnTo>
                        <a:pt x="4820" y="375"/>
                      </a:lnTo>
                      <a:lnTo>
                        <a:pt x="4820" y="375"/>
                      </a:lnTo>
                      <a:cubicBezTo>
                        <a:pt x="4794" y="408"/>
                        <a:pt x="4770" y="443"/>
                        <a:pt x="4750" y="479"/>
                      </a:cubicBezTo>
                      <a:cubicBezTo>
                        <a:pt x="4710" y="547"/>
                        <a:pt x="4681" y="621"/>
                        <a:pt x="4661" y="697"/>
                      </a:cubicBezTo>
                      <a:lnTo>
                        <a:pt x="4661" y="697"/>
                      </a:lnTo>
                      <a:cubicBezTo>
                        <a:pt x="4632" y="805"/>
                        <a:pt x="4617" y="917"/>
                        <a:pt x="4617" y="1029"/>
                      </a:cubicBezTo>
                      <a:cubicBezTo>
                        <a:pt x="4617" y="1039"/>
                        <a:pt x="4617" y="1048"/>
                        <a:pt x="4617" y="1058"/>
                      </a:cubicBezTo>
                      <a:lnTo>
                        <a:pt x="4617" y="1793"/>
                      </a:lnTo>
                      <a:lnTo>
                        <a:pt x="4619" y="2528"/>
                      </a:lnTo>
                      <a:lnTo>
                        <a:pt x="4619" y="2528"/>
                      </a:lnTo>
                      <a:cubicBezTo>
                        <a:pt x="4619" y="2537"/>
                        <a:pt x="4619" y="2545"/>
                        <a:pt x="4619" y="2553"/>
                      </a:cubicBezTo>
                      <a:cubicBezTo>
                        <a:pt x="4619" y="2666"/>
                        <a:pt x="4634" y="2778"/>
                        <a:pt x="4664" y="2887"/>
                      </a:cubicBezTo>
                      <a:lnTo>
                        <a:pt x="4664" y="2887"/>
                      </a:lnTo>
                      <a:cubicBezTo>
                        <a:pt x="4684" y="2962"/>
                        <a:pt x="4714" y="3035"/>
                        <a:pt x="4753" y="3102"/>
                      </a:cubicBezTo>
                      <a:cubicBezTo>
                        <a:pt x="4774" y="3138"/>
                        <a:pt x="4798" y="3174"/>
                        <a:pt x="4824" y="3207"/>
                      </a:cubicBezTo>
                      <a:lnTo>
                        <a:pt x="4808" y="3200"/>
                      </a:lnTo>
                      <a:lnTo>
                        <a:pt x="6565" y="3188"/>
                      </a:lnTo>
                      <a:lnTo>
                        <a:pt x="7444" y="3184"/>
                      </a:lnTo>
                      <a:lnTo>
                        <a:pt x="7496" y="3184"/>
                      </a:lnTo>
                      <a:lnTo>
                        <a:pt x="7501" y="3184"/>
                      </a:lnTo>
                      <a:lnTo>
                        <a:pt x="7501" y="3184"/>
                      </a:lnTo>
                      <a:cubicBezTo>
                        <a:pt x="7515" y="3185"/>
                        <a:pt x="7529" y="3188"/>
                        <a:pt x="7542" y="3195"/>
                      </a:cubicBezTo>
                      <a:lnTo>
                        <a:pt x="7542" y="3195"/>
                      </a:lnTo>
                      <a:cubicBezTo>
                        <a:pt x="7543" y="3196"/>
                        <a:pt x="7546" y="3197"/>
                        <a:pt x="7547" y="3198"/>
                      </a:cubicBezTo>
                      <a:cubicBezTo>
                        <a:pt x="7557" y="3203"/>
                        <a:pt x="7565" y="3210"/>
                        <a:pt x="7572" y="3217"/>
                      </a:cubicBezTo>
                      <a:lnTo>
                        <a:pt x="7572" y="3217"/>
                      </a:lnTo>
                      <a:cubicBezTo>
                        <a:pt x="7584" y="3229"/>
                        <a:pt x="7595" y="3243"/>
                        <a:pt x="7603" y="3258"/>
                      </a:cubicBezTo>
                      <a:cubicBezTo>
                        <a:pt x="7617" y="3281"/>
                        <a:pt x="7625" y="3307"/>
                        <a:pt x="7629" y="3334"/>
                      </a:cubicBezTo>
                      <a:lnTo>
                        <a:pt x="7629" y="3334"/>
                      </a:lnTo>
                      <a:cubicBezTo>
                        <a:pt x="7632" y="3351"/>
                        <a:pt x="7634" y="3368"/>
                        <a:pt x="7634" y="3385"/>
                      </a:cubicBezTo>
                      <a:cubicBezTo>
                        <a:pt x="7634" y="3410"/>
                        <a:pt x="7630" y="3435"/>
                        <a:pt x="7624" y="3459"/>
                      </a:cubicBezTo>
                      <a:lnTo>
                        <a:pt x="7624" y="3459"/>
                      </a:lnTo>
                      <a:cubicBezTo>
                        <a:pt x="7619" y="3479"/>
                        <a:pt x="7611" y="3499"/>
                        <a:pt x="7601" y="3517"/>
                      </a:cubicBezTo>
                      <a:cubicBezTo>
                        <a:pt x="7600" y="3518"/>
                        <a:pt x="7600" y="3519"/>
                        <a:pt x="7599" y="3519"/>
                      </a:cubicBezTo>
                      <a:lnTo>
                        <a:pt x="7599" y="3519"/>
                      </a:lnTo>
                      <a:cubicBezTo>
                        <a:pt x="7587" y="3541"/>
                        <a:pt x="7570" y="3559"/>
                        <a:pt x="7549" y="3571"/>
                      </a:cubicBezTo>
                      <a:lnTo>
                        <a:pt x="7549" y="3571"/>
                      </a:lnTo>
                      <a:cubicBezTo>
                        <a:pt x="7548" y="3572"/>
                        <a:pt x="7548" y="3572"/>
                        <a:pt x="7547" y="3572"/>
                      </a:cubicBezTo>
                      <a:cubicBezTo>
                        <a:pt x="7536" y="3579"/>
                        <a:pt x="7524" y="3583"/>
                        <a:pt x="7510" y="3585"/>
                      </a:cubicBezTo>
                      <a:lnTo>
                        <a:pt x="7510" y="3585"/>
                      </a:lnTo>
                      <a:cubicBezTo>
                        <a:pt x="7501" y="3586"/>
                        <a:pt x="7492" y="3587"/>
                        <a:pt x="7483" y="3587"/>
                      </a:cubicBezTo>
                      <a:cubicBezTo>
                        <a:pt x="7482" y="3587"/>
                        <a:pt x="7480" y="3587"/>
                        <a:pt x="7478" y="3587"/>
                      </a:cubicBezTo>
                      <a:lnTo>
                        <a:pt x="7423" y="3587"/>
                      </a:lnTo>
                      <a:lnTo>
                        <a:pt x="7313" y="3587"/>
                      </a:lnTo>
                      <a:lnTo>
                        <a:pt x="7094" y="3587"/>
                      </a:lnTo>
                      <a:cubicBezTo>
                        <a:pt x="5922" y="3589"/>
                        <a:pt x="4751" y="3594"/>
                        <a:pt x="3580" y="3593"/>
                      </a:cubicBezTo>
                      <a:lnTo>
                        <a:pt x="1823" y="3590"/>
                      </a:lnTo>
                      <a:lnTo>
                        <a:pt x="944" y="3585"/>
                      </a:lnTo>
                      <a:lnTo>
                        <a:pt x="725" y="3583"/>
                      </a:lnTo>
                      <a:lnTo>
                        <a:pt x="670" y="3583"/>
                      </a:lnTo>
                      <a:cubicBezTo>
                        <a:pt x="651" y="3583"/>
                        <a:pt x="634" y="3583"/>
                        <a:pt x="614" y="3582"/>
                      </a:cubicBezTo>
                      <a:lnTo>
                        <a:pt x="614" y="3582"/>
                      </a:lnTo>
                      <a:cubicBezTo>
                        <a:pt x="574" y="3580"/>
                        <a:pt x="534" y="3572"/>
                        <a:pt x="497" y="3560"/>
                      </a:cubicBezTo>
                      <a:lnTo>
                        <a:pt x="497" y="3560"/>
                      </a:lnTo>
                      <a:cubicBezTo>
                        <a:pt x="468" y="3549"/>
                        <a:pt x="440" y="3537"/>
                        <a:pt x="413" y="3521"/>
                      </a:cubicBezTo>
                      <a:cubicBezTo>
                        <a:pt x="372" y="3498"/>
                        <a:pt x="334" y="3468"/>
                        <a:pt x="301" y="3434"/>
                      </a:cubicBezTo>
                      <a:lnTo>
                        <a:pt x="301" y="3434"/>
                      </a:lnTo>
                      <a:cubicBezTo>
                        <a:pt x="250" y="3383"/>
                        <a:pt x="205" y="3326"/>
                        <a:pt x="169" y="3263"/>
                      </a:cubicBezTo>
                      <a:cubicBezTo>
                        <a:pt x="167" y="3260"/>
                        <a:pt x="165" y="3256"/>
                        <a:pt x="163" y="3253"/>
                      </a:cubicBezTo>
                      <a:lnTo>
                        <a:pt x="163" y="3253"/>
                      </a:lnTo>
                      <a:cubicBezTo>
                        <a:pt x="91" y="3121"/>
                        <a:pt x="42" y="2978"/>
                        <a:pt x="20" y="2829"/>
                      </a:cubicBezTo>
                      <a:lnTo>
                        <a:pt x="20" y="2829"/>
                      </a:lnTo>
                      <a:cubicBezTo>
                        <a:pt x="8" y="2756"/>
                        <a:pt x="1" y="2682"/>
                        <a:pt x="0" y="2607"/>
                      </a:cubicBezTo>
                      <a:cubicBezTo>
                        <a:pt x="0" y="2570"/>
                        <a:pt x="0" y="2534"/>
                        <a:pt x="0" y="2498"/>
                      </a:cubicBezTo>
                      <a:lnTo>
                        <a:pt x="1" y="2388"/>
                      </a:lnTo>
                      <a:lnTo>
                        <a:pt x="9" y="1509"/>
                      </a:lnTo>
                      <a:lnTo>
                        <a:pt x="13" y="1070"/>
                      </a:lnTo>
                      <a:lnTo>
                        <a:pt x="13" y="1070"/>
                      </a:lnTo>
                      <a:cubicBezTo>
                        <a:pt x="13" y="1060"/>
                        <a:pt x="13" y="1049"/>
                        <a:pt x="13" y="1038"/>
                      </a:cubicBezTo>
                      <a:cubicBezTo>
                        <a:pt x="13" y="902"/>
                        <a:pt x="30" y="766"/>
                        <a:pt x="65" y="634"/>
                      </a:cubicBezTo>
                      <a:cubicBezTo>
                        <a:pt x="104" y="492"/>
                        <a:pt x="163" y="354"/>
                        <a:pt x="255" y="239"/>
                      </a:cubicBezTo>
                      <a:lnTo>
                        <a:pt x="255" y="239"/>
                      </a:lnTo>
                      <a:cubicBezTo>
                        <a:pt x="301" y="180"/>
                        <a:pt x="356" y="131"/>
                        <a:pt x="419" y="92"/>
                      </a:cubicBezTo>
                      <a:lnTo>
                        <a:pt x="419" y="92"/>
                      </a:lnTo>
                      <a:cubicBezTo>
                        <a:pt x="421" y="91"/>
                        <a:pt x="423" y="90"/>
                        <a:pt x="425" y="89"/>
                      </a:cubicBezTo>
                      <a:cubicBezTo>
                        <a:pt x="487" y="53"/>
                        <a:pt x="558" y="34"/>
                        <a:pt x="631" y="33"/>
                      </a:cubicBezTo>
                      <a:moveTo>
                        <a:pt x="631" y="41"/>
                      </a:moveTo>
                      <a:lnTo>
                        <a:pt x="631" y="41"/>
                      </a:lnTo>
                      <a:cubicBezTo>
                        <a:pt x="561" y="43"/>
                        <a:pt x="493" y="62"/>
                        <a:pt x="433" y="96"/>
                      </a:cubicBezTo>
                      <a:cubicBezTo>
                        <a:pt x="430" y="98"/>
                        <a:pt x="427" y="99"/>
                        <a:pt x="425" y="101"/>
                      </a:cubicBezTo>
                      <a:lnTo>
                        <a:pt x="425" y="101"/>
                      </a:lnTo>
                      <a:cubicBezTo>
                        <a:pt x="363" y="139"/>
                        <a:pt x="308" y="188"/>
                        <a:pt x="264" y="246"/>
                      </a:cubicBezTo>
                      <a:cubicBezTo>
                        <a:pt x="173" y="360"/>
                        <a:pt x="114" y="497"/>
                        <a:pt x="77" y="638"/>
                      </a:cubicBezTo>
                      <a:lnTo>
                        <a:pt x="77" y="638"/>
                      </a:lnTo>
                      <a:cubicBezTo>
                        <a:pt x="46" y="764"/>
                        <a:pt x="30" y="894"/>
                        <a:pt x="30" y="1024"/>
                      </a:cubicBezTo>
                      <a:cubicBezTo>
                        <a:pt x="30" y="1040"/>
                        <a:pt x="30" y="1056"/>
                        <a:pt x="30" y="1071"/>
                      </a:cubicBezTo>
                      <a:lnTo>
                        <a:pt x="34" y="1511"/>
                      </a:lnTo>
                      <a:lnTo>
                        <a:pt x="42" y="2389"/>
                      </a:lnTo>
                      <a:lnTo>
                        <a:pt x="43" y="2499"/>
                      </a:lnTo>
                      <a:cubicBezTo>
                        <a:pt x="43" y="2535"/>
                        <a:pt x="43" y="2572"/>
                        <a:pt x="45" y="2609"/>
                      </a:cubicBezTo>
                      <a:lnTo>
                        <a:pt x="45" y="2609"/>
                      </a:lnTo>
                      <a:cubicBezTo>
                        <a:pt x="48" y="2681"/>
                        <a:pt x="56" y="2752"/>
                        <a:pt x="69" y="2823"/>
                      </a:cubicBezTo>
                      <a:lnTo>
                        <a:pt x="69" y="2823"/>
                      </a:lnTo>
                      <a:cubicBezTo>
                        <a:pt x="93" y="2964"/>
                        <a:pt x="142" y="3099"/>
                        <a:pt x="214" y="3223"/>
                      </a:cubicBezTo>
                      <a:cubicBezTo>
                        <a:pt x="214" y="3224"/>
                        <a:pt x="214" y="3224"/>
                        <a:pt x="214" y="3225"/>
                      </a:cubicBezTo>
                      <a:lnTo>
                        <a:pt x="214" y="3225"/>
                      </a:lnTo>
                      <a:cubicBezTo>
                        <a:pt x="250" y="3285"/>
                        <a:pt x="294" y="3341"/>
                        <a:pt x="345" y="3390"/>
                      </a:cubicBezTo>
                      <a:lnTo>
                        <a:pt x="345" y="3390"/>
                      </a:lnTo>
                      <a:cubicBezTo>
                        <a:pt x="373" y="3416"/>
                        <a:pt x="403" y="3440"/>
                        <a:pt x="437" y="3459"/>
                      </a:cubicBezTo>
                      <a:cubicBezTo>
                        <a:pt x="463" y="3474"/>
                        <a:pt x="490" y="3486"/>
                        <a:pt x="518" y="3496"/>
                      </a:cubicBezTo>
                      <a:lnTo>
                        <a:pt x="518" y="3496"/>
                      </a:lnTo>
                      <a:cubicBezTo>
                        <a:pt x="550" y="3506"/>
                        <a:pt x="583" y="3512"/>
                        <a:pt x="616" y="3513"/>
                      </a:cubicBezTo>
                      <a:cubicBezTo>
                        <a:pt x="632" y="3514"/>
                        <a:pt x="652" y="3513"/>
                        <a:pt x="670" y="3513"/>
                      </a:cubicBezTo>
                      <a:lnTo>
                        <a:pt x="725" y="3513"/>
                      </a:lnTo>
                      <a:lnTo>
                        <a:pt x="944" y="3512"/>
                      </a:lnTo>
                      <a:lnTo>
                        <a:pt x="1823" y="3507"/>
                      </a:lnTo>
                      <a:lnTo>
                        <a:pt x="3580" y="3503"/>
                      </a:lnTo>
                      <a:cubicBezTo>
                        <a:pt x="4751" y="3502"/>
                        <a:pt x="5922" y="3507"/>
                        <a:pt x="7093" y="3510"/>
                      </a:cubicBezTo>
                      <a:lnTo>
                        <a:pt x="7313" y="3510"/>
                      </a:lnTo>
                      <a:lnTo>
                        <a:pt x="7423" y="3510"/>
                      </a:lnTo>
                      <a:lnTo>
                        <a:pt x="7478" y="3510"/>
                      </a:lnTo>
                      <a:cubicBezTo>
                        <a:pt x="7501" y="3510"/>
                        <a:pt x="7502" y="3510"/>
                        <a:pt x="7512" y="3505"/>
                      </a:cubicBezTo>
                      <a:lnTo>
                        <a:pt x="7512" y="3505"/>
                      </a:lnTo>
                      <a:cubicBezTo>
                        <a:pt x="7522" y="3499"/>
                        <a:pt x="7530" y="3490"/>
                        <a:pt x="7536" y="3480"/>
                      </a:cubicBezTo>
                      <a:cubicBezTo>
                        <a:pt x="7537" y="3479"/>
                        <a:pt x="7537" y="3479"/>
                        <a:pt x="7537" y="3479"/>
                      </a:cubicBezTo>
                      <a:lnTo>
                        <a:pt x="7537" y="3479"/>
                      </a:lnTo>
                      <a:cubicBezTo>
                        <a:pt x="7537" y="3478"/>
                        <a:pt x="7538" y="3478"/>
                        <a:pt x="7538" y="3477"/>
                      </a:cubicBezTo>
                      <a:cubicBezTo>
                        <a:pt x="7544" y="3465"/>
                        <a:pt x="7549" y="3452"/>
                        <a:pt x="7553" y="3439"/>
                      </a:cubicBezTo>
                      <a:lnTo>
                        <a:pt x="7553" y="3439"/>
                      </a:lnTo>
                      <a:cubicBezTo>
                        <a:pt x="7558" y="3420"/>
                        <a:pt x="7560" y="3401"/>
                        <a:pt x="7560" y="3382"/>
                      </a:cubicBezTo>
                      <a:cubicBezTo>
                        <a:pt x="7560" y="3369"/>
                        <a:pt x="7559" y="3357"/>
                        <a:pt x="7557" y="3345"/>
                      </a:cubicBezTo>
                      <a:lnTo>
                        <a:pt x="7557" y="3345"/>
                      </a:lnTo>
                      <a:cubicBezTo>
                        <a:pt x="7555" y="3326"/>
                        <a:pt x="7550" y="3307"/>
                        <a:pt x="7540" y="3290"/>
                      </a:cubicBezTo>
                      <a:cubicBezTo>
                        <a:pt x="7535" y="3282"/>
                        <a:pt x="7529" y="3274"/>
                        <a:pt x="7523" y="3267"/>
                      </a:cubicBezTo>
                      <a:lnTo>
                        <a:pt x="7523" y="3267"/>
                      </a:lnTo>
                      <a:cubicBezTo>
                        <a:pt x="7520" y="3264"/>
                        <a:pt x="7516" y="3262"/>
                        <a:pt x="7513" y="3259"/>
                      </a:cubicBezTo>
                      <a:cubicBezTo>
                        <a:pt x="7508" y="3257"/>
                        <a:pt x="7503" y="3254"/>
                        <a:pt x="7498" y="3254"/>
                      </a:cubicBezTo>
                      <a:lnTo>
                        <a:pt x="7445" y="3254"/>
                      </a:lnTo>
                      <a:lnTo>
                        <a:pt x="6566" y="3250"/>
                      </a:lnTo>
                      <a:lnTo>
                        <a:pt x="4810" y="3238"/>
                      </a:lnTo>
                      <a:lnTo>
                        <a:pt x="4800" y="3238"/>
                      </a:lnTo>
                      <a:lnTo>
                        <a:pt x="4794" y="3231"/>
                      </a:lnTo>
                      <a:lnTo>
                        <a:pt x="4794" y="3231"/>
                      </a:lnTo>
                      <a:cubicBezTo>
                        <a:pt x="4769" y="3199"/>
                        <a:pt x="4746" y="3164"/>
                        <a:pt x="4726" y="3129"/>
                      </a:cubicBezTo>
                      <a:cubicBezTo>
                        <a:pt x="4684" y="3056"/>
                        <a:pt x="4652" y="2977"/>
                        <a:pt x="4631" y="2896"/>
                      </a:cubicBezTo>
                      <a:lnTo>
                        <a:pt x="4631" y="2896"/>
                      </a:lnTo>
                      <a:cubicBezTo>
                        <a:pt x="4603" y="2788"/>
                        <a:pt x="4589" y="2676"/>
                        <a:pt x="4589" y="2564"/>
                      </a:cubicBezTo>
                      <a:cubicBezTo>
                        <a:pt x="4589" y="2552"/>
                        <a:pt x="4589" y="2540"/>
                        <a:pt x="4589" y="2527"/>
                      </a:cubicBezTo>
                      <a:lnTo>
                        <a:pt x="4591" y="1792"/>
                      </a:lnTo>
                      <a:lnTo>
                        <a:pt x="4591" y="1057"/>
                      </a:lnTo>
                      <a:lnTo>
                        <a:pt x="4591" y="1057"/>
                      </a:lnTo>
                      <a:cubicBezTo>
                        <a:pt x="4591" y="1046"/>
                        <a:pt x="4591" y="1035"/>
                        <a:pt x="4591" y="1025"/>
                      </a:cubicBezTo>
                      <a:cubicBezTo>
                        <a:pt x="4591" y="912"/>
                        <a:pt x="4606" y="799"/>
                        <a:pt x="4635" y="690"/>
                      </a:cubicBezTo>
                      <a:lnTo>
                        <a:pt x="4635" y="690"/>
                      </a:lnTo>
                      <a:cubicBezTo>
                        <a:pt x="4655" y="610"/>
                        <a:pt x="4687" y="533"/>
                        <a:pt x="4728" y="461"/>
                      </a:cubicBezTo>
                      <a:cubicBezTo>
                        <a:pt x="4749" y="425"/>
                        <a:pt x="4772" y="390"/>
                        <a:pt x="4798" y="357"/>
                      </a:cubicBezTo>
                      <a:lnTo>
                        <a:pt x="4802" y="352"/>
                      </a:lnTo>
                      <a:lnTo>
                        <a:pt x="4809" y="352"/>
                      </a:lnTo>
                      <a:lnTo>
                        <a:pt x="5432" y="349"/>
                      </a:lnTo>
                      <a:lnTo>
                        <a:pt x="6056" y="345"/>
                      </a:lnTo>
                      <a:lnTo>
                        <a:pt x="7303" y="336"/>
                      </a:lnTo>
                      <a:lnTo>
                        <a:pt x="7459" y="335"/>
                      </a:lnTo>
                      <a:lnTo>
                        <a:pt x="7497" y="335"/>
                      </a:lnTo>
                      <a:lnTo>
                        <a:pt x="7497" y="335"/>
                      </a:lnTo>
                      <a:cubicBezTo>
                        <a:pt x="7502" y="334"/>
                        <a:pt x="7508" y="334"/>
                        <a:pt x="7513" y="330"/>
                      </a:cubicBezTo>
                      <a:cubicBezTo>
                        <a:pt x="7514" y="330"/>
                        <a:pt x="7515" y="328"/>
                        <a:pt x="7516" y="328"/>
                      </a:cubicBezTo>
                      <a:lnTo>
                        <a:pt x="7516" y="328"/>
                      </a:lnTo>
                      <a:cubicBezTo>
                        <a:pt x="7527" y="319"/>
                        <a:pt x="7535" y="310"/>
                        <a:pt x="7542" y="298"/>
                      </a:cubicBezTo>
                      <a:cubicBezTo>
                        <a:pt x="7545" y="293"/>
                        <a:pt x="7547" y="287"/>
                        <a:pt x="7549" y="280"/>
                      </a:cubicBezTo>
                      <a:lnTo>
                        <a:pt x="7549" y="280"/>
                      </a:lnTo>
                      <a:cubicBezTo>
                        <a:pt x="7558" y="256"/>
                        <a:pt x="7563" y="230"/>
                        <a:pt x="7563" y="203"/>
                      </a:cubicBezTo>
                      <a:cubicBezTo>
                        <a:pt x="7563" y="185"/>
                        <a:pt x="7560" y="166"/>
                        <a:pt x="7556" y="148"/>
                      </a:cubicBezTo>
                      <a:lnTo>
                        <a:pt x="7556" y="148"/>
                      </a:lnTo>
                      <a:cubicBezTo>
                        <a:pt x="7552" y="135"/>
                        <a:pt x="7547" y="122"/>
                        <a:pt x="7541" y="109"/>
                      </a:cubicBezTo>
                      <a:cubicBezTo>
                        <a:pt x="7537" y="104"/>
                        <a:pt x="7534" y="98"/>
                        <a:pt x="7529" y="92"/>
                      </a:cubicBezTo>
                      <a:lnTo>
                        <a:pt x="7529" y="92"/>
                      </a:lnTo>
                      <a:cubicBezTo>
                        <a:pt x="7525" y="86"/>
                        <a:pt x="7519" y="81"/>
                        <a:pt x="7512" y="77"/>
                      </a:cubicBezTo>
                      <a:cubicBezTo>
                        <a:pt x="7512" y="77"/>
                        <a:pt x="7511" y="77"/>
                        <a:pt x="7510" y="76"/>
                      </a:cubicBezTo>
                      <a:lnTo>
                        <a:pt x="7510" y="76"/>
                      </a:lnTo>
                      <a:cubicBezTo>
                        <a:pt x="7507" y="75"/>
                        <a:pt x="7504" y="74"/>
                        <a:pt x="7501" y="73"/>
                      </a:cubicBezTo>
                      <a:lnTo>
                        <a:pt x="7501" y="73"/>
                      </a:lnTo>
                      <a:cubicBezTo>
                        <a:pt x="7499" y="73"/>
                        <a:pt x="7497" y="73"/>
                        <a:pt x="7495" y="73"/>
                      </a:cubicBezTo>
                      <a:cubicBezTo>
                        <a:pt x="7493" y="73"/>
                        <a:pt x="7490" y="73"/>
                        <a:pt x="7488" y="73"/>
                      </a:cubicBezTo>
                      <a:lnTo>
                        <a:pt x="6865" y="76"/>
                      </a:lnTo>
                      <a:cubicBezTo>
                        <a:pt x="6449" y="76"/>
                        <a:pt x="6033" y="77"/>
                        <a:pt x="5618" y="76"/>
                      </a:cubicBezTo>
                      <a:lnTo>
                        <a:pt x="4995" y="72"/>
                      </a:lnTo>
                      <a:lnTo>
                        <a:pt x="4372" y="67"/>
                      </a:lnTo>
                      <a:lnTo>
                        <a:pt x="3125" y="56"/>
                      </a:lnTo>
                      <a:lnTo>
                        <a:pt x="1878" y="46"/>
                      </a:lnTo>
                      <a:cubicBezTo>
                        <a:pt x="1462" y="42"/>
                        <a:pt x="1046" y="42"/>
                        <a:pt x="631" y="42"/>
                      </a:cubicBezTo>
                      <a:lnTo>
                        <a:pt x="631" y="41"/>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56"/>
                <p:cNvSpPr/>
                <p:nvPr/>
              </p:nvSpPr>
              <p:spPr>
                <a:xfrm>
                  <a:off x="3416112" y="4361357"/>
                  <a:ext cx="260633" cy="599313"/>
                </a:xfrm>
                <a:custGeom>
                  <a:avLst/>
                  <a:gdLst/>
                  <a:ahLst/>
                  <a:cxnLst/>
                  <a:rect l="l" t="t" r="r" b="b"/>
                  <a:pathLst>
                    <a:path w="945" h="2173" extrusionOk="0">
                      <a:moveTo>
                        <a:pt x="0" y="14"/>
                      </a:moveTo>
                      <a:lnTo>
                        <a:pt x="66" y="2151"/>
                      </a:lnTo>
                      <a:lnTo>
                        <a:pt x="463" y="1480"/>
                      </a:lnTo>
                      <a:lnTo>
                        <a:pt x="945" y="2173"/>
                      </a:lnTo>
                      <a:lnTo>
                        <a:pt x="879" y="0"/>
                      </a:lnTo>
                      <a:lnTo>
                        <a:pt x="0" y="14"/>
                      </a:lnTo>
                      <a:close/>
                    </a:path>
                  </a:pathLst>
                </a:custGeom>
                <a:solidFill>
                  <a:srgbClr val="73CBC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56"/>
                <p:cNvSpPr/>
                <p:nvPr/>
              </p:nvSpPr>
              <p:spPr>
                <a:xfrm>
                  <a:off x="3415285" y="4353634"/>
                  <a:ext cx="268907" cy="631306"/>
                </a:xfrm>
                <a:custGeom>
                  <a:avLst/>
                  <a:gdLst/>
                  <a:ahLst/>
                  <a:cxnLst/>
                  <a:rect l="l" t="t" r="r" b="b"/>
                  <a:pathLst>
                    <a:path w="975" h="2289" extrusionOk="0">
                      <a:moveTo>
                        <a:pt x="6" y="44"/>
                      </a:moveTo>
                      <a:lnTo>
                        <a:pt x="37" y="588"/>
                      </a:lnTo>
                      <a:lnTo>
                        <a:pt x="51" y="855"/>
                      </a:lnTo>
                      <a:lnTo>
                        <a:pt x="63" y="1121"/>
                      </a:lnTo>
                      <a:lnTo>
                        <a:pt x="73" y="1385"/>
                      </a:lnTo>
                      <a:cubicBezTo>
                        <a:pt x="76" y="1473"/>
                        <a:pt x="80" y="1561"/>
                        <a:pt x="81" y="1649"/>
                      </a:cubicBezTo>
                      <a:lnTo>
                        <a:pt x="84" y="1781"/>
                      </a:lnTo>
                      <a:lnTo>
                        <a:pt x="85" y="1913"/>
                      </a:lnTo>
                      <a:lnTo>
                        <a:pt x="88" y="2178"/>
                      </a:lnTo>
                      <a:lnTo>
                        <a:pt x="52" y="2169"/>
                      </a:lnTo>
                      <a:lnTo>
                        <a:pt x="156" y="2004"/>
                      </a:lnTo>
                      <a:lnTo>
                        <a:pt x="258" y="1837"/>
                      </a:lnTo>
                      <a:lnTo>
                        <a:pt x="358" y="1670"/>
                      </a:lnTo>
                      <a:lnTo>
                        <a:pt x="457" y="1502"/>
                      </a:lnTo>
                      <a:lnTo>
                        <a:pt x="465" y="1487"/>
                      </a:lnTo>
                      <a:lnTo>
                        <a:pt x="475" y="1501"/>
                      </a:lnTo>
                      <a:lnTo>
                        <a:pt x="598" y="1674"/>
                      </a:lnTo>
                      <a:lnTo>
                        <a:pt x="721" y="1845"/>
                      </a:lnTo>
                      <a:lnTo>
                        <a:pt x="969" y="2186"/>
                      </a:lnTo>
                      <a:lnTo>
                        <a:pt x="922" y="2202"/>
                      </a:lnTo>
                      <a:cubicBezTo>
                        <a:pt x="913" y="2021"/>
                        <a:pt x="906" y="1840"/>
                        <a:pt x="899" y="1659"/>
                      </a:cubicBezTo>
                      <a:cubicBezTo>
                        <a:pt x="892" y="1478"/>
                        <a:pt x="885" y="1297"/>
                        <a:pt x="879" y="1116"/>
                      </a:cubicBezTo>
                      <a:lnTo>
                        <a:pt x="871" y="844"/>
                      </a:lnTo>
                      <a:lnTo>
                        <a:pt x="864" y="572"/>
                      </a:lnTo>
                      <a:cubicBezTo>
                        <a:pt x="861" y="391"/>
                        <a:pt x="858" y="210"/>
                        <a:pt x="855" y="29"/>
                      </a:cubicBezTo>
                      <a:lnTo>
                        <a:pt x="883" y="55"/>
                      </a:lnTo>
                      <a:cubicBezTo>
                        <a:pt x="740" y="55"/>
                        <a:pt x="596" y="53"/>
                        <a:pt x="450" y="51"/>
                      </a:cubicBezTo>
                      <a:lnTo>
                        <a:pt x="6" y="44"/>
                      </a:lnTo>
                      <a:moveTo>
                        <a:pt x="1" y="40"/>
                      </a:moveTo>
                      <a:lnTo>
                        <a:pt x="435" y="19"/>
                      </a:lnTo>
                      <a:cubicBezTo>
                        <a:pt x="583" y="12"/>
                        <a:pt x="732" y="5"/>
                        <a:pt x="881" y="0"/>
                      </a:cubicBezTo>
                      <a:lnTo>
                        <a:pt x="908" y="0"/>
                      </a:lnTo>
                      <a:lnTo>
                        <a:pt x="909" y="27"/>
                      </a:lnTo>
                      <a:cubicBezTo>
                        <a:pt x="918" y="208"/>
                        <a:pt x="926" y="389"/>
                        <a:pt x="933" y="570"/>
                      </a:cubicBezTo>
                      <a:lnTo>
                        <a:pt x="943" y="842"/>
                      </a:lnTo>
                      <a:lnTo>
                        <a:pt x="951" y="1113"/>
                      </a:lnTo>
                      <a:cubicBezTo>
                        <a:pt x="956" y="1294"/>
                        <a:pt x="959" y="1476"/>
                        <a:pt x="964" y="1657"/>
                      </a:cubicBezTo>
                      <a:cubicBezTo>
                        <a:pt x="968" y="1838"/>
                        <a:pt x="972" y="2019"/>
                        <a:pt x="974" y="2200"/>
                      </a:cubicBezTo>
                      <a:lnTo>
                        <a:pt x="975" y="2289"/>
                      </a:lnTo>
                      <a:lnTo>
                        <a:pt x="926" y="2216"/>
                      </a:lnTo>
                      <a:lnTo>
                        <a:pt x="693" y="1864"/>
                      </a:lnTo>
                      <a:lnTo>
                        <a:pt x="575" y="1689"/>
                      </a:lnTo>
                      <a:lnTo>
                        <a:pt x="457" y="1514"/>
                      </a:lnTo>
                      <a:lnTo>
                        <a:pt x="475" y="1514"/>
                      </a:lnTo>
                      <a:lnTo>
                        <a:pt x="375" y="1681"/>
                      </a:lnTo>
                      <a:lnTo>
                        <a:pt x="277" y="1849"/>
                      </a:lnTo>
                      <a:lnTo>
                        <a:pt x="181" y="2018"/>
                      </a:lnTo>
                      <a:lnTo>
                        <a:pt x="85" y="2188"/>
                      </a:lnTo>
                      <a:lnTo>
                        <a:pt x="54" y="2244"/>
                      </a:lnTo>
                      <a:lnTo>
                        <a:pt x="50" y="2179"/>
                      </a:lnTo>
                      <a:lnTo>
                        <a:pt x="36" y="1910"/>
                      </a:lnTo>
                      <a:lnTo>
                        <a:pt x="29" y="1775"/>
                      </a:lnTo>
                      <a:lnTo>
                        <a:pt x="23" y="1639"/>
                      </a:lnTo>
                      <a:cubicBezTo>
                        <a:pt x="20" y="1549"/>
                        <a:pt x="17" y="1459"/>
                        <a:pt x="15" y="1369"/>
                      </a:cubicBezTo>
                      <a:lnTo>
                        <a:pt x="9" y="1100"/>
                      </a:lnTo>
                      <a:lnTo>
                        <a:pt x="5" y="831"/>
                      </a:lnTo>
                      <a:lnTo>
                        <a:pt x="2" y="565"/>
                      </a:lnTo>
                      <a:cubicBezTo>
                        <a:pt x="1" y="388"/>
                        <a:pt x="0" y="213"/>
                        <a:pt x="1" y="4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680255" y="336822"/>
            <a:ext cx="7783490" cy="701347"/>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Lưu ý khi thực hiện SPMT</a:t>
            </a:r>
          </a:p>
        </p:txBody>
      </p:sp>
      <p:sp>
        <p:nvSpPr>
          <p:cNvPr id="4" name="Rectangle 3">
            <a:extLst>
              <a:ext uri="{FF2B5EF4-FFF2-40B4-BE49-F238E27FC236}">
                <a16:creationId xmlns:a16="http://schemas.microsoft.com/office/drawing/2014/main" id="{99C8DF2D-832A-DF83-27B1-45646A759281}"/>
              </a:ext>
            </a:extLst>
          </p:cNvPr>
          <p:cNvSpPr/>
          <p:nvPr/>
        </p:nvSpPr>
        <p:spPr>
          <a:xfrm>
            <a:off x="826428" y="1213469"/>
            <a:ext cx="3059772"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Nội dung</a:t>
            </a:r>
          </a:p>
        </p:txBody>
      </p:sp>
      <p:sp>
        <p:nvSpPr>
          <p:cNvPr id="5" name="Rectangle 4">
            <a:extLst>
              <a:ext uri="{FF2B5EF4-FFF2-40B4-BE49-F238E27FC236}">
                <a16:creationId xmlns:a16="http://schemas.microsoft.com/office/drawing/2014/main" id="{8818AB9B-E6E1-8FCA-B7EB-0CD552A52F77}"/>
              </a:ext>
            </a:extLst>
          </p:cNvPr>
          <p:cNvSpPr/>
          <p:nvPr/>
        </p:nvSpPr>
        <p:spPr>
          <a:xfrm>
            <a:off x="826428" y="1864233"/>
            <a:ext cx="3059772" cy="149309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Minh họa phù hợp với lứa tuổi, không phức tạp.</a:t>
            </a:r>
          </a:p>
        </p:txBody>
      </p:sp>
      <p:sp>
        <p:nvSpPr>
          <p:cNvPr id="7" name="Rectangle 6">
            <a:extLst>
              <a:ext uri="{FF2B5EF4-FFF2-40B4-BE49-F238E27FC236}">
                <a16:creationId xmlns:a16="http://schemas.microsoft.com/office/drawing/2014/main" id="{1347F0F2-D577-13A7-3435-467136C1F425}"/>
              </a:ext>
            </a:extLst>
          </p:cNvPr>
          <p:cNvSpPr/>
          <p:nvPr/>
        </p:nvSpPr>
        <p:spPr>
          <a:xfrm>
            <a:off x="4184603" y="1213469"/>
            <a:ext cx="3867492"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Bố cục</a:t>
            </a:r>
          </a:p>
        </p:txBody>
      </p:sp>
      <p:sp>
        <p:nvSpPr>
          <p:cNvPr id="10" name="Rectangle 9">
            <a:extLst>
              <a:ext uri="{FF2B5EF4-FFF2-40B4-BE49-F238E27FC236}">
                <a16:creationId xmlns:a16="http://schemas.microsoft.com/office/drawing/2014/main" id="{2AED1C6E-8380-EA3C-1117-ADB3B277BF69}"/>
              </a:ext>
            </a:extLst>
          </p:cNvPr>
          <p:cNvSpPr/>
          <p:nvPr/>
        </p:nvSpPr>
        <p:spPr>
          <a:xfrm>
            <a:off x="4184602" y="1864233"/>
            <a:ext cx="3867493" cy="2693311"/>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Lựa chọn bối cảnh, nhân vật, chi tiết đặc trưng từ đó hình thành bố cục, cách thức thể hiện phù hợp nội dung cần minh họa.</a:t>
            </a:r>
          </a:p>
        </p:txBody>
      </p:sp>
    </p:spTree>
    <p:extLst>
      <p:ext uri="{BB962C8B-B14F-4D97-AF65-F5344CB8AC3E}">
        <p14:creationId xmlns:p14="http://schemas.microsoft.com/office/powerpoint/2010/main" val="146615383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680255" y="336822"/>
            <a:ext cx="7783490" cy="701347"/>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Lưu ý khi thực hiện SPMT</a:t>
            </a:r>
          </a:p>
        </p:txBody>
      </p:sp>
      <p:sp>
        <p:nvSpPr>
          <p:cNvPr id="4" name="Rectangle 3">
            <a:extLst>
              <a:ext uri="{FF2B5EF4-FFF2-40B4-BE49-F238E27FC236}">
                <a16:creationId xmlns:a16="http://schemas.microsoft.com/office/drawing/2014/main" id="{99C8DF2D-832A-DF83-27B1-45646A759281}"/>
              </a:ext>
            </a:extLst>
          </p:cNvPr>
          <p:cNvSpPr/>
          <p:nvPr/>
        </p:nvSpPr>
        <p:spPr>
          <a:xfrm>
            <a:off x="826428" y="1213469"/>
            <a:ext cx="3059772"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Màu sắc</a:t>
            </a:r>
          </a:p>
        </p:txBody>
      </p:sp>
      <p:sp>
        <p:nvSpPr>
          <p:cNvPr id="5" name="Rectangle 4">
            <a:extLst>
              <a:ext uri="{FF2B5EF4-FFF2-40B4-BE49-F238E27FC236}">
                <a16:creationId xmlns:a16="http://schemas.microsoft.com/office/drawing/2014/main" id="{8818AB9B-E6E1-8FCA-B7EB-0CD552A52F77}"/>
              </a:ext>
            </a:extLst>
          </p:cNvPr>
          <p:cNvSpPr/>
          <p:nvPr/>
        </p:nvSpPr>
        <p:spPr>
          <a:xfrm>
            <a:off x="826428" y="1864233"/>
            <a:ext cx="3059772" cy="2693311"/>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Sử dụng các </a:t>
            </a:r>
            <a:r>
              <a:rPr lang="vi-VN" sz="2000" dirty="0" err="1">
                <a:solidFill>
                  <a:srgbClr val="000000"/>
                </a:solidFill>
                <a:latin typeface="Arial" panose="020B0604020202020204" pitchFamily="34" charset="0"/>
                <a:cs typeface="Arial" panose="020B0604020202020204" pitchFamily="34" charset="0"/>
              </a:rPr>
              <a:t>gam</a:t>
            </a:r>
            <a:r>
              <a:rPr lang="vi-VN" sz="2000" dirty="0">
                <a:solidFill>
                  <a:srgbClr val="000000"/>
                </a:solidFill>
                <a:latin typeface="Arial" panose="020B0604020202020204" pitchFamily="34" charset="0"/>
                <a:cs typeface="Arial" panose="020B0604020202020204" pitchFamily="34" charset="0"/>
              </a:rPr>
              <a:t> màu tươi, phù hợp với nội dung truyện, hạn chế sử dụng các màu pha, tránh nhợt nhạt,...</a:t>
            </a:r>
          </a:p>
        </p:txBody>
      </p:sp>
      <p:sp>
        <p:nvSpPr>
          <p:cNvPr id="7" name="Rectangle 6">
            <a:extLst>
              <a:ext uri="{FF2B5EF4-FFF2-40B4-BE49-F238E27FC236}">
                <a16:creationId xmlns:a16="http://schemas.microsoft.com/office/drawing/2014/main" id="{1347F0F2-D577-13A7-3435-467136C1F425}"/>
              </a:ext>
            </a:extLst>
          </p:cNvPr>
          <p:cNvSpPr/>
          <p:nvPr/>
        </p:nvSpPr>
        <p:spPr>
          <a:xfrm>
            <a:off x="4130379" y="1213469"/>
            <a:ext cx="412628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Tạo hình</a:t>
            </a:r>
          </a:p>
        </p:txBody>
      </p:sp>
      <p:sp>
        <p:nvSpPr>
          <p:cNvPr id="10" name="Rectangle 9">
            <a:extLst>
              <a:ext uri="{FF2B5EF4-FFF2-40B4-BE49-F238E27FC236}">
                <a16:creationId xmlns:a16="http://schemas.microsoft.com/office/drawing/2014/main" id="{2AED1C6E-8380-EA3C-1117-ADB3B277BF69}"/>
              </a:ext>
            </a:extLst>
          </p:cNvPr>
          <p:cNvSpPr/>
          <p:nvPr/>
        </p:nvSpPr>
        <p:spPr>
          <a:xfrm>
            <a:off x="4130378" y="1864233"/>
            <a:ext cx="4126285" cy="2693311"/>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Hình minh họa cần sử dụng các mảng lớn, cô đọng về hình, nổi bật nội dung cần minh họa. </a:t>
            </a:r>
          </a:p>
          <a:p>
            <a:pPr marL="34290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Chữ sử dụng cần có sự cân nhắc về vị trí sắp xếp.</a:t>
            </a:r>
          </a:p>
        </p:txBody>
      </p:sp>
      <p:grpSp>
        <p:nvGrpSpPr>
          <p:cNvPr id="1087" name="Google Shape;1087;p56"/>
          <p:cNvGrpSpPr/>
          <p:nvPr/>
        </p:nvGrpSpPr>
        <p:grpSpPr>
          <a:xfrm>
            <a:off x="8138160" y="4288104"/>
            <a:ext cx="853385" cy="587600"/>
            <a:chOff x="7555732" y="3806402"/>
            <a:chExt cx="1435813" cy="1069302"/>
          </a:xfrm>
        </p:grpSpPr>
        <p:sp>
          <p:nvSpPr>
            <p:cNvPr id="1088" name="Google Shape;1088;p56"/>
            <p:cNvSpPr/>
            <p:nvPr/>
          </p:nvSpPr>
          <p:spPr>
            <a:xfrm flipH="1">
              <a:off x="7555732" y="3806402"/>
              <a:ext cx="1243145" cy="1063213"/>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89" name="Google Shape;1089;p56"/>
            <p:cNvGrpSpPr/>
            <p:nvPr/>
          </p:nvGrpSpPr>
          <p:grpSpPr>
            <a:xfrm>
              <a:off x="7672653" y="4094054"/>
              <a:ext cx="1318892" cy="781650"/>
              <a:chOff x="7672653" y="4094054"/>
              <a:chExt cx="1318892" cy="781650"/>
            </a:xfrm>
          </p:grpSpPr>
          <p:grpSp>
            <p:nvGrpSpPr>
              <p:cNvPr id="1090" name="Google Shape;1090;p56"/>
              <p:cNvGrpSpPr/>
              <p:nvPr/>
            </p:nvGrpSpPr>
            <p:grpSpPr>
              <a:xfrm flipH="1">
                <a:off x="7672653" y="4477186"/>
                <a:ext cx="1318892" cy="398517"/>
                <a:chOff x="2039851" y="3478515"/>
                <a:chExt cx="1542563" cy="466102"/>
              </a:xfrm>
            </p:grpSpPr>
            <p:sp>
              <p:nvSpPr>
                <p:cNvPr id="1091" name="Google Shape;1091;p56"/>
                <p:cNvSpPr/>
                <p:nvPr/>
              </p:nvSpPr>
              <p:spPr>
                <a:xfrm>
                  <a:off x="2854851" y="3486789"/>
                  <a:ext cx="657513" cy="447899"/>
                </a:xfrm>
                <a:custGeom>
                  <a:avLst/>
                  <a:gdLst/>
                  <a:ahLst/>
                  <a:cxnLst/>
                  <a:rect l="l" t="t" r="r" b="b"/>
                  <a:pathLst>
                    <a:path w="2384" h="1624" extrusionOk="0">
                      <a:moveTo>
                        <a:pt x="2384" y="0"/>
                      </a:moveTo>
                      <a:lnTo>
                        <a:pt x="470" y="0"/>
                      </a:lnTo>
                      <a:cubicBezTo>
                        <a:pt x="211" y="0"/>
                        <a:pt x="0" y="189"/>
                        <a:pt x="0" y="419"/>
                      </a:cubicBezTo>
                      <a:lnTo>
                        <a:pt x="0" y="1205"/>
                      </a:lnTo>
                      <a:cubicBezTo>
                        <a:pt x="0" y="1435"/>
                        <a:pt x="212" y="1624"/>
                        <a:pt x="470" y="1624"/>
                      </a:cubicBezTo>
                      <a:lnTo>
                        <a:pt x="2384" y="1624"/>
                      </a:lnTo>
                      <a:cubicBezTo>
                        <a:pt x="2384" y="1624"/>
                        <a:pt x="1959" y="796"/>
                        <a:pt x="23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56"/>
                <p:cNvSpPr/>
                <p:nvPr/>
              </p:nvSpPr>
              <p:spPr>
                <a:xfrm>
                  <a:off x="2850714" y="3478515"/>
                  <a:ext cx="676819" cy="466102"/>
                </a:xfrm>
                <a:custGeom>
                  <a:avLst/>
                  <a:gdLst/>
                  <a:ahLst/>
                  <a:cxnLst/>
                  <a:rect l="l" t="t" r="r" b="b"/>
                  <a:pathLst>
                    <a:path w="2454" h="1690" extrusionOk="0">
                      <a:moveTo>
                        <a:pt x="2396" y="32"/>
                      </a:moveTo>
                      <a:cubicBezTo>
                        <a:pt x="1879" y="43"/>
                        <a:pt x="1383" y="57"/>
                        <a:pt x="890" y="60"/>
                      </a:cubicBezTo>
                      <a:cubicBezTo>
                        <a:pt x="767" y="60"/>
                        <a:pt x="644" y="60"/>
                        <a:pt x="520" y="59"/>
                      </a:cubicBezTo>
                      <a:lnTo>
                        <a:pt x="520" y="59"/>
                      </a:lnTo>
                      <a:cubicBezTo>
                        <a:pt x="513" y="59"/>
                        <a:pt x="505" y="59"/>
                        <a:pt x="498" y="59"/>
                      </a:cubicBezTo>
                      <a:cubicBezTo>
                        <a:pt x="475" y="59"/>
                        <a:pt x="453" y="60"/>
                        <a:pt x="430" y="61"/>
                      </a:cubicBezTo>
                      <a:lnTo>
                        <a:pt x="430" y="61"/>
                      </a:lnTo>
                      <a:cubicBezTo>
                        <a:pt x="401" y="64"/>
                        <a:pt x="371" y="69"/>
                        <a:pt x="343" y="77"/>
                      </a:cubicBezTo>
                      <a:lnTo>
                        <a:pt x="343" y="77"/>
                      </a:lnTo>
                      <a:cubicBezTo>
                        <a:pt x="305" y="87"/>
                        <a:pt x="269" y="103"/>
                        <a:pt x="236" y="122"/>
                      </a:cubicBezTo>
                      <a:cubicBezTo>
                        <a:pt x="217" y="132"/>
                        <a:pt x="200" y="144"/>
                        <a:pt x="184" y="157"/>
                      </a:cubicBezTo>
                      <a:lnTo>
                        <a:pt x="184" y="157"/>
                      </a:lnTo>
                      <a:cubicBezTo>
                        <a:pt x="140" y="190"/>
                        <a:pt x="104" y="231"/>
                        <a:pt x="77" y="278"/>
                      </a:cubicBezTo>
                      <a:cubicBezTo>
                        <a:pt x="74" y="283"/>
                        <a:pt x="72" y="288"/>
                        <a:pt x="69" y="293"/>
                      </a:cubicBezTo>
                      <a:cubicBezTo>
                        <a:pt x="63" y="306"/>
                        <a:pt x="57" y="320"/>
                        <a:pt x="51" y="334"/>
                      </a:cubicBezTo>
                      <a:lnTo>
                        <a:pt x="45" y="355"/>
                      </a:lnTo>
                      <a:lnTo>
                        <a:pt x="45" y="355"/>
                      </a:lnTo>
                      <a:cubicBezTo>
                        <a:pt x="42" y="362"/>
                        <a:pt x="40" y="369"/>
                        <a:pt x="39" y="377"/>
                      </a:cubicBezTo>
                      <a:lnTo>
                        <a:pt x="39" y="377"/>
                      </a:lnTo>
                      <a:cubicBezTo>
                        <a:pt x="32" y="406"/>
                        <a:pt x="29" y="436"/>
                        <a:pt x="29" y="467"/>
                      </a:cubicBezTo>
                      <a:cubicBezTo>
                        <a:pt x="27" y="592"/>
                        <a:pt x="26" y="717"/>
                        <a:pt x="25" y="841"/>
                      </a:cubicBezTo>
                      <a:lnTo>
                        <a:pt x="25" y="1030"/>
                      </a:lnTo>
                      <a:lnTo>
                        <a:pt x="26" y="1218"/>
                      </a:lnTo>
                      <a:lnTo>
                        <a:pt x="26" y="1218"/>
                      </a:lnTo>
                      <a:cubicBezTo>
                        <a:pt x="26" y="1219"/>
                        <a:pt x="26" y="1220"/>
                        <a:pt x="26" y="1221"/>
                      </a:cubicBezTo>
                      <a:cubicBezTo>
                        <a:pt x="26" y="1251"/>
                        <a:pt x="29" y="1280"/>
                        <a:pt x="35" y="1309"/>
                      </a:cubicBezTo>
                      <a:lnTo>
                        <a:pt x="35" y="1309"/>
                      </a:lnTo>
                      <a:cubicBezTo>
                        <a:pt x="36" y="1316"/>
                        <a:pt x="38" y="1324"/>
                        <a:pt x="41" y="1331"/>
                      </a:cubicBezTo>
                      <a:lnTo>
                        <a:pt x="48" y="1352"/>
                      </a:lnTo>
                      <a:cubicBezTo>
                        <a:pt x="53" y="1366"/>
                        <a:pt x="59" y="1380"/>
                        <a:pt x="65" y="1394"/>
                      </a:cubicBezTo>
                      <a:lnTo>
                        <a:pt x="65" y="1394"/>
                      </a:lnTo>
                      <a:cubicBezTo>
                        <a:pt x="68" y="1399"/>
                        <a:pt x="71" y="1405"/>
                        <a:pt x="74" y="1410"/>
                      </a:cubicBezTo>
                      <a:cubicBezTo>
                        <a:pt x="102" y="1457"/>
                        <a:pt x="138" y="1499"/>
                        <a:pt x="181" y="1532"/>
                      </a:cubicBezTo>
                      <a:lnTo>
                        <a:pt x="181" y="1532"/>
                      </a:lnTo>
                      <a:cubicBezTo>
                        <a:pt x="197" y="1545"/>
                        <a:pt x="215" y="1557"/>
                        <a:pt x="233" y="1567"/>
                      </a:cubicBezTo>
                      <a:cubicBezTo>
                        <a:pt x="267" y="1587"/>
                        <a:pt x="303" y="1602"/>
                        <a:pt x="341" y="1612"/>
                      </a:cubicBezTo>
                      <a:lnTo>
                        <a:pt x="341" y="1612"/>
                      </a:lnTo>
                      <a:cubicBezTo>
                        <a:pt x="370" y="1620"/>
                        <a:pt x="399" y="1626"/>
                        <a:pt x="429" y="1628"/>
                      </a:cubicBezTo>
                      <a:lnTo>
                        <a:pt x="429" y="1628"/>
                      </a:lnTo>
                      <a:cubicBezTo>
                        <a:pt x="450" y="1630"/>
                        <a:pt x="470" y="1630"/>
                        <a:pt x="490" y="1630"/>
                      </a:cubicBezTo>
                      <a:cubicBezTo>
                        <a:pt x="500" y="1630"/>
                        <a:pt x="510" y="1630"/>
                        <a:pt x="521" y="1630"/>
                      </a:cubicBezTo>
                      <a:cubicBezTo>
                        <a:pt x="646" y="1627"/>
                        <a:pt x="772" y="1627"/>
                        <a:pt x="896" y="1625"/>
                      </a:cubicBezTo>
                      <a:cubicBezTo>
                        <a:pt x="1397" y="1620"/>
                        <a:pt x="1898" y="1615"/>
                        <a:pt x="2399" y="1619"/>
                      </a:cubicBezTo>
                      <a:lnTo>
                        <a:pt x="2368" y="1669"/>
                      </a:lnTo>
                      <a:cubicBezTo>
                        <a:pt x="2352" y="1636"/>
                        <a:pt x="2338" y="1604"/>
                        <a:pt x="2325" y="1570"/>
                      </a:cubicBezTo>
                      <a:cubicBezTo>
                        <a:pt x="2312" y="1537"/>
                        <a:pt x="2300" y="1503"/>
                        <a:pt x="2289" y="1469"/>
                      </a:cubicBezTo>
                      <a:cubicBezTo>
                        <a:pt x="2267" y="1401"/>
                        <a:pt x="2249" y="1333"/>
                        <a:pt x="2233" y="1263"/>
                      </a:cubicBezTo>
                      <a:lnTo>
                        <a:pt x="2233" y="1263"/>
                      </a:lnTo>
                      <a:cubicBezTo>
                        <a:pt x="2203" y="1124"/>
                        <a:pt x="2187" y="982"/>
                        <a:pt x="2186" y="840"/>
                      </a:cubicBezTo>
                      <a:lnTo>
                        <a:pt x="2186" y="840"/>
                      </a:lnTo>
                      <a:cubicBezTo>
                        <a:pt x="2186" y="769"/>
                        <a:pt x="2191" y="699"/>
                        <a:pt x="2199" y="628"/>
                      </a:cubicBezTo>
                      <a:cubicBezTo>
                        <a:pt x="2201" y="611"/>
                        <a:pt x="2203" y="592"/>
                        <a:pt x="2206" y="575"/>
                      </a:cubicBezTo>
                      <a:cubicBezTo>
                        <a:pt x="2208" y="557"/>
                        <a:pt x="2211" y="540"/>
                        <a:pt x="2215" y="523"/>
                      </a:cubicBezTo>
                      <a:lnTo>
                        <a:pt x="2225" y="471"/>
                      </a:lnTo>
                      <a:lnTo>
                        <a:pt x="2237" y="419"/>
                      </a:lnTo>
                      <a:cubicBezTo>
                        <a:pt x="2241" y="402"/>
                        <a:pt x="2245" y="385"/>
                        <a:pt x="2251" y="368"/>
                      </a:cubicBezTo>
                      <a:cubicBezTo>
                        <a:pt x="2256" y="351"/>
                        <a:pt x="2260" y="333"/>
                        <a:pt x="2267" y="317"/>
                      </a:cubicBezTo>
                      <a:cubicBezTo>
                        <a:pt x="2278" y="283"/>
                        <a:pt x="2290" y="250"/>
                        <a:pt x="2304" y="218"/>
                      </a:cubicBezTo>
                      <a:cubicBezTo>
                        <a:pt x="2311" y="202"/>
                        <a:pt x="2317" y="185"/>
                        <a:pt x="2324" y="169"/>
                      </a:cubicBezTo>
                      <a:lnTo>
                        <a:pt x="2347" y="122"/>
                      </a:lnTo>
                      <a:cubicBezTo>
                        <a:pt x="2351" y="114"/>
                        <a:pt x="2354" y="107"/>
                        <a:pt x="2358" y="99"/>
                      </a:cubicBezTo>
                      <a:lnTo>
                        <a:pt x="2371" y="77"/>
                      </a:lnTo>
                      <a:lnTo>
                        <a:pt x="2396" y="32"/>
                      </a:lnTo>
                      <a:moveTo>
                        <a:pt x="2402" y="29"/>
                      </a:moveTo>
                      <a:lnTo>
                        <a:pt x="2381" y="78"/>
                      </a:lnTo>
                      <a:lnTo>
                        <a:pt x="2369" y="104"/>
                      </a:lnTo>
                      <a:cubicBezTo>
                        <a:pt x="2365" y="112"/>
                        <a:pt x="2363" y="119"/>
                        <a:pt x="2359" y="128"/>
                      </a:cubicBezTo>
                      <a:lnTo>
                        <a:pt x="2339" y="176"/>
                      </a:lnTo>
                      <a:cubicBezTo>
                        <a:pt x="2333" y="192"/>
                        <a:pt x="2328" y="209"/>
                        <a:pt x="2322" y="226"/>
                      </a:cubicBezTo>
                      <a:cubicBezTo>
                        <a:pt x="2310" y="258"/>
                        <a:pt x="2301" y="292"/>
                        <a:pt x="2291" y="325"/>
                      </a:cubicBezTo>
                      <a:cubicBezTo>
                        <a:pt x="2286" y="342"/>
                        <a:pt x="2282" y="359"/>
                        <a:pt x="2278" y="376"/>
                      </a:cubicBezTo>
                      <a:cubicBezTo>
                        <a:pt x="2273" y="393"/>
                        <a:pt x="2270" y="410"/>
                        <a:pt x="2267" y="427"/>
                      </a:cubicBezTo>
                      <a:lnTo>
                        <a:pt x="2257" y="478"/>
                      </a:lnTo>
                      <a:lnTo>
                        <a:pt x="2249" y="530"/>
                      </a:lnTo>
                      <a:cubicBezTo>
                        <a:pt x="2246" y="547"/>
                        <a:pt x="2245" y="564"/>
                        <a:pt x="2243" y="581"/>
                      </a:cubicBezTo>
                      <a:cubicBezTo>
                        <a:pt x="2241" y="598"/>
                        <a:pt x="2239" y="615"/>
                        <a:pt x="2238" y="633"/>
                      </a:cubicBezTo>
                      <a:lnTo>
                        <a:pt x="2238" y="633"/>
                      </a:lnTo>
                      <a:cubicBezTo>
                        <a:pt x="2234" y="678"/>
                        <a:pt x="2233" y="724"/>
                        <a:pt x="2233" y="769"/>
                      </a:cubicBezTo>
                      <a:cubicBezTo>
                        <a:pt x="2233" y="792"/>
                        <a:pt x="2233" y="816"/>
                        <a:pt x="2234" y="839"/>
                      </a:cubicBezTo>
                      <a:lnTo>
                        <a:pt x="2234" y="839"/>
                      </a:lnTo>
                      <a:cubicBezTo>
                        <a:pt x="2240" y="978"/>
                        <a:pt x="2259" y="1115"/>
                        <a:pt x="2292" y="1250"/>
                      </a:cubicBezTo>
                      <a:cubicBezTo>
                        <a:pt x="2309" y="1317"/>
                        <a:pt x="2328" y="1383"/>
                        <a:pt x="2351" y="1448"/>
                      </a:cubicBezTo>
                      <a:lnTo>
                        <a:pt x="2351" y="1448"/>
                      </a:lnTo>
                      <a:cubicBezTo>
                        <a:pt x="2374" y="1513"/>
                        <a:pt x="2400" y="1576"/>
                        <a:pt x="2430" y="1638"/>
                      </a:cubicBezTo>
                      <a:lnTo>
                        <a:pt x="2454" y="1688"/>
                      </a:lnTo>
                      <a:lnTo>
                        <a:pt x="2399" y="1688"/>
                      </a:lnTo>
                      <a:cubicBezTo>
                        <a:pt x="1898" y="1692"/>
                        <a:pt x="1397" y="1687"/>
                        <a:pt x="896" y="1682"/>
                      </a:cubicBezTo>
                      <a:cubicBezTo>
                        <a:pt x="771" y="1681"/>
                        <a:pt x="645" y="1680"/>
                        <a:pt x="521" y="1677"/>
                      </a:cubicBezTo>
                      <a:lnTo>
                        <a:pt x="521" y="1677"/>
                      </a:lnTo>
                      <a:cubicBezTo>
                        <a:pt x="489" y="1677"/>
                        <a:pt x="457" y="1675"/>
                        <a:pt x="425" y="1672"/>
                      </a:cubicBezTo>
                      <a:lnTo>
                        <a:pt x="425" y="1672"/>
                      </a:lnTo>
                      <a:cubicBezTo>
                        <a:pt x="392" y="1667"/>
                        <a:pt x="360" y="1660"/>
                        <a:pt x="329" y="1650"/>
                      </a:cubicBezTo>
                      <a:lnTo>
                        <a:pt x="329" y="1650"/>
                      </a:lnTo>
                      <a:cubicBezTo>
                        <a:pt x="294" y="1639"/>
                        <a:pt x="260" y="1624"/>
                        <a:pt x="229" y="1606"/>
                      </a:cubicBezTo>
                      <a:cubicBezTo>
                        <a:pt x="204" y="1592"/>
                        <a:pt x="181" y="1575"/>
                        <a:pt x="159" y="1557"/>
                      </a:cubicBezTo>
                      <a:lnTo>
                        <a:pt x="159" y="1557"/>
                      </a:lnTo>
                      <a:cubicBezTo>
                        <a:pt x="118" y="1523"/>
                        <a:pt x="83" y="1482"/>
                        <a:pt x="56" y="1436"/>
                      </a:cubicBezTo>
                      <a:cubicBezTo>
                        <a:pt x="50" y="1426"/>
                        <a:pt x="45" y="1416"/>
                        <a:pt x="40" y="1406"/>
                      </a:cubicBezTo>
                      <a:lnTo>
                        <a:pt x="40" y="1406"/>
                      </a:lnTo>
                      <a:cubicBezTo>
                        <a:pt x="15" y="1351"/>
                        <a:pt x="3" y="1292"/>
                        <a:pt x="3" y="1233"/>
                      </a:cubicBezTo>
                      <a:cubicBezTo>
                        <a:pt x="3" y="1227"/>
                        <a:pt x="3" y="1222"/>
                        <a:pt x="3" y="1217"/>
                      </a:cubicBezTo>
                      <a:lnTo>
                        <a:pt x="4" y="1029"/>
                      </a:lnTo>
                      <a:lnTo>
                        <a:pt x="4" y="841"/>
                      </a:lnTo>
                      <a:cubicBezTo>
                        <a:pt x="4" y="716"/>
                        <a:pt x="3" y="591"/>
                        <a:pt x="0" y="466"/>
                      </a:cubicBezTo>
                      <a:lnTo>
                        <a:pt x="0" y="466"/>
                      </a:lnTo>
                      <a:cubicBezTo>
                        <a:pt x="0" y="461"/>
                        <a:pt x="0" y="455"/>
                        <a:pt x="0" y="449"/>
                      </a:cubicBezTo>
                      <a:cubicBezTo>
                        <a:pt x="0" y="423"/>
                        <a:pt x="2" y="396"/>
                        <a:pt x="7" y="370"/>
                      </a:cubicBezTo>
                      <a:lnTo>
                        <a:pt x="7" y="370"/>
                      </a:lnTo>
                      <a:cubicBezTo>
                        <a:pt x="8" y="361"/>
                        <a:pt x="10" y="353"/>
                        <a:pt x="12" y="346"/>
                      </a:cubicBezTo>
                      <a:lnTo>
                        <a:pt x="19" y="322"/>
                      </a:lnTo>
                      <a:cubicBezTo>
                        <a:pt x="24" y="306"/>
                        <a:pt x="30" y="291"/>
                        <a:pt x="36" y="276"/>
                      </a:cubicBezTo>
                      <a:lnTo>
                        <a:pt x="36" y="276"/>
                      </a:lnTo>
                      <a:cubicBezTo>
                        <a:pt x="42" y="265"/>
                        <a:pt x="47" y="254"/>
                        <a:pt x="53" y="244"/>
                      </a:cubicBezTo>
                      <a:cubicBezTo>
                        <a:pt x="80" y="197"/>
                        <a:pt x="115" y="156"/>
                        <a:pt x="156" y="122"/>
                      </a:cubicBezTo>
                      <a:lnTo>
                        <a:pt x="156" y="122"/>
                      </a:lnTo>
                      <a:cubicBezTo>
                        <a:pt x="178" y="104"/>
                        <a:pt x="201" y="86"/>
                        <a:pt x="227" y="72"/>
                      </a:cubicBezTo>
                      <a:cubicBezTo>
                        <a:pt x="258" y="53"/>
                        <a:pt x="293" y="39"/>
                        <a:pt x="327" y="28"/>
                      </a:cubicBezTo>
                      <a:lnTo>
                        <a:pt x="327" y="28"/>
                      </a:lnTo>
                      <a:cubicBezTo>
                        <a:pt x="359" y="18"/>
                        <a:pt x="391" y="11"/>
                        <a:pt x="424" y="6"/>
                      </a:cubicBezTo>
                      <a:lnTo>
                        <a:pt x="424" y="6"/>
                      </a:lnTo>
                      <a:cubicBezTo>
                        <a:pt x="453" y="3"/>
                        <a:pt x="483" y="1"/>
                        <a:pt x="513" y="1"/>
                      </a:cubicBezTo>
                      <a:cubicBezTo>
                        <a:pt x="516" y="1"/>
                        <a:pt x="518" y="1"/>
                        <a:pt x="521" y="1"/>
                      </a:cubicBezTo>
                      <a:cubicBezTo>
                        <a:pt x="648" y="0"/>
                        <a:pt x="775" y="0"/>
                        <a:pt x="902" y="0"/>
                      </a:cubicBezTo>
                      <a:cubicBezTo>
                        <a:pt x="1411" y="4"/>
                        <a:pt x="1918" y="18"/>
                        <a:pt x="2402" y="2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3" name="Google Shape;1093;p56"/>
                <p:cNvSpPr/>
                <p:nvPr/>
              </p:nvSpPr>
              <p:spPr>
                <a:xfrm>
                  <a:off x="2878571" y="3750456"/>
                  <a:ext cx="492032" cy="7998"/>
                </a:xfrm>
                <a:custGeom>
                  <a:avLst/>
                  <a:gdLst/>
                  <a:ahLst/>
                  <a:cxnLst/>
                  <a:rect l="l" t="t" r="r" b="b"/>
                  <a:pathLst>
                    <a:path w="1784" h="29" extrusionOk="0">
                      <a:moveTo>
                        <a:pt x="0" y="29"/>
                      </a:moveTo>
                      <a:lnTo>
                        <a:pt x="0" y="0"/>
                      </a:lnTo>
                      <a:lnTo>
                        <a:pt x="1784" y="14"/>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4" name="Google Shape;1094;p56"/>
                <p:cNvSpPr/>
                <p:nvPr/>
              </p:nvSpPr>
              <p:spPr>
                <a:xfrm>
                  <a:off x="2880501" y="3724255"/>
                  <a:ext cx="498099" cy="7722"/>
                </a:xfrm>
                <a:custGeom>
                  <a:avLst/>
                  <a:gdLst/>
                  <a:ahLst/>
                  <a:cxnLst/>
                  <a:rect l="l" t="t" r="r" b="b"/>
                  <a:pathLst>
                    <a:path w="1806" h="28" extrusionOk="0">
                      <a:moveTo>
                        <a:pt x="0" y="0"/>
                      </a:moveTo>
                      <a:lnTo>
                        <a:pt x="1806" y="14"/>
                      </a:lnTo>
                      <a:lnTo>
                        <a:pt x="0" y="2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5" name="Google Shape;1095;p56"/>
                <p:cNvSpPr/>
                <p:nvPr/>
              </p:nvSpPr>
              <p:spPr>
                <a:xfrm>
                  <a:off x="2874433" y="3689504"/>
                  <a:ext cx="263943" cy="7447"/>
                </a:xfrm>
                <a:custGeom>
                  <a:avLst/>
                  <a:gdLst/>
                  <a:ahLst/>
                  <a:cxnLst/>
                  <a:rect l="l" t="t" r="r" b="b"/>
                  <a:pathLst>
                    <a:path w="957" h="27" extrusionOk="0">
                      <a:moveTo>
                        <a:pt x="0" y="27"/>
                      </a:moveTo>
                      <a:lnTo>
                        <a:pt x="0" y="0"/>
                      </a:lnTo>
                      <a:lnTo>
                        <a:pt x="957" y="13"/>
                      </a:lnTo>
                      <a:lnTo>
                        <a:pt x="0" y="2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6" name="Google Shape;1096;p56"/>
                <p:cNvSpPr/>
                <p:nvPr/>
              </p:nvSpPr>
              <p:spPr>
                <a:xfrm>
                  <a:off x="2864780" y="3615864"/>
                  <a:ext cx="543331" cy="7998"/>
                </a:xfrm>
                <a:custGeom>
                  <a:avLst/>
                  <a:gdLst/>
                  <a:ahLst/>
                  <a:cxnLst/>
                  <a:rect l="l" t="t" r="r" b="b"/>
                  <a:pathLst>
                    <a:path w="1970" h="29" extrusionOk="0">
                      <a:moveTo>
                        <a:pt x="0" y="29"/>
                      </a:moveTo>
                      <a:lnTo>
                        <a:pt x="0" y="0"/>
                      </a:lnTo>
                      <a:lnTo>
                        <a:pt x="1970" y="15"/>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56"/>
                <p:cNvSpPr/>
                <p:nvPr/>
              </p:nvSpPr>
              <p:spPr>
                <a:xfrm>
                  <a:off x="2994684" y="3580562"/>
                  <a:ext cx="372058" cy="4964"/>
                </a:xfrm>
                <a:custGeom>
                  <a:avLst/>
                  <a:gdLst/>
                  <a:ahLst/>
                  <a:cxnLst/>
                  <a:rect l="l" t="t" r="r" b="b"/>
                  <a:pathLst>
                    <a:path w="1349" h="18" extrusionOk="0">
                      <a:moveTo>
                        <a:pt x="674" y="18"/>
                      </a:moveTo>
                      <a:cubicBezTo>
                        <a:pt x="562" y="18"/>
                        <a:pt x="449" y="18"/>
                        <a:pt x="337" y="16"/>
                      </a:cubicBezTo>
                      <a:cubicBezTo>
                        <a:pt x="224" y="14"/>
                        <a:pt x="112" y="13"/>
                        <a:pt x="0" y="10"/>
                      </a:cubicBezTo>
                      <a:cubicBezTo>
                        <a:pt x="112" y="6"/>
                        <a:pt x="224" y="4"/>
                        <a:pt x="337" y="3"/>
                      </a:cubicBezTo>
                      <a:cubicBezTo>
                        <a:pt x="449" y="1"/>
                        <a:pt x="561" y="1"/>
                        <a:pt x="674" y="1"/>
                      </a:cubicBezTo>
                      <a:cubicBezTo>
                        <a:pt x="786" y="0"/>
                        <a:pt x="899" y="1"/>
                        <a:pt x="1012" y="3"/>
                      </a:cubicBezTo>
                      <a:cubicBezTo>
                        <a:pt x="1124" y="5"/>
                        <a:pt x="1236" y="6"/>
                        <a:pt x="1349" y="10"/>
                      </a:cubicBezTo>
                      <a:cubicBezTo>
                        <a:pt x="1236" y="13"/>
                        <a:pt x="1124" y="15"/>
                        <a:pt x="1012" y="16"/>
                      </a:cubicBezTo>
                      <a:cubicBezTo>
                        <a:pt x="899" y="17"/>
                        <a:pt x="787" y="17"/>
                        <a:pt x="674" y="1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56"/>
                <p:cNvSpPr/>
                <p:nvPr/>
              </p:nvSpPr>
              <p:spPr>
                <a:xfrm>
                  <a:off x="3026126" y="3838161"/>
                  <a:ext cx="453971" cy="7447"/>
                </a:xfrm>
                <a:custGeom>
                  <a:avLst/>
                  <a:gdLst/>
                  <a:ahLst/>
                  <a:cxnLst/>
                  <a:rect l="l" t="t" r="r" b="b"/>
                  <a:pathLst>
                    <a:path w="1646" h="27" extrusionOk="0">
                      <a:moveTo>
                        <a:pt x="1639" y="0"/>
                      </a:moveTo>
                      <a:cubicBezTo>
                        <a:pt x="1641" y="9"/>
                        <a:pt x="1644" y="18"/>
                        <a:pt x="1646" y="27"/>
                      </a:cubicBezTo>
                      <a:lnTo>
                        <a:pt x="0" y="14"/>
                      </a:lnTo>
                      <a:lnTo>
                        <a:pt x="1639"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56"/>
                <p:cNvSpPr/>
                <p:nvPr/>
              </p:nvSpPr>
              <p:spPr>
                <a:xfrm>
                  <a:off x="3197400" y="3764522"/>
                  <a:ext cx="267804" cy="7722"/>
                </a:xfrm>
                <a:custGeom>
                  <a:avLst/>
                  <a:gdLst/>
                  <a:ahLst/>
                  <a:cxnLst/>
                  <a:rect l="l" t="t" r="r" b="b"/>
                  <a:pathLst>
                    <a:path w="971" h="28" extrusionOk="0">
                      <a:moveTo>
                        <a:pt x="968" y="0"/>
                      </a:moveTo>
                      <a:cubicBezTo>
                        <a:pt x="969" y="9"/>
                        <a:pt x="970" y="19"/>
                        <a:pt x="971" y="28"/>
                      </a:cubicBezTo>
                      <a:lnTo>
                        <a:pt x="0" y="14"/>
                      </a:lnTo>
                      <a:lnTo>
                        <a:pt x="96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0" name="Google Shape;1100;p56"/>
                <p:cNvSpPr/>
                <p:nvPr/>
              </p:nvSpPr>
              <p:spPr>
                <a:xfrm>
                  <a:off x="2943384" y="3547741"/>
                  <a:ext cx="542228" cy="7722"/>
                </a:xfrm>
                <a:custGeom>
                  <a:avLst/>
                  <a:gdLst/>
                  <a:ahLst/>
                  <a:cxnLst/>
                  <a:rect l="l" t="t" r="r" b="b"/>
                  <a:pathLst>
                    <a:path w="1966" h="28" extrusionOk="0">
                      <a:moveTo>
                        <a:pt x="1966" y="0"/>
                      </a:moveTo>
                      <a:cubicBezTo>
                        <a:pt x="1963" y="9"/>
                        <a:pt x="1960" y="19"/>
                        <a:pt x="1957" y="28"/>
                      </a:cubicBezTo>
                      <a:lnTo>
                        <a:pt x="0" y="14"/>
                      </a:lnTo>
                      <a:lnTo>
                        <a:pt x="1966"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1" name="Google Shape;1101;p56"/>
                <p:cNvSpPr/>
                <p:nvPr/>
              </p:nvSpPr>
              <p:spPr>
                <a:xfrm>
                  <a:off x="2850990" y="3591870"/>
                  <a:ext cx="39991" cy="241049"/>
                </a:xfrm>
                <a:custGeom>
                  <a:avLst/>
                  <a:gdLst/>
                  <a:ahLst/>
                  <a:cxnLst/>
                  <a:rect l="l" t="t" r="r" b="b"/>
                  <a:pathLst>
                    <a:path w="145" h="874" extrusionOk="0">
                      <a:moveTo>
                        <a:pt x="0" y="874"/>
                      </a:moveTo>
                      <a:lnTo>
                        <a:pt x="0" y="0"/>
                      </a:lnTo>
                      <a:cubicBezTo>
                        <a:pt x="0" y="0"/>
                        <a:pt x="328" y="355"/>
                        <a:pt x="0" y="87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56"/>
                <p:cNvSpPr/>
                <p:nvPr/>
              </p:nvSpPr>
              <p:spPr>
                <a:xfrm>
                  <a:off x="2039851" y="3481273"/>
                  <a:ext cx="1542563" cy="458380"/>
                </a:xfrm>
                <a:custGeom>
                  <a:avLst/>
                  <a:gdLst/>
                  <a:ahLst/>
                  <a:cxnLst/>
                  <a:rect l="l" t="t" r="r" b="b"/>
                  <a:pathLst>
                    <a:path w="5593" h="1662" extrusionOk="0">
                      <a:moveTo>
                        <a:pt x="5528" y="115"/>
                      </a:moveTo>
                      <a:lnTo>
                        <a:pt x="3128" y="115"/>
                      </a:lnTo>
                      <a:cubicBezTo>
                        <a:pt x="3023" y="192"/>
                        <a:pt x="2956" y="309"/>
                        <a:pt x="2956" y="439"/>
                      </a:cubicBezTo>
                      <a:lnTo>
                        <a:pt x="2956" y="1225"/>
                      </a:lnTo>
                      <a:cubicBezTo>
                        <a:pt x="2956" y="1354"/>
                        <a:pt x="3023" y="1471"/>
                        <a:pt x="3127" y="1548"/>
                      </a:cubicBezTo>
                      <a:lnTo>
                        <a:pt x="5528" y="1548"/>
                      </a:lnTo>
                      <a:lnTo>
                        <a:pt x="5528" y="1548"/>
                      </a:lnTo>
                      <a:cubicBezTo>
                        <a:pt x="5531" y="1547"/>
                        <a:pt x="5533" y="1547"/>
                        <a:pt x="5536" y="1547"/>
                      </a:cubicBezTo>
                      <a:cubicBezTo>
                        <a:pt x="5546" y="1547"/>
                        <a:pt x="5555" y="1550"/>
                        <a:pt x="5564" y="1555"/>
                      </a:cubicBezTo>
                      <a:cubicBezTo>
                        <a:pt x="5572" y="1560"/>
                        <a:pt x="5580" y="1567"/>
                        <a:pt x="5585" y="1576"/>
                      </a:cubicBezTo>
                      <a:cubicBezTo>
                        <a:pt x="5590" y="1585"/>
                        <a:pt x="5593" y="1595"/>
                        <a:pt x="5593" y="1605"/>
                      </a:cubicBezTo>
                      <a:cubicBezTo>
                        <a:pt x="5593" y="1615"/>
                        <a:pt x="5590" y="1626"/>
                        <a:pt x="5585" y="1634"/>
                      </a:cubicBezTo>
                      <a:cubicBezTo>
                        <a:pt x="5580" y="1643"/>
                        <a:pt x="5572" y="1650"/>
                        <a:pt x="5564" y="1655"/>
                      </a:cubicBezTo>
                      <a:cubicBezTo>
                        <a:pt x="5555" y="1660"/>
                        <a:pt x="5546" y="1662"/>
                        <a:pt x="5536" y="1662"/>
                      </a:cubicBezTo>
                      <a:cubicBezTo>
                        <a:pt x="5533" y="1662"/>
                        <a:pt x="5531" y="1662"/>
                        <a:pt x="5528" y="1662"/>
                      </a:cubicBezTo>
                      <a:lnTo>
                        <a:pt x="452" y="1662"/>
                      </a:lnTo>
                      <a:lnTo>
                        <a:pt x="452" y="1662"/>
                      </a:lnTo>
                      <a:lnTo>
                        <a:pt x="452" y="1662"/>
                      </a:lnTo>
                      <a:cubicBezTo>
                        <a:pt x="440" y="1662"/>
                        <a:pt x="428" y="1660"/>
                        <a:pt x="418" y="1653"/>
                      </a:cubicBezTo>
                      <a:cubicBezTo>
                        <a:pt x="412" y="1650"/>
                        <a:pt x="406" y="1644"/>
                        <a:pt x="401" y="1639"/>
                      </a:cubicBezTo>
                      <a:cubicBezTo>
                        <a:pt x="175" y="1608"/>
                        <a:pt x="0" y="1323"/>
                        <a:pt x="0" y="1114"/>
                      </a:cubicBezTo>
                      <a:lnTo>
                        <a:pt x="0" y="550"/>
                      </a:lnTo>
                      <a:cubicBezTo>
                        <a:pt x="0" y="341"/>
                        <a:pt x="174" y="56"/>
                        <a:pt x="400" y="25"/>
                      </a:cubicBezTo>
                      <a:lnTo>
                        <a:pt x="400" y="25"/>
                      </a:lnTo>
                      <a:cubicBezTo>
                        <a:pt x="405" y="19"/>
                        <a:pt x="411" y="14"/>
                        <a:pt x="418" y="10"/>
                      </a:cubicBezTo>
                      <a:cubicBezTo>
                        <a:pt x="428" y="4"/>
                        <a:pt x="440" y="1"/>
                        <a:pt x="451" y="1"/>
                      </a:cubicBezTo>
                      <a:cubicBezTo>
                        <a:pt x="452" y="1"/>
                        <a:pt x="452" y="1"/>
                        <a:pt x="452" y="1"/>
                      </a:cubicBezTo>
                      <a:lnTo>
                        <a:pt x="5528" y="1"/>
                      </a:lnTo>
                      <a:lnTo>
                        <a:pt x="5528" y="1"/>
                      </a:lnTo>
                      <a:cubicBezTo>
                        <a:pt x="5531" y="0"/>
                        <a:pt x="5533" y="0"/>
                        <a:pt x="5536" y="0"/>
                      </a:cubicBezTo>
                      <a:cubicBezTo>
                        <a:pt x="5546" y="0"/>
                        <a:pt x="5555" y="3"/>
                        <a:pt x="5564" y="8"/>
                      </a:cubicBezTo>
                      <a:cubicBezTo>
                        <a:pt x="5572" y="13"/>
                        <a:pt x="5580" y="20"/>
                        <a:pt x="5585" y="29"/>
                      </a:cubicBezTo>
                      <a:cubicBezTo>
                        <a:pt x="5590" y="38"/>
                        <a:pt x="5593" y="48"/>
                        <a:pt x="5593" y="58"/>
                      </a:cubicBezTo>
                      <a:cubicBezTo>
                        <a:pt x="5593" y="68"/>
                        <a:pt x="5590" y="77"/>
                        <a:pt x="5585" y="86"/>
                      </a:cubicBezTo>
                      <a:cubicBezTo>
                        <a:pt x="5580" y="94"/>
                        <a:pt x="5572" y="103"/>
                        <a:pt x="5564" y="108"/>
                      </a:cubicBezTo>
                      <a:cubicBezTo>
                        <a:pt x="5555" y="113"/>
                        <a:pt x="5546" y="115"/>
                        <a:pt x="5536" y="115"/>
                      </a:cubicBezTo>
                      <a:cubicBezTo>
                        <a:pt x="5533" y="115"/>
                        <a:pt x="5531" y="115"/>
                        <a:pt x="5528" y="11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56"/>
                <p:cNvSpPr/>
                <p:nvPr/>
              </p:nvSpPr>
              <p:spPr>
                <a:xfrm>
                  <a:off x="3252560" y="3530642"/>
                  <a:ext cx="239672" cy="7171"/>
                </a:xfrm>
                <a:custGeom>
                  <a:avLst/>
                  <a:gdLst/>
                  <a:ahLst/>
                  <a:cxnLst/>
                  <a:rect l="l" t="t" r="r" b="b"/>
                  <a:pathLst>
                    <a:path w="869" h="26" extrusionOk="0">
                      <a:moveTo>
                        <a:pt x="0" y="13"/>
                      </a:moveTo>
                      <a:lnTo>
                        <a:pt x="869" y="0"/>
                      </a:lnTo>
                      <a:cubicBezTo>
                        <a:pt x="865" y="9"/>
                        <a:pt x="862" y="17"/>
                        <a:pt x="859" y="26"/>
                      </a:cubicBezTo>
                      <a:lnTo>
                        <a:pt x="0" y="13"/>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04" name="Google Shape;1104;p56"/>
              <p:cNvGrpSpPr/>
              <p:nvPr/>
            </p:nvGrpSpPr>
            <p:grpSpPr>
              <a:xfrm flipH="1">
                <a:off x="7912948" y="4094054"/>
                <a:ext cx="839032" cy="420393"/>
                <a:chOff x="1930357" y="3930003"/>
                <a:chExt cx="2105476" cy="1054938"/>
              </a:xfrm>
            </p:grpSpPr>
            <p:sp>
              <p:nvSpPr>
                <p:cNvPr id="1105" name="Google Shape;1105;p56"/>
                <p:cNvSpPr/>
                <p:nvPr/>
              </p:nvSpPr>
              <p:spPr>
                <a:xfrm>
                  <a:off x="3200158" y="3985715"/>
                  <a:ext cx="769765" cy="877320"/>
                </a:xfrm>
                <a:custGeom>
                  <a:avLst/>
                  <a:gdLst/>
                  <a:ahLst/>
                  <a:cxnLst/>
                  <a:rect l="l" t="t" r="r" b="b"/>
                  <a:pathLst>
                    <a:path w="2791" h="3181" extrusionOk="0">
                      <a:moveTo>
                        <a:pt x="2791" y="0"/>
                      </a:moveTo>
                      <a:lnTo>
                        <a:pt x="508" y="0"/>
                      </a:lnTo>
                      <a:cubicBezTo>
                        <a:pt x="229" y="0"/>
                        <a:pt x="0" y="370"/>
                        <a:pt x="0" y="823"/>
                      </a:cubicBezTo>
                      <a:lnTo>
                        <a:pt x="0" y="2358"/>
                      </a:lnTo>
                      <a:cubicBezTo>
                        <a:pt x="0" y="2811"/>
                        <a:pt x="229" y="3181"/>
                        <a:pt x="508" y="3181"/>
                      </a:cubicBezTo>
                      <a:lnTo>
                        <a:pt x="2791" y="3181"/>
                      </a:lnTo>
                      <a:cubicBezTo>
                        <a:pt x="2249" y="1604"/>
                        <a:pt x="2791" y="0"/>
                        <a:pt x="2791" y="0"/>
                      </a:cubicBezTo>
                      <a:close/>
                    </a:path>
                  </a:pathLst>
                </a:custGeom>
                <a:solidFill>
                  <a:srgbClr val="F8F6E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56"/>
                <p:cNvSpPr/>
                <p:nvPr/>
              </p:nvSpPr>
              <p:spPr>
                <a:xfrm>
                  <a:off x="3192435" y="3974958"/>
                  <a:ext cx="794587" cy="900487"/>
                </a:xfrm>
                <a:custGeom>
                  <a:avLst/>
                  <a:gdLst/>
                  <a:ahLst/>
                  <a:cxnLst/>
                  <a:rect l="l" t="t" r="r" b="b"/>
                  <a:pathLst>
                    <a:path w="2881" h="3265" extrusionOk="0">
                      <a:moveTo>
                        <a:pt x="2815" y="41"/>
                      </a:moveTo>
                      <a:lnTo>
                        <a:pt x="1777" y="63"/>
                      </a:lnTo>
                      <a:lnTo>
                        <a:pt x="1522" y="68"/>
                      </a:lnTo>
                      <a:lnTo>
                        <a:pt x="1268" y="72"/>
                      </a:lnTo>
                      <a:cubicBezTo>
                        <a:pt x="1098" y="74"/>
                        <a:pt x="929" y="76"/>
                        <a:pt x="761" y="76"/>
                      </a:cubicBezTo>
                      <a:lnTo>
                        <a:pt x="634" y="76"/>
                      </a:lnTo>
                      <a:lnTo>
                        <a:pt x="571" y="76"/>
                      </a:lnTo>
                      <a:lnTo>
                        <a:pt x="540" y="76"/>
                      </a:lnTo>
                      <a:cubicBezTo>
                        <a:pt x="530" y="76"/>
                        <a:pt x="521" y="76"/>
                        <a:pt x="511" y="77"/>
                      </a:cubicBezTo>
                      <a:lnTo>
                        <a:pt x="511" y="77"/>
                      </a:lnTo>
                      <a:cubicBezTo>
                        <a:pt x="473" y="81"/>
                        <a:pt x="437" y="92"/>
                        <a:pt x="403" y="109"/>
                      </a:cubicBezTo>
                      <a:lnTo>
                        <a:pt x="403" y="109"/>
                      </a:lnTo>
                      <a:cubicBezTo>
                        <a:pt x="398" y="111"/>
                        <a:pt x="393" y="114"/>
                        <a:pt x="388" y="117"/>
                      </a:cubicBezTo>
                      <a:cubicBezTo>
                        <a:pt x="359" y="134"/>
                        <a:pt x="332" y="154"/>
                        <a:pt x="308" y="177"/>
                      </a:cubicBezTo>
                      <a:lnTo>
                        <a:pt x="308" y="177"/>
                      </a:lnTo>
                      <a:cubicBezTo>
                        <a:pt x="263" y="221"/>
                        <a:pt x="225" y="270"/>
                        <a:pt x="194" y="324"/>
                      </a:cubicBezTo>
                      <a:cubicBezTo>
                        <a:pt x="184" y="340"/>
                        <a:pt x="176" y="357"/>
                        <a:pt x="167" y="374"/>
                      </a:cubicBezTo>
                      <a:lnTo>
                        <a:pt x="167" y="374"/>
                      </a:lnTo>
                      <a:cubicBezTo>
                        <a:pt x="131" y="449"/>
                        <a:pt x="104" y="528"/>
                        <a:pt x="87" y="609"/>
                      </a:cubicBezTo>
                      <a:lnTo>
                        <a:pt x="87" y="609"/>
                      </a:lnTo>
                      <a:cubicBezTo>
                        <a:pt x="69" y="691"/>
                        <a:pt x="59" y="774"/>
                        <a:pt x="57" y="858"/>
                      </a:cubicBezTo>
                      <a:lnTo>
                        <a:pt x="52" y="1117"/>
                      </a:lnTo>
                      <a:cubicBezTo>
                        <a:pt x="49" y="1288"/>
                        <a:pt x="45" y="1459"/>
                        <a:pt x="44" y="1630"/>
                      </a:cubicBezTo>
                      <a:cubicBezTo>
                        <a:pt x="43" y="1802"/>
                        <a:pt x="42" y="1973"/>
                        <a:pt x="41" y="2144"/>
                      </a:cubicBezTo>
                      <a:lnTo>
                        <a:pt x="41" y="2401"/>
                      </a:lnTo>
                      <a:lnTo>
                        <a:pt x="41" y="2401"/>
                      </a:lnTo>
                      <a:cubicBezTo>
                        <a:pt x="42" y="2485"/>
                        <a:pt x="51" y="2570"/>
                        <a:pt x="69" y="2653"/>
                      </a:cubicBezTo>
                      <a:lnTo>
                        <a:pt x="69" y="2653"/>
                      </a:lnTo>
                      <a:cubicBezTo>
                        <a:pt x="86" y="2735"/>
                        <a:pt x="113" y="2815"/>
                        <a:pt x="150" y="2891"/>
                      </a:cubicBezTo>
                      <a:lnTo>
                        <a:pt x="150" y="2891"/>
                      </a:lnTo>
                      <a:cubicBezTo>
                        <a:pt x="158" y="2908"/>
                        <a:pt x="167" y="2924"/>
                        <a:pt x="176" y="2940"/>
                      </a:cubicBezTo>
                      <a:cubicBezTo>
                        <a:pt x="208" y="2996"/>
                        <a:pt x="249" y="3048"/>
                        <a:pt x="295" y="3092"/>
                      </a:cubicBezTo>
                      <a:lnTo>
                        <a:pt x="295" y="3092"/>
                      </a:lnTo>
                      <a:cubicBezTo>
                        <a:pt x="319" y="3115"/>
                        <a:pt x="345" y="3134"/>
                        <a:pt x="374" y="3150"/>
                      </a:cubicBezTo>
                      <a:cubicBezTo>
                        <a:pt x="381" y="3154"/>
                        <a:pt x="388" y="3158"/>
                        <a:pt x="395" y="3162"/>
                      </a:cubicBezTo>
                      <a:lnTo>
                        <a:pt x="395" y="3162"/>
                      </a:lnTo>
                      <a:cubicBezTo>
                        <a:pt x="430" y="3179"/>
                        <a:pt x="469" y="3190"/>
                        <a:pt x="509" y="3193"/>
                      </a:cubicBezTo>
                      <a:cubicBezTo>
                        <a:pt x="518" y="3193"/>
                        <a:pt x="528" y="3193"/>
                        <a:pt x="538" y="3194"/>
                      </a:cubicBezTo>
                      <a:lnTo>
                        <a:pt x="570" y="3194"/>
                      </a:lnTo>
                      <a:lnTo>
                        <a:pt x="634" y="3193"/>
                      </a:lnTo>
                      <a:lnTo>
                        <a:pt x="762" y="3191"/>
                      </a:lnTo>
                      <a:cubicBezTo>
                        <a:pt x="1105" y="3186"/>
                        <a:pt x="1447" y="3183"/>
                        <a:pt x="1790" y="3181"/>
                      </a:cubicBezTo>
                      <a:lnTo>
                        <a:pt x="2303" y="3178"/>
                      </a:lnTo>
                      <a:cubicBezTo>
                        <a:pt x="2475" y="3177"/>
                        <a:pt x="2646" y="3176"/>
                        <a:pt x="2817" y="3176"/>
                      </a:cubicBezTo>
                      <a:lnTo>
                        <a:pt x="2774" y="3236"/>
                      </a:lnTo>
                      <a:lnTo>
                        <a:pt x="2774" y="3236"/>
                      </a:lnTo>
                      <a:cubicBezTo>
                        <a:pt x="2687" y="2978"/>
                        <a:pt x="2624" y="2713"/>
                        <a:pt x="2587" y="2443"/>
                      </a:cubicBezTo>
                      <a:lnTo>
                        <a:pt x="2587" y="2443"/>
                      </a:lnTo>
                      <a:cubicBezTo>
                        <a:pt x="2555" y="2216"/>
                        <a:pt x="2540" y="1987"/>
                        <a:pt x="2540" y="1758"/>
                      </a:cubicBezTo>
                      <a:cubicBezTo>
                        <a:pt x="2540" y="1716"/>
                        <a:pt x="2540" y="1674"/>
                        <a:pt x="2541" y="1631"/>
                      </a:cubicBezTo>
                      <a:lnTo>
                        <a:pt x="2541" y="1631"/>
                      </a:lnTo>
                      <a:cubicBezTo>
                        <a:pt x="2548" y="1361"/>
                        <a:pt x="2575" y="1091"/>
                        <a:pt x="2620" y="824"/>
                      </a:cubicBezTo>
                      <a:lnTo>
                        <a:pt x="2637" y="724"/>
                      </a:lnTo>
                      <a:lnTo>
                        <a:pt x="2656" y="625"/>
                      </a:lnTo>
                      <a:cubicBezTo>
                        <a:pt x="2670" y="559"/>
                        <a:pt x="2685" y="493"/>
                        <a:pt x="2701" y="427"/>
                      </a:cubicBezTo>
                      <a:cubicBezTo>
                        <a:pt x="2717" y="362"/>
                        <a:pt x="2734" y="296"/>
                        <a:pt x="2752" y="231"/>
                      </a:cubicBezTo>
                      <a:cubicBezTo>
                        <a:pt x="2762" y="199"/>
                        <a:pt x="2771" y="167"/>
                        <a:pt x="2782" y="134"/>
                      </a:cubicBezTo>
                      <a:lnTo>
                        <a:pt x="2797" y="86"/>
                      </a:lnTo>
                      <a:lnTo>
                        <a:pt x="2805" y="62"/>
                      </a:lnTo>
                      <a:lnTo>
                        <a:pt x="2810" y="50"/>
                      </a:lnTo>
                      <a:lnTo>
                        <a:pt x="2812" y="44"/>
                      </a:lnTo>
                      <a:cubicBezTo>
                        <a:pt x="2812" y="43"/>
                        <a:pt x="2812" y="42"/>
                        <a:pt x="2813" y="42"/>
                      </a:cubicBezTo>
                      <a:lnTo>
                        <a:pt x="2813" y="42"/>
                      </a:lnTo>
                      <a:cubicBezTo>
                        <a:pt x="2814" y="42"/>
                        <a:pt x="2814" y="42"/>
                        <a:pt x="2815" y="42"/>
                      </a:cubicBezTo>
                      <a:lnTo>
                        <a:pt x="2815" y="41"/>
                      </a:lnTo>
                      <a:moveTo>
                        <a:pt x="2822" y="36"/>
                      </a:moveTo>
                      <a:lnTo>
                        <a:pt x="2822" y="36"/>
                      </a:lnTo>
                      <a:cubicBezTo>
                        <a:pt x="2822" y="37"/>
                        <a:pt x="2822" y="38"/>
                        <a:pt x="2822" y="39"/>
                      </a:cubicBezTo>
                      <a:cubicBezTo>
                        <a:pt x="2822" y="40"/>
                        <a:pt x="2822" y="41"/>
                        <a:pt x="2822" y="42"/>
                      </a:cubicBezTo>
                      <a:lnTo>
                        <a:pt x="2822" y="42"/>
                      </a:lnTo>
                      <a:cubicBezTo>
                        <a:pt x="2822" y="43"/>
                        <a:pt x="2821" y="45"/>
                        <a:pt x="2821" y="46"/>
                      </a:cubicBezTo>
                      <a:lnTo>
                        <a:pt x="2819" y="52"/>
                      </a:lnTo>
                      <a:lnTo>
                        <a:pt x="2816" y="64"/>
                      </a:lnTo>
                      <a:lnTo>
                        <a:pt x="2809" y="89"/>
                      </a:lnTo>
                      <a:lnTo>
                        <a:pt x="2796" y="138"/>
                      </a:lnTo>
                      <a:lnTo>
                        <a:pt x="2773" y="235"/>
                      </a:lnTo>
                      <a:cubicBezTo>
                        <a:pt x="2757" y="301"/>
                        <a:pt x="2743" y="367"/>
                        <a:pt x="2731" y="432"/>
                      </a:cubicBezTo>
                      <a:cubicBezTo>
                        <a:pt x="2706" y="564"/>
                        <a:pt x="2684" y="697"/>
                        <a:pt x="2667" y="830"/>
                      </a:cubicBezTo>
                      <a:cubicBezTo>
                        <a:pt x="2649" y="963"/>
                        <a:pt x="2636" y="1096"/>
                        <a:pt x="2628" y="1230"/>
                      </a:cubicBezTo>
                      <a:cubicBezTo>
                        <a:pt x="2620" y="1364"/>
                        <a:pt x="2614" y="1497"/>
                        <a:pt x="2615" y="1631"/>
                      </a:cubicBezTo>
                      <a:cubicBezTo>
                        <a:pt x="2615" y="1765"/>
                        <a:pt x="2619" y="1898"/>
                        <a:pt x="2629" y="2032"/>
                      </a:cubicBezTo>
                      <a:cubicBezTo>
                        <a:pt x="2639" y="2166"/>
                        <a:pt x="2653" y="2298"/>
                        <a:pt x="2674" y="2430"/>
                      </a:cubicBezTo>
                      <a:lnTo>
                        <a:pt x="2681" y="2479"/>
                      </a:lnTo>
                      <a:lnTo>
                        <a:pt x="2690" y="2528"/>
                      </a:lnTo>
                      <a:lnTo>
                        <a:pt x="2708" y="2627"/>
                      </a:lnTo>
                      <a:lnTo>
                        <a:pt x="2729" y="2724"/>
                      </a:lnTo>
                      <a:cubicBezTo>
                        <a:pt x="2732" y="2740"/>
                        <a:pt x="2735" y="2757"/>
                        <a:pt x="2739" y="2773"/>
                      </a:cubicBezTo>
                      <a:lnTo>
                        <a:pt x="2751" y="2822"/>
                      </a:lnTo>
                      <a:cubicBezTo>
                        <a:pt x="2782" y="2951"/>
                        <a:pt x="2820" y="3079"/>
                        <a:pt x="2861" y="3205"/>
                      </a:cubicBezTo>
                      <a:lnTo>
                        <a:pt x="2881" y="3265"/>
                      </a:lnTo>
                      <a:lnTo>
                        <a:pt x="2818" y="3265"/>
                      </a:lnTo>
                      <a:cubicBezTo>
                        <a:pt x="2647" y="3265"/>
                        <a:pt x="2476" y="3264"/>
                        <a:pt x="2304" y="3263"/>
                      </a:cubicBezTo>
                      <a:lnTo>
                        <a:pt x="1790" y="3260"/>
                      </a:lnTo>
                      <a:cubicBezTo>
                        <a:pt x="1448" y="3259"/>
                        <a:pt x="1106" y="3255"/>
                        <a:pt x="763" y="3250"/>
                      </a:cubicBezTo>
                      <a:lnTo>
                        <a:pt x="635" y="3248"/>
                      </a:lnTo>
                      <a:lnTo>
                        <a:pt x="570" y="3247"/>
                      </a:lnTo>
                      <a:lnTo>
                        <a:pt x="539" y="3247"/>
                      </a:lnTo>
                      <a:cubicBezTo>
                        <a:pt x="528" y="3247"/>
                        <a:pt x="516" y="3246"/>
                        <a:pt x="505" y="3245"/>
                      </a:cubicBezTo>
                      <a:lnTo>
                        <a:pt x="505" y="3245"/>
                      </a:lnTo>
                      <a:cubicBezTo>
                        <a:pt x="459" y="3240"/>
                        <a:pt x="414" y="3226"/>
                        <a:pt x="374" y="3204"/>
                      </a:cubicBezTo>
                      <a:lnTo>
                        <a:pt x="374" y="3204"/>
                      </a:lnTo>
                      <a:cubicBezTo>
                        <a:pt x="370" y="3202"/>
                        <a:pt x="367" y="3201"/>
                        <a:pt x="363" y="3199"/>
                      </a:cubicBezTo>
                      <a:cubicBezTo>
                        <a:pt x="328" y="3178"/>
                        <a:pt x="295" y="3153"/>
                        <a:pt x="265" y="3124"/>
                      </a:cubicBezTo>
                      <a:lnTo>
                        <a:pt x="265" y="3124"/>
                      </a:lnTo>
                      <a:cubicBezTo>
                        <a:pt x="222" y="3080"/>
                        <a:pt x="184" y="3030"/>
                        <a:pt x="153" y="2976"/>
                      </a:cubicBezTo>
                      <a:cubicBezTo>
                        <a:pt x="140" y="2954"/>
                        <a:pt x="128" y="2931"/>
                        <a:pt x="117" y="2907"/>
                      </a:cubicBezTo>
                      <a:lnTo>
                        <a:pt x="117" y="2907"/>
                      </a:lnTo>
                      <a:cubicBezTo>
                        <a:pt x="82" y="2827"/>
                        <a:pt x="55" y="2744"/>
                        <a:pt x="39" y="2658"/>
                      </a:cubicBezTo>
                      <a:lnTo>
                        <a:pt x="39" y="2658"/>
                      </a:lnTo>
                      <a:cubicBezTo>
                        <a:pt x="23" y="2576"/>
                        <a:pt x="15" y="2491"/>
                        <a:pt x="15" y="2407"/>
                      </a:cubicBezTo>
                      <a:cubicBezTo>
                        <a:pt x="15" y="2405"/>
                        <a:pt x="15" y="2402"/>
                        <a:pt x="15" y="2400"/>
                      </a:cubicBezTo>
                      <a:lnTo>
                        <a:pt x="15" y="2143"/>
                      </a:lnTo>
                      <a:cubicBezTo>
                        <a:pt x="15" y="1972"/>
                        <a:pt x="15" y="1802"/>
                        <a:pt x="12" y="1630"/>
                      </a:cubicBezTo>
                      <a:cubicBezTo>
                        <a:pt x="9" y="1459"/>
                        <a:pt x="7" y="1287"/>
                        <a:pt x="4" y="1116"/>
                      </a:cubicBezTo>
                      <a:lnTo>
                        <a:pt x="0" y="859"/>
                      </a:lnTo>
                      <a:lnTo>
                        <a:pt x="0" y="859"/>
                      </a:lnTo>
                      <a:cubicBezTo>
                        <a:pt x="0" y="852"/>
                        <a:pt x="0" y="846"/>
                        <a:pt x="0" y="839"/>
                      </a:cubicBezTo>
                      <a:cubicBezTo>
                        <a:pt x="0" y="758"/>
                        <a:pt x="7" y="677"/>
                        <a:pt x="22" y="597"/>
                      </a:cubicBezTo>
                      <a:lnTo>
                        <a:pt x="22" y="597"/>
                      </a:lnTo>
                      <a:cubicBezTo>
                        <a:pt x="37" y="510"/>
                        <a:pt x="64" y="426"/>
                        <a:pt x="100" y="345"/>
                      </a:cubicBezTo>
                      <a:lnTo>
                        <a:pt x="100" y="345"/>
                      </a:lnTo>
                      <a:cubicBezTo>
                        <a:pt x="111" y="322"/>
                        <a:pt x="122" y="300"/>
                        <a:pt x="135" y="277"/>
                      </a:cubicBezTo>
                      <a:cubicBezTo>
                        <a:pt x="167" y="222"/>
                        <a:pt x="207" y="170"/>
                        <a:pt x="253" y="124"/>
                      </a:cubicBezTo>
                      <a:lnTo>
                        <a:pt x="253" y="124"/>
                      </a:lnTo>
                      <a:cubicBezTo>
                        <a:pt x="282" y="96"/>
                        <a:pt x="314" y="73"/>
                        <a:pt x="349" y="52"/>
                      </a:cubicBezTo>
                      <a:cubicBezTo>
                        <a:pt x="354" y="49"/>
                        <a:pt x="360" y="45"/>
                        <a:pt x="366" y="43"/>
                      </a:cubicBezTo>
                      <a:lnTo>
                        <a:pt x="366" y="43"/>
                      </a:lnTo>
                      <a:cubicBezTo>
                        <a:pt x="408" y="21"/>
                        <a:pt x="454" y="7"/>
                        <a:pt x="502" y="2"/>
                      </a:cubicBezTo>
                      <a:cubicBezTo>
                        <a:pt x="513" y="1"/>
                        <a:pt x="526" y="1"/>
                        <a:pt x="537" y="0"/>
                      </a:cubicBezTo>
                      <a:lnTo>
                        <a:pt x="570" y="0"/>
                      </a:lnTo>
                      <a:lnTo>
                        <a:pt x="635" y="0"/>
                      </a:lnTo>
                      <a:lnTo>
                        <a:pt x="765" y="0"/>
                      </a:lnTo>
                      <a:cubicBezTo>
                        <a:pt x="939" y="1"/>
                        <a:pt x="1112" y="3"/>
                        <a:pt x="1286" y="5"/>
                      </a:cubicBezTo>
                      <a:lnTo>
                        <a:pt x="1545" y="9"/>
                      </a:lnTo>
                      <a:lnTo>
                        <a:pt x="1803" y="13"/>
                      </a:lnTo>
                      <a:lnTo>
                        <a:pt x="2822" y="36"/>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56"/>
                <p:cNvSpPr/>
                <p:nvPr/>
              </p:nvSpPr>
              <p:spPr>
                <a:xfrm>
                  <a:off x="3256973" y="4118375"/>
                  <a:ext cx="679302" cy="16272"/>
                </a:xfrm>
                <a:custGeom>
                  <a:avLst/>
                  <a:gdLst/>
                  <a:ahLst/>
                  <a:cxnLst/>
                  <a:rect l="l" t="t" r="r" b="b"/>
                  <a:pathLst>
                    <a:path w="2463" h="59" extrusionOk="0">
                      <a:moveTo>
                        <a:pt x="2452" y="59"/>
                      </a:moveTo>
                      <a:cubicBezTo>
                        <a:pt x="2455" y="39"/>
                        <a:pt x="2459" y="19"/>
                        <a:pt x="2463" y="0"/>
                      </a:cubicBezTo>
                      <a:lnTo>
                        <a:pt x="0" y="30"/>
                      </a:lnTo>
                      <a:lnTo>
                        <a:pt x="2452"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56"/>
                <p:cNvSpPr/>
                <p:nvPr/>
              </p:nvSpPr>
              <p:spPr>
                <a:xfrm>
                  <a:off x="3377500" y="4161125"/>
                  <a:ext cx="550778" cy="15996"/>
                </a:xfrm>
                <a:custGeom>
                  <a:avLst/>
                  <a:gdLst/>
                  <a:ahLst/>
                  <a:cxnLst/>
                  <a:rect l="l" t="t" r="r" b="b"/>
                  <a:pathLst>
                    <a:path w="1997" h="58" extrusionOk="0">
                      <a:moveTo>
                        <a:pt x="1987" y="58"/>
                      </a:moveTo>
                      <a:cubicBezTo>
                        <a:pt x="1990" y="38"/>
                        <a:pt x="1994" y="19"/>
                        <a:pt x="1997" y="0"/>
                      </a:cubicBezTo>
                      <a:lnTo>
                        <a:pt x="0" y="29"/>
                      </a:lnTo>
                      <a:lnTo>
                        <a:pt x="1987" y="58"/>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56"/>
                <p:cNvSpPr/>
                <p:nvPr/>
              </p:nvSpPr>
              <p:spPr>
                <a:xfrm>
                  <a:off x="3555945" y="4223732"/>
                  <a:ext cx="362680" cy="15445"/>
                </a:xfrm>
                <a:custGeom>
                  <a:avLst/>
                  <a:gdLst/>
                  <a:ahLst/>
                  <a:cxnLst/>
                  <a:rect l="l" t="t" r="r" b="b"/>
                  <a:pathLst>
                    <a:path w="1315" h="56" extrusionOk="0">
                      <a:moveTo>
                        <a:pt x="1307" y="56"/>
                      </a:moveTo>
                      <a:cubicBezTo>
                        <a:pt x="1310" y="37"/>
                        <a:pt x="1312" y="18"/>
                        <a:pt x="1315" y="0"/>
                      </a:cubicBezTo>
                      <a:lnTo>
                        <a:pt x="0" y="28"/>
                      </a:lnTo>
                      <a:lnTo>
                        <a:pt x="1307"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56"/>
                <p:cNvSpPr/>
                <p:nvPr/>
              </p:nvSpPr>
              <p:spPr>
                <a:xfrm>
                  <a:off x="3304136" y="4348118"/>
                  <a:ext cx="602353" cy="16272"/>
                </a:xfrm>
                <a:custGeom>
                  <a:avLst/>
                  <a:gdLst/>
                  <a:ahLst/>
                  <a:cxnLst/>
                  <a:rect l="l" t="t" r="r" b="b"/>
                  <a:pathLst>
                    <a:path w="2184" h="59" extrusionOk="0">
                      <a:moveTo>
                        <a:pt x="2180" y="59"/>
                      </a:moveTo>
                      <a:cubicBezTo>
                        <a:pt x="2181" y="39"/>
                        <a:pt x="2183" y="20"/>
                        <a:pt x="2184" y="0"/>
                      </a:cubicBezTo>
                      <a:lnTo>
                        <a:pt x="0" y="30"/>
                      </a:lnTo>
                      <a:lnTo>
                        <a:pt x="2180"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56"/>
                <p:cNvSpPr/>
                <p:nvPr/>
              </p:nvSpPr>
              <p:spPr>
                <a:xfrm>
                  <a:off x="3342473" y="4368527"/>
                  <a:ext cx="562913" cy="15445"/>
                </a:xfrm>
                <a:custGeom>
                  <a:avLst/>
                  <a:gdLst/>
                  <a:ahLst/>
                  <a:cxnLst/>
                  <a:rect l="l" t="t" r="r" b="b"/>
                  <a:pathLst>
                    <a:path w="2041" h="56" extrusionOk="0">
                      <a:moveTo>
                        <a:pt x="2038" y="56"/>
                      </a:moveTo>
                      <a:cubicBezTo>
                        <a:pt x="2039" y="37"/>
                        <a:pt x="2040" y="18"/>
                        <a:pt x="2041" y="0"/>
                      </a:cubicBezTo>
                      <a:lnTo>
                        <a:pt x="0" y="28"/>
                      </a:lnTo>
                      <a:lnTo>
                        <a:pt x="2038"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56"/>
                <p:cNvSpPr/>
                <p:nvPr/>
              </p:nvSpPr>
              <p:spPr>
                <a:xfrm>
                  <a:off x="3211466" y="4438581"/>
                  <a:ext cx="283249" cy="17100"/>
                </a:xfrm>
                <a:custGeom>
                  <a:avLst/>
                  <a:gdLst/>
                  <a:ahLst/>
                  <a:cxnLst/>
                  <a:rect l="l" t="t" r="r" b="b"/>
                  <a:pathLst>
                    <a:path w="1027" h="62" extrusionOk="0">
                      <a:moveTo>
                        <a:pt x="0" y="62"/>
                      </a:moveTo>
                      <a:lnTo>
                        <a:pt x="1027" y="31"/>
                      </a:lnTo>
                      <a:lnTo>
                        <a:pt x="0" y="0"/>
                      </a:lnTo>
                      <a:lnTo>
                        <a:pt x="0" y="6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56"/>
                <p:cNvSpPr/>
                <p:nvPr/>
              </p:nvSpPr>
              <p:spPr>
                <a:xfrm>
                  <a:off x="3202640" y="4296819"/>
                  <a:ext cx="194165" cy="17100"/>
                </a:xfrm>
                <a:custGeom>
                  <a:avLst/>
                  <a:gdLst/>
                  <a:ahLst/>
                  <a:cxnLst/>
                  <a:rect l="l" t="t" r="r" b="b"/>
                  <a:pathLst>
                    <a:path w="704" h="62" extrusionOk="0">
                      <a:moveTo>
                        <a:pt x="0" y="0"/>
                      </a:moveTo>
                      <a:lnTo>
                        <a:pt x="0" y="62"/>
                      </a:lnTo>
                      <a:lnTo>
                        <a:pt x="704" y="31"/>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56"/>
                <p:cNvSpPr/>
                <p:nvPr/>
              </p:nvSpPr>
              <p:spPr>
                <a:xfrm>
                  <a:off x="3200158" y="4572069"/>
                  <a:ext cx="674061" cy="16824"/>
                </a:xfrm>
                <a:custGeom>
                  <a:avLst/>
                  <a:gdLst/>
                  <a:ahLst/>
                  <a:cxnLst/>
                  <a:rect l="l" t="t" r="r" b="b"/>
                  <a:pathLst>
                    <a:path w="2444" h="61" extrusionOk="0">
                      <a:moveTo>
                        <a:pt x="0" y="0"/>
                      </a:moveTo>
                      <a:lnTo>
                        <a:pt x="0" y="61"/>
                      </a:lnTo>
                      <a:lnTo>
                        <a:pt x="2444" y="30"/>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56"/>
                <p:cNvSpPr/>
                <p:nvPr/>
              </p:nvSpPr>
              <p:spPr>
                <a:xfrm>
                  <a:off x="3276004" y="4637158"/>
                  <a:ext cx="238018" cy="11308"/>
                </a:xfrm>
                <a:custGeom>
                  <a:avLst/>
                  <a:gdLst/>
                  <a:ahLst/>
                  <a:cxnLst/>
                  <a:rect l="l" t="t" r="r" b="b"/>
                  <a:pathLst>
                    <a:path w="863" h="41" extrusionOk="0">
                      <a:moveTo>
                        <a:pt x="863" y="21"/>
                      </a:moveTo>
                      <a:cubicBezTo>
                        <a:pt x="719" y="3"/>
                        <a:pt x="575" y="2"/>
                        <a:pt x="431" y="0"/>
                      </a:cubicBezTo>
                      <a:cubicBezTo>
                        <a:pt x="288" y="3"/>
                        <a:pt x="144" y="4"/>
                        <a:pt x="0" y="21"/>
                      </a:cubicBezTo>
                      <a:cubicBezTo>
                        <a:pt x="144" y="38"/>
                        <a:pt x="288" y="39"/>
                        <a:pt x="431" y="41"/>
                      </a:cubicBezTo>
                      <a:cubicBezTo>
                        <a:pt x="575" y="39"/>
                        <a:pt x="719" y="38"/>
                        <a:pt x="863" y="21"/>
                      </a:cubicBez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56"/>
                <p:cNvSpPr/>
                <p:nvPr/>
              </p:nvSpPr>
              <p:spPr>
                <a:xfrm>
                  <a:off x="3534984" y="4692594"/>
                  <a:ext cx="393294" cy="14066"/>
                </a:xfrm>
                <a:custGeom>
                  <a:avLst/>
                  <a:gdLst/>
                  <a:ahLst/>
                  <a:cxnLst/>
                  <a:rect l="l" t="t" r="r" b="b"/>
                  <a:pathLst>
                    <a:path w="1426" h="51" extrusionOk="0">
                      <a:moveTo>
                        <a:pt x="1426" y="51"/>
                      </a:moveTo>
                      <a:cubicBezTo>
                        <a:pt x="1423" y="34"/>
                        <a:pt x="1419" y="17"/>
                        <a:pt x="1416" y="0"/>
                      </a:cubicBezTo>
                      <a:lnTo>
                        <a:pt x="0" y="25"/>
                      </a:lnTo>
                      <a:lnTo>
                        <a:pt x="1426" y="51"/>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56"/>
                <p:cNvSpPr/>
                <p:nvPr/>
              </p:nvSpPr>
              <p:spPr>
                <a:xfrm>
                  <a:off x="3284830" y="4754098"/>
                  <a:ext cx="657513" cy="15721"/>
                </a:xfrm>
                <a:custGeom>
                  <a:avLst/>
                  <a:gdLst/>
                  <a:ahLst/>
                  <a:cxnLst/>
                  <a:rect l="l" t="t" r="r" b="b"/>
                  <a:pathLst>
                    <a:path w="2384" h="57" extrusionOk="0">
                      <a:moveTo>
                        <a:pt x="0" y="29"/>
                      </a:moveTo>
                      <a:lnTo>
                        <a:pt x="2384" y="57"/>
                      </a:lnTo>
                      <a:cubicBezTo>
                        <a:pt x="2379" y="38"/>
                        <a:pt x="2375" y="19"/>
                        <a:pt x="2370" y="0"/>
                      </a:cubicBezTo>
                      <a:lnTo>
                        <a:pt x="0" y="2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56"/>
                <p:cNvSpPr/>
                <p:nvPr/>
              </p:nvSpPr>
              <p:spPr>
                <a:xfrm>
                  <a:off x="3229393" y="4059078"/>
                  <a:ext cx="328205" cy="15996"/>
                </a:xfrm>
                <a:custGeom>
                  <a:avLst/>
                  <a:gdLst/>
                  <a:ahLst/>
                  <a:cxnLst/>
                  <a:rect l="l" t="t" r="r" b="b"/>
                  <a:pathLst>
                    <a:path w="1190" h="58" extrusionOk="0">
                      <a:moveTo>
                        <a:pt x="30" y="0"/>
                      </a:moveTo>
                      <a:cubicBezTo>
                        <a:pt x="19" y="19"/>
                        <a:pt x="9" y="38"/>
                        <a:pt x="0" y="58"/>
                      </a:cubicBezTo>
                      <a:lnTo>
                        <a:pt x="1190" y="29"/>
                      </a:lnTo>
                      <a:lnTo>
                        <a:pt x="3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56"/>
                <p:cNvSpPr/>
                <p:nvPr/>
              </p:nvSpPr>
              <p:spPr>
                <a:xfrm>
                  <a:off x="3191056" y="4193669"/>
                  <a:ext cx="52127" cy="449830"/>
                </a:xfrm>
                <a:custGeom>
                  <a:avLst/>
                  <a:gdLst/>
                  <a:ahLst/>
                  <a:cxnLst/>
                  <a:rect l="l" t="t" r="r" b="b"/>
                  <a:pathLst>
                    <a:path w="189" h="1631" extrusionOk="0">
                      <a:moveTo>
                        <a:pt x="0" y="0"/>
                      </a:moveTo>
                      <a:lnTo>
                        <a:pt x="0" y="1631"/>
                      </a:lnTo>
                      <a:cubicBezTo>
                        <a:pt x="0" y="1631"/>
                        <a:pt x="427" y="920"/>
                        <a:pt x="0" y="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56"/>
                <p:cNvSpPr/>
                <p:nvPr/>
              </p:nvSpPr>
              <p:spPr>
                <a:xfrm>
                  <a:off x="1936425" y="3940207"/>
                  <a:ext cx="2089204" cy="968610"/>
                </a:xfrm>
                <a:custGeom>
                  <a:avLst/>
                  <a:gdLst/>
                  <a:ahLst/>
                  <a:cxnLst/>
                  <a:rect l="l" t="t" r="r" b="b"/>
                  <a:pathLst>
                    <a:path w="7575" h="3512" extrusionOk="0">
                      <a:moveTo>
                        <a:pt x="609" y="0"/>
                      </a:moveTo>
                      <a:lnTo>
                        <a:pt x="7474" y="0"/>
                      </a:lnTo>
                      <a:cubicBezTo>
                        <a:pt x="7529" y="0"/>
                        <a:pt x="7575" y="74"/>
                        <a:pt x="7575" y="165"/>
                      </a:cubicBezTo>
                      <a:cubicBezTo>
                        <a:pt x="7575" y="256"/>
                        <a:pt x="7529" y="329"/>
                        <a:pt x="7474" y="329"/>
                      </a:cubicBezTo>
                      <a:lnTo>
                        <a:pt x="4787" y="329"/>
                      </a:lnTo>
                      <a:cubicBezTo>
                        <a:pt x="4663" y="480"/>
                        <a:pt x="4582" y="719"/>
                        <a:pt x="4582" y="988"/>
                      </a:cubicBezTo>
                      <a:lnTo>
                        <a:pt x="4582" y="2524"/>
                      </a:lnTo>
                      <a:cubicBezTo>
                        <a:pt x="4582" y="2793"/>
                        <a:pt x="4663" y="3032"/>
                        <a:pt x="4787" y="3183"/>
                      </a:cubicBezTo>
                      <a:lnTo>
                        <a:pt x="7474" y="3183"/>
                      </a:lnTo>
                      <a:cubicBezTo>
                        <a:pt x="7529" y="3183"/>
                        <a:pt x="7575" y="3257"/>
                        <a:pt x="7575" y="3347"/>
                      </a:cubicBezTo>
                      <a:cubicBezTo>
                        <a:pt x="7575" y="3438"/>
                        <a:pt x="7529" y="3512"/>
                        <a:pt x="7474" y="3512"/>
                      </a:cubicBezTo>
                      <a:lnTo>
                        <a:pt x="609" y="3512"/>
                      </a:lnTo>
                      <a:cubicBezTo>
                        <a:pt x="273" y="3512"/>
                        <a:pt x="0" y="3069"/>
                        <a:pt x="0" y="2525"/>
                      </a:cubicBezTo>
                      <a:lnTo>
                        <a:pt x="0" y="988"/>
                      </a:lnTo>
                      <a:cubicBezTo>
                        <a:pt x="0" y="443"/>
                        <a:pt x="273" y="0"/>
                        <a:pt x="609" y="0"/>
                      </a:cubicBezTo>
                      <a:close/>
                    </a:path>
                  </a:pathLst>
                </a:custGeom>
                <a:solidFill>
                  <a:srgbClr val="EBB3B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56"/>
                <p:cNvSpPr/>
                <p:nvPr/>
              </p:nvSpPr>
              <p:spPr>
                <a:xfrm>
                  <a:off x="1930357" y="3930003"/>
                  <a:ext cx="2105476" cy="990949"/>
                </a:xfrm>
                <a:custGeom>
                  <a:avLst/>
                  <a:gdLst/>
                  <a:ahLst/>
                  <a:cxnLst/>
                  <a:rect l="l" t="t" r="r" b="b"/>
                  <a:pathLst>
                    <a:path w="7634" h="3593" extrusionOk="0">
                      <a:moveTo>
                        <a:pt x="631" y="33"/>
                      </a:moveTo>
                      <a:cubicBezTo>
                        <a:pt x="1046" y="33"/>
                        <a:pt x="1462" y="32"/>
                        <a:pt x="1878" y="29"/>
                      </a:cubicBezTo>
                      <a:lnTo>
                        <a:pt x="3125" y="19"/>
                      </a:lnTo>
                      <a:lnTo>
                        <a:pt x="4371" y="7"/>
                      </a:lnTo>
                      <a:lnTo>
                        <a:pt x="4995" y="3"/>
                      </a:lnTo>
                      <a:lnTo>
                        <a:pt x="5619" y="0"/>
                      </a:lnTo>
                      <a:cubicBezTo>
                        <a:pt x="6034" y="-2"/>
                        <a:pt x="6450" y="0"/>
                        <a:pt x="6865" y="0"/>
                      </a:cubicBezTo>
                      <a:lnTo>
                        <a:pt x="7489" y="3"/>
                      </a:lnTo>
                      <a:cubicBezTo>
                        <a:pt x="7493" y="3"/>
                        <a:pt x="7494" y="3"/>
                        <a:pt x="7500" y="3"/>
                      </a:cubicBezTo>
                      <a:lnTo>
                        <a:pt x="7500" y="3"/>
                      </a:lnTo>
                      <a:cubicBezTo>
                        <a:pt x="7505" y="3"/>
                        <a:pt x="7510" y="3"/>
                        <a:pt x="7515" y="4"/>
                      </a:cubicBezTo>
                      <a:lnTo>
                        <a:pt x="7515" y="4"/>
                      </a:lnTo>
                      <a:cubicBezTo>
                        <a:pt x="7525" y="6"/>
                        <a:pt x="7534" y="10"/>
                        <a:pt x="7543" y="14"/>
                      </a:cubicBezTo>
                      <a:lnTo>
                        <a:pt x="7543" y="14"/>
                      </a:lnTo>
                      <a:cubicBezTo>
                        <a:pt x="7543" y="15"/>
                        <a:pt x="7544" y="16"/>
                        <a:pt x="7545" y="16"/>
                      </a:cubicBezTo>
                      <a:cubicBezTo>
                        <a:pt x="7559" y="25"/>
                        <a:pt x="7572" y="35"/>
                        <a:pt x="7582" y="48"/>
                      </a:cubicBezTo>
                      <a:lnTo>
                        <a:pt x="7582" y="48"/>
                      </a:lnTo>
                      <a:cubicBezTo>
                        <a:pt x="7588" y="56"/>
                        <a:pt x="7594" y="64"/>
                        <a:pt x="7599" y="73"/>
                      </a:cubicBezTo>
                      <a:cubicBezTo>
                        <a:pt x="7609" y="91"/>
                        <a:pt x="7617" y="111"/>
                        <a:pt x="7622" y="131"/>
                      </a:cubicBezTo>
                      <a:lnTo>
                        <a:pt x="7622" y="131"/>
                      </a:lnTo>
                      <a:cubicBezTo>
                        <a:pt x="7627" y="154"/>
                        <a:pt x="7630" y="176"/>
                        <a:pt x="7630" y="200"/>
                      </a:cubicBezTo>
                      <a:cubicBezTo>
                        <a:pt x="7630" y="236"/>
                        <a:pt x="7623" y="271"/>
                        <a:pt x="7610" y="305"/>
                      </a:cubicBezTo>
                      <a:lnTo>
                        <a:pt x="7610" y="305"/>
                      </a:lnTo>
                      <a:cubicBezTo>
                        <a:pt x="7607" y="313"/>
                        <a:pt x="7604" y="322"/>
                        <a:pt x="7599" y="329"/>
                      </a:cubicBezTo>
                      <a:cubicBezTo>
                        <a:pt x="7588" y="350"/>
                        <a:pt x="7571" y="367"/>
                        <a:pt x="7551" y="381"/>
                      </a:cubicBezTo>
                      <a:lnTo>
                        <a:pt x="7551" y="381"/>
                      </a:lnTo>
                      <a:cubicBezTo>
                        <a:pt x="7549" y="382"/>
                        <a:pt x="7547" y="384"/>
                        <a:pt x="7545" y="385"/>
                      </a:cubicBezTo>
                      <a:cubicBezTo>
                        <a:pt x="7531" y="393"/>
                        <a:pt x="7516" y="398"/>
                        <a:pt x="7499" y="398"/>
                      </a:cubicBezTo>
                      <a:lnTo>
                        <a:pt x="7459" y="398"/>
                      </a:lnTo>
                      <a:lnTo>
                        <a:pt x="7303" y="397"/>
                      </a:lnTo>
                      <a:lnTo>
                        <a:pt x="6056" y="388"/>
                      </a:lnTo>
                      <a:lnTo>
                        <a:pt x="5433" y="383"/>
                      </a:lnTo>
                      <a:lnTo>
                        <a:pt x="4809" y="381"/>
                      </a:lnTo>
                      <a:lnTo>
                        <a:pt x="4820" y="375"/>
                      </a:lnTo>
                      <a:lnTo>
                        <a:pt x="4820" y="375"/>
                      </a:lnTo>
                      <a:cubicBezTo>
                        <a:pt x="4794" y="408"/>
                        <a:pt x="4770" y="443"/>
                        <a:pt x="4750" y="479"/>
                      </a:cubicBezTo>
                      <a:cubicBezTo>
                        <a:pt x="4710" y="547"/>
                        <a:pt x="4681" y="621"/>
                        <a:pt x="4661" y="697"/>
                      </a:cubicBezTo>
                      <a:lnTo>
                        <a:pt x="4661" y="697"/>
                      </a:lnTo>
                      <a:cubicBezTo>
                        <a:pt x="4632" y="805"/>
                        <a:pt x="4617" y="917"/>
                        <a:pt x="4617" y="1029"/>
                      </a:cubicBezTo>
                      <a:cubicBezTo>
                        <a:pt x="4617" y="1039"/>
                        <a:pt x="4617" y="1048"/>
                        <a:pt x="4617" y="1058"/>
                      </a:cubicBezTo>
                      <a:lnTo>
                        <a:pt x="4617" y="1793"/>
                      </a:lnTo>
                      <a:lnTo>
                        <a:pt x="4619" y="2528"/>
                      </a:lnTo>
                      <a:lnTo>
                        <a:pt x="4619" y="2528"/>
                      </a:lnTo>
                      <a:cubicBezTo>
                        <a:pt x="4619" y="2537"/>
                        <a:pt x="4619" y="2545"/>
                        <a:pt x="4619" y="2553"/>
                      </a:cubicBezTo>
                      <a:cubicBezTo>
                        <a:pt x="4619" y="2666"/>
                        <a:pt x="4634" y="2778"/>
                        <a:pt x="4664" y="2887"/>
                      </a:cubicBezTo>
                      <a:lnTo>
                        <a:pt x="4664" y="2887"/>
                      </a:lnTo>
                      <a:cubicBezTo>
                        <a:pt x="4684" y="2962"/>
                        <a:pt x="4714" y="3035"/>
                        <a:pt x="4753" y="3102"/>
                      </a:cubicBezTo>
                      <a:cubicBezTo>
                        <a:pt x="4774" y="3138"/>
                        <a:pt x="4798" y="3174"/>
                        <a:pt x="4824" y="3207"/>
                      </a:cubicBezTo>
                      <a:lnTo>
                        <a:pt x="4808" y="3200"/>
                      </a:lnTo>
                      <a:lnTo>
                        <a:pt x="6565" y="3188"/>
                      </a:lnTo>
                      <a:lnTo>
                        <a:pt x="7444" y="3184"/>
                      </a:lnTo>
                      <a:lnTo>
                        <a:pt x="7496" y="3184"/>
                      </a:lnTo>
                      <a:lnTo>
                        <a:pt x="7501" y="3184"/>
                      </a:lnTo>
                      <a:lnTo>
                        <a:pt x="7501" y="3184"/>
                      </a:lnTo>
                      <a:cubicBezTo>
                        <a:pt x="7515" y="3185"/>
                        <a:pt x="7529" y="3188"/>
                        <a:pt x="7542" y="3195"/>
                      </a:cubicBezTo>
                      <a:lnTo>
                        <a:pt x="7542" y="3195"/>
                      </a:lnTo>
                      <a:cubicBezTo>
                        <a:pt x="7543" y="3196"/>
                        <a:pt x="7546" y="3197"/>
                        <a:pt x="7547" y="3198"/>
                      </a:cubicBezTo>
                      <a:cubicBezTo>
                        <a:pt x="7557" y="3203"/>
                        <a:pt x="7565" y="3210"/>
                        <a:pt x="7572" y="3217"/>
                      </a:cubicBezTo>
                      <a:lnTo>
                        <a:pt x="7572" y="3217"/>
                      </a:lnTo>
                      <a:cubicBezTo>
                        <a:pt x="7584" y="3229"/>
                        <a:pt x="7595" y="3243"/>
                        <a:pt x="7603" y="3258"/>
                      </a:cubicBezTo>
                      <a:cubicBezTo>
                        <a:pt x="7617" y="3281"/>
                        <a:pt x="7625" y="3307"/>
                        <a:pt x="7629" y="3334"/>
                      </a:cubicBezTo>
                      <a:lnTo>
                        <a:pt x="7629" y="3334"/>
                      </a:lnTo>
                      <a:cubicBezTo>
                        <a:pt x="7632" y="3351"/>
                        <a:pt x="7634" y="3368"/>
                        <a:pt x="7634" y="3385"/>
                      </a:cubicBezTo>
                      <a:cubicBezTo>
                        <a:pt x="7634" y="3410"/>
                        <a:pt x="7630" y="3435"/>
                        <a:pt x="7624" y="3459"/>
                      </a:cubicBezTo>
                      <a:lnTo>
                        <a:pt x="7624" y="3459"/>
                      </a:lnTo>
                      <a:cubicBezTo>
                        <a:pt x="7619" y="3479"/>
                        <a:pt x="7611" y="3499"/>
                        <a:pt x="7601" y="3517"/>
                      </a:cubicBezTo>
                      <a:cubicBezTo>
                        <a:pt x="7600" y="3518"/>
                        <a:pt x="7600" y="3519"/>
                        <a:pt x="7599" y="3519"/>
                      </a:cubicBezTo>
                      <a:lnTo>
                        <a:pt x="7599" y="3519"/>
                      </a:lnTo>
                      <a:cubicBezTo>
                        <a:pt x="7587" y="3541"/>
                        <a:pt x="7570" y="3559"/>
                        <a:pt x="7549" y="3571"/>
                      </a:cubicBezTo>
                      <a:lnTo>
                        <a:pt x="7549" y="3571"/>
                      </a:lnTo>
                      <a:cubicBezTo>
                        <a:pt x="7548" y="3572"/>
                        <a:pt x="7548" y="3572"/>
                        <a:pt x="7547" y="3572"/>
                      </a:cubicBezTo>
                      <a:cubicBezTo>
                        <a:pt x="7536" y="3579"/>
                        <a:pt x="7524" y="3583"/>
                        <a:pt x="7510" y="3585"/>
                      </a:cubicBezTo>
                      <a:lnTo>
                        <a:pt x="7510" y="3585"/>
                      </a:lnTo>
                      <a:cubicBezTo>
                        <a:pt x="7501" y="3586"/>
                        <a:pt x="7492" y="3587"/>
                        <a:pt x="7483" y="3587"/>
                      </a:cubicBezTo>
                      <a:cubicBezTo>
                        <a:pt x="7482" y="3587"/>
                        <a:pt x="7480" y="3587"/>
                        <a:pt x="7478" y="3587"/>
                      </a:cubicBezTo>
                      <a:lnTo>
                        <a:pt x="7423" y="3587"/>
                      </a:lnTo>
                      <a:lnTo>
                        <a:pt x="7313" y="3587"/>
                      </a:lnTo>
                      <a:lnTo>
                        <a:pt x="7094" y="3587"/>
                      </a:lnTo>
                      <a:cubicBezTo>
                        <a:pt x="5922" y="3589"/>
                        <a:pt x="4751" y="3594"/>
                        <a:pt x="3580" y="3593"/>
                      </a:cubicBezTo>
                      <a:lnTo>
                        <a:pt x="1823" y="3590"/>
                      </a:lnTo>
                      <a:lnTo>
                        <a:pt x="944" y="3585"/>
                      </a:lnTo>
                      <a:lnTo>
                        <a:pt x="725" y="3583"/>
                      </a:lnTo>
                      <a:lnTo>
                        <a:pt x="670" y="3583"/>
                      </a:lnTo>
                      <a:cubicBezTo>
                        <a:pt x="651" y="3583"/>
                        <a:pt x="634" y="3583"/>
                        <a:pt x="614" y="3582"/>
                      </a:cubicBezTo>
                      <a:lnTo>
                        <a:pt x="614" y="3582"/>
                      </a:lnTo>
                      <a:cubicBezTo>
                        <a:pt x="574" y="3580"/>
                        <a:pt x="534" y="3572"/>
                        <a:pt x="497" y="3560"/>
                      </a:cubicBezTo>
                      <a:lnTo>
                        <a:pt x="497" y="3560"/>
                      </a:lnTo>
                      <a:cubicBezTo>
                        <a:pt x="468" y="3549"/>
                        <a:pt x="440" y="3537"/>
                        <a:pt x="413" y="3521"/>
                      </a:cubicBezTo>
                      <a:cubicBezTo>
                        <a:pt x="372" y="3498"/>
                        <a:pt x="334" y="3468"/>
                        <a:pt x="301" y="3434"/>
                      </a:cubicBezTo>
                      <a:lnTo>
                        <a:pt x="301" y="3434"/>
                      </a:lnTo>
                      <a:cubicBezTo>
                        <a:pt x="250" y="3383"/>
                        <a:pt x="205" y="3326"/>
                        <a:pt x="169" y="3263"/>
                      </a:cubicBezTo>
                      <a:cubicBezTo>
                        <a:pt x="167" y="3260"/>
                        <a:pt x="165" y="3256"/>
                        <a:pt x="163" y="3253"/>
                      </a:cubicBezTo>
                      <a:lnTo>
                        <a:pt x="163" y="3253"/>
                      </a:lnTo>
                      <a:cubicBezTo>
                        <a:pt x="91" y="3121"/>
                        <a:pt x="42" y="2978"/>
                        <a:pt x="20" y="2829"/>
                      </a:cubicBezTo>
                      <a:lnTo>
                        <a:pt x="20" y="2829"/>
                      </a:lnTo>
                      <a:cubicBezTo>
                        <a:pt x="8" y="2756"/>
                        <a:pt x="1" y="2682"/>
                        <a:pt x="0" y="2607"/>
                      </a:cubicBezTo>
                      <a:cubicBezTo>
                        <a:pt x="0" y="2570"/>
                        <a:pt x="0" y="2534"/>
                        <a:pt x="0" y="2498"/>
                      </a:cubicBezTo>
                      <a:lnTo>
                        <a:pt x="1" y="2388"/>
                      </a:lnTo>
                      <a:lnTo>
                        <a:pt x="9" y="1509"/>
                      </a:lnTo>
                      <a:lnTo>
                        <a:pt x="13" y="1070"/>
                      </a:lnTo>
                      <a:lnTo>
                        <a:pt x="13" y="1070"/>
                      </a:lnTo>
                      <a:cubicBezTo>
                        <a:pt x="13" y="1060"/>
                        <a:pt x="13" y="1049"/>
                        <a:pt x="13" y="1038"/>
                      </a:cubicBezTo>
                      <a:cubicBezTo>
                        <a:pt x="13" y="902"/>
                        <a:pt x="30" y="766"/>
                        <a:pt x="65" y="634"/>
                      </a:cubicBezTo>
                      <a:cubicBezTo>
                        <a:pt x="104" y="492"/>
                        <a:pt x="163" y="354"/>
                        <a:pt x="255" y="239"/>
                      </a:cubicBezTo>
                      <a:lnTo>
                        <a:pt x="255" y="239"/>
                      </a:lnTo>
                      <a:cubicBezTo>
                        <a:pt x="301" y="180"/>
                        <a:pt x="356" y="131"/>
                        <a:pt x="419" y="92"/>
                      </a:cubicBezTo>
                      <a:lnTo>
                        <a:pt x="419" y="92"/>
                      </a:lnTo>
                      <a:cubicBezTo>
                        <a:pt x="421" y="91"/>
                        <a:pt x="423" y="90"/>
                        <a:pt x="425" y="89"/>
                      </a:cubicBezTo>
                      <a:cubicBezTo>
                        <a:pt x="487" y="53"/>
                        <a:pt x="558" y="34"/>
                        <a:pt x="631" y="33"/>
                      </a:cubicBezTo>
                      <a:moveTo>
                        <a:pt x="631" y="41"/>
                      </a:moveTo>
                      <a:lnTo>
                        <a:pt x="631" y="41"/>
                      </a:lnTo>
                      <a:cubicBezTo>
                        <a:pt x="561" y="43"/>
                        <a:pt x="493" y="62"/>
                        <a:pt x="433" y="96"/>
                      </a:cubicBezTo>
                      <a:cubicBezTo>
                        <a:pt x="430" y="98"/>
                        <a:pt x="427" y="99"/>
                        <a:pt x="425" y="101"/>
                      </a:cubicBezTo>
                      <a:lnTo>
                        <a:pt x="425" y="101"/>
                      </a:lnTo>
                      <a:cubicBezTo>
                        <a:pt x="363" y="139"/>
                        <a:pt x="308" y="188"/>
                        <a:pt x="264" y="246"/>
                      </a:cubicBezTo>
                      <a:cubicBezTo>
                        <a:pt x="173" y="360"/>
                        <a:pt x="114" y="497"/>
                        <a:pt x="77" y="638"/>
                      </a:cubicBezTo>
                      <a:lnTo>
                        <a:pt x="77" y="638"/>
                      </a:lnTo>
                      <a:cubicBezTo>
                        <a:pt x="46" y="764"/>
                        <a:pt x="30" y="894"/>
                        <a:pt x="30" y="1024"/>
                      </a:cubicBezTo>
                      <a:cubicBezTo>
                        <a:pt x="30" y="1040"/>
                        <a:pt x="30" y="1056"/>
                        <a:pt x="30" y="1071"/>
                      </a:cubicBezTo>
                      <a:lnTo>
                        <a:pt x="34" y="1511"/>
                      </a:lnTo>
                      <a:lnTo>
                        <a:pt x="42" y="2389"/>
                      </a:lnTo>
                      <a:lnTo>
                        <a:pt x="43" y="2499"/>
                      </a:lnTo>
                      <a:cubicBezTo>
                        <a:pt x="43" y="2535"/>
                        <a:pt x="43" y="2572"/>
                        <a:pt x="45" y="2609"/>
                      </a:cubicBezTo>
                      <a:lnTo>
                        <a:pt x="45" y="2609"/>
                      </a:lnTo>
                      <a:cubicBezTo>
                        <a:pt x="48" y="2681"/>
                        <a:pt x="56" y="2752"/>
                        <a:pt x="69" y="2823"/>
                      </a:cubicBezTo>
                      <a:lnTo>
                        <a:pt x="69" y="2823"/>
                      </a:lnTo>
                      <a:cubicBezTo>
                        <a:pt x="93" y="2964"/>
                        <a:pt x="142" y="3099"/>
                        <a:pt x="214" y="3223"/>
                      </a:cubicBezTo>
                      <a:cubicBezTo>
                        <a:pt x="214" y="3224"/>
                        <a:pt x="214" y="3224"/>
                        <a:pt x="214" y="3225"/>
                      </a:cubicBezTo>
                      <a:lnTo>
                        <a:pt x="214" y="3225"/>
                      </a:lnTo>
                      <a:cubicBezTo>
                        <a:pt x="250" y="3285"/>
                        <a:pt x="294" y="3341"/>
                        <a:pt x="345" y="3390"/>
                      </a:cubicBezTo>
                      <a:lnTo>
                        <a:pt x="345" y="3390"/>
                      </a:lnTo>
                      <a:cubicBezTo>
                        <a:pt x="373" y="3416"/>
                        <a:pt x="403" y="3440"/>
                        <a:pt x="437" y="3459"/>
                      </a:cubicBezTo>
                      <a:cubicBezTo>
                        <a:pt x="463" y="3474"/>
                        <a:pt x="490" y="3486"/>
                        <a:pt x="518" y="3496"/>
                      </a:cubicBezTo>
                      <a:lnTo>
                        <a:pt x="518" y="3496"/>
                      </a:lnTo>
                      <a:cubicBezTo>
                        <a:pt x="550" y="3506"/>
                        <a:pt x="583" y="3512"/>
                        <a:pt x="616" y="3513"/>
                      </a:cubicBezTo>
                      <a:cubicBezTo>
                        <a:pt x="632" y="3514"/>
                        <a:pt x="652" y="3513"/>
                        <a:pt x="670" y="3513"/>
                      </a:cubicBezTo>
                      <a:lnTo>
                        <a:pt x="725" y="3513"/>
                      </a:lnTo>
                      <a:lnTo>
                        <a:pt x="944" y="3512"/>
                      </a:lnTo>
                      <a:lnTo>
                        <a:pt x="1823" y="3507"/>
                      </a:lnTo>
                      <a:lnTo>
                        <a:pt x="3580" y="3503"/>
                      </a:lnTo>
                      <a:cubicBezTo>
                        <a:pt x="4751" y="3502"/>
                        <a:pt x="5922" y="3507"/>
                        <a:pt x="7093" y="3510"/>
                      </a:cubicBezTo>
                      <a:lnTo>
                        <a:pt x="7313" y="3510"/>
                      </a:lnTo>
                      <a:lnTo>
                        <a:pt x="7423" y="3510"/>
                      </a:lnTo>
                      <a:lnTo>
                        <a:pt x="7478" y="3510"/>
                      </a:lnTo>
                      <a:cubicBezTo>
                        <a:pt x="7501" y="3510"/>
                        <a:pt x="7502" y="3510"/>
                        <a:pt x="7512" y="3505"/>
                      </a:cubicBezTo>
                      <a:lnTo>
                        <a:pt x="7512" y="3505"/>
                      </a:lnTo>
                      <a:cubicBezTo>
                        <a:pt x="7522" y="3499"/>
                        <a:pt x="7530" y="3490"/>
                        <a:pt x="7536" y="3480"/>
                      </a:cubicBezTo>
                      <a:cubicBezTo>
                        <a:pt x="7537" y="3479"/>
                        <a:pt x="7537" y="3479"/>
                        <a:pt x="7537" y="3479"/>
                      </a:cubicBezTo>
                      <a:lnTo>
                        <a:pt x="7537" y="3479"/>
                      </a:lnTo>
                      <a:cubicBezTo>
                        <a:pt x="7537" y="3478"/>
                        <a:pt x="7538" y="3478"/>
                        <a:pt x="7538" y="3477"/>
                      </a:cubicBezTo>
                      <a:cubicBezTo>
                        <a:pt x="7544" y="3465"/>
                        <a:pt x="7549" y="3452"/>
                        <a:pt x="7553" y="3439"/>
                      </a:cubicBezTo>
                      <a:lnTo>
                        <a:pt x="7553" y="3439"/>
                      </a:lnTo>
                      <a:cubicBezTo>
                        <a:pt x="7558" y="3420"/>
                        <a:pt x="7560" y="3401"/>
                        <a:pt x="7560" y="3382"/>
                      </a:cubicBezTo>
                      <a:cubicBezTo>
                        <a:pt x="7560" y="3369"/>
                        <a:pt x="7559" y="3357"/>
                        <a:pt x="7557" y="3345"/>
                      </a:cubicBezTo>
                      <a:lnTo>
                        <a:pt x="7557" y="3345"/>
                      </a:lnTo>
                      <a:cubicBezTo>
                        <a:pt x="7555" y="3326"/>
                        <a:pt x="7550" y="3307"/>
                        <a:pt x="7540" y="3290"/>
                      </a:cubicBezTo>
                      <a:cubicBezTo>
                        <a:pt x="7535" y="3282"/>
                        <a:pt x="7529" y="3274"/>
                        <a:pt x="7523" y="3267"/>
                      </a:cubicBezTo>
                      <a:lnTo>
                        <a:pt x="7523" y="3267"/>
                      </a:lnTo>
                      <a:cubicBezTo>
                        <a:pt x="7520" y="3264"/>
                        <a:pt x="7516" y="3262"/>
                        <a:pt x="7513" y="3259"/>
                      </a:cubicBezTo>
                      <a:cubicBezTo>
                        <a:pt x="7508" y="3257"/>
                        <a:pt x="7503" y="3254"/>
                        <a:pt x="7498" y="3254"/>
                      </a:cubicBezTo>
                      <a:lnTo>
                        <a:pt x="7445" y="3254"/>
                      </a:lnTo>
                      <a:lnTo>
                        <a:pt x="6566" y="3250"/>
                      </a:lnTo>
                      <a:lnTo>
                        <a:pt x="4810" y="3238"/>
                      </a:lnTo>
                      <a:lnTo>
                        <a:pt x="4800" y="3238"/>
                      </a:lnTo>
                      <a:lnTo>
                        <a:pt x="4794" y="3231"/>
                      </a:lnTo>
                      <a:lnTo>
                        <a:pt x="4794" y="3231"/>
                      </a:lnTo>
                      <a:cubicBezTo>
                        <a:pt x="4769" y="3199"/>
                        <a:pt x="4746" y="3164"/>
                        <a:pt x="4726" y="3129"/>
                      </a:cubicBezTo>
                      <a:cubicBezTo>
                        <a:pt x="4684" y="3056"/>
                        <a:pt x="4652" y="2977"/>
                        <a:pt x="4631" y="2896"/>
                      </a:cubicBezTo>
                      <a:lnTo>
                        <a:pt x="4631" y="2896"/>
                      </a:lnTo>
                      <a:cubicBezTo>
                        <a:pt x="4603" y="2788"/>
                        <a:pt x="4589" y="2676"/>
                        <a:pt x="4589" y="2564"/>
                      </a:cubicBezTo>
                      <a:cubicBezTo>
                        <a:pt x="4589" y="2552"/>
                        <a:pt x="4589" y="2540"/>
                        <a:pt x="4589" y="2527"/>
                      </a:cubicBezTo>
                      <a:lnTo>
                        <a:pt x="4591" y="1792"/>
                      </a:lnTo>
                      <a:lnTo>
                        <a:pt x="4591" y="1057"/>
                      </a:lnTo>
                      <a:lnTo>
                        <a:pt x="4591" y="1057"/>
                      </a:lnTo>
                      <a:cubicBezTo>
                        <a:pt x="4591" y="1046"/>
                        <a:pt x="4591" y="1035"/>
                        <a:pt x="4591" y="1025"/>
                      </a:cubicBezTo>
                      <a:cubicBezTo>
                        <a:pt x="4591" y="912"/>
                        <a:pt x="4606" y="799"/>
                        <a:pt x="4635" y="690"/>
                      </a:cubicBezTo>
                      <a:lnTo>
                        <a:pt x="4635" y="690"/>
                      </a:lnTo>
                      <a:cubicBezTo>
                        <a:pt x="4655" y="610"/>
                        <a:pt x="4687" y="533"/>
                        <a:pt x="4728" y="461"/>
                      </a:cubicBezTo>
                      <a:cubicBezTo>
                        <a:pt x="4749" y="425"/>
                        <a:pt x="4772" y="390"/>
                        <a:pt x="4798" y="357"/>
                      </a:cubicBezTo>
                      <a:lnTo>
                        <a:pt x="4802" y="352"/>
                      </a:lnTo>
                      <a:lnTo>
                        <a:pt x="4809" y="352"/>
                      </a:lnTo>
                      <a:lnTo>
                        <a:pt x="5432" y="349"/>
                      </a:lnTo>
                      <a:lnTo>
                        <a:pt x="6056" y="345"/>
                      </a:lnTo>
                      <a:lnTo>
                        <a:pt x="7303" y="336"/>
                      </a:lnTo>
                      <a:lnTo>
                        <a:pt x="7459" y="335"/>
                      </a:lnTo>
                      <a:lnTo>
                        <a:pt x="7497" y="335"/>
                      </a:lnTo>
                      <a:lnTo>
                        <a:pt x="7497" y="335"/>
                      </a:lnTo>
                      <a:cubicBezTo>
                        <a:pt x="7502" y="334"/>
                        <a:pt x="7508" y="334"/>
                        <a:pt x="7513" y="330"/>
                      </a:cubicBezTo>
                      <a:cubicBezTo>
                        <a:pt x="7514" y="330"/>
                        <a:pt x="7515" y="328"/>
                        <a:pt x="7516" y="328"/>
                      </a:cubicBezTo>
                      <a:lnTo>
                        <a:pt x="7516" y="328"/>
                      </a:lnTo>
                      <a:cubicBezTo>
                        <a:pt x="7527" y="319"/>
                        <a:pt x="7535" y="310"/>
                        <a:pt x="7542" y="298"/>
                      </a:cubicBezTo>
                      <a:cubicBezTo>
                        <a:pt x="7545" y="293"/>
                        <a:pt x="7547" y="287"/>
                        <a:pt x="7549" y="280"/>
                      </a:cubicBezTo>
                      <a:lnTo>
                        <a:pt x="7549" y="280"/>
                      </a:lnTo>
                      <a:cubicBezTo>
                        <a:pt x="7558" y="256"/>
                        <a:pt x="7563" y="230"/>
                        <a:pt x="7563" y="203"/>
                      </a:cubicBezTo>
                      <a:cubicBezTo>
                        <a:pt x="7563" y="185"/>
                        <a:pt x="7560" y="166"/>
                        <a:pt x="7556" y="148"/>
                      </a:cubicBezTo>
                      <a:lnTo>
                        <a:pt x="7556" y="148"/>
                      </a:lnTo>
                      <a:cubicBezTo>
                        <a:pt x="7552" y="135"/>
                        <a:pt x="7547" y="122"/>
                        <a:pt x="7541" y="109"/>
                      </a:cubicBezTo>
                      <a:cubicBezTo>
                        <a:pt x="7537" y="104"/>
                        <a:pt x="7534" y="98"/>
                        <a:pt x="7529" y="92"/>
                      </a:cubicBezTo>
                      <a:lnTo>
                        <a:pt x="7529" y="92"/>
                      </a:lnTo>
                      <a:cubicBezTo>
                        <a:pt x="7525" y="86"/>
                        <a:pt x="7519" y="81"/>
                        <a:pt x="7512" y="77"/>
                      </a:cubicBezTo>
                      <a:cubicBezTo>
                        <a:pt x="7512" y="77"/>
                        <a:pt x="7511" y="77"/>
                        <a:pt x="7510" y="76"/>
                      </a:cubicBezTo>
                      <a:lnTo>
                        <a:pt x="7510" y="76"/>
                      </a:lnTo>
                      <a:cubicBezTo>
                        <a:pt x="7507" y="75"/>
                        <a:pt x="7504" y="74"/>
                        <a:pt x="7501" y="73"/>
                      </a:cubicBezTo>
                      <a:lnTo>
                        <a:pt x="7501" y="73"/>
                      </a:lnTo>
                      <a:cubicBezTo>
                        <a:pt x="7499" y="73"/>
                        <a:pt x="7497" y="73"/>
                        <a:pt x="7495" y="73"/>
                      </a:cubicBezTo>
                      <a:cubicBezTo>
                        <a:pt x="7493" y="73"/>
                        <a:pt x="7490" y="73"/>
                        <a:pt x="7488" y="73"/>
                      </a:cubicBezTo>
                      <a:lnTo>
                        <a:pt x="6865" y="76"/>
                      </a:lnTo>
                      <a:cubicBezTo>
                        <a:pt x="6449" y="76"/>
                        <a:pt x="6033" y="77"/>
                        <a:pt x="5618" y="76"/>
                      </a:cubicBezTo>
                      <a:lnTo>
                        <a:pt x="4995" y="72"/>
                      </a:lnTo>
                      <a:lnTo>
                        <a:pt x="4372" y="67"/>
                      </a:lnTo>
                      <a:lnTo>
                        <a:pt x="3125" y="56"/>
                      </a:lnTo>
                      <a:lnTo>
                        <a:pt x="1878" y="46"/>
                      </a:lnTo>
                      <a:cubicBezTo>
                        <a:pt x="1462" y="42"/>
                        <a:pt x="1046" y="42"/>
                        <a:pt x="631" y="42"/>
                      </a:cubicBezTo>
                      <a:lnTo>
                        <a:pt x="631" y="41"/>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56"/>
                <p:cNvSpPr/>
                <p:nvPr/>
              </p:nvSpPr>
              <p:spPr>
                <a:xfrm>
                  <a:off x="3416112" y="4361357"/>
                  <a:ext cx="260633" cy="599313"/>
                </a:xfrm>
                <a:custGeom>
                  <a:avLst/>
                  <a:gdLst/>
                  <a:ahLst/>
                  <a:cxnLst/>
                  <a:rect l="l" t="t" r="r" b="b"/>
                  <a:pathLst>
                    <a:path w="945" h="2173" extrusionOk="0">
                      <a:moveTo>
                        <a:pt x="0" y="14"/>
                      </a:moveTo>
                      <a:lnTo>
                        <a:pt x="66" y="2151"/>
                      </a:lnTo>
                      <a:lnTo>
                        <a:pt x="463" y="1480"/>
                      </a:lnTo>
                      <a:lnTo>
                        <a:pt x="945" y="2173"/>
                      </a:lnTo>
                      <a:lnTo>
                        <a:pt x="879" y="0"/>
                      </a:lnTo>
                      <a:lnTo>
                        <a:pt x="0" y="14"/>
                      </a:lnTo>
                      <a:close/>
                    </a:path>
                  </a:pathLst>
                </a:custGeom>
                <a:solidFill>
                  <a:srgbClr val="73CBC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56"/>
                <p:cNvSpPr/>
                <p:nvPr/>
              </p:nvSpPr>
              <p:spPr>
                <a:xfrm>
                  <a:off x="3415285" y="4353634"/>
                  <a:ext cx="268907" cy="631306"/>
                </a:xfrm>
                <a:custGeom>
                  <a:avLst/>
                  <a:gdLst/>
                  <a:ahLst/>
                  <a:cxnLst/>
                  <a:rect l="l" t="t" r="r" b="b"/>
                  <a:pathLst>
                    <a:path w="975" h="2289" extrusionOk="0">
                      <a:moveTo>
                        <a:pt x="6" y="44"/>
                      </a:moveTo>
                      <a:lnTo>
                        <a:pt x="37" y="588"/>
                      </a:lnTo>
                      <a:lnTo>
                        <a:pt x="51" y="855"/>
                      </a:lnTo>
                      <a:lnTo>
                        <a:pt x="63" y="1121"/>
                      </a:lnTo>
                      <a:lnTo>
                        <a:pt x="73" y="1385"/>
                      </a:lnTo>
                      <a:cubicBezTo>
                        <a:pt x="76" y="1473"/>
                        <a:pt x="80" y="1561"/>
                        <a:pt x="81" y="1649"/>
                      </a:cubicBezTo>
                      <a:lnTo>
                        <a:pt x="84" y="1781"/>
                      </a:lnTo>
                      <a:lnTo>
                        <a:pt x="85" y="1913"/>
                      </a:lnTo>
                      <a:lnTo>
                        <a:pt x="88" y="2178"/>
                      </a:lnTo>
                      <a:lnTo>
                        <a:pt x="52" y="2169"/>
                      </a:lnTo>
                      <a:lnTo>
                        <a:pt x="156" y="2004"/>
                      </a:lnTo>
                      <a:lnTo>
                        <a:pt x="258" y="1837"/>
                      </a:lnTo>
                      <a:lnTo>
                        <a:pt x="358" y="1670"/>
                      </a:lnTo>
                      <a:lnTo>
                        <a:pt x="457" y="1502"/>
                      </a:lnTo>
                      <a:lnTo>
                        <a:pt x="465" y="1487"/>
                      </a:lnTo>
                      <a:lnTo>
                        <a:pt x="475" y="1501"/>
                      </a:lnTo>
                      <a:lnTo>
                        <a:pt x="598" y="1674"/>
                      </a:lnTo>
                      <a:lnTo>
                        <a:pt x="721" y="1845"/>
                      </a:lnTo>
                      <a:lnTo>
                        <a:pt x="969" y="2186"/>
                      </a:lnTo>
                      <a:lnTo>
                        <a:pt x="922" y="2202"/>
                      </a:lnTo>
                      <a:cubicBezTo>
                        <a:pt x="913" y="2021"/>
                        <a:pt x="906" y="1840"/>
                        <a:pt x="899" y="1659"/>
                      </a:cubicBezTo>
                      <a:cubicBezTo>
                        <a:pt x="892" y="1478"/>
                        <a:pt x="885" y="1297"/>
                        <a:pt x="879" y="1116"/>
                      </a:cubicBezTo>
                      <a:lnTo>
                        <a:pt x="871" y="844"/>
                      </a:lnTo>
                      <a:lnTo>
                        <a:pt x="864" y="572"/>
                      </a:lnTo>
                      <a:cubicBezTo>
                        <a:pt x="861" y="391"/>
                        <a:pt x="858" y="210"/>
                        <a:pt x="855" y="29"/>
                      </a:cubicBezTo>
                      <a:lnTo>
                        <a:pt x="883" y="55"/>
                      </a:lnTo>
                      <a:cubicBezTo>
                        <a:pt x="740" y="55"/>
                        <a:pt x="596" y="53"/>
                        <a:pt x="450" y="51"/>
                      </a:cubicBezTo>
                      <a:lnTo>
                        <a:pt x="6" y="44"/>
                      </a:lnTo>
                      <a:moveTo>
                        <a:pt x="1" y="40"/>
                      </a:moveTo>
                      <a:lnTo>
                        <a:pt x="435" y="19"/>
                      </a:lnTo>
                      <a:cubicBezTo>
                        <a:pt x="583" y="12"/>
                        <a:pt x="732" y="5"/>
                        <a:pt x="881" y="0"/>
                      </a:cubicBezTo>
                      <a:lnTo>
                        <a:pt x="908" y="0"/>
                      </a:lnTo>
                      <a:lnTo>
                        <a:pt x="909" y="27"/>
                      </a:lnTo>
                      <a:cubicBezTo>
                        <a:pt x="918" y="208"/>
                        <a:pt x="926" y="389"/>
                        <a:pt x="933" y="570"/>
                      </a:cubicBezTo>
                      <a:lnTo>
                        <a:pt x="943" y="842"/>
                      </a:lnTo>
                      <a:lnTo>
                        <a:pt x="951" y="1113"/>
                      </a:lnTo>
                      <a:cubicBezTo>
                        <a:pt x="956" y="1294"/>
                        <a:pt x="959" y="1476"/>
                        <a:pt x="964" y="1657"/>
                      </a:cubicBezTo>
                      <a:cubicBezTo>
                        <a:pt x="968" y="1838"/>
                        <a:pt x="972" y="2019"/>
                        <a:pt x="974" y="2200"/>
                      </a:cubicBezTo>
                      <a:lnTo>
                        <a:pt x="975" y="2289"/>
                      </a:lnTo>
                      <a:lnTo>
                        <a:pt x="926" y="2216"/>
                      </a:lnTo>
                      <a:lnTo>
                        <a:pt x="693" y="1864"/>
                      </a:lnTo>
                      <a:lnTo>
                        <a:pt x="575" y="1689"/>
                      </a:lnTo>
                      <a:lnTo>
                        <a:pt x="457" y="1514"/>
                      </a:lnTo>
                      <a:lnTo>
                        <a:pt x="475" y="1514"/>
                      </a:lnTo>
                      <a:lnTo>
                        <a:pt x="375" y="1681"/>
                      </a:lnTo>
                      <a:lnTo>
                        <a:pt x="277" y="1849"/>
                      </a:lnTo>
                      <a:lnTo>
                        <a:pt x="181" y="2018"/>
                      </a:lnTo>
                      <a:lnTo>
                        <a:pt x="85" y="2188"/>
                      </a:lnTo>
                      <a:lnTo>
                        <a:pt x="54" y="2244"/>
                      </a:lnTo>
                      <a:lnTo>
                        <a:pt x="50" y="2179"/>
                      </a:lnTo>
                      <a:lnTo>
                        <a:pt x="36" y="1910"/>
                      </a:lnTo>
                      <a:lnTo>
                        <a:pt x="29" y="1775"/>
                      </a:lnTo>
                      <a:lnTo>
                        <a:pt x="23" y="1639"/>
                      </a:lnTo>
                      <a:cubicBezTo>
                        <a:pt x="20" y="1549"/>
                        <a:pt x="17" y="1459"/>
                        <a:pt x="15" y="1369"/>
                      </a:cubicBezTo>
                      <a:lnTo>
                        <a:pt x="9" y="1100"/>
                      </a:lnTo>
                      <a:lnTo>
                        <a:pt x="5" y="831"/>
                      </a:lnTo>
                      <a:lnTo>
                        <a:pt x="2" y="565"/>
                      </a:lnTo>
                      <a:cubicBezTo>
                        <a:pt x="1" y="388"/>
                        <a:pt x="0" y="213"/>
                        <a:pt x="1" y="4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pic>
        <p:nvPicPr>
          <p:cNvPr id="2" name="Google Shape;190;p2">
            <a:extLst>
              <a:ext uri="{FF2B5EF4-FFF2-40B4-BE49-F238E27FC236}">
                <a16:creationId xmlns:a16="http://schemas.microsoft.com/office/drawing/2014/main" id="{76916C6C-346C-CB5B-3639-61A77F1E1AF9}"/>
              </a:ext>
            </a:extLst>
          </p:cNvPr>
          <p:cNvPicPr preferRelativeResize="0"/>
          <p:nvPr/>
        </p:nvPicPr>
        <p:blipFill rotWithShape="1">
          <a:blip r:embed="rId3">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269446114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descr="Truyện cổ tích sọ dừa">
            <a:extLst>
              <a:ext uri="{FF2B5EF4-FFF2-40B4-BE49-F238E27FC236}">
                <a16:creationId xmlns:a16="http://schemas.microsoft.com/office/drawing/2014/main" id="{0FD222B3-F127-E9DD-6878-BB16167CD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45794"/>
            <a:ext cx="3845052" cy="26466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533400"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1: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a:blip r:embed="rId4"/>
          <a:srcRect/>
          <a:stretch/>
        </p:blipFill>
        <p:spPr bwMode="auto">
          <a:xfrm>
            <a:off x="4765548" y="1286283"/>
            <a:ext cx="3845052" cy="25656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2: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9568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Sọ Dừa</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1859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Truyện Kiều</a:t>
            </a:r>
          </a:p>
        </p:txBody>
      </p:sp>
      <p:pic>
        <p:nvPicPr>
          <p:cNvPr id="17" name="Google Shape;190;p2">
            <a:extLst>
              <a:ext uri="{FF2B5EF4-FFF2-40B4-BE49-F238E27FC236}">
                <a16:creationId xmlns:a16="http://schemas.microsoft.com/office/drawing/2014/main" id="{2930EE9A-B294-CEAC-4370-EEF6DC83A130}"/>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3" name="Title 2">
            <a:extLst>
              <a:ext uri="{FF2B5EF4-FFF2-40B4-BE49-F238E27FC236}">
                <a16:creationId xmlns:a16="http://schemas.microsoft.com/office/drawing/2014/main" id="{556AD72D-55A1-19C5-6628-6F6683064456}"/>
              </a:ext>
            </a:extLst>
          </p:cNvPr>
          <p:cNvSpPr>
            <a:spLocks noGrp="1"/>
          </p:cNvSpPr>
          <p:nvPr>
            <p:ph type="title"/>
          </p:nvPr>
        </p:nvSpPr>
        <p:spPr>
          <a:xfrm>
            <a:off x="720000" y="321716"/>
            <a:ext cx="7704000" cy="572700"/>
          </a:xfrm>
        </p:spPr>
        <p:txBody>
          <a:bodyPr anchor="ctr"/>
          <a:lstStyle/>
          <a:p>
            <a:r>
              <a:rPr lang="vi-VN" sz="2400" b="1" dirty="0">
                <a:solidFill>
                  <a:schemeClr val="bg2">
                    <a:lumMod val="75000"/>
                  </a:schemeClr>
                </a:solidFill>
                <a:latin typeface="Arial" panose="020B0604020202020204" pitchFamily="34" charset="0"/>
                <a:cs typeface="Arial" panose="020B0604020202020204" pitchFamily="34" charset="0"/>
              </a:rPr>
              <a:t>Tham khảo SPMT của học sinh</a:t>
            </a:r>
          </a:p>
        </p:txBody>
      </p:sp>
      <p:grpSp>
        <p:nvGrpSpPr>
          <p:cNvPr id="20" name="Group 19">
            <a:extLst>
              <a:ext uri="{FF2B5EF4-FFF2-40B4-BE49-F238E27FC236}">
                <a16:creationId xmlns:a16="http://schemas.microsoft.com/office/drawing/2014/main" id="{D737F345-B28E-AABE-981C-501B76F73375}"/>
              </a:ext>
            </a:extLst>
          </p:cNvPr>
          <p:cNvGrpSpPr/>
          <p:nvPr/>
        </p:nvGrpSpPr>
        <p:grpSpPr>
          <a:xfrm>
            <a:off x="890002" y="997205"/>
            <a:ext cx="2639581" cy="3824579"/>
            <a:chOff x="5407862" y="1335509"/>
            <a:chExt cx="2500533" cy="3623110"/>
          </a:xfrm>
        </p:grpSpPr>
        <p:sp>
          <p:nvSpPr>
            <p:cNvPr id="21" name="TextBox 20">
              <a:extLst>
                <a:ext uri="{FF2B5EF4-FFF2-40B4-BE49-F238E27FC236}">
                  <a16:creationId xmlns:a16="http://schemas.microsoft.com/office/drawing/2014/main" id="{4127992E-97EC-5BC3-EA7A-03A1FCF3437B}"/>
                </a:ext>
              </a:extLst>
            </p:cNvPr>
            <p:cNvSpPr txBox="1"/>
            <p:nvPr/>
          </p:nvSpPr>
          <p:spPr>
            <a:xfrm>
              <a:off x="5407862" y="4132522"/>
              <a:ext cx="2500533" cy="826097"/>
            </a:xfrm>
            <a:prstGeom prst="rect">
              <a:avLst/>
            </a:prstGeom>
            <a:noFill/>
          </p:spPr>
          <p:txBody>
            <a:bodyPr wrap="square" rtlCol="0" anchor="ctr">
              <a:spAutoFit/>
            </a:bodyPr>
            <a:lstStyle/>
            <a:p>
              <a:pPr algn="ctr">
                <a:lnSpc>
                  <a:spcPct val="150000"/>
                </a:lnSpc>
              </a:pPr>
              <a:r>
                <a:rPr lang="vi-VN" sz="1800" dirty="0"/>
                <a:t>Hải Phong (Hà Nội), </a:t>
              </a:r>
            </a:p>
            <a:p>
              <a:pPr algn="ctr">
                <a:lnSpc>
                  <a:spcPct val="150000"/>
                </a:lnSpc>
              </a:pPr>
              <a:r>
                <a:rPr lang="vi-VN" sz="1800" dirty="0"/>
                <a:t>Con cáo và chùm nho</a:t>
              </a:r>
            </a:p>
          </p:txBody>
        </p:sp>
        <p:pic>
          <p:nvPicPr>
            <p:cNvPr id="22" name="Picture 4">
              <a:extLst>
                <a:ext uri="{FF2B5EF4-FFF2-40B4-BE49-F238E27FC236}">
                  <a16:creationId xmlns:a16="http://schemas.microsoft.com/office/drawing/2014/main" id="{E6F19BCC-D81A-95D3-D9C4-16C703B24C13}"/>
                </a:ext>
              </a:extLst>
            </p:cNvPr>
            <p:cNvPicPr>
              <a:picLocks noChangeAspect="1" noChangeArrowheads="1"/>
            </p:cNvPicPr>
            <p:nvPr/>
          </p:nvPicPr>
          <p:blipFill>
            <a:blip r:embed="rId3"/>
            <a:srcRect/>
            <a:stretch/>
          </p:blipFill>
          <p:spPr bwMode="auto">
            <a:xfrm>
              <a:off x="5654334" y="1335509"/>
              <a:ext cx="2007587" cy="2844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486110D-9EA0-277C-D38B-67F7B68D7914}"/>
              </a:ext>
            </a:extLst>
          </p:cNvPr>
          <p:cNvGrpSpPr/>
          <p:nvPr/>
        </p:nvGrpSpPr>
        <p:grpSpPr>
          <a:xfrm>
            <a:off x="4175005" y="997205"/>
            <a:ext cx="4078993" cy="3824579"/>
            <a:chOff x="5654333" y="1335509"/>
            <a:chExt cx="3864119" cy="3623110"/>
          </a:xfrm>
        </p:grpSpPr>
        <p:sp>
          <p:nvSpPr>
            <p:cNvPr id="26" name="TextBox 25">
              <a:extLst>
                <a:ext uri="{FF2B5EF4-FFF2-40B4-BE49-F238E27FC236}">
                  <a16:creationId xmlns:a16="http://schemas.microsoft.com/office/drawing/2014/main" id="{94F8F199-6199-0901-08B7-2805C447CA8E}"/>
                </a:ext>
              </a:extLst>
            </p:cNvPr>
            <p:cNvSpPr txBox="1"/>
            <p:nvPr/>
          </p:nvSpPr>
          <p:spPr>
            <a:xfrm>
              <a:off x="6581202" y="4132522"/>
              <a:ext cx="2007587" cy="826097"/>
            </a:xfrm>
            <a:prstGeom prst="rect">
              <a:avLst/>
            </a:prstGeom>
            <a:noFill/>
          </p:spPr>
          <p:txBody>
            <a:bodyPr wrap="square" rtlCol="0" anchor="ctr">
              <a:spAutoFit/>
            </a:bodyPr>
            <a:lstStyle/>
            <a:p>
              <a:pPr algn="ctr">
                <a:lnSpc>
                  <a:spcPct val="150000"/>
                </a:lnSpc>
              </a:pPr>
              <a:r>
                <a:rPr lang="vi-VN" sz="1800" dirty="0"/>
                <a:t>An Khê (Hà Nội), </a:t>
              </a:r>
            </a:p>
            <a:p>
              <a:pPr algn="ctr">
                <a:lnSpc>
                  <a:spcPct val="150000"/>
                </a:lnSpc>
              </a:pPr>
              <a:r>
                <a:rPr lang="vi-VN" sz="1800" dirty="0"/>
                <a:t>Ăn khế trả vàng</a:t>
              </a:r>
            </a:p>
          </p:txBody>
        </p:sp>
        <p:pic>
          <p:nvPicPr>
            <p:cNvPr id="27" name="Picture 4">
              <a:extLst>
                <a:ext uri="{FF2B5EF4-FFF2-40B4-BE49-F238E27FC236}">
                  <a16:creationId xmlns:a16="http://schemas.microsoft.com/office/drawing/2014/main" id="{90ECD840-004D-3CC3-8C00-360F962C9336}"/>
                </a:ext>
              </a:extLst>
            </p:cNvPr>
            <p:cNvPicPr>
              <a:picLocks noChangeAspect="1" noChangeArrowheads="1"/>
            </p:cNvPicPr>
            <p:nvPr/>
          </p:nvPicPr>
          <p:blipFill>
            <a:blip r:embed="rId4"/>
            <a:srcRect/>
            <a:stretch/>
          </p:blipFill>
          <p:spPr bwMode="auto">
            <a:xfrm>
              <a:off x="5654333" y="1335509"/>
              <a:ext cx="3864119" cy="279701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3" name="Title 2">
            <a:extLst>
              <a:ext uri="{FF2B5EF4-FFF2-40B4-BE49-F238E27FC236}">
                <a16:creationId xmlns:a16="http://schemas.microsoft.com/office/drawing/2014/main" id="{556AD72D-55A1-19C5-6628-6F6683064456}"/>
              </a:ext>
            </a:extLst>
          </p:cNvPr>
          <p:cNvSpPr>
            <a:spLocks noGrp="1"/>
          </p:cNvSpPr>
          <p:nvPr>
            <p:ph type="title"/>
          </p:nvPr>
        </p:nvSpPr>
        <p:spPr>
          <a:xfrm>
            <a:off x="720000" y="321716"/>
            <a:ext cx="7704000" cy="572700"/>
          </a:xfrm>
        </p:spPr>
        <p:txBody>
          <a:bodyPr anchor="ctr"/>
          <a:lstStyle/>
          <a:p>
            <a:r>
              <a:rPr lang="vi-VN" sz="2400" b="1" dirty="0">
                <a:solidFill>
                  <a:schemeClr val="bg2">
                    <a:lumMod val="75000"/>
                  </a:schemeClr>
                </a:solidFill>
                <a:latin typeface="Arial" panose="020B0604020202020204" pitchFamily="34" charset="0"/>
                <a:cs typeface="Arial" panose="020B0604020202020204" pitchFamily="34" charset="0"/>
              </a:rPr>
              <a:t>Tham khảo SPMT của học sinh</a:t>
            </a:r>
          </a:p>
        </p:txBody>
      </p:sp>
      <p:grpSp>
        <p:nvGrpSpPr>
          <p:cNvPr id="20" name="Group 19">
            <a:extLst>
              <a:ext uri="{FF2B5EF4-FFF2-40B4-BE49-F238E27FC236}">
                <a16:creationId xmlns:a16="http://schemas.microsoft.com/office/drawing/2014/main" id="{D737F345-B28E-AABE-981C-501B76F73375}"/>
              </a:ext>
            </a:extLst>
          </p:cNvPr>
          <p:cNvGrpSpPr/>
          <p:nvPr/>
        </p:nvGrpSpPr>
        <p:grpSpPr>
          <a:xfrm>
            <a:off x="588251" y="1118194"/>
            <a:ext cx="4321949" cy="3703590"/>
            <a:chOff x="5246815" y="1469558"/>
            <a:chExt cx="4146932" cy="3553615"/>
          </a:xfrm>
        </p:grpSpPr>
        <p:sp>
          <p:nvSpPr>
            <p:cNvPr id="21" name="TextBox 20">
              <a:extLst>
                <a:ext uri="{FF2B5EF4-FFF2-40B4-BE49-F238E27FC236}">
                  <a16:creationId xmlns:a16="http://schemas.microsoft.com/office/drawing/2014/main" id="{4127992E-97EC-5BC3-EA7A-03A1FCF3437B}"/>
                </a:ext>
              </a:extLst>
            </p:cNvPr>
            <p:cNvSpPr txBox="1"/>
            <p:nvPr/>
          </p:nvSpPr>
          <p:spPr>
            <a:xfrm>
              <a:off x="5957402" y="4197076"/>
              <a:ext cx="2725756" cy="826097"/>
            </a:xfrm>
            <a:prstGeom prst="rect">
              <a:avLst/>
            </a:prstGeom>
            <a:noFill/>
          </p:spPr>
          <p:txBody>
            <a:bodyPr wrap="square" rtlCol="0" anchor="ctr">
              <a:spAutoFit/>
            </a:bodyPr>
            <a:lstStyle/>
            <a:p>
              <a:pPr algn="ctr">
                <a:lnSpc>
                  <a:spcPct val="150000"/>
                </a:lnSpc>
              </a:pPr>
              <a:r>
                <a:rPr lang="vi-VN" sz="1800" dirty="0"/>
                <a:t>Ngọc Bích (Quảng Ngãi), Dế mèn phiêu lưu kí</a:t>
              </a:r>
            </a:p>
          </p:txBody>
        </p:sp>
        <p:pic>
          <p:nvPicPr>
            <p:cNvPr id="22" name="Picture 4">
              <a:extLst>
                <a:ext uri="{FF2B5EF4-FFF2-40B4-BE49-F238E27FC236}">
                  <a16:creationId xmlns:a16="http://schemas.microsoft.com/office/drawing/2014/main" id="{E6F19BCC-D81A-95D3-D9C4-16C703B24C13}"/>
                </a:ext>
              </a:extLst>
            </p:cNvPr>
            <p:cNvPicPr>
              <a:picLocks noChangeAspect="1" noChangeArrowheads="1"/>
            </p:cNvPicPr>
            <p:nvPr/>
          </p:nvPicPr>
          <p:blipFill>
            <a:blip r:embed="rId3"/>
            <a:srcRect/>
            <a:stretch/>
          </p:blipFill>
          <p:spPr bwMode="auto">
            <a:xfrm>
              <a:off x="5246815" y="1469558"/>
              <a:ext cx="4146932" cy="25289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486110D-9EA0-277C-D38B-67F7B68D7914}"/>
              </a:ext>
            </a:extLst>
          </p:cNvPr>
          <p:cNvGrpSpPr/>
          <p:nvPr/>
        </p:nvGrpSpPr>
        <p:grpSpPr>
          <a:xfrm>
            <a:off x="4525636" y="1045762"/>
            <a:ext cx="4030113" cy="3776022"/>
            <a:chOff x="5651539" y="1335509"/>
            <a:chExt cx="3866913" cy="3623113"/>
          </a:xfrm>
        </p:grpSpPr>
        <p:sp>
          <p:nvSpPr>
            <p:cNvPr id="26" name="TextBox 25">
              <a:extLst>
                <a:ext uri="{FF2B5EF4-FFF2-40B4-BE49-F238E27FC236}">
                  <a16:creationId xmlns:a16="http://schemas.microsoft.com/office/drawing/2014/main" id="{94F8F199-6199-0901-08B7-2805C447CA8E}"/>
                </a:ext>
              </a:extLst>
            </p:cNvPr>
            <p:cNvSpPr txBox="1"/>
            <p:nvPr/>
          </p:nvSpPr>
          <p:spPr>
            <a:xfrm>
              <a:off x="5651539" y="4132525"/>
              <a:ext cx="3866913" cy="826097"/>
            </a:xfrm>
            <a:prstGeom prst="rect">
              <a:avLst/>
            </a:prstGeom>
            <a:noFill/>
          </p:spPr>
          <p:txBody>
            <a:bodyPr wrap="square" rtlCol="0" anchor="ctr">
              <a:spAutoFit/>
            </a:bodyPr>
            <a:lstStyle/>
            <a:p>
              <a:pPr algn="ctr">
                <a:lnSpc>
                  <a:spcPct val="150000"/>
                </a:lnSpc>
              </a:pPr>
              <a:r>
                <a:rPr lang="vi-VN" sz="1800" dirty="0"/>
                <a:t>Trúc Anh (Bạc Liêu), Lâu đài bay của pháp sư Hâu (</a:t>
              </a:r>
              <a:r>
                <a:rPr lang="vi-VN" sz="1800" dirty="0" err="1"/>
                <a:t>Howl’s</a:t>
              </a:r>
              <a:r>
                <a:rPr lang="vi-VN" sz="1800" dirty="0"/>
                <a:t> </a:t>
              </a:r>
              <a:r>
                <a:rPr lang="vi-VN" sz="1800" dirty="0" err="1"/>
                <a:t>moving</a:t>
              </a:r>
              <a:r>
                <a:rPr lang="vi-VN" sz="1800" dirty="0"/>
                <a:t> </a:t>
              </a:r>
              <a:r>
                <a:rPr lang="vi-VN" sz="1800" dirty="0" err="1"/>
                <a:t>castle</a:t>
              </a:r>
              <a:r>
                <a:rPr lang="vi-VN" sz="1800" dirty="0"/>
                <a:t>)</a:t>
              </a:r>
            </a:p>
          </p:txBody>
        </p:sp>
        <p:pic>
          <p:nvPicPr>
            <p:cNvPr id="27" name="Picture 4">
              <a:extLst>
                <a:ext uri="{FF2B5EF4-FFF2-40B4-BE49-F238E27FC236}">
                  <a16:creationId xmlns:a16="http://schemas.microsoft.com/office/drawing/2014/main" id="{90ECD840-004D-3CC3-8C00-360F962C9336}"/>
                </a:ext>
              </a:extLst>
            </p:cNvPr>
            <p:cNvPicPr>
              <a:picLocks noChangeAspect="1" noChangeArrowheads="1"/>
            </p:cNvPicPr>
            <p:nvPr/>
          </p:nvPicPr>
          <p:blipFill>
            <a:blip r:embed="rId4"/>
            <a:srcRect/>
            <a:stretch/>
          </p:blipFill>
          <p:spPr bwMode="auto">
            <a:xfrm>
              <a:off x="6543144" y="1335509"/>
              <a:ext cx="2083703" cy="279701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Google Shape;190;p2">
            <a:extLst>
              <a:ext uri="{FF2B5EF4-FFF2-40B4-BE49-F238E27FC236}">
                <a16:creationId xmlns:a16="http://schemas.microsoft.com/office/drawing/2014/main" id="{DC12A205-5171-6944-E362-2BEE4BDB9288}"/>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140936578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22542" y="1175130"/>
            <a:ext cx="3378691" cy="3360294"/>
            <a:chOff x="5023728" y="1335506"/>
            <a:chExt cx="3268802" cy="3251004"/>
          </a:xfrm>
        </p:grpSpPr>
        <p:sp>
          <p:nvSpPr>
            <p:cNvPr id="7" name="TextBox 6">
              <a:extLst>
                <a:ext uri="{FF2B5EF4-FFF2-40B4-BE49-F238E27FC236}">
                  <a16:creationId xmlns:a16="http://schemas.microsoft.com/office/drawing/2014/main" id="{4372A0D5-FA22-E1FF-2C2E-05048C328ED0}"/>
                </a:ext>
              </a:extLst>
            </p:cNvPr>
            <p:cNvSpPr txBox="1"/>
            <p:nvPr/>
          </p:nvSpPr>
          <p:spPr>
            <a:xfrm>
              <a:off x="5023728" y="4245538"/>
              <a:ext cx="3268802" cy="340972"/>
            </a:xfrm>
            <a:prstGeom prst="rect">
              <a:avLst/>
            </a:prstGeom>
            <a:noFill/>
          </p:spPr>
          <p:txBody>
            <a:bodyPr wrap="square" rtlCol="0" anchor="ctr">
              <a:spAutoFit/>
            </a:bodyPr>
            <a:lstStyle/>
            <a:p>
              <a:pPr algn="ctr"/>
              <a:r>
                <a:rPr lang="vi-VN" sz="1800" dirty="0"/>
                <a:t>Minh họa </a:t>
              </a:r>
              <a:r>
                <a:rPr lang="vi-VN" sz="1800" i="1" dirty="0"/>
                <a:t>Cây hoa mào gà</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23728" y="1335506"/>
              <a:ext cx="3268802" cy="2844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2AB7B55-4949-AB0E-A042-2A895430D9E6}"/>
              </a:ext>
            </a:extLst>
          </p:cNvPr>
          <p:cNvGrpSpPr/>
          <p:nvPr/>
        </p:nvGrpSpPr>
        <p:grpSpPr>
          <a:xfrm>
            <a:off x="3964587" y="1175130"/>
            <a:ext cx="4856871" cy="3368744"/>
            <a:chOff x="4678627" y="1335506"/>
            <a:chExt cx="4698905" cy="3259179"/>
          </a:xfrm>
        </p:grpSpPr>
        <p:sp>
          <p:nvSpPr>
            <p:cNvPr id="10" name="TextBox 9">
              <a:extLst>
                <a:ext uri="{FF2B5EF4-FFF2-40B4-BE49-F238E27FC236}">
                  <a16:creationId xmlns:a16="http://schemas.microsoft.com/office/drawing/2014/main" id="{89737633-F4D8-2000-C60C-7718BCD45803}"/>
                </a:ext>
              </a:extLst>
            </p:cNvPr>
            <p:cNvSpPr txBox="1"/>
            <p:nvPr/>
          </p:nvSpPr>
          <p:spPr>
            <a:xfrm>
              <a:off x="4678627" y="4237365"/>
              <a:ext cx="4698904" cy="357320"/>
            </a:xfrm>
            <a:prstGeom prst="rect">
              <a:avLst/>
            </a:prstGeom>
            <a:noFill/>
          </p:spPr>
          <p:txBody>
            <a:bodyPr wrap="square" rtlCol="0" anchor="ctr">
              <a:spAutoFit/>
            </a:bodyPr>
            <a:lstStyle/>
            <a:p>
              <a:pPr algn="ctr"/>
              <a:r>
                <a:rPr lang="vi-VN" sz="1800" dirty="0"/>
                <a:t>Minh họa sách </a:t>
              </a:r>
              <a:r>
                <a:rPr lang="vi-VN" sz="1800" i="1" dirty="0"/>
                <a:t>Những loại vật quanh ta</a:t>
              </a:r>
            </a:p>
          </p:txBody>
        </p:sp>
        <p:pic>
          <p:nvPicPr>
            <p:cNvPr id="11" name="Picture 4">
              <a:extLst>
                <a:ext uri="{FF2B5EF4-FFF2-40B4-BE49-F238E27FC236}">
                  <a16:creationId xmlns:a16="http://schemas.microsoft.com/office/drawing/2014/main" id="{917567E9-58A3-77CC-A987-09C11B5B5235}"/>
                </a:ext>
              </a:extLst>
            </p:cNvPr>
            <p:cNvPicPr>
              <a:picLocks noChangeAspect="1" noChangeArrowheads="1"/>
            </p:cNvPicPr>
            <p:nvPr/>
          </p:nvPicPr>
          <p:blipFill rotWithShape="1">
            <a:blip r:embed="rId4"/>
            <a:srcRect t="19730" b="19730"/>
            <a:stretch/>
          </p:blipFill>
          <p:spPr bwMode="auto">
            <a:xfrm>
              <a:off x="4678627" y="1335506"/>
              <a:ext cx="4698905" cy="2844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22542" y="1092834"/>
            <a:ext cx="3378691" cy="3368744"/>
            <a:chOff x="5023728" y="1335506"/>
            <a:chExt cx="3268802" cy="3259179"/>
          </a:xfrm>
        </p:grpSpPr>
        <p:sp>
          <p:nvSpPr>
            <p:cNvPr id="7" name="TextBox 6">
              <a:extLst>
                <a:ext uri="{FF2B5EF4-FFF2-40B4-BE49-F238E27FC236}">
                  <a16:creationId xmlns:a16="http://schemas.microsoft.com/office/drawing/2014/main" id="{4372A0D5-FA22-E1FF-2C2E-05048C328ED0}"/>
                </a:ext>
              </a:extLst>
            </p:cNvPr>
            <p:cNvSpPr txBox="1"/>
            <p:nvPr/>
          </p:nvSpPr>
          <p:spPr>
            <a:xfrm>
              <a:off x="5023728" y="4237365"/>
              <a:ext cx="3268802" cy="357320"/>
            </a:xfrm>
            <a:prstGeom prst="rect">
              <a:avLst/>
            </a:prstGeom>
            <a:noFill/>
          </p:spPr>
          <p:txBody>
            <a:bodyPr wrap="square" rtlCol="0" anchor="ctr">
              <a:spAutoFit/>
            </a:bodyPr>
            <a:lstStyle/>
            <a:p>
              <a:pPr algn="ctr"/>
              <a:r>
                <a:rPr lang="vi-VN" sz="1800" dirty="0"/>
                <a:t>Minh họa sách </a:t>
              </a:r>
              <a:r>
                <a:rPr lang="vi-VN" sz="1800" i="1" dirty="0"/>
                <a:t>Nông trại vui vẻ</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357313" y="1335506"/>
              <a:ext cx="2601632" cy="2844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2AB7B55-4949-AB0E-A042-2A895430D9E6}"/>
              </a:ext>
            </a:extLst>
          </p:cNvPr>
          <p:cNvGrpSpPr/>
          <p:nvPr/>
        </p:nvGrpSpPr>
        <p:grpSpPr>
          <a:xfrm>
            <a:off x="3799995" y="1092834"/>
            <a:ext cx="4856871" cy="3368744"/>
            <a:chOff x="4678627" y="1335506"/>
            <a:chExt cx="4698905" cy="3259179"/>
          </a:xfrm>
        </p:grpSpPr>
        <p:sp>
          <p:nvSpPr>
            <p:cNvPr id="10" name="TextBox 9">
              <a:extLst>
                <a:ext uri="{FF2B5EF4-FFF2-40B4-BE49-F238E27FC236}">
                  <a16:creationId xmlns:a16="http://schemas.microsoft.com/office/drawing/2014/main" id="{89737633-F4D8-2000-C60C-7718BCD45803}"/>
                </a:ext>
              </a:extLst>
            </p:cNvPr>
            <p:cNvSpPr txBox="1"/>
            <p:nvPr/>
          </p:nvSpPr>
          <p:spPr>
            <a:xfrm>
              <a:off x="4678627" y="4237365"/>
              <a:ext cx="4698904" cy="357320"/>
            </a:xfrm>
            <a:prstGeom prst="rect">
              <a:avLst/>
            </a:prstGeom>
            <a:noFill/>
          </p:spPr>
          <p:txBody>
            <a:bodyPr wrap="square" rtlCol="0" anchor="ctr">
              <a:spAutoFit/>
            </a:bodyPr>
            <a:lstStyle/>
            <a:p>
              <a:pPr algn="ctr"/>
              <a:r>
                <a:rPr lang="vi-VN" sz="1800" dirty="0"/>
                <a:t>Minh họa truyện </a:t>
              </a:r>
              <a:r>
                <a:rPr lang="vi-VN" sz="1800" i="1" dirty="0"/>
                <a:t>Cuộc phiêu lưu của bầy vịt</a:t>
              </a:r>
            </a:p>
          </p:txBody>
        </p:sp>
        <p:pic>
          <p:nvPicPr>
            <p:cNvPr id="11" name="Picture 4">
              <a:extLst>
                <a:ext uri="{FF2B5EF4-FFF2-40B4-BE49-F238E27FC236}">
                  <a16:creationId xmlns:a16="http://schemas.microsoft.com/office/drawing/2014/main" id="{917567E9-58A3-77CC-A987-09C11B5B5235}"/>
                </a:ext>
              </a:extLst>
            </p:cNvPr>
            <p:cNvPicPr>
              <a:picLocks noChangeAspect="1" noChangeArrowheads="1"/>
            </p:cNvPicPr>
            <p:nvPr/>
          </p:nvPicPr>
          <p:blipFill rotWithShape="1">
            <a:blip r:embed="rId4"/>
            <a:srcRect t="7520" b="11761"/>
            <a:stretch/>
          </p:blipFill>
          <p:spPr bwMode="auto">
            <a:xfrm>
              <a:off x="4678627" y="1335506"/>
              <a:ext cx="4698905" cy="284468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Google Shape;190;p2">
            <a:extLst>
              <a:ext uri="{FF2B5EF4-FFF2-40B4-BE49-F238E27FC236}">
                <a16:creationId xmlns:a16="http://schemas.microsoft.com/office/drawing/2014/main" id="{AB0ACD2A-32D9-C3DA-872F-04A5458D98CB}"/>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26922682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93020" y="1091149"/>
            <a:ext cx="8059755" cy="3385820"/>
            <a:chOff x="5091914" y="1333876"/>
            <a:chExt cx="7797618" cy="3275699"/>
          </a:xfrm>
        </p:grpSpPr>
        <p:sp>
          <p:nvSpPr>
            <p:cNvPr id="7" name="TextBox 6">
              <a:extLst>
                <a:ext uri="{FF2B5EF4-FFF2-40B4-BE49-F238E27FC236}">
                  <a16:creationId xmlns:a16="http://schemas.microsoft.com/office/drawing/2014/main" id="{4372A0D5-FA22-E1FF-2C2E-05048C328ED0}"/>
                </a:ext>
              </a:extLst>
            </p:cNvPr>
            <p:cNvSpPr txBox="1"/>
            <p:nvPr/>
          </p:nvSpPr>
          <p:spPr>
            <a:xfrm>
              <a:off x="5091914" y="4222478"/>
              <a:ext cx="7797618" cy="387097"/>
            </a:xfrm>
            <a:prstGeom prst="rect">
              <a:avLst/>
            </a:prstGeom>
            <a:noFill/>
          </p:spPr>
          <p:txBody>
            <a:bodyPr wrap="square" rtlCol="0" anchor="ctr">
              <a:spAutoFit/>
            </a:bodyPr>
            <a:lstStyle/>
            <a:p>
              <a:pPr algn="ctr"/>
              <a:r>
                <a:rPr lang="vi-VN" sz="2000" dirty="0"/>
                <a:t>Sách minh họa thực tế ảo </a:t>
              </a:r>
              <a:r>
                <a:rPr lang="vi-VN" sz="2000" i="1" dirty="0"/>
                <a:t>Thánh Gióng</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91914" y="1333876"/>
              <a:ext cx="7797618" cy="2800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134955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93020" y="1091149"/>
            <a:ext cx="8059755" cy="3385820"/>
            <a:chOff x="5091914" y="1333876"/>
            <a:chExt cx="7797618" cy="3275699"/>
          </a:xfrm>
        </p:grpSpPr>
        <p:sp>
          <p:nvSpPr>
            <p:cNvPr id="7" name="TextBox 6">
              <a:extLst>
                <a:ext uri="{FF2B5EF4-FFF2-40B4-BE49-F238E27FC236}">
                  <a16:creationId xmlns:a16="http://schemas.microsoft.com/office/drawing/2014/main" id="{4372A0D5-FA22-E1FF-2C2E-05048C328ED0}"/>
                </a:ext>
              </a:extLst>
            </p:cNvPr>
            <p:cNvSpPr txBox="1"/>
            <p:nvPr/>
          </p:nvSpPr>
          <p:spPr>
            <a:xfrm>
              <a:off x="5091914" y="4222478"/>
              <a:ext cx="7797618" cy="387097"/>
            </a:xfrm>
            <a:prstGeom prst="rect">
              <a:avLst/>
            </a:prstGeom>
            <a:noFill/>
          </p:spPr>
          <p:txBody>
            <a:bodyPr wrap="square" rtlCol="0" anchor="ctr">
              <a:spAutoFit/>
            </a:bodyPr>
            <a:lstStyle/>
            <a:p>
              <a:pPr algn="ctr"/>
              <a:r>
                <a:rPr lang="vi-VN" sz="2000" dirty="0"/>
                <a:t>Sách minh họa thực tế ảo </a:t>
              </a:r>
              <a:r>
                <a:rPr lang="vi-VN" sz="2000" i="1" dirty="0"/>
                <a:t>Thánh Gióng</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91914" y="1333876"/>
              <a:ext cx="7797618" cy="2800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43002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42"/>
          <p:cNvPicPr preferRelativeResize="0"/>
          <p:nvPr/>
        </p:nvPicPr>
        <p:blipFill>
          <a:blip r:embed="rId3">
            <a:alphaModFix/>
          </a:blip>
          <a:stretch>
            <a:fillRect/>
          </a:stretch>
        </p:blipFill>
        <p:spPr>
          <a:xfrm>
            <a:off x="260622" y="2919847"/>
            <a:ext cx="2078522" cy="1995382"/>
          </a:xfrm>
          <a:prstGeom prst="rect">
            <a:avLst/>
          </a:prstGeom>
          <a:noFill/>
          <a:ln>
            <a:noFill/>
          </a:ln>
        </p:spPr>
      </p:pic>
      <p:grpSp>
        <p:nvGrpSpPr>
          <p:cNvPr id="8" name="Group 7">
            <a:extLst>
              <a:ext uri="{FF2B5EF4-FFF2-40B4-BE49-F238E27FC236}">
                <a16:creationId xmlns:a16="http://schemas.microsoft.com/office/drawing/2014/main" id="{A13B02ED-F3C4-1E95-2969-A1C69C46A9DC}"/>
              </a:ext>
            </a:extLst>
          </p:cNvPr>
          <p:cNvGrpSpPr/>
          <p:nvPr/>
        </p:nvGrpSpPr>
        <p:grpSpPr>
          <a:xfrm>
            <a:off x="403542" y="307140"/>
            <a:ext cx="3317873" cy="876397"/>
            <a:chOff x="4980009" y="1750005"/>
            <a:chExt cx="3598610" cy="950552"/>
          </a:xfrm>
        </p:grpSpPr>
        <p:pic>
          <p:nvPicPr>
            <p:cNvPr id="9" name="Picture 8">
              <a:extLst>
                <a:ext uri="{FF2B5EF4-FFF2-40B4-BE49-F238E27FC236}">
                  <a16:creationId xmlns:a16="http://schemas.microsoft.com/office/drawing/2014/main" id="{FA9E330F-5E61-E776-1364-05C95D3AEE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2D8DFBF0-6D35-8128-0D51-B1121628E92C}"/>
                </a:ext>
              </a:extLst>
            </p:cNvPr>
            <p:cNvSpPr/>
            <p:nvPr/>
          </p:nvSpPr>
          <p:spPr>
            <a:xfrm>
              <a:off x="6037809" y="1884022"/>
              <a:ext cx="2540810"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THẢO LUẬN</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12" name="Title 11">
            <a:extLst>
              <a:ext uri="{FF2B5EF4-FFF2-40B4-BE49-F238E27FC236}">
                <a16:creationId xmlns:a16="http://schemas.microsoft.com/office/drawing/2014/main" id="{E96D9FA9-37C8-796B-2D52-033286646A1C}"/>
              </a:ext>
            </a:extLst>
          </p:cNvPr>
          <p:cNvSpPr>
            <a:spLocks noGrp="1"/>
          </p:cNvSpPr>
          <p:nvPr>
            <p:ph type="title"/>
          </p:nvPr>
        </p:nvSpPr>
        <p:spPr>
          <a:xfrm>
            <a:off x="4425291" y="404088"/>
            <a:ext cx="3963600" cy="682500"/>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THẢO LUẬN NHÓM</a:t>
            </a:r>
          </a:p>
        </p:txBody>
      </p:sp>
      <p:sp>
        <p:nvSpPr>
          <p:cNvPr id="14" name="TextBox 13">
            <a:extLst>
              <a:ext uri="{FF2B5EF4-FFF2-40B4-BE49-F238E27FC236}">
                <a16:creationId xmlns:a16="http://schemas.microsoft.com/office/drawing/2014/main" id="{B32A739A-B67A-D2AB-D339-4CFF4574FAD1}"/>
              </a:ext>
            </a:extLst>
          </p:cNvPr>
          <p:cNvSpPr txBox="1"/>
          <p:nvPr/>
        </p:nvSpPr>
        <p:spPr>
          <a:xfrm>
            <a:off x="836676" y="1264994"/>
            <a:ext cx="7470648" cy="958660"/>
          </a:xfrm>
          <a:prstGeom prst="rect">
            <a:avLst/>
          </a:prstGeom>
          <a:noFill/>
        </p:spPr>
        <p:txBody>
          <a:bodyPr wrap="square">
            <a:spAutoFit/>
          </a:bodyPr>
          <a:lstStyle/>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Cách thức khai thác yếu tố tạo hình thể hiện trong minh họa sách, báo có đặc trưng như thế nào?</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925EF70-7A50-A8C8-7162-233B2F3F86DF}"/>
              </a:ext>
            </a:extLst>
          </p:cNvPr>
          <p:cNvSpPr txBox="1"/>
          <p:nvPr/>
        </p:nvSpPr>
        <p:spPr>
          <a:xfrm>
            <a:off x="2478024" y="2240903"/>
            <a:ext cx="5829300" cy="2471895"/>
          </a:xfrm>
          <a:prstGeom prst="rect">
            <a:avLst/>
          </a:prstGeom>
          <a:noFill/>
        </p:spPr>
        <p:txBody>
          <a:bodyPr wrap="square">
            <a:spAutoFit/>
          </a:bodyPr>
          <a:lstStyle/>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Bạn đã sử dụng dạng minh họa nào để thể hiện nội dung của sách?</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Bạn đã sử dụng phần mềm thiết kế nào để minh họa? Các thao tác chính vẽ minh họa trên phần mềm là gì?</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Google Shape;190;p2">
            <a:extLst>
              <a:ext uri="{FF2B5EF4-FFF2-40B4-BE49-F238E27FC236}">
                <a16:creationId xmlns:a16="http://schemas.microsoft.com/office/drawing/2014/main" id="{3888409D-A633-463F-FDA1-D305F4EF7441}"/>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down)">
                                      <p:cBhvr>
                                        <p:cTn id="21" dur="500"/>
                                        <p:tgtEl>
                                          <p:spTgt spid="15">
                                            <p:txEl>
                                              <p:pRg st="0" end="0"/>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wipe(down)">
                                      <p:cBhvr>
                                        <p:cTn id="24"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P spid="1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 name="Picture 7">
            <a:extLst>
              <a:ext uri="{FF2B5EF4-FFF2-40B4-BE49-F238E27FC236}">
                <a16:creationId xmlns:a16="http://schemas.microsoft.com/office/drawing/2014/main" id="{EF582C5F-784E-C657-7E9E-C62289AE5F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02646" y="1170434"/>
            <a:ext cx="4535610" cy="3329947"/>
          </a:xfrm>
          <a:prstGeom prst="rect">
            <a:avLst/>
          </a:prstGeom>
        </p:spPr>
      </p:pic>
      <p:sp>
        <p:nvSpPr>
          <p:cNvPr id="6" name="Title 5">
            <a:extLst>
              <a:ext uri="{FF2B5EF4-FFF2-40B4-BE49-F238E27FC236}">
                <a16:creationId xmlns:a16="http://schemas.microsoft.com/office/drawing/2014/main" id="{896FA424-B108-0F72-1147-F471271DCBB5}"/>
              </a:ext>
            </a:extLst>
          </p:cNvPr>
          <p:cNvSpPr>
            <a:spLocks noGrp="1"/>
          </p:cNvSpPr>
          <p:nvPr>
            <p:ph type="title"/>
          </p:nvPr>
        </p:nvSpPr>
        <p:spPr>
          <a:xfrm>
            <a:off x="3990500" y="1454225"/>
            <a:ext cx="3759900" cy="2456208"/>
          </a:xfrm>
        </p:spPr>
        <p:txBody>
          <a:bodyPr/>
          <a:lstStyle/>
          <a:p>
            <a:pPr>
              <a:lnSpc>
                <a:spcPct val="150000"/>
              </a:lnSpc>
            </a:pPr>
            <a:r>
              <a:rPr lang="vi-VN" sz="2200" dirty="0">
                <a:effectLst/>
                <a:latin typeface="Arial" panose="020B0604020202020204" pitchFamily="34" charset="0"/>
                <a:ea typeface="Times New Roman" panose="02020603050405020304" pitchFamily="18" charset="0"/>
                <a:cs typeface="Arial" panose="020B0604020202020204" pitchFamily="34" charset="0"/>
              </a:rPr>
              <a:t>Sưu tầm hình ảnh tranh minh họa tác phẩm văn học Việt Nam (hoặc nước ngoài) mà em yêu thích.</a:t>
            </a:r>
            <a:endParaRPr lang="vi-VN" sz="2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EEE603D-B31D-C77B-BD5B-1D69BD085FF0}"/>
              </a:ext>
            </a:extLst>
          </p:cNvPr>
          <p:cNvGrpSpPr/>
          <p:nvPr/>
        </p:nvGrpSpPr>
        <p:grpSpPr>
          <a:xfrm>
            <a:off x="496644" y="415305"/>
            <a:ext cx="3097155" cy="836052"/>
            <a:chOff x="4980009" y="3319228"/>
            <a:chExt cx="3539877" cy="955561"/>
          </a:xfrm>
        </p:grpSpPr>
        <p:pic>
          <p:nvPicPr>
            <p:cNvPr id="8" name="Picture 7">
              <a:extLst>
                <a:ext uri="{FF2B5EF4-FFF2-40B4-BE49-F238E27FC236}">
                  <a16:creationId xmlns:a16="http://schemas.microsoft.com/office/drawing/2014/main" id="{53CDC838-E65D-E02C-2949-F2E7E2461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0804CBE-697C-47AC-4733-2DB12A95690A}"/>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VẬN DỤNG</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11" name="Freeform 57">
            <a:extLst>
              <a:ext uri="{FF2B5EF4-FFF2-40B4-BE49-F238E27FC236}">
                <a16:creationId xmlns:a16="http://schemas.microsoft.com/office/drawing/2014/main" id="{F2CBA499-9467-73DD-8A07-BB84B57A9F0B}"/>
              </a:ext>
            </a:extLst>
          </p:cNvPr>
          <p:cNvSpPr/>
          <p:nvPr/>
        </p:nvSpPr>
        <p:spPr>
          <a:xfrm flipH="1">
            <a:off x="1283306" y="1522655"/>
            <a:ext cx="1990245" cy="3711413"/>
          </a:xfrm>
          <a:custGeom>
            <a:avLst/>
            <a:gdLst/>
            <a:ahLst/>
            <a:cxnLst/>
            <a:rect l="l" t="t" r="r" b="b"/>
            <a:pathLst>
              <a:path w="860302" h="1604293">
                <a:moveTo>
                  <a:pt x="0" y="0"/>
                </a:moveTo>
                <a:lnTo>
                  <a:pt x="860302" y="0"/>
                </a:lnTo>
                <a:lnTo>
                  <a:pt x="860302" y="1604293"/>
                </a:lnTo>
                <a:lnTo>
                  <a:pt x="0" y="1604293"/>
                </a:lnTo>
                <a:lnTo>
                  <a:pt x="0" y="0"/>
                </a:lnTo>
                <a:close/>
              </a:path>
            </a:pathLst>
          </a:custGeom>
          <a:blipFill>
            <a:blip r:embed="rId6"/>
            <a:stretch>
              <a:fillRect/>
            </a:stretch>
          </a:blipFill>
        </p:spPr>
      </p:sp>
      <p:pic>
        <p:nvPicPr>
          <p:cNvPr id="12" name="Google Shape;190;p2">
            <a:extLst>
              <a:ext uri="{FF2B5EF4-FFF2-40B4-BE49-F238E27FC236}">
                <a16:creationId xmlns:a16="http://schemas.microsoft.com/office/drawing/2014/main" id="{FF8CF376-5282-AA78-D8C4-B484C815DDB7}"/>
              </a:ext>
            </a:extLst>
          </p:cNvPr>
          <p:cNvPicPr preferRelativeResize="0"/>
          <p:nvPr/>
        </p:nvPicPr>
        <p:blipFill rotWithShape="1">
          <a:blip r:embed="rId7">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628982" y="300018"/>
            <a:ext cx="6781621" cy="687534"/>
          </a:xfrm>
        </p:spPr>
        <p:txBody>
          <a:bodyPr anchor="ctr"/>
          <a:lstStyle/>
          <a:p>
            <a:pPr algn="ctr"/>
            <a:r>
              <a:rPr lang="vi-VN" sz="2800" b="1" dirty="0">
                <a:latin typeface="Arial" panose="020B0604020202020204" pitchFamily="34" charset="0"/>
                <a:cs typeface="Arial" panose="020B0604020202020204" pitchFamily="34" charset="0"/>
              </a:rPr>
              <a:t>Tham khảo các SPMT</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628982" y="1179576"/>
            <a:ext cx="4107609" cy="3557016"/>
            <a:chOff x="5023728" y="1588975"/>
            <a:chExt cx="3268802" cy="2830644"/>
          </a:xfrm>
        </p:grpSpPr>
        <p:sp>
          <p:nvSpPr>
            <p:cNvPr id="7" name="TextBox 6">
              <a:extLst>
                <a:ext uri="{FF2B5EF4-FFF2-40B4-BE49-F238E27FC236}">
                  <a16:creationId xmlns:a16="http://schemas.microsoft.com/office/drawing/2014/main" id="{4372A0D5-FA22-E1FF-2C2E-05048C328ED0}"/>
                </a:ext>
              </a:extLst>
            </p:cNvPr>
            <p:cNvSpPr txBox="1"/>
            <p:nvPr/>
          </p:nvSpPr>
          <p:spPr>
            <a:xfrm>
              <a:off x="5023728" y="4077332"/>
              <a:ext cx="3268802" cy="342287"/>
            </a:xfrm>
            <a:prstGeom prst="rect">
              <a:avLst/>
            </a:prstGeom>
            <a:noFill/>
          </p:spPr>
          <p:txBody>
            <a:bodyPr wrap="square" rtlCol="0" anchor="ctr">
              <a:spAutoFit/>
            </a:bodyPr>
            <a:lstStyle/>
            <a:p>
              <a:pPr algn="ctr"/>
              <a:r>
                <a:rPr lang="vi-VN" sz="1800" dirty="0"/>
                <a:t>Minh họa </a:t>
              </a:r>
              <a:r>
                <a:rPr lang="vi-VN" sz="1800" i="1" dirty="0"/>
                <a:t>Chang hoang dã - Gấu</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23728" y="1588975"/>
              <a:ext cx="3268802" cy="24158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35BA73F-31D5-24C9-52A6-C566361CD735}"/>
              </a:ext>
            </a:extLst>
          </p:cNvPr>
          <p:cNvGrpSpPr/>
          <p:nvPr/>
        </p:nvGrpSpPr>
        <p:grpSpPr>
          <a:xfrm>
            <a:off x="5239516" y="1179576"/>
            <a:ext cx="2267708" cy="3526621"/>
            <a:chOff x="5755818" y="1588975"/>
            <a:chExt cx="1804624" cy="2806456"/>
          </a:xfrm>
        </p:grpSpPr>
        <p:sp>
          <p:nvSpPr>
            <p:cNvPr id="4" name="TextBox 3">
              <a:extLst>
                <a:ext uri="{FF2B5EF4-FFF2-40B4-BE49-F238E27FC236}">
                  <a16:creationId xmlns:a16="http://schemas.microsoft.com/office/drawing/2014/main" id="{C9224295-C2FD-6FEB-47CB-E6F50B21B609}"/>
                </a:ext>
              </a:extLst>
            </p:cNvPr>
            <p:cNvSpPr txBox="1"/>
            <p:nvPr/>
          </p:nvSpPr>
          <p:spPr>
            <a:xfrm>
              <a:off x="5755818" y="4101520"/>
              <a:ext cx="1804624" cy="293911"/>
            </a:xfrm>
            <a:prstGeom prst="rect">
              <a:avLst/>
            </a:prstGeom>
            <a:noFill/>
          </p:spPr>
          <p:txBody>
            <a:bodyPr wrap="square" rtlCol="0" anchor="ctr">
              <a:spAutoFit/>
            </a:bodyPr>
            <a:lstStyle/>
            <a:p>
              <a:pPr algn="ctr"/>
              <a:r>
                <a:rPr lang="vi-VN" sz="1800" dirty="0"/>
                <a:t>Minh họa </a:t>
              </a:r>
              <a:r>
                <a:rPr lang="vi-VN" sz="1800" i="1" dirty="0" err="1"/>
                <a:t>Peter</a:t>
              </a:r>
              <a:r>
                <a:rPr lang="vi-VN" sz="1800" i="1" dirty="0"/>
                <a:t> </a:t>
              </a:r>
              <a:r>
                <a:rPr lang="vi-VN" sz="1800" i="1" dirty="0" err="1"/>
                <a:t>Pan</a:t>
              </a:r>
              <a:endParaRPr lang="vi-VN" sz="1800" i="1" dirty="0"/>
            </a:p>
          </p:txBody>
        </p:sp>
        <p:pic>
          <p:nvPicPr>
            <p:cNvPr id="5" name="Picture 4">
              <a:extLst>
                <a:ext uri="{FF2B5EF4-FFF2-40B4-BE49-F238E27FC236}">
                  <a16:creationId xmlns:a16="http://schemas.microsoft.com/office/drawing/2014/main" id="{C7E43F1F-0AA6-DED4-C869-AABE89B69CF6}"/>
                </a:ext>
              </a:extLst>
            </p:cNvPr>
            <p:cNvPicPr>
              <a:picLocks noChangeAspect="1" noChangeArrowheads="1"/>
            </p:cNvPicPr>
            <p:nvPr/>
          </p:nvPicPr>
          <p:blipFill>
            <a:blip r:embed="rId4"/>
            <a:srcRect/>
            <a:stretch/>
          </p:blipFill>
          <p:spPr bwMode="auto">
            <a:xfrm>
              <a:off x="5832706" y="1588975"/>
              <a:ext cx="1650845" cy="24158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093030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grpSp>
        <p:nvGrpSpPr>
          <p:cNvPr id="6" name="Group 5">
            <a:extLst>
              <a:ext uri="{FF2B5EF4-FFF2-40B4-BE49-F238E27FC236}">
                <a16:creationId xmlns:a16="http://schemas.microsoft.com/office/drawing/2014/main" id="{25B3540E-E23E-3D63-0DE8-4F02A52D9564}"/>
              </a:ext>
            </a:extLst>
          </p:cNvPr>
          <p:cNvGrpSpPr/>
          <p:nvPr/>
        </p:nvGrpSpPr>
        <p:grpSpPr>
          <a:xfrm>
            <a:off x="331608" y="751549"/>
            <a:ext cx="8480783" cy="3640402"/>
            <a:chOff x="5725263" y="1943300"/>
            <a:chExt cx="6770174" cy="2906116"/>
          </a:xfrm>
        </p:grpSpPr>
        <p:sp>
          <p:nvSpPr>
            <p:cNvPr id="7" name="TextBox 6">
              <a:extLst>
                <a:ext uri="{FF2B5EF4-FFF2-40B4-BE49-F238E27FC236}">
                  <a16:creationId xmlns:a16="http://schemas.microsoft.com/office/drawing/2014/main" id="{4372A0D5-FA22-E1FF-2C2E-05048C328ED0}"/>
                </a:ext>
              </a:extLst>
            </p:cNvPr>
            <p:cNvSpPr txBox="1"/>
            <p:nvPr/>
          </p:nvSpPr>
          <p:spPr>
            <a:xfrm>
              <a:off x="6545978" y="4531012"/>
              <a:ext cx="5042920" cy="318404"/>
            </a:xfrm>
            <a:prstGeom prst="rect">
              <a:avLst/>
            </a:prstGeom>
            <a:noFill/>
          </p:spPr>
          <p:txBody>
            <a:bodyPr wrap="square" rtlCol="0" anchor="ctr">
              <a:spAutoFit/>
            </a:bodyPr>
            <a:lstStyle/>
            <a:p>
              <a:pPr algn="ctr"/>
              <a:r>
                <a:rPr lang="vi-VN" sz="2000" dirty="0">
                  <a:latin typeface="Arial" panose="020B0604020202020204" pitchFamily="34" charset="0"/>
                  <a:cs typeface="Arial" panose="020B0604020202020204" pitchFamily="34" charset="0"/>
                </a:rPr>
                <a:t>Minh họa sách thiếu nhi của họa sĩ </a:t>
              </a:r>
              <a:r>
                <a:rPr lang="vi-VN" sz="2000" b="0" i="0" dirty="0" err="1">
                  <a:effectLst/>
                  <a:latin typeface="Arial" panose="020B0604020202020204" pitchFamily="34" charset="0"/>
                  <a:cs typeface="Arial" panose="020B0604020202020204" pitchFamily="34" charset="0"/>
                </a:rPr>
                <a:t>Mark</a:t>
              </a:r>
              <a:r>
                <a:rPr lang="vi-VN" sz="2000" b="0" i="0" dirty="0">
                  <a:effectLst/>
                  <a:latin typeface="Arial" panose="020B0604020202020204" pitchFamily="34" charset="0"/>
                  <a:cs typeface="Arial" panose="020B0604020202020204" pitchFamily="34" charset="0"/>
                </a:rPr>
                <a:t> </a:t>
              </a:r>
              <a:r>
                <a:rPr lang="vi-VN" sz="2000" b="0" i="0" dirty="0" err="1">
                  <a:effectLst/>
                  <a:latin typeface="Arial" panose="020B0604020202020204" pitchFamily="34" charset="0"/>
                  <a:cs typeface="Arial" panose="020B0604020202020204" pitchFamily="34" charset="0"/>
                </a:rPr>
                <a:t>Janssen</a:t>
              </a:r>
              <a:endParaRPr lang="vi-VN" sz="2000" i="1" dirty="0">
                <a:latin typeface="Arial" panose="020B0604020202020204" pitchFamily="34" charset="0"/>
                <a:cs typeface="Arial" panose="020B0604020202020204" pitchFamily="34" charset="0"/>
              </a:endParaRP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725263" y="1943300"/>
              <a:ext cx="1957821" cy="24472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6438830-DA79-B2FD-65D9-8A60AE03FC49}"/>
                </a:ext>
              </a:extLst>
            </p:cNvPr>
            <p:cNvPicPr>
              <a:picLocks noChangeAspect="1" noChangeArrowheads="1"/>
            </p:cNvPicPr>
            <p:nvPr/>
          </p:nvPicPr>
          <p:blipFill>
            <a:blip r:embed="rId4"/>
            <a:srcRect/>
            <a:stretch/>
          </p:blipFill>
          <p:spPr bwMode="auto">
            <a:xfrm>
              <a:off x="7886511" y="1943301"/>
              <a:ext cx="1957821" cy="24472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FED1FBF-E389-3ACB-A6DA-3842215BCE0F}"/>
                </a:ext>
              </a:extLst>
            </p:cNvPr>
            <p:cNvPicPr>
              <a:picLocks noChangeAspect="1" noChangeArrowheads="1"/>
            </p:cNvPicPr>
            <p:nvPr/>
          </p:nvPicPr>
          <p:blipFill>
            <a:blip r:embed="rId5"/>
            <a:srcRect/>
            <a:stretch/>
          </p:blipFill>
          <p:spPr bwMode="auto">
            <a:xfrm>
              <a:off x="10048160" y="1943300"/>
              <a:ext cx="2447277" cy="24472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772983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a:extLst>
              <a:ext uri="{FF2B5EF4-FFF2-40B4-BE49-F238E27FC236}">
                <a16:creationId xmlns:a16="http://schemas.microsoft.com/office/drawing/2014/main" id="{0FD222B3-F127-E9DD-6878-BB16167CD8DF}"/>
              </a:ext>
            </a:extLst>
          </p:cNvPr>
          <p:cNvPicPr>
            <a:picLocks noChangeAspect="1" noChangeArrowheads="1"/>
          </p:cNvPicPr>
          <p:nvPr/>
        </p:nvPicPr>
        <p:blipFill>
          <a:blip r:embed="rId3"/>
          <a:srcRect/>
          <a:stretch/>
        </p:blipFill>
        <p:spPr bwMode="auto">
          <a:xfrm>
            <a:off x="533400" y="1286283"/>
            <a:ext cx="3845052" cy="25656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403860" y="4100422"/>
            <a:ext cx="410413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3: </a:t>
            </a:r>
            <a:r>
              <a:rPr lang="vi-VN" sz="2200" dirty="0">
                <a:solidFill>
                  <a:schemeClr val="accent3">
                    <a:lumMod val="65000"/>
                  </a:schemeClr>
                </a:solidFill>
                <a:latin typeface="Arial" panose="020B0604020202020204" pitchFamily="34" charset="0"/>
                <a:cs typeface="Arial" panose="020B0604020202020204" pitchFamily="34" charset="0"/>
              </a:rPr>
              <a:t>__________________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a:blip r:embed="rId4"/>
          <a:srcRect/>
          <a:stretch/>
        </p:blipFill>
        <p:spPr bwMode="auto">
          <a:xfrm>
            <a:off x="4765548" y="1286284"/>
            <a:ext cx="3845052" cy="25656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4: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514856" y="4169236"/>
            <a:ext cx="286359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Cô bé quàng khăn đỏ</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045708" y="4169236"/>
            <a:ext cx="2286000"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Cây tre trăm đốt</a:t>
            </a:r>
          </a:p>
        </p:txBody>
      </p:sp>
    </p:spTree>
    <p:extLst>
      <p:ext uri="{BB962C8B-B14F-4D97-AF65-F5344CB8AC3E}">
        <p14:creationId xmlns:p14="http://schemas.microsoft.com/office/powerpoint/2010/main" val="353178215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26" name="Picture 2" descr="Tổng Kết Illustration Challenge #4: Vẽ Cổ Tích TiredCity">
            <a:extLst>
              <a:ext uri="{FF2B5EF4-FFF2-40B4-BE49-F238E27FC236}">
                <a16:creationId xmlns:a16="http://schemas.microsoft.com/office/drawing/2014/main" id="{55701A99-5246-2E7A-A3C4-981ABB2597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0135" y="1029147"/>
            <a:ext cx="7863726" cy="38576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5BCA581-E45C-4046-4C37-799F46D23715}"/>
              </a:ext>
            </a:extLst>
          </p:cNvPr>
          <p:cNvSpPr>
            <a:spLocks noGrp="1"/>
          </p:cNvSpPr>
          <p:nvPr>
            <p:ph type="title" idx="4294967295"/>
          </p:nvPr>
        </p:nvSpPr>
        <p:spPr>
          <a:xfrm>
            <a:off x="640135" y="185738"/>
            <a:ext cx="7863726" cy="673100"/>
          </a:xfrm>
          <a:prstGeom prst="rect">
            <a:avLst/>
          </a:prstGeom>
          <a:solidFill>
            <a:schemeClr val="accent6"/>
          </a:solidFill>
          <a:effectLst>
            <a:outerShdw dist="25400" dir="5400000" algn="t" rotWithShape="0">
              <a:schemeClr val="accent3">
                <a:lumMod val="10000"/>
                <a:alpha val="40000"/>
              </a:schemeClr>
            </a:outerShdw>
          </a:effectLst>
        </p:spPr>
        <p:style>
          <a:lnRef idx="1">
            <a:schemeClr val="accent4"/>
          </a:lnRef>
          <a:fillRef idx="2">
            <a:schemeClr val="accent4"/>
          </a:fillRef>
          <a:effectRef idx="1">
            <a:schemeClr val="accent4"/>
          </a:effectRef>
          <a:fontRef idx="minor">
            <a:schemeClr val="dk1"/>
          </a:fontRef>
        </p:style>
        <p:txBody>
          <a:bodyPr anchor="ctr"/>
          <a:lstStyle/>
          <a:p>
            <a:pPr algn="ctr"/>
            <a:r>
              <a:rPr lang="vi-VN" sz="3000" b="1" dirty="0">
                <a:solidFill>
                  <a:schemeClr val="bg2">
                    <a:lumMod val="75000"/>
                  </a:schemeClr>
                </a:solidFill>
                <a:latin typeface="Arial" panose="020B0604020202020204" pitchFamily="34" charset="0"/>
                <a:cs typeface="Arial" panose="020B0604020202020204" pitchFamily="34" charset="0"/>
              </a:rPr>
              <a:t>MẢNH GHÉP MĨ THUẬT</a:t>
            </a:r>
          </a:p>
        </p:txBody>
      </p:sp>
      <p:sp>
        <p:nvSpPr>
          <p:cNvPr id="4" name="Freeform 27">
            <a:hlinkClick r:id="rId5" action="ppaction://hlinksldjump"/>
            <a:extLst>
              <a:ext uri="{FF2B5EF4-FFF2-40B4-BE49-F238E27FC236}">
                <a16:creationId xmlns:a16="http://schemas.microsoft.com/office/drawing/2014/main" id="{1C2862B3-613F-01F3-08C7-5C9A580C069A}"/>
              </a:ext>
            </a:extLst>
          </p:cNvPr>
          <p:cNvSpPr/>
          <p:nvPr/>
        </p:nvSpPr>
        <p:spPr>
          <a:xfrm>
            <a:off x="114329" y="185738"/>
            <a:ext cx="648719" cy="664465"/>
          </a:xfrm>
          <a:custGeom>
            <a:avLst/>
            <a:gdLst/>
            <a:ahLst/>
            <a:cxnLst/>
            <a:rect l="l" t="t" r="r" b="b"/>
            <a:pathLst>
              <a:path w="1247857" h="1247857">
                <a:moveTo>
                  <a:pt x="0" y="0"/>
                </a:moveTo>
                <a:lnTo>
                  <a:pt x="1247857" y="0"/>
                </a:lnTo>
                <a:lnTo>
                  <a:pt x="1247857" y="1247856"/>
                </a:lnTo>
                <a:lnTo>
                  <a:pt x="0" y="1247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id="{168CC368-7D1C-6089-9866-9BE5A7ADD74B}"/>
              </a:ext>
            </a:extLst>
          </p:cNvPr>
          <p:cNvSpPr/>
          <p:nvPr/>
        </p:nvSpPr>
        <p:spPr>
          <a:xfrm>
            <a:off x="640135" y="4436923"/>
            <a:ext cx="7863726" cy="471683"/>
          </a:xfrm>
          <a:prstGeom prst="rect">
            <a:avLst/>
          </a:prstGeom>
          <a:solidFill>
            <a:schemeClr val="accent6"/>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0" i="0" dirty="0">
                <a:solidFill>
                  <a:srgbClr val="000000"/>
                </a:solidFill>
                <a:effectLst/>
                <a:latin typeface="Arial" panose="020B0604020202020204" pitchFamily="34" charset="0"/>
                <a:cs typeface="Arial" panose="020B0604020202020204" pitchFamily="34" charset="0"/>
              </a:rPr>
              <a:t>“Vàng Anh – Cổ Tích Tấm </a:t>
            </a:r>
            <a:r>
              <a:rPr lang="vi-VN" sz="2000" dirty="0">
                <a:solidFill>
                  <a:srgbClr val="000000"/>
                </a:solidFill>
                <a:latin typeface="Arial" panose="020B0604020202020204" pitchFamily="34" charset="0"/>
                <a:cs typeface="Arial" panose="020B0604020202020204" pitchFamily="34" charset="0"/>
              </a:rPr>
              <a:t>Cám” - Phương Chiêu Nguyễn </a:t>
            </a:r>
            <a:endParaRPr lang="vi-VN" sz="2000" dirty="0">
              <a:latin typeface="Arial" panose="020B0604020202020204" pitchFamily="34" charset="0"/>
              <a:cs typeface="Arial" panose="020B0604020202020204" pitchFamily="34" charset="0"/>
            </a:endParaRPr>
          </a:p>
        </p:txBody>
      </p:sp>
      <p:sp>
        <p:nvSpPr>
          <p:cNvPr id="14" name="Freeform: Shape 13">
            <a:hlinkClick r:id="rId8" action="ppaction://hlinksldjump"/>
            <a:extLst>
              <a:ext uri="{FF2B5EF4-FFF2-40B4-BE49-F238E27FC236}">
                <a16:creationId xmlns:a16="http://schemas.microsoft.com/office/drawing/2014/main" id="{138B4F51-2688-F674-9095-A85D3733B83C}"/>
              </a:ext>
            </a:extLst>
          </p:cNvPr>
          <p:cNvSpPr/>
          <p:nvPr/>
        </p:nvSpPr>
        <p:spPr>
          <a:xfrm>
            <a:off x="640137" y="1016287"/>
            <a:ext cx="2865355" cy="1965761"/>
          </a:xfrm>
          <a:custGeom>
            <a:avLst/>
            <a:gdLst>
              <a:gd name="connsiteX0" fmla="*/ 0 w 2437338"/>
              <a:gd name="connsiteY0" fmla="*/ 0 h 1493783"/>
              <a:gd name="connsiteX1" fmla="*/ 2175120 w 2437338"/>
              <a:gd name="connsiteY1" fmla="*/ 0 h 1493783"/>
              <a:gd name="connsiteX2" fmla="*/ 2175120 w 2437338"/>
              <a:gd name="connsiteY2" fmla="*/ 484673 h 1493783"/>
              <a:gd name="connsiteX3" fmla="*/ 2437338 w 2437338"/>
              <a:gd name="connsiteY3" fmla="*/ 746891 h 1493783"/>
              <a:gd name="connsiteX4" fmla="*/ 2175120 w 2437338"/>
              <a:gd name="connsiteY4" fmla="*/ 1009109 h 1493783"/>
              <a:gd name="connsiteX5" fmla="*/ 2175120 w 2437338"/>
              <a:gd name="connsiteY5" fmla="*/ 1493783 h 1493783"/>
              <a:gd name="connsiteX6" fmla="*/ 1352676 w 2437338"/>
              <a:gd name="connsiteY6" fmla="*/ 1493783 h 1493783"/>
              <a:gd name="connsiteX7" fmla="*/ 1116193 w 2437338"/>
              <a:gd name="connsiteY7" fmla="*/ 1257300 h 1493783"/>
              <a:gd name="connsiteX8" fmla="*/ 879710 w 2437338"/>
              <a:gd name="connsiteY8" fmla="*/ 1493783 h 1493783"/>
              <a:gd name="connsiteX9" fmla="*/ 0 w 2437338"/>
              <a:gd name="connsiteY9" fmla="*/ 1493783 h 149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7338" h="1493783">
                <a:moveTo>
                  <a:pt x="0" y="0"/>
                </a:moveTo>
                <a:lnTo>
                  <a:pt x="2175120" y="0"/>
                </a:lnTo>
                <a:lnTo>
                  <a:pt x="2175120" y="484673"/>
                </a:lnTo>
                <a:cubicBezTo>
                  <a:pt x="2319940" y="484673"/>
                  <a:pt x="2437338" y="602072"/>
                  <a:pt x="2437338" y="746891"/>
                </a:cubicBezTo>
                <a:cubicBezTo>
                  <a:pt x="2437338" y="891711"/>
                  <a:pt x="2319940" y="1009109"/>
                  <a:pt x="2175120" y="1009109"/>
                </a:cubicBezTo>
                <a:lnTo>
                  <a:pt x="2175120" y="1493783"/>
                </a:lnTo>
                <a:lnTo>
                  <a:pt x="1352676" y="1493783"/>
                </a:lnTo>
                <a:cubicBezTo>
                  <a:pt x="1352676" y="1363177"/>
                  <a:pt x="1246799" y="1257300"/>
                  <a:pt x="1116193" y="1257300"/>
                </a:cubicBezTo>
                <a:cubicBezTo>
                  <a:pt x="985587" y="1257300"/>
                  <a:pt x="879710" y="1363177"/>
                  <a:pt x="879710" y="1493783"/>
                </a:cubicBezTo>
                <a:lnTo>
                  <a:pt x="0" y="1493783"/>
                </a:lnTo>
                <a:close/>
              </a:path>
            </a:pathLst>
          </a:custGeom>
          <a:solidFill>
            <a:srgbClr val="A5E9E3"/>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0" rIns="252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1</a:t>
            </a:r>
          </a:p>
        </p:txBody>
      </p:sp>
      <p:sp>
        <p:nvSpPr>
          <p:cNvPr id="15" name="Freeform: Shape 14">
            <a:hlinkClick r:id="rId9" action="ppaction://hlinksldjump"/>
            <a:extLst>
              <a:ext uri="{FF2B5EF4-FFF2-40B4-BE49-F238E27FC236}">
                <a16:creationId xmlns:a16="http://schemas.microsoft.com/office/drawing/2014/main" id="{9A9E440B-A6A3-F72B-92D6-41653E1CF103}"/>
              </a:ext>
            </a:extLst>
          </p:cNvPr>
          <p:cNvSpPr/>
          <p:nvPr/>
        </p:nvSpPr>
        <p:spPr>
          <a:xfrm>
            <a:off x="640139" y="2659167"/>
            <a:ext cx="2865353" cy="2279964"/>
          </a:xfrm>
          <a:custGeom>
            <a:avLst/>
            <a:gdLst>
              <a:gd name="connsiteX0" fmla="*/ 1119353 w 2437338"/>
              <a:gd name="connsiteY0" fmla="*/ 0 h 1730266"/>
              <a:gd name="connsiteX1" fmla="*/ 1355836 w 2437338"/>
              <a:gd name="connsiteY1" fmla="*/ 236483 h 1730266"/>
              <a:gd name="connsiteX2" fmla="*/ 2175120 w 2437338"/>
              <a:gd name="connsiteY2" fmla="*/ 236483 h 1730266"/>
              <a:gd name="connsiteX3" fmla="*/ 2175120 w 2437338"/>
              <a:gd name="connsiteY3" fmla="*/ 721156 h 1730266"/>
              <a:gd name="connsiteX4" fmla="*/ 2437338 w 2437338"/>
              <a:gd name="connsiteY4" fmla="*/ 983374 h 1730266"/>
              <a:gd name="connsiteX5" fmla="*/ 2175120 w 2437338"/>
              <a:gd name="connsiteY5" fmla="*/ 1245592 h 1730266"/>
              <a:gd name="connsiteX6" fmla="*/ 2175120 w 2437338"/>
              <a:gd name="connsiteY6" fmla="*/ 1730266 h 1730266"/>
              <a:gd name="connsiteX7" fmla="*/ 0 w 2437338"/>
              <a:gd name="connsiteY7" fmla="*/ 1730266 h 1730266"/>
              <a:gd name="connsiteX8" fmla="*/ 0 w 2437338"/>
              <a:gd name="connsiteY8" fmla="*/ 236483 h 1730266"/>
              <a:gd name="connsiteX9" fmla="*/ 882870 w 2437338"/>
              <a:gd name="connsiteY9" fmla="*/ 236483 h 1730266"/>
              <a:gd name="connsiteX10" fmla="*/ 1119353 w 2437338"/>
              <a:gd name="connsiteY10" fmla="*/ 0 h 173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7338" h="1730266">
                <a:moveTo>
                  <a:pt x="1119353" y="0"/>
                </a:moveTo>
                <a:cubicBezTo>
                  <a:pt x="1249959" y="0"/>
                  <a:pt x="1355836" y="105877"/>
                  <a:pt x="1355836" y="236483"/>
                </a:cubicBezTo>
                <a:lnTo>
                  <a:pt x="2175120" y="236483"/>
                </a:lnTo>
                <a:lnTo>
                  <a:pt x="2175120" y="721156"/>
                </a:lnTo>
                <a:cubicBezTo>
                  <a:pt x="2319940" y="721156"/>
                  <a:pt x="2437338" y="838555"/>
                  <a:pt x="2437338" y="983374"/>
                </a:cubicBezTo>
                <a:cubicBezTo>
                  <a:pt x="2437338" y="1128194"/>
                  <a:pt x="2319940" y="1245592"/>
                  <a:pt x="2175120" y="1245592"/>
                </a:cubicBezTo>
                <a:lnTo>
                  <a:pt x="2175120" y="1730266"/>
                </a:lnTo>
                <a:lnTo>
                  <a:pt x="0" y="1730266"/>
                </a:lnTo>
                <a:lnTo>
                  <a:pt x="0" y="236483"/>
                </a:lnTo>
                <a:lnTo>
                  <a:pt x="882870" y="236483"/>
                </a:lnTo>
                <a:cubicBezTo>
                  <a:pt x="882870" y="105877"/>
                  <a:pt x="988747" y="0"/>
                  <a:pt x="1119353" y="0"/>
                </a:cubicBezTo>
                <a:close/>
              </a:path>
            </a:pathLst>
          </a:custGeom>
          <a:solidFill>
            <a:schemeClr val="bg2"/>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288000" rIns="252000" bIns="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2</a:t>
            </a:r>
          </a:p>
        </p:txBody>
      </p:sp>
      <p:sp>
        <p:nvSpPr>
          <p:cNvPr id="16" name="Freeform: Shape 15">
            <a:hlinkClick r:id="rId10" action="ppaction://hlinksldjump"/>
            <a:extLst>
              <a:ext uri="{FF2B5EF4-FFF2-40B4-BE49-F238E27FC236}">
                <a16:creationId xmlns:a16="http://schemas.microsoft.com/office/drawing/2014/main" id="{D02D6D64-73D8-9733-CD8E-8D335F26FE15}"/>
              </a:ext>
            </a:extLst>
          </p:cNvPr>
          <p:cNvSpPr/>
          <p:nvPr/>
        </p:nvSpPr>
        <p:spPr>
          <a:xfrm>
            <a:off x="3190280" y="702085"/>
            <a:ext cx="2561991" cy="2279963"/>
          </a:xfrm>
          <a:custGeom>
            <a:avLst/>
            <a:gdLst>
              <a:gd name="connsiteX0" fmla="*/ 1083879 w 2167759"/>
              <a:gd name="connsiteY0" fmla="*/ 0 h 1738806"/>
              <a:gd name="connsiteX1" fmla="*/ 1328902 w 2167759"/>
              <a:gd name="connsiteY1" fmla="*/ 245023 h 1738806"/>
              <a:gd name="connsiteX2" fmla="*/ 2167759 w 2167759"/>
              <a:gd name="connsiteY2" fmla="*/ 245023 h 1738806"/>
              <a:gd name="connsiteX3" fmla="*/ 2167759 w 2167759"/>
              <a:gd name="connsiteY3" fmla="*/ 1738806 h 1738806"/>
              <a:gd name="connsiteX4" fmla="*/ 0 w 2167759"/>
              <a:gd name="connsiteY4" fmla="*/ 1738806 h 1738806"/>
              <a:gd name="connsiteX5" fmla="*/ 0 w 2167759"/>
              <a:gd name="connsiteY5" fmla="*/ 1245101 h 1738806"/>
              <a:gd name="connsiteX6" fmla="*/ 41373 w 2167759"/>
              <a:gd name="connsiteY6" fmla="*/ 1240930 h 1738806"/>
              <a:gd name="connsiteX7" fmla="*/ 245932 w 2167759"/>
              <a:gd name="connsiteY7" fmla="*/ 989945 h 1738806"/>
              <a:gd name="connsiteX8" fmla="*/ 41373 w 2167759"/>
              <a:gd name="connsiteY8" fmla="*/ 738960 h 1738806"/>
              <a:gd name="connsiteX9" fmla="*/ 0 w 2167759"/>
              <a:gd name="connsiteY9" fmla="*/ 734789 h 1738806"/>
              <a:gd name="connsiteX10" fmla="*/ 0 w 2167759"/>
              <a:gd name="connsiteY10" fmla="*/ 245023 h 1738806"/>
              <a:gd name="connsiteX11" fmla="*/ 838856 w 2167759"/>
              <a:gd name="connsiteY11" fmla="*/ 245023 h 1738806"/>
              <a:gd name="connsiteX12" fmla="*/ 1083879 w 2167759"/>
              <a:gd name="connsiteY12" fmla="*/ 0 h 17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59" h="1738806">
                <a:moveTo>
                  <a:pt x="1083879" y="0"/>
                </a:moveTo>
                <a:cubicBezTo>
                  <a:pt x="1219201" y="0"/>
                  <a:pt x="1328902" y="109701"/>
                  <a:pt x="1328902" y="245023"/>
                </a:cubicBezTo>
                <a:lnTo>
                  <a:pt x="2167759" y="245023"/>
                </a:lnTo>
                <a:lnTo>
                  <a:pt x="2167759" y="1738806"/>
                </a:lnTo>
                <a:lnTo>
                  <a:pt x="0" y="1738806"/>
                </a:lnTo>
                <a:lnTo>
                  <a:pt x="0" y="1245101"/>
                </a:lnTo>
                <a:lnTo>
                  <a:pt x="41373" y="1240930"/>
                </a:lnTo>
                <a:cubicBezTo>
                  <a:pt x="158115" y="1217042"/>
                  <a:pt x="245932" y="1113749"/>
                  <a:pt x="245932" y="989945"/>
                </a:cubicBezTo>
                <a:cubicBezTo>
                  <a:pt x="245932" y="866141"/>
                  <a:pt x="158115" y="762849"/>
                  <a:pt x="41373" y="738960"/>
                </a:cubicBezTo>
                <a:lnTo>
                  <a:pt x="0" y="734789"/>
                </a:lnTo>
                <a:lnTo>
                  <a:pt x="0" y="245023"/>
                </a:lnTo>
                <a:lnTo>
                  <a:pt x="838856" y="245023"/>
                </a:lnTo>
                <a:cubicBezTo>
                  <a:pt x="838856" y="109701"/>
                  <a:pt x="948557" y="0"/>
                  <a:pt x="1083879" y="0"/>
                </a:cubicBezTo>
                <a:close/>
              </a:path>
            </a:pathLst>
          </a:custGeom>
          <a:solidFill>
            <a:srgbClr val="FFD54F"/>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288000" bIns="36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3</a:t>
            </a:r>
          </a:p>
        </p:txBody>
      </p:sp>
      <p:sp>
        <p:nvSpPr>
          <p:cNvPr id="17" name="Freeform: Shape 16">
            <a:hlinkClick r:id="rId11" action="ppaction://hlinksldjump"/>
            <a:extLst>
              <a:ext uri="{FF2B5EF4-FFF2-40B4-BE49-F238E27FC236}">
                <a16:creationId xmlns:a16="http://schemas.microsoft.com/office/drawing/2014/main" id="{AD833BA0-9D88-6D7A-6EC7-D4017AE9F9C2}"/>
              </a:ext>
            </a:extLst>
          </p:cNvPr>
          <p:cNvSpPr/>
          <p:nvPr/>
        </p:nvSpPr>
        <p:spPr>
          <a:xfrm>
            <a:off x="3190280" y="2974371"/>
            <a:ext cx="2561991" cy="2279963"/>
          </a:xfrm>
          <a:custGeom>
            <a:avLst/>
            <a:gdLst>
              <a:gd name="connsiteX0" fmla="*/ 0 w 2167759"/>
              <a:gd name="connsiteY0" fmla="*/ 0 h 1723044"/>
              <a:gd name="connsiteX1" fmla="*/ 2167759 w 2167759"/>
              <a:gd name="connsiteY1" fmla="*/ 0 h 1723044"/>
              <a:gd name="connsiteX2" fmla="*/ 2167759 w 2167759"/>
              <a:gd name="connsiteY2" fmla="*/ 1490502 h 1723044"/>
              <a:gd name="connsiteX3" fmla="*/ 1316421 w 2167759"/>
              <a:gd name="connsiteY3" fmla="*/ 1490502 h 1723044"/>
              <a:gd name="connsiteX4" fmla="*/ 1083879 w 2167759"/>
              <a:gd name="connsiteY4" fmla="*/ 1723044 h 1723044"/>
              <a:gd name="connsiteX5" fmla="*/ 851337 w 2167759"/>
              <a:gd name="connsiteY5" fmla="*/ 1490502 h 1723044"/>
              <a:gd name="connsiteX6" fmla="*/ 0 w 2167759"/>
              <a:gd name="connsiteY6" fmla="*/ 1490502 h 1723044"/>
              <a:gd name="connsiteX7" fmla="*/ 0 w 2167759"/>
              <a:gd name="connsiteY7" fmla="*/ 989459 h 1723044"/>
              <a:gd name="connsiteX8" fmla="*/ 1567 w 2167759"/>
              <a:gd name="connsiteY8" fmla="*/ 989617 h 1723044"/>
              <a:gd name="connsiteX9" fmla="*/ 245933 w 2167759"/>
              <a:gd name="connsiteY9" fmla="*/ 745251 h 1723044"/>
              <a:gd name="connsiteX10" fmla="*/ 1567 w 2167759"/>
              <a:gd name="connsiteY10" fmla="*/ 500885 h 1723044"/>
              <a:gd name="connsiteX11" fmla="*/ 0 w 2167759"/>
              <a:gd name="connsiteY11" fmla="*/ 501043 h 17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59" h="1723044">
                <a:moveTo>
                  <a:pt x="0" y="0"/>
                </a:moveTo>
                <a:lnTo>
                  <a:pt x="2167759" y="0"/>
                </a:lnTo>
                <a:lnTo>
                  <a:pt x="2167759" y="1490502"/>
                </a:lnTo>
                <a:lnTo>
                  <a:pt x="1316421" y="1490502"/>
                </a:lnTo>
                <a:cubicBezTo>
                  <a:pt x="1316421" y="1618931"/>
                  <a:pt x="1212308" y="1723044"/>
                  <a:pt x="1083879" y="1723044"/>
                </a:cubicBezTo>
                <a:cubicBezTo>
                  <a:pt x="955450" y="1723044"/>
                  <a:pt x="851337" y="1618931"/>
                  <a:pt x="851337" y="1490502"/>
                </a:cubicBezTo>
                <a:lnTo>
                  <a:pt x="0" y="1490502"/>
                </a:lnTo>
                <a:lnTo>
                  <a:pt x="0" y="989459"/>
                </a:lnTo>
                <a:lnTo>
                  <a:pt x="1567" y="989617"/>
                </a:lnTo>
                <a:cubicBezTo>
                  <a:pt x="136527" y="989617"/>
                  <a:pt x="245933" y="880211"/>
                  <a:pt x="245933" y="745251"/>
                </a:cubicBezTo>
                <a:cubicBezTo>
                  <a:pt x="245933" y="610291"/>
                  <a:pt x="136527" y="500885"/>
                  <a:pt x="1567" y="500885"/>
                </a:cubicBezTo>
                <a:lnTo>
                  <a:pt x="0" y="501043"/>
                </a:lnTo>
                <a:close/>
              </a:path>
            </a:pathLst>
          </a:custGeom>
          <a:solidFill>
            <a:srgbClr val="98BAFE"/>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bIns="288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4</a:t>
            </a:r>
          </a:p>
        </p:txBody>
      </p:sp>
      <p:sp>
        <p:nvSpPr>
          <p:cNvPr id="8" name="Freeform: Shape 7">
            <a:hlinkClick r:id="rId12" action="ppaction://hlinksldjump"/>
            <a:extLst>
              <a:ext uri="{FF2B5EF4-FFF2-40B4-BE49-F238E27FC236}">
                <a16:creationId xmlns:a16="http://schemas.microsoft.com/office/drawing/2014/main" id="{658EA929-335B-CC87-E917-D597ACDC568A}"/>
              </a:ext>
            </a:extLst>
          </p:cNvPr>
          <p:cNvSpPr/>
          <p:nvPr/>
        </p:nvSpPr>
        <p:spPr>
          <a:xfrm>
            <a:off x="5465356" y="1016287"/>
            <a:ext cx="3038506" cy="3916170"/>
          </a:xfrm>
          <a:custGeom>
            <a:avLst/>
            <a:gdLst>
              <a:gd name="connsiteX0" fmla="*/ 303207 w 3368722"/>
              <a:gd name="connsiteY0" fmla="*/ 0 h 3857619"/>
              <a:gd name="connsiteX1" fmla="*/ 3368722 w 3368722"/>
              <a:gd name="connsiteY1" fmla="*/ 0 h 3857619"/>
              <a:gd name="connsiteX2" fmla="*/ 3368722 w 3368722"/>
              <a:gd name="connsiteY2" fmla="*/ 3857619 h 3857619"/>
              <a:gd name="connsiteX3" fmla="*/ 303207 w 3368722"/>
              <a:gd name="connsiteY3" fmla="*/ 3857619 h 3857619"/>
              <a:gd name="connsiteX4" fmla="*/ 303207 w 3368722"/>
              <a:gd name="connsiteY4" fmla="*/ 2240056 h 3857619"/>
              <a:gd name="connsiteX5" fmla="*/ 303206 w 3368722"/>
              <a:gd name="connsiteY5" fmla="*/ 2240056 h 3857619"/>
              <a:gd name="connsiteX6" fmla="*/ 0 w 3368722"/>
              <a:gd name="connsiteY6" fmla="*/ 1936850 h 3857619"/>
              <a:gd name="connsiteX7" fmla="*/ 303206 w 3368722"/>
              <a:gd name="connsiteY7" fmla="*/ 1633644 h 3857619"/>
              <a:gd name="connsiteX8" fmla="*/ 303207 w 3368722"/>
              <a:gd name="connsiteY8" fmla="*/ 1633644 h 3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22" h="3857619">
                <a:moveTo>
                  <a:pt x="303207" y="0"/>
                </a:moveTo>
                <a:lnTo>
                  <a:pt x="3368722" y="0"/>
                </a:lnTo>
                <a:lnTo>
                  <a:pt x="3368722" y="3857619"/>
                </a:lnTo>
                <a:lnTo>
                  <a:pt x="303207" y="3857619"/>
                </a:lnTo>
                <a:lnTo>
                  <a:pt x="303207" y="2240056"/>
                </a:lnTo>
                <a:lnTo>
                  <a:pt x="303206" y="2240056"/>
                </a:lnTo>
                <a:cubicBezTo>
                  <a:pt x="135750" y="2240056"/>
                  <a:pt x="0" y="2104306"/>
                  <a:pt x="0" y="1936850"/>
                </a:cubicBezTo>
                <a:cubicBezTo>
                  <a:pt x="0" y="1769394"/>
                  <a:pt x="135750" y="1633644"/>
                  <a:pt x="303206" y="1633644"/>
                </a:cubicBezTo>
                <a:lnTo>
                  <a:pt x="303207" y="1633644"/>
                </a:lnTo>
                <a:close/>
              </a:path>
            </a:pathLst>
          </a:custGeom>
          <a:solidFill>
            <a:srgbClr val="EFB391"/>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0000" rIns="72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5</a:t>
            </a:r>
          </a:p>
        </p:txBody>
      </p:sp>
      <p:pic>
        <p:nvPicPr>
          <p:cNvPr id="7" name="Google Shape;190;p2">
            <a:extLst>
              <a:ext uri="{FF2B5EF4-FFF2-40B4-BE49-F238E27FC236}">
                <a16:creationId xmlns:a16="http://schemas.microsoft.com/office/drawing/2014/main" id="{67893A61-A63F-A975-E460-E680E8E0CA37}"/>
              </a:ext>
            </a:extLst>
          </p:cNvPr>
          <p:cNvPicPr preferRelativeResize="0"/>
          <p:nvPr/>
        </p:nvPicPr>
        <p:blipFill rotWithShape="1">
          <a:blip r:embed="rId13">
            <a:alphaModFix/>
          </a:blip>
          <a:srcRect/>
          <a:stretch/>
        </p:blipFill>
        <p:spPr>
          <a:xfrm>
            <a:off x="7648923" y="114821"/>
            <a:ext cx="1380744" cy="301401"/>
          </a:xfrm>
          <a:prstGeom prst="rect">
            <a:avLst/>
          </a:prstGeom>
          <a:noFill/>
          <a:ln>
            <a:noFill/>
          </a:ln>
        </p:spPr>
      </p:pic>
    </p:spTree>
    <p:extLst>
      <p:ext uri="{BB962C8B-B14F-4D97-AF65-F5344CB8AC3E}">
        <p14:creationId xmlns:p14="http://schemas.microsoft.com/office/powerpoint/2010/main" val="59160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clickEffect">
                                  <p:stCondLst>
                                    <p:cond delay="0"/>
                                  </p:stCondLst>
                                  <p:childTnLst>
                                    <p:animEffect transition="out" filter="checkerboard(across)">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clickEffect">
                                  <p:stCondLst>
                                    <p:cond delay="0"/>
                                  </p:stCondLst>
                                  <p:childTnLst>
                                    <p:animEffect transition="out" filter="checkerboard(across)">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4" grpId="0" animBg="1"/>
      <p:bldP spid="15" grpId="0" animBg="1"/>
      <p:bldP spid="16" grpId="0" animBg="1"/>
      <p:bldP spid="1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2012684"/>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A. Màu sắc.</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425429"/>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B. Hình khối.</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2010103"/>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C. Bố cục.</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425429"/>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400" dirty="0">
                <a:solidFill>
                  <a:srgbClr val="000000"/>
                </a:solidFill>
                <a:latin typeface="Arial" panose="020B0604020202020204" pitchFamily="34" charset="0"/>
                <a:cs typeface="Arial" panose="020B0604020202020204" pitchFamily="34" charset="0"/>
              </a:rPr>
              <a:t>D. Đường nét.</a:t>
            </a:r>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5"/>
            <a:ext cx="8153402" cy="1262330"/>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1:</a:t>
            </a:r>
            <a:r>
              <a:rPr lang="vi-VN"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Yếu tố nào sau đây giúp tranh minh họa </a:t>
            </a:r>
            <a:b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phân đoạn nội dung cuốn sách?</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35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92D050"/>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64731"/>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200" dirty="0">
                <a:latin typeface="Arial" panose="020B0604020202020204" pitchFamily="34" charset="0"/>
                <a:cs typeface="Arial" panose="020B0604020202020204" pitchFamily="34" charset="0"/>
              </a:rPr>
              <a:t>A. Tạo cảm xúc và tâm trạng phù hợp với nội dung.</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377476"/>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latin typeface="Arial" panose="020B0604020202020204" pitchFamily="34" charset="0"/>
                <a:cs typeface="Arial" panose="020B0604020202020204" pitchFamily="34" charset="0"/>
              </a:rPr>
              <a:t>B. Tạo ra sự bối rối.</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1962150"/>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latin typeface="Arial" panose="020B0604020202020204" pitchFamily="34" charset="0"/>
                <a:cs typeface="Arial" panose="020B0604020202020204" pitchFamily="34" charset="0"/>
              </a:rPr>
              <a:t>C. Gây mất tập trung.</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377476"/>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lnSpc>
                <a:spcPct val="150000"/>
              </a:lnSpc>
            </a:pPr>
            <a:r>
              <a:rPr lang="vi-VN" sz="2200" dirty="0">
                <a:latin typeface="Arial" panose="020B0604020202020204" pitchFamily="34" charset="0"/>
                <a:cs typeface="Arial" panose="020B0604020202020204" pitchFamily="34" charset="0"/>
              </a:rPr>
              <a:t>D. Làm giảm sự hấp dẫn của cuốn sách.</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5"/>
            <a:ext cx="8153402" cy="1262330"/>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2:</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Tranh minh họa thường có vai trò gì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đối với cảm xúc và tâm trạng của người đọc?</a:t>
            </a:r>
            <a:endParaRPr lang="vi-VN" sz="2400" dirty="0">
              <a:latin typeface="Arial" panose="020B0604020202020204" pitchFamily="34" charset="0"/>
              <a:cs typeface="Arial" panose="020B0604020202020204" pitchFamily="34" charset="0"/>
            </a:endParaRPr>
          </a:p>
        </p:txBody>
      </p:sp>
      <p:sp>
        <p:nvSpPr>
          <p:cNvPr id="3" name="Freeform 18">
            <a:hlinkClick r:id="rId3" action="ppaction://hlinksldjump"/>
            <a:extLst>
              <a:ext uri="{FF2B5EF4-FFF2-40B4-BE49-F238E27FC236}">
                <a16:creationId xmlns:a16="http://schemas.microsoft.com/office/drawing/2014/main" id="{7CE628B7-3DAD-FCE5-A45C-A68EC2A508CF}"/>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52087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2184002"/>
            <a:ext cx="3619500"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A. Phức tạp và chi tiết. </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496374"/>
            <a:ext cx="3619500"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B. Đơn giản và rõ ràng.</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416552" y="2181421"/>
            <a:ext cx="4232149"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C. Trừu tượng và khó hiểu.</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416552" y="3496374"/>
            <a:ext cx="4232149"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200" dirty="0">
                <a:solidFill>
                  <a:srgbClr val="000000"/>
                </a:solidFill>
                <a:latin typeface="Arial" panose="020B0604020202020204" pitchFamily="34" charset="0"/>
                <a:cs typeface="Arial" panose="020B0604020202020204" pitchFamily="34" charset="0"/>
              </a:rPr>
              <a:t>D. Đơn sắc và thiếu biểu cảm.</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446837"/>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3:</a:t>
            </a:r>
            <a:r>
              <a:rPr lang="vi-VN"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nào sau đây là phổ biến trong </a:t>
            </a:r>
            <a:b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tượng tạo hình của tranh minh họa?</a:t>
            </a:r>
            <a:endParaRPr lang="vi-VN" sz="2400" dirty="0">
              <a:solidFill>
                <a:srgbClr val="000000"/>
              </a:solidFill>
              <a:latin typeface="Arial" panose="020B0604020202020204" pitchFamily="34" charset="0"/>
              <a:cs typeface="Arial" panose="020B0604020202020204" pitchFamily="34" charset="0"/>
            </a:endParaRPr>
          </a:p>
        </p:txBody>
      </p:sp>
      <p:sp>
        <p:nvSpPr>
          <p:cNvPr id="4" name="Freeform 18">
            <a:hlinkClick r:id="rId3" action="ppaction://hlinksldjump"/>
            <a:extLst>
              <a:ext uri="{FF2B5EF4-FFF2-40B4-BE49-F238E27FC236}">
                <a16:creationId xmlns:a16="http://schemas.microsoft.com/office/drawing/2014/main" id="{F7FD81A1-6A79-0AB9-2A69-1E8A32B75C5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6" name="Google Shape;190;p2">
            <a:extLst>
              <a:ext uri="{FF2B5EF4-FFF2-40B4-BE49-F238E27FC236}">
                <a16:creationId xmlns:a16="http://schemas.microsoft.com/office/drawing/2014/main" id="{68A24B59-E27B-066C-D640-143FB737C0B3}"/>
              </a:ext>
            </a:extLst>
          </p:cNvPr>
          <p:cNvPicPr preferRelativeResize="0"/>
          <p:nvPr/>
        </p:nvPicPr>
        <p:blipFill rotWithShape="1">
          <a:blip r:embed="rId6">
            <a:alphaModFix/>
          </a:blip>
          <a:srcRect/>
          <a:stretch/>
        </p:blipFill>
        <p:spPr>
          <a:xfrm>
            <a:off x="7648923" y="114821"/>
            <a:ext cx="1380744" cy="301401"/>
          </a:xfrm>
          <a:prstGeom prst="rect">
            <a:avLst/>
          </a:prstGeom>
          <a:noFill/>
          <a:ln>
            <a:noFill/>
          </a:ln>
        </p:spPr>
      </p:pic>
    </p:spTree>
    <p:extLst>
      <p:ext uri="{BB962C8B-B14F-4D97-AF65-F5344CB8AC3E}">
        <p14:creationId xmlns:p14="http://schemas.microsoft.com/office/powerpoint/2010/main" val="13759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54800"/>
            <a:ext cx="3884676" cy="1074445"/>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A. Chỉ để trang trí.</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260442"/>
            <a:ext cx="3884676" cy="1277566"/>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400" dirty="0">
                <a:latin typeface="Arial" panose="020B0604020202020204" pitchFamily="34" charset="0"/>
                <a:cs typeface="Arial" panose="020B0604020202020204" pitchFamily="34" charset="0"/>
              </a:rPr>
              <a:t>B. Hỗ trợ và bổ sung </a:t>
            </a:r>
          </a:p>
          <a:p>
            <a:pPr algn="ctr">
              <a:lnSpc>
                <a:spcPct val="150000"/>
              </a:lnSpc>
            </a:pPr>
            <a:r>
              <a:rPr lang="vi-VN" sz="2400" dirty="0">
                <a:latin typeface="Arial" panose="020B0604020202020204" pitchFamily="34" charset="0"/>
                <a:cs typeface="Arial" panose="020B0604020202020204" pitchFamily="34" charset="0"/>
              </a:rPr>
              <a:t>cho nội dung.</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764025" y="1952219"/>
            <a:ext cx="3884676" cy="1074445"/>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C. Làm tăng số trang.</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764026" y="3260442"/>
            <a:ext cx="3884676" cy="1277566"/>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lnSpc>
                <a:spcPct val="150000"/>
              </a:lnSpc>
            </a:pPr>
            <a:r>
              <a:rPr lang="vi-VN" sz="2400" dirty="0">
                <a:latin typeface="Arial" panose="020B0604020202020204" pitchFamily="34" charset="0"/>
                <a:cs typeface="Arial" panose="020B0604020202020204" pitchFamily="34" charset="0"/>
              </a:rPr>
              <a:t>D. Phân biệt sách của các nhà xuất bản khác nhau.</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273417"/>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4:</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Tranh minh họa có vai trò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chính gì trong một cuốn sách?</a:t>
            </a:r>
            <a:endParaRPr lang="vi-VN" sz="2400" dirty="0">
              <a:latin typeface="Arial" panose="020B0604020202020204" pitchFamily="34" charset="0"/>
              <a:cs typeface="Arial" panose="020B0604020202020204" pitchFamily="34" charset="0"/>
            </a:endParaRPr>
          </a:p>
        </p:txBody>
      </p:sp>
      <p:sp>
        <p:nvSpPr>
          <p:cNvPr id="3" name="Freeform 18">
            <a:hlinkClick r:id="rId3" action="ppaction://hlinksldjump"/>
            <a:extLst>
              <a:ext uri="{FF2B5EF4-FFF2-40B4-BE49-F238E27FC236}">
                <a16:creationId xmlns:a16="http://schemas.microsoft.com/office/drawing/2014/main" id="{190B39E5-7C01-55FD-6E28-25936E6D182A}"/>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20895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54800"/>
            <a:ext cx="3771900"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A. Để giảm chi phí in ấn.</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358056"/>
            <a:ext cx="3771900"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200" dirty="0">
                <a:solidFill>
                  <a:srgbClr val="000000"/>
                </a:solidFill>
                <a:latin typeface="Arial" panose="020B0604020202020204" pitchFamily="34" charset="0"/>
                <a:cs typeface="Arial" panose="020B0604020202020204" pitchFamily="34" charset="0"/>
              </a:rPr>
              <a:t>B. Để phân biệt sách </a:t>
            </a:r>
          </a:p>
          <a:p>
            <a:pPr algn="ctr">
              <a:lnSpc>
                <a:spcPct val="150000"/>
              </a:lnSpc>
            </a:pPr>
            <a:r>
              <a:rPr lang="vi-VN" sz="2200" dirty="0">
                <a:solidFill>
                  <a:srgbClr val="000000"/>
                </a:solidFill>
                <a:latin typeface="Arial" panose="020B0604020202020204" pitchFamily="34" charset="0"/>
                <a:cs typeface="Arial" panose="020B0604020202020204" pitchFamily="34" charset="0"/>
              </a:rPr>
              <a:t>thiếu nhi với sách khác.</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471416" y="1952219"/>
            <a:ext cx="4177285"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C. Để làm cho sách nặng hơn.</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471416" y="3358056"/>
            <a:ext cx="4177285"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200" dirty="0">
                <a:solidFill>
                  <a:srgbClr val="000000"/>
                </a:solidFill>
                <a:latin typeface="Arial" panose="020B0604020202020204" pitchFamily="34" charset="0"/>
                <a:cs typeface="Arial" panose="020B0604020202020204" pitchFamily="34" charset="0"/>
              </a:rPr>
              <a:t>D. Để thu hút trẻ em.</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273417"/>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5:</a:t>
            </a:r>
            <a:r>
              <a:rPr lang="vi-VN"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Tại sao tranh minh họa trong sách thiếu nhi thường có màu sắc sinh động và tươi sáng?</a:t>
            </a:r>
            <a:endParaRPr lang="vi-VN" sz="2400" dirty="0">
              <a:solidFill>
                <a:srgbClr val="000000"/>
              </a:solidFill>
              <a:latin typeface="Arial" panose="020B0604020202020204" pitchFamily="34" charset="0"/>
              <a:cs typeface="Arial" panose="020B0604020202020204" pitchFamily="34" charset="0"/>
            </a:endParaRPr>
          </a:p>
        </p:txBody>
      </p:sp>
      <p:sp>
        <p:nvSpPr>
          <p:cNvPr id="4" name="Freeform 18">
            <a:hlinkClick r:id="rId3" action="ppaction://hlinksldjump"/>
            <a:extLst>
              <a:ext uri="{FF2B5EF4-FFF2-40B4-BE49-F238E27FC236}">
                <a16:creationId xmlns:a16="http://schemas.microsoft.com/office/drawing/2014/main" id="{A43450B7-9DDF-29FD-3CD4-19D213788209}"/>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6" name="Google Shape;190;p2">
            <a:extLst>
              <a:ext uri="{FF2B5EF4-FFF2-40B4-BE49-F238E27FC236}">
                <a16:creationId xmlns:a16="http://schemas.microsoft.com/office/drawing/2014/main" id="{FA411460-24A9-A974-8E45-4B34905D9D95}"/>
              </a:ext>
            </a:extLst>
          </p:cNvPr>
          <p:cNvPicPr preferRelativeResize="0"/>
          <p:nvPr/>
        </p:nvPicPr>
        <p:blipFill rotWithShape="1">
          <a:blip r:embed="rId6">
            <a:alphaModFix/>
          </a:blip>
          <a:srcRect/>
          <a:stretch/>
        </p:blipFill>
        <p:spPr>
          <a:xfrm>
            <a:off x="7648923" y="114821"/>
            <a:ext cx="1380744" cy="301401"/>
          </a:xfrm>
          <a:prstGeom prst="rect">
            <a:avLst/>
          </a:prstGeom>
          <a:noFill/>
          <a:ln>
            <a:noFill/>
          </a:ln>
        </p:spPr>
      </p:pic>
    </p:spTree>
    <p:extLst>
      <p:ext uri="{BB962C8B-B14F-4D97-AF65-F5344CB8AC3E}">
        <p14:creationId xmlns:p14="http://schemas.microsoft.com/office/powerpoint/2010/main" val="28625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92D050"/>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grpSp>
        <p:nvGrpSpPr>
          <p:cNvPr id="1314" name="Google Shape;1314;p65"/>
          <p:cNvGrpSpPr/>
          <p:nvPr/>
        </p:nvGrpSpPr>
        <p:grpSpPr>
          <a:xfrm flipH="1">
            <a:off x="5806046" y="1837944"/>
            <a:ext cx="3033155" cy="3125584"/>
            <a:chOff x="448311" y="1089113"/>
            <a:chExt cx="3759842" cy="3874415"/>
          </a:xfrm>
        </p:grpSpPr>
        <p:sp>
          <p:nvSpPr>
            <p:cNvPr id="1315" name="Google Shape;1315;p65"/>
            <p:cNvSpPr/>
            <p:nvPr/>
          </p:nvSpPr>
          <p:spPr>
            <a:xfrm>
              <a:off x="556063" y="1752849"/>
              <a:ext cx="3652090" cy="3123411"/>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316" name="Google Shape;1316;p65"/>
            <p:cNvGrpSpPr/>
            <p:nvPr/>
          </p:nvGrpSpPr>
          <p:grpSpPr>
            <a:xfrm flipH="1">
              <a:off x="3414194" y="3586414"/>
              <a:ext cx="623792" cy="936802"/>
              <a:chOff x="676893" y="2734589"/>
              <a:chExt cx="623792" cy="936802"/>
            </a:xfrm>
          </p:grpSpPr>
          <p:sp>
            <p:nvSpPr>
              <p:cNvPr id="1317" name="Google Shape;1317;p65"/>
              <p:cNvSpPr/>
              <p:nvPr/>
            </p:nvSpPr>
            <p:spPr>
              <a:xfrm flipH="1">
                <a:off x="828014" y="2740530"/>
                <a:ext cx="287761" cy="620451"/>
              </a:xfrm>
              <a:custGeom>
                <a:avLst/>
                <a:gdLst/>
                <a:ahLst/>
                <a:cxnLst/>
                <a:rect l="l" t="t" r="r" b="b"/>
                <a:pathLst>
                  <a:path w="775" h="1671" extrusionOk="0">
                    <a:moveTo>
                      <a:pt x="756" y="580"/>
                    </a:moveTo>
                    <a:lnTo>
                      <a:pt x="756" y="580"/>
                    </a:lnTo>
                    <a:cubicBezTo>
                      <a:pt x="769" y="506"/>
                      <a:pt x="775" y="431"/>
                      <a:pt x="775" y="356"/>
                    </a:cubicBezTo>
                    <a:cubicBezTo>
                      <a:pt x="775" y="319"/>
                      <a:pt x="773" y="281"/>
                      <a:pt x="770" y="243"/>
                    </a:cubicBezTo>
                    <a:cubicBezTo>
                      <a:pt x="764" y="171"/>
                      <a:pt x="749" y="95"/>
                      <a:pt x="699" y="43"/>
                    </a:cubicBezTo>
                    <a:cubicBezTo>
                      <a:pt x="649" y="-8"/>
                      <a:pt x="552" y="-19"/>
                      <a:pt x="509" y="38"/>
                    </a:cubicBezTo>
                    <a:cubicBezTo>
                      <a:pt x="471" y="-11"/>
                      <a:pt x="392" y="-10"/>
                      <a:pt x="341" y="26"/>
                    </a:cubicBezTo>
                    <a:cubicBezTo>
                      <a:pt x="290" y="62"/>
                      <a:pt x="261" y="121"/>
                      <a:pt x="237" y="178"/>
                    </a:cubicBezTo>
                    <a:lnTo>
                      <a:pt x="237" y="178"/>
                    </a:lnTo>
                    <a:cubicBezTo>
                      <a:pt x="129" y="435"/>
                      <a:pt x="64" y="707"/>
                      <a:pt x="42" y="985"/>
                    </a:cubicBezTo>
                    <a:cubicBezTo>
                      <a:pt x="33" y="1104"/>
                      <a:pt x="14" y="1219"/>
                      <a:pt x="5" y="1337"/>
                    </a:cubicBezTo>
                    <a:cubicBezTo>
                      <a:pt x="-2" y="1444"/>
                      <a:pt x="-11" y="1572"/>
                      <a:pt x="40" y="1671"/>
                    </a:cubicBezTo>
                    <a:cubicBezTo>
                      <a:pt x="101" y="1634"/>
                      <a:pt x="148" y="1554"/>
                      <a:pt x="207" y="1507"/>
                    </a:cubicBezTo>
                    <a:lnTo>
                      <a:pt x="207" y="1507"/>
                    </a:lnTo>
                    <a:cubicBezTo>
                      <a:pt x="358" y="1391"/>
                      <a:pt x="484" y="1246"/>
                      <a:pt x="579" y="1082"/>
                    </a:cubicBezTo>
                    <a:cubicBezTo>
                      <a:pt x="669" y="927"/>
                      <a:pt x="729" y="756"/>
                      <a:pt x="756" y="58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18" name="Google Shape;1318;p65"/>
              <p:cNvSpPr/>
              <p:nvPr/>
            </p:nvSpPr>
            <p:spPr>
              <a:xfrm flipH="1">
                <a:off x="826528" y="2734589"/>
                <a:ext cx="295559" cy="635303"/>
              </a:xfrm>
              <a:custGeom>
                <a:avLst/>
                <a:gdLst/>
                <a:ahLst/>
                <a:cxnLst/>
                <a:rect l="l" t="t" r="r" b="b"/>
                <a:pathLst>
                  <a:path w="796" h="1711" extrusionOk="0">
                    <a:moveTo>
                      <a:pt x="772" y="595"/>
                    </a:moveTo>
                    <a:lnTo>
                      <a:pt x="772" y="595"/>
                    </a:lnTo>
                    <a:cubicBezTo>
                      <a:pt x="782" y="532"/>
                      <a:pt x="787" y="469"/>
                      <a:pt x="788" y="405"/>
                    </a:cubicBezTo>
                    <a:lnTo>
                      <a:pt x="788" y="405"/>
                    </a:lnTo>
                    <a:cubicBezTo>
                      <a:pt x="788" y="401"/>
                      <a:pt x="788" y="398"/>
                      <a:pt x="788" y="395"/>
                    </a:cubicBezTo>
                    <a:cubicBezTo>
                      <a:pt x="788" y="334"/>
                      <a:pt x="783" y="274"/>
                      <a:pt x="773" y="214"/>
                    </a:cubicBezTo>
                    <a:lnTo>
                      <a:pt x="773" y="214"/>
                    </a:lnTo>
                    <a:cubicBezTo>
                      <a:pt x="768" y="184"/>
                      <a:pt x="759" y="154"/>
                      <a:pt x="747" y="125"/>
                    </a:cubicBezTo>
                    <a:lnTo>
                      <a:pt x="747" y="125"/>
                    </a:lnTo>
                    <a:cubicBezTo>
                      <a:pt x="744" y="119"/>
                      <a:pt x="741" y="114"/>
                      <a:pt x="738" y="108"/>
                    </a:cubicBezTo>
                    <a:cubicBezTo>
                      <a:pt x="726" y="88"/>
                      <a:pt x="710" y="70"/>
                      <a:pt x="691" y="55"/>
                    </a:cubicBezTo>
                    <a:lnTo>
                      <a:pt x="691" y="55"/>
                    </a:lnTo>
                    <a:cubicBezTo>
                      <a:pt x="688" y="53"/>
                      <a:pt x="684" y="51"/>
                      <a:pt x="681" y="49"/>
                    </a:cubicBezTo>
                    <a:cubicBezTo>
                      <a:pt x="660" y="36"/>
                      <a:pt x="636" y="30"/>
                      <a:pt x="611" y="30"/>
                    </a:cubicBezTo>
                    <a:cubicBezTo>
                      <a:pt x="611" y="30"/>
                      <a:pt x="610" y="30"/>
                      <a:pt x="609" y="30"/>
                    </a:cubicBezTo>
                    <a:lnTo>
                      <a:pt x="609" y="30"/>
                    </a:lnTo>
                    <a:cubicBezTo>
                      <a:pt x="608" y="30"/>
                      <a:pt x="608" y="30"/>
                      <a:pt x="607" y="30"/>
                    </a:cubicBezTo>
                    <a:cubicBezTo>
                      <a:pt x="591" y="30"/>
                      <a:pt x="576" y="35"/>
                      <a:pt x="562" y="42"/>
                    </a:cubicBezTo>
                    <a:cubicBezTo>
                      <a:pt x="553" y="48"/>
                      <a:pt x="544" y="55"/>
                      <a:pt x="537" y="63"/>
                    </a:cubicBezTo>
                    <a:lnTo>
                      <a:pt x="525" y="79"/>
                    </a:lnTo>
                    <a:lnTo>
                      <a:pt x="513" y="63"/>
                    </a:lnTo>
                    <a:lnTo>
                      <a:pt x="513" y="63"/>
                    </a:lnTo>
                    <a:cubicBezTo>
                      <a:pt x="506" y="55"/>
                      <a:pt x="498" y="50"/>
                      <a:pt x="489" y="44"/>
                    </a:cubicBezTo>
                    <a:cubicBezTo>
                      <a:pt x="474" y="36"/>
                      <a:pt x="458" y="31"/>
                      <a:pt x="441" y="31"/>
                    </a:cubicBezTo>
                    <a:cubicBezTo>
                      <a:pt x="434" y="31"/>
                      <a:pt x="427" y="32"/>
                      <a:pt x="420" y="33"/>
                    </a:cubicBezTo>
                    <a:lnTo>
                      <a:pt x="420" y="33"/>
                    </a:lnTo>
                    <a:cubicBezTo>
                      <a:pt x="403" y="36"/>
                      <a:pt x="387" y="42"/>
                      <a:pt x="371" y="51"/>
                    </a:cubicBezTo>
                    <a:cubicBezTo>
                      <a:pt x="355" y="60"/>
                      <a:pt x="341" y="72"/>
                      <a:pt x="330" y="87"/>
                    </a:cubicBezTo>
                    <a:lnTo>
                      <a:pt x="330" y="87"/>
                    </a:lnTo>
                    <a:cubicBezTo>
                      <a:pt x="316" y="103"/>
                      <a:pt x="304" y="122"/>
                      <a:pt x="293" y="140"/>
                    </a:cubicBezTo>
                    <a:cubicBezTo>
                      <a:pt x="284" y="155"/>
                      <a:pt x="277" y="169"/>
                      <a:pt x="271" y="185"/>
                    </a:cubicBezTo>
                    <a:cubicBezTo>
                      <a:pt x="254" y="220"/>
                      <a:pt x="238" y="257"/>
                      <a:pt x="224" y="293"/>
                    </a:cubicBezTo>
                    <a:lnTo>
                      <a:pt x="224" y="293"/>
                    </a:lnTo>
                    <a:cubicBezTo>
                      <a:pt x="165" y="440"/>
                      <a:pt x="123" y="593"/>
                      <a:pt x="96" y="748"/>
                    </a:cubicBezTo>
                    <a:lnTo>
                      <a:pt x="96" y="748"/>
                    </a:lnTo>
                    <a:cubicBezTo>
                      <a:pt x="83" y="826"/>
                      <a:pt x="74" y="905"/>
                      <a:pt x="69" y="983"/>
                    </a:cubicBezTo>
                    <a:cubicBezTo>
                      <a:pt x="64" y="1062"/>
                      <a:pt x="56" y="1141"/>
                      <a:pt x="47" y="1220"/>
                    </a:cubicBezTo>
                    <a:cubicBezTo>
                      <a:pt x="39" y="1299"/>
                      <a:pt x="33" y="1378"/>
                      <a:pt x="31" y="1456"/>
                    </a:cubicBezTo>
                    <a:cubicBezTo>
                      <a:pt x="29" y="1535"/>
                      <a:pt x="37" y="1612"/>
                      <a:pt x="72" y="1678"/>
                    </a:cubicBezTo>
                    <a:lnTo>
                      <a:pt x="47" y="1672"/>
                    </a:lnTo>
                    <a:cubicBezTo>
                      <a:pt x="90" y="1644"/>
                      <a:pt x="123" y="1599"/>
                      <a:pt x="161" y="1557"/>
                    </a:cubicBezTo>
                    <a:cubicBezTo>
                      <a:pt x="171" y="1546"/>
                      <a:pt x="181" y="1536"/>
                      <a:pt x="191" y="1526"/>
                    </a:cubicBezTo>
                    <a:cubicBezTo>
                      <a:pt x="202" y="1516"/>
                      <a:pt x="214" y="1506"/>
                      <a:pt x="223" y="1498"/>
                    </a:cubicBezTo>
                    <a:cubicBezTo>
                      <a:pt x="245" y="1481"/>
                      <a:pt x="266" y="1463"/>
                      <a:pt x="287" y="1445"/>
                    </a:cubicBezTo>
                    <a:lnTo>
                      <a:pt x="287" y="1445"/>
                    </a:lnTo>
                    <a:cubicBezTo>
                      <a:pt x="370" y="1372"/>
                      <a:pt x="445" y="1291"/>
                      <a:pt x="509" y="1201"/>
                    </a:cubicBezTo>
                    <a:lnTo>
                      <a:pt x="509" y="1201"/>
                    </a:lnTo>
                    <a:cubicBezTo>
                      <a:pt x="541" y="1157"/>
                      <a:pt x="571" y="1111"/>
                      <a:pt x="598" y="1064"/>
                    </a:cubicBezTo>
                    <a:cubicBezTo>
                      <a:pt x="626" y="1015"/>
                      <a:pt x="652" y="965"/>
                      <a:pt x="674" y="914"/>
                    </a:cubicBezTo>
                    <a:lnTo>
                      <a:pt x="674" y="914"/>
                    </a:lnTo>
                    <a:cubicBezTo>
                      <a:pt x="720" y="812"/>
                      <a:pt x="752" y="705"/>
                      <a:pt x="772" y="595"/>
                    </a:cubicBezTo>
                    <a:moveTo>
                      <a:pt x="775" y="595"/>
                    </a:moveTo>
                    <a:lnTo>
                      <a:pt x="775" y="595"/>
                    </a:lnTo>
                    <a:cubicBezTo>
                      <a:pt x="757" y="706"/>
                      <a:pt x="728" y="814"/>
                      <a:pt x="689" y="919"/>
                    </a:cubicBezTo>
                    <a:lnTo>
                      <a:pt x="689" y="919"/>
                    </a:lnTo>
                    <a:cubicBezTo>
                      <a:pt x="660" y="995"/>
                      <a:pt x="625" y="1069"/>
                      <a:pt x="585" y="1140"/>
                    </a:cubicBezTo>
                    <a:cubicBezTo>
                      <a:pt x="569" y="1166"/>
                      <a:pt x="553" y="1193"/>
                      <a:pt x="536" y="1218"/>
                    </a:cubicBezTo>
                    <a:lnTo>
                      <a:pt x="536" y="1218"/>
                    </a:lnTo>
                    <a:cubicBezTo>
                      <a:pt x="473" y="1312"/>
                      <a:pt x="398" y="1397"/>
                      <a:pt x="313" y="1472"/>
                    </a:cubicBezTo>
                    <a:cubicBezTo>
                      <a:pt x="292" y="1490"/>
                      <a:pt x="270" y="1509"/>
                      <a:pt x="248" y="1526"/>
                    </a:cubicBezTo>
                    <a:cubicBezTo>
                      <a:pt x="237" y="1535"/>
                      <a:pt x="227" y="1542"/>
                      <a:pt x="217" y="1552"/>
                    </a:cubicBezTo>
                    <a:cubicBezTo>
                      <a:pt x="208" y="1562"/>
                      <a:pt x="198" y="1571"/>
                      <a:pt x="189" y="1581"/>
                    </a:cubicBezTo>
                    <a:cubicBezTo>
                      <a:pt x="171" y="1601"/>
                      <a:pt x="153" y="1623"/>
                      <a:pt x="133" y="1643"/>
                    </a:cubicBezTo>
                    <a:lnTo>
                      <a:pt x="133" y="1643"/>
                    </a:lnTo>
                    <a:cubicBezTo>
                      <a:pt x="114" y="1666"/>
                      <a:pt x="91" y="1685"/>
                      <a:pt x="66" y="1701"/>
                    </a:cubicBezTo>
                    <a:lnTo>
                      <a:pt x="50" y="1711"/>
                    </a:lnTo>
                    <a:lnTo>
                      <a:pt x="42" y="1695"/>
                    </a:lnTo>
                    <a:lnTo>
                      <a:pt x="42" y="1695"/>
                    </a:lnTo>
                    <a:cubicBezTo>
                      <a:pt x="24" y="1657"/>
                      <a:pt x="12" y="1617"/>
                      <a:pt x="6" y="1576"/>
                    </a:cubicBezTo>
                    <a:lnTo>
                      <a:pt x="6" y="1576"/>
                    </a:lnTo>
                    <a:cubicBezTo>
                      <a:pt x="2" y="1545"/>
                      <a:pt x="0" y="1514"/>
                      <a:pt x="0" y="1483"/>
                    </a:cubicBezTo>
                    <a:cubicBezTo>
                      <a:pt x="0" y="1474"/>
                      <a:pt x="1" y="1464"/>
                      <a:pt x="1" y="1455"/>
                    </a:cubicBezTo>
                    <a:cubicBezTo>
                      <a:pt x="4" y="1374"/>
                      <a:pt x="12" y="1296"/>
                      <a:pt x="22" y="1217"/>
                    </a:cubicBezTo>
                    <a:cubicBezTo>
                      <a:pt x="33" y="1138"/>
                      <a:pt x="45" y="1061"/>
                      <a:pt x="52" y="982"/>
                    </a:cubicBezTo>
                    <a:cubicBezTo>
                      <a:pt x="59" y="903"/>
                      <a:pt x="72" y="825"/>
                      <a:pt x="86" y="746"/>
                    </a:cubicBezTo>
                    <a:lnTo>
                      <a:pt x="86" y="746"/>
                    </a:lnTo>
                    <a:cubicBezTo>
                      <a:pt x="115" y="590"/>
                      <a:pt x="155" y="437"/>
                      <a:pt x="207" y="287"/>
                    </a:cubicBezTo>
                    <a:cubicBezTo>
                      <a:pt x="220" y="249"/>
                      <a:pt x="234" y="212"/>
                      <a:pt x="249" y="175"/>
                    </a:cubicBezTo>
                    <a:lnTo>
                      <a:pt x="249" y="175"/>
                    </a:lnTo>
                    <a:cubicBezTo>
                      <a:pt x="257" y="154"/>
                      <a:pt x="267" y="133"/>
                      <a:pt x="278" y="113"/>
                    </a:cubicBezTo>
                    <a:cubicBezTo>
                      <a:pt x="287" y="98"/>
                      <a:pt x="297" y="82"/>
                      <a:pt x="308" y="68"/>
                    </a:cubicBezTo>
                    <a:lnTo>
                      <a:pt x="308" y="68"/>
                    </a:lnTo>
                    <a:cubicBezTo>
                      <a:pt x="322" y="51"/>
                      <a:pt x="338" y="37"/>
                      <a:pt x="356" y="25"/>
                    </a:cubicBezTo>
                    <a:lnTo>
                      <a:pt x="356" y="25"/>
                    </a:lnTo>
                    <a:cubicBezTo>
                      <a:pt x="358" y="24"/>
                      <a:pt x="360" y="24"/>
                      <a:pt x="362" y="22"/>
                    </a:cubicBezTo>
                    <a:cubicBezTo>
                      <a:pt x="379" y="13"/>
                      <a:pt x="397" y="5"/>
                      <a:pt x="417" y="2"/>
                    </a:cubicBezTo>
                    <a:lnTo>
                      <a:pt x="417" y="2"/>
                    </a:lnTo>
                    <a:cubicBezTo>
                      <a:pt x="425" y="1"/>
                      <a:pt x="433" y="0"/>
                      <a:pt x="441" y="0"/>
                    </a:cubicBezTo>
                    <a:cubicBezTo>
                      <a:pt x="455" y="0"/>
                      <a:pt x="469" y="2"/>
                      <a:pt x="482" y="6"/>
                    </a:cubicBezTo>
                    <a:lnTo>
                      <a:pt x="482" y="6"/>
                    </a:lnTo>
                    <a:cubicBezTo>
                      <a:pt x="490" y="9"/>
                      <a:pt x="498" y="13"/>
                      <a:pt x="506" y="17"/>
                    </a:cubicBezTo>
                    <a:cubicBezTo>
                      <a:pt x="518" y="25"/>
                      <a:pt x="529" y="33"/>
                      <a:pt x="538" y="45"/>
                    </a:cubicBezTo>
                    <a:lnTo>
                      <a:pt x="514" y="45"/>
                    </a:lnTo>
                    <a:lnTo>
                      <a:pt x="514" y="45"/>
                    </a:lnTo>
                    <a:cubicBezTo>
                      <a:pt x="523" y="33"/>
                      <a:pt x="534" y="25"/>
                      <a:pt x="546" y="17"/>
                    </a:cubicBezTo>
                    <a:cubicBezTo>
                      <a:pt x="564" y="7"/>
                      <a:pt x="585" y="1"/>
                      <a:pt x="605" y="1"/>
                    </a:cubicBezTo>
                    <a:cubicBezTo>
                      <a:pt x="607" y="1"/>
                      <a:pt x="609" y="1"/>
                      <a:pt x="610" y="1"/>
                    </a:cubicBezTo>
                    <a:lnTo>
                      <a:pt x="610" y="1"/>
                    </a:lnTo>
                    <a:cubicBezTo>
                      <a:pt x="638" y="1"/>
                      <a:pt x="665" y="10"/>
                      <a:pt x="689" y="23"/>
                    </a:cubicBezTo>
                    <a:cubicBezTo>
                      <a:pt x="695" y="27"/>
                      <a:pt x="701" y="30"/>
                      <a:pt x="707" y="35"/>
                    </a:cubicBezTo>
                    <a:lnTo>
                      <a:pt x="707" y="35"/>
                    </a:lnTo>
                    <a:cubicBezTo>
                      <a:pt x="725" y="50"/>
                      <a:pt x="741" y="68"/>
                      <a:pt x="753" y="88"/>
                    </a:cubicBezTo>
                    <a:cubicBezTo>
                      <a:pt x="758" y="97"/>
                      <a:pt x="762" y="107"/>
                      <a:pt x="766" y="116"/>
                    </a:cubicBezTo>
                    <a:lnTo>
                      <a:pt x="766" y="116"/>
                    </a:lnTo>
                    <a:cubicBezTo>
                      <a:pt x="778" y="147"/>
                      <a:pt x="786" y="179"/>
                      <a:pt x="789" y="212"/>
                    </a:cubicBezTo>
                    <a:lnTo>
                      <a:pt x="789" y="212"/>
                    </a:lnTo>
                    <a:cubicBezTo>
                      <a:pt x="794" y="255"/>
                      <a:pt x="796" y="299"/>
                      <a:pt x="796" y="343"/>
                    </a:cubicBezTo>
                    <a:cubicBezTo>
                      <a:pt x="796" y="364"/>
                      <a:pt x="796" y="384"/>
                      <a:pt x="795" y="405"/>
                    </a:cubicBezTo>
                    <a:lnTo>
                      <a:pt x="795" y="405"/>
                    </a:lnTo>
                    <a:cubicBezTo>
                      <a:pt x="792" y="469"/>
                      <a:pt x="786" y="533"/>
                      <a:pt x="776" y="596"/>
                    </a:cubicBezTo>
                    <a:lnTo>
                      <a:pt x="775" y="59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19" name="Google Shape;1319;p65"/>
              <p:cNvSpPr/>
              <p:nvPr/>
            </p:nvSpPr>
            <p:spPr>
              <a:xfrm flipH="1">
                <a:off x="972451" y="2894993"/>
                <a:ext cx="328234" cy="776399"/>
              </a:xfrm>
              <a:custGeom>
                <a:avLst/>
                <a:gdLst/>
                <a:ahLst/>
                <a:cxnLst/>
                <a:rect l="l" t="t" r="r" b="b"/>
                <a:pathLst>
                  <a:path w="884" h="2091" extrusionOk="0">
                    <a:moveTo>
                      <a:pt x="0" y="2037"/>
                    </a:moveTo>
                    <a:lnTo>
                      <a:pt x="0" y="2037"/>
                    </a:lnTo>
                    <a:cubicBezTo>
                      <a:pt x="133" y="1906"/>
                      <a:pt x="248" y="1758"/>
                      <a:pt x="344" y="1598"/>
                    </a:cubicBezTo>
                    <a:lnTo>
                      <a:pt x="344" y="1598"/>
                    </a:lnTo>
                    <a:cubicBezTo>
                      <a:pt x="351" y="1585"/>
                      <a:pt x="359" y="1573"/>
                      <a:pt x="366" y="1560"/>
                    </a:cubicBezTo>
                    <a:cubicBezTo>
                      <a:pt x="452" y="1410"/>
                      <a:pt x="526" y="1253"/>
                      <a:pt x="587" y="1091"/>
                    </a:cubicBezTo>
                    <a:cubicBezTo>
                      <a:pt x="720" y="739"/>
                      <a:pt x="802" y="369"/>
                      <a:pt x="884" y="0"/>
                    </a:cubicBezTo>
                    <a:cubicBezTo>
                      <a:pt x="815" y="371"/>
                      <a:pt x="746" y="744"/>
                      <a:pt x="623" y="1105"/>
                    </a:cubicBezTo>
                    <a:lnTo>
                      <a:pt x="623" y="1105"/>
                    </a:lnTo>
                    <a:cubicBezTo>
                      <a:pt x="562" y="1285"/>
                      <a:pt x="485" y="1460"/>
                      <a:pt x="393" y="1627"/>
                    </a:cubicBezTo>
                    <a:lnTo>
                      <a:pt x="393" y="1627"/>
                    </a:lnTo>
                    <a:cubicBezTo>
                      <a:pt x="386" y="1641"/>
                      <a:pt x="378" y="1654"/>
                      <a:pt x="370" y="1667"/>
                    </a:cubicBezTo>
                    <a:cubicBezTo>
                      <a:pt x="282" y="1820"/>
                      <a:pt x="176" y="1962"/>
                      <a:pt x="55" y="2091"/>
                    </a:cubicBezTo>
                    <a:lnTo>
                      <a:pt x="0" y="203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0" name="Google Shape;1320;p65"/>
              <p:cNvSpPr/>
              <p:nvPr/>
            </p:nvSpPr>
            <p:spPr>
              <a:xfrm flipH="1">
                <a:off x="679121" y="3154534"/>
                <a:ext cx="316352" cy="310782"/>
              </a:xfrm>
              <a:custGeom>
                <a:avLst/>
                <a:gdLst/>
                <a:ahLst/>
                <a:cxnLst/>
                <a:rect l="l" t="t" r="r" b="b"/>
                <a:pathLst>
                  <a:path w="852" h="837" extrusionOk="0">
                    <a:moveTo>
                      <a:pt x="214" y="420"/>
                    </a:moveTo>
                    <a:lnTo>
                      <a:pt x="214" y="420"/>
                    </a:lnTo>
                    <a:cubicBezTo>
                      <a:pt x="268" y="338"/>
                      <a:pt x="327" y="258"/>
                      <a:pt x="390" y="182"/>
                    </a:cubicBezTo>
                    <a:cubicBezTo>
                      <a:pt x="446" y="114"/>
                      <a:pt x="509" y="47"/>
                      <a:pt x="591" y="13"/>
                    </a:cubicBezTo>
                    <a:lnTo>
                      <a:pt x="591" y="13"/>
                    </a:lnTo>
                    <a:cubicBezTo>
                      <a:pt x="608" y="5"/>
                      <a:pt x="626" y="0"/>
                      <a:pt x="645" y="0"/>
                    </a:cubicBezTo>
                    <a:cubicBezTo>
                      <a:pt x="653" y="0"/>
                      <a:pt x="662" y="1"/>
                      <a:pt x="670" y="3"/>
                    </a:cubicBezTo>
                    <a:lnTo>
                      <a:pt x="670" y="3"/>
                    </a:lnTo>
                    <a:cubicBezTo>
                      <a:pt x="675" y="5"/>
                      <a:pt x="680" y="6"/>
                      <a:pt x="685" y="9"/>
                    </a:cubicBezTo>
                    <a:cubicBezTo>
                      <a:pt x="693" y="14"/>
                      <a:pt x="700" y="22"/>
                      <a:pt x="705" y="30"/>
                    </a:cubicBezTo>
                    <a:cubicBezTo>
                      <a:pt x="710" y="39"/>
                      <a:pt x="713" y="48"/>
                      <a:pt x="713" y="58"/>
                    </a:cubicBezTo>
                    <a:cubicBezTo>
                      <a:pt x="713" y="60"/>
                      <a:pt x="713" y="62"/>
                      <a:pt x="713" y="64"/>
                    </a:cubicBezTo>
                    <a:cubicBezTo>
                      <a:pt x="750" y="34"/>
                      <a:pt x="811" y="56"/>
                      <a:pt x="835" y="98"/>
                    </a:cubicBezTo>
                    <a:cubicBezTo>
                      <a:pt x="859" y="140"/>
                      <a:pt x="854" y="192"/>
                      <a:pt x="843" y="238"/>
                    </a:cubicBezTo>
                    <a:cubicBezTo>
                      <a:pt x="811" y="372"/>
                      <a:pt x="726" y="489"/>
                      <a:pt x="620" y="576"/>
                    </a:cubicBezTo>
                    <a:cubicBezTo>
                      <a:pt x="438" y="725"/>
                      <a:pt x="213" y="757"/>
                      <a:pt x="0" y="837"/>
                    </a:cubicBezTo>
                    <a:cubicBezTo>
                      <a:pt x="18" y="831"/>
                      <a:pt x="52" y="709"/>
                      <a:pt x="64" y="684"/>
                    </a:cubicBezTo>
                    <a:cubicBezTo>
                      <a:pt x="93" y="626"/>
                      <a:pt x="124" y="569"/>
                      <a:pt x="157" y="513"/>
                    </a:cubicBezTo>
                    <a:cubicBezTo>
                      <a:pt x="176" y="481"/>
                      <a:pt x="194" y="451"/>
                      <a:pt x="214" y="42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1" name="Google Shape;1321;p65"/>
              <p:cNvSpPr/>
              <p:nvPr/>
            </p:nvSpPr>
            <p:spPr>
              <a:xfrm flipH="1">
                <a:off x="676893" y="3149336"/>
                <a:ext cx="321179" cy="321550"/>
              </a:xfrm>
              <a:custGeom>
                <a:avLst/>
                <a:gdLst/>
                <a:ahLst/>
                <a:cxnLst/>
                <a:rect l="l" t="t" r="r" b="b"/>
                <a:pathLst>
                  <a:path w="865" h="866" extrusionOk="0">
                    <a:moveTo>
                      <a:pt x="220" y="433"/>
                    </a:moveTo>
                    <a:cubicBezTo>
                      <a:pt x="252" y="382"/>
                      <a:pt x="287" y="332"/>
                      <a:pt x="321" y="282"/>
                    </a:cubicBezTo>
                    <a:cubicBezTo>
                      <a:pt x="355" y="232"/>
                      <a:pt x="391" y="184"/>
                      <a:pt x="431" y="137"/>
                    </a:cubicBezTo>
                    <a:lnTo>
                      <a:pt x="431" y="137"/>
                    </a:lnTo>
                    <a:cubicBezTo>
                      <a:pt x="466" y="94"/>
                      <a:pt x="508" y="58"/>
                      <a:pt x="556" y="30"/>
                    </a:cubicBezTo>
                    <a:cubicBezTo>
                      <a:pt x="562" y="27"/>
                      <a:pt x="568" y="24"/>
                      <a:pt x="574" y="20"/>
                    </a:cubicBezTo>
                    <a:lnTo>
                      <a:pt x="574" y="20"/>
                    </a:lnTo>
                    <a:cubicBezTo>
                      <a:pt x="599" y="7"/>
                      <a:pt x="626" y="0"/>
                      <a:pt x="654" y="0"/>
                    </a:cubicBezTo>
                    <a:cubicBezTo>
                      <a:pt x="659" y="0"/>
                      <a:pt x="665" y="0"/>
                      <a:pt x="671" y="0"/>
                    </a:cubicBezTo>
                    <a:lnTo>
                      <a:pt x="671" y="0"/>
                    </a:lnTo>
                    <a:cubicBezTo>
                      <a:pt x="680" y="2"/>
                      <a:pt x="689" y="6"/>
                      <a:pt x="697" y="10"/>
                    </a:cubicBezTo>
                    <a:cubicBezTo>
                      <a:pt x="705" y="15"/>
                      <a:pt x="712" y="20"/>
                      <a:pt x="718" y="27"/>
                    </a:cubicBezTo>
                    <a:lnTo>
                      <a:pt x="718" y="27"/>
                    </a:lnTo>
                    <a:cubicBezTo>
                      <a:pt x="721" y="30"/>
                      <a:pt x="723" y="34"/>
                      <a:pt x="725" y="37"/>
                    </a:cubicBezTo>
                    <a:cubicBezTo>
                      <a:pt x="731" y="47"/>
                      <a:pt x="733" y="57"/>
                      <a:pt x="733" y="68"/>
                    </a:cubicBezTo>
                    <a:cubicBezTo>
                      <a:pt x="733" y="72"/>
                      <a:pt x="733" y="76"/>
                      <a:pt x="732" y="80"/>
                    </a:cubicBezTo>
                    <a:lnTo>
                      <a:pt x="713" y="68"/>
                    </a:lnTo>
                    <a:lnTo>
                      <a:pt x="713" y="68"/>
                    </a:lnTo>
                    <a:cubicBezTo>
                      <a:pt x="716" y="66"/>
                      <a:pt x="719" y="65"/>
                      <a:pt x="722" y="63"/>
                    </a:cubicBezTo>
                    <a:cubicBezTo>
                      <a:pt x="733" y="57"/>
                      <a:pt x="747" y="52"/>
                      <a:pt x="760" y="52"/>
                    </a:cubicBezTo>
                    <a:lnTo>
                      <a:pt x="760" y="52"/>
                    </a:lnTo>
                    <a:cubicBezTo>
                      <a:pt x="776" y="53"/>
                      <a:pt x="792" y="57"/>
                      <a:pt x="806" y="65"/>
                    </a:cubicBezTo>
                    <a:lnTo>
                      <a:pt x="806" y="65"/>
                    </a:lnTo>
                    <a:cubicBezTo>
                      <a:pt x="807" y="65"/>
                      <a:pt x="808" y="66"/>
                      <a:pt x="809" y="66"/>
                    </a:cubicBezTo>
                    <a:cubicBezTo>
                      <a:pt x="822" y="74"/>
                      <a:pt x="833" y="83"/>
                      <a:pt x="841" y="95"/>
                    </a:cubicBezTo>
                    <a:lnTo>
                      <a:pt x="841" y="95"/>
                    </a:lnTo>
                    <a:cubicBezTo>
                      <a:pt x="844" y="98"/>
                      <a:pt x="846" y="101"/>
                      <a:pt x="848" y="105"/>
                    </a:cubicBezTo>
                    <a:cubicBezTo>
                      <a:pt x="853" y="115"/>
                      <a:pt x="858" y="125"/>
                      <a:pt x="860" y="136"/>
                    </a:cubicBezTo>
                    <a:lnTo>
                      <a:pt x="860" y="136"/>
                    </a:lnTo>
                    <a:cubicBezTo>
                      <a:pt x="862" y="146"/>
                      <a:pt x="864" y="155"/>
                      <a:pt x="865" y="164"/>
                    </a:cubicBezTo>
                    <a:lnTo>
                      <a:pt x="865" y="202"/>
                    </a:lnTo>
                    <a:cubicBezTo>
                      <a:pt x="864" y="210"/>
                      <a:pt x="863" y="217"/>
                      <a:pt x="862" y="224"/>
                    </a:cubicBezTo>
                    <a:lnTo>
                      <a:pt x="862" y="224"/>
                    </a:lnTo>
                    <a:cubicBezTo>
                      <a:pt x="859" y="238"/>
                      <a:pt x="856" y="252"/>
                      <a:pt x="852" y="266"/>
                    </a:cubicBezTo>
                    <a:cubicBezTo>
                      <a:pt x="848" y="280"/>
                      <a:pt x="844" y="294"/>
                      <a:pt x="839" y="308"/>
                    </a:cubicBezTo>
                    <a:lnTo>
                      <a:pt x="839" y="308"/>
                    </a:lnTo>
                    <a:cubicBezTo>
                      <a:pt x="825" y="346"/>
                      <a:pt x="808" y="382"/>
                      <a:pt x="788" y="417"/>
                    </a:cubicBezTo>
                    <a:cubicBezTo>
                      <a:pt x="750" y="483"/>
                      <a:pt x="702" y="542"/>
                      <a:pt x="644" y="592"/>
                    </a:cubicBezTo>
                    <a:lnTo>
                      <a:pt x="644" y="592"/>
                    </a:lnTo>
                    <a:cubicBezTo>
                      <a:pt x="607" y="624"/>
                      <a:pt x="568" y="653"/>
                      <a:pt x="525" y="677"/>
                    </a:cubicBezTo>
                    <a:cubicBezTo>
                      <a:pt x="517" y="682"/>
                      <a:pt x="509" y="686"/>
                      <a:pt x="500" y="691"/>
                    </a:cubicBezTo>
                    <a:lnTo>
                      <a:pt x="500" y="691"/>
                    </a:lnTo>
                    <a:cubicBezTo>
                      <a:pt x="449" y="718"/>
                      <a:pt x="395" y="741"/>
                      <a:pt x="341" y="760"/>
                    </a:cubicBezTo>
                    <a:cubicBezTo>
                      <a:pt x="232" y="800"/>
                      <a:pt x="121" y="827"/>
                      <a:pt x="14" y="865"/>
                    </a:cubicBezTo>
                    <a:lnTo>
                      <a:pt x="2" y="835"/>
                    </a:lnTo>
                    <a:lnTo>
                      <a:pt x="2" y="835"/>
                    </a:lnTo>
                    <a:lnTo>
                      <a:pt x="2" y="835"/>
                    </a:lnTo>
                    <a:lnTo>
                      <a:pt x="1" y="835"/>
                    </a:lnTo>
                    <a:cubicBezTo>
                      <a:pt x="0" y="835"/>
                      <a:pt x="0" y="835"/>
                      <a:pt x="0" y="836"/>
                    </a:cubicBezTo>
                    <a:cubicBezTo>
                      <a:pt x="0" y="837"/>
                      <a:pt x="0" y="836"/>
                      <a:pt x="0" y="835"/>
                    </a:cubicBezTo>
                    <a:lnTo>
                      <a:pt x="0" y="835"/>
                    </a:lnTo>
                    <a:cubicBezTo>
                      <a:pt x="1" y="834"/>
                      <a:pt x="2" y="833"/>
                      <a:pt x="3" y="831"/>
                    </a:cubicBezTo>
                    <a:lnTo>
                      <a:pt x="3" y="831"/>
                    </a:lnTo>
                    <a:cubicBezTo>
                      <a:pt x="5" y="828"/>
                      <a:pt x="7" y="823"/>
                      <a:pt x="9" y="819"/>
                    </a:cubicBezTo>
                    <a:cubicBezTo>
                      <a:pt x="13" y="811"/>
                      <a:pt x="17" y="803"/>
                      <a:pt x="21" y="793"/>
                    </a:cubicBezTo>
                    <a:cubicBezTo>
                      <a:pt x="28" y="776"/>
                      <a:pt x="35" y="757"/>
                      <a:pt x="42" y="739"/>
                    </a:cubicBezTo>
                    <a:lnTo>
                      <a:pt x="42" y="739"/>
                    </a:lnTo>
                    <a:cubicBezTo>
                      <a:pt x="49" y="720"/>
                      <a:pt x="57" y="702"/>
                      <a:pt x="66" y="684"/>
                    </a:cubicBezTo>
                    <a:lnTo>
                      <a:pt x="95" y="633"/>
                    </a:lnTo>
                    <a:cubicBezTo>
                      <a:pt x="115" y="598"/>
                      <a:pt x="136" y="565"/>
                      <a:pt x="156" y="532"/>
                    </a:cubicBezTo>
                    <a:lnTo>
                      <a:pt x="220" y="433"/>
                    </a:lnTo>
                    <a:moveTo>
                      <a:pt x="222" y="435"/>
                    </a:moveTo>
                    <a:cubicBezTo>
                      <a:pt x="202" y="468"/>
                      <a:pt x="181" y="501"/>
                      <a:pt x="162" y="535"/>
                    </a:cubicBezTo>
                    <a:cubicBezTo>
                      <a:pt x="143" y="570"/>
                      <a:pt x="126" y="605"/>
                      <a:pt x="109" y="640"/>
                    </a:cubicBezTo>
                    <a:cubicBezTo>
                      <a:pt x="100" y="658"/>
                      <a:pt x="92" y="676"/>
                      <a:pt x="84" y="693"/>
                    </a:cubicBezTo>
                    <a:lnTo>
                      <a:pt x="84" y="693"/>
                    </a:lnTo>
                    <a:cubicBezTo>
                      <a:pt x="77" y="711"/>
                      <a:pt x="71" y="729"/>
                      <a:pt x="66" y="748"/>
                    </a:cubicBezTo>
                    <a:cubicBezTo>
                      <a:pt x="61" y="767"/>
                      <a:pt x="55" y="786"/>
                      <a:pt x="48" y="805"/>
                    </a:cubicBezTo>
                    <a:cubicBezTo>
                      <a:pt x="45" y="814"/>
                      <a:pt x="42" y="824"/>
                      <a:pt x="38" y="833"/>
                    </a:cubicBezTo>
                    <a:lnTo>
                      <a:pt x="38" y="833"/>
                    </a:lnTo>
                    <a:cubicBezTo>
                      <a:pt x="36" y="838"/>
                      <a:pt x="33" y="843"/>
                      <a:pt x="30" y="848"/>
                    </a:cubicBezTo>
                    <a:lnTo>
                      <a:pt x="30" y="848"/>
                    </a:lnTo>
                    <a:lnTo>
                      <a:pt x="30" y="849"/>
                    </a:lnTo>
                    <a:cubicBezTo>
                      <a:pt x="28" y="852"/>
                      <a:pt x="27" y="854"/>
                      <a:pt x="25" y="856"/>
                    </a:cubicBezTo>
                    <a:lnTo>
                      <a:pt x="25" y="856"/>
                    </a:lnTo>
                    <a:cubicBezTo>
                      <a:pt x="24" y="858"/>
                      <a:pt x="23" y="859"/>
                      <a:pt x="21" y="860"/>
                    </a:cubicBezTo>
                    <a:lnTo>
                      <a:pt x="21" y="860"/>
                    </a:lnTo>
                    <a:cubicBezTo>
                      <a:pt x="19" y="862"/>
                      <a:pt x="17" y="864"/>
                      <a:pt x="15" y="865"/>
                    </a:cubicBezTo>
                    <a:cubicBezTo>
                      <a:pt x="14" y="866"/>
                      <a:pt x="14" y="865"/>
                      <a:pt x="13" y="866"/>
                    </a:cubicBezTo>
                    <a:lnTo>
                      <a:pt x="1" y="835"/>
                    </a:lnTo>
                    <a:cubicBezTo>
                      <a:pt x="109" y="793"/>
                      <a:pt x="221" y="764"/>
                      <a:pt x="328" y="727"/>
                    </a:cubicBezTo>
                    <a:lnTo>
                      <a:pt x="328" y="727"/>
                    </a:lnTo>
                    <a:cubicBezTo>
                      <a:pt x="396" y="706"/>
                      <a:pt x="461" y="678"/>
                      <a:pt x="523" y="642"/>
                    </a:cubicBezTo>
                    <a:cubicBezTo>
                      <a:pt x="559" y="621"/>
                      <a:pt x="594" y="598"/>
                      <a:pt x="627" y="573"/>
                    </a:cubicBezTo>
                    <a:lnTo>
                      <a:pt x="627" y="573"/>
                    </a:lnTo>
                    <a:cubicBezTo>
                      <a:pt x="692" y="523"/>
                      <a:pt x="746" y="461"/>
                      <a:pt x="787" y="390"/>
                    </a:cubicBezTo>
                    <a:cubicBezTo>
                      <a:pt x="803" y="363"/>
                      <a:pt x="817" y="335"/>
                      <a:pt x="828" y="305"/>
                    </a:cubicBezTo>
                    <a:lnTo>
                      <a:pt x="828" y="305"/>
                    </a:lnTo>
                    <a:cubicBezTo>
                      <a:pt x="838" y="279"/>
                      <a:pt x="846" y="251"/>
                      <a:pt x="850" y="224"/>
                    </a:cubicBezTo>
                    <a:lnTo>
                      <a:pt x="850" y="224"/>
                    </a:lnTo>
                    <a:cubicBezTo>
                      <a:pt x="852" y="212"/>
                      <a:pt x="853" y="201"/>
                      <a:pt x="853" y="190"/>
                    </a:cubicBezTo>
                    <a:cubicBezTo>
                      <a:pt x="853" y="173"/>
                      <a:pt x="851" y="157"/>
                      <a:pt x="847" y="141"/>
                    </a:cubicBezTo>
                    <a:lnTo>
                      <a:pt x="847" y="141"/>
                    </a:lnTo>
                    <a:cubicBezTo>
                      <a:pt x="845" y="134"/>
                      <a:pt x="842" y="127"/>
                      <a:pt x="838" y="120"/>
                    </a:cubicBezTo>
                    <a:cubicBezTo>
                      <a:pt x="830" y="106"/>
                      <a:pt x="818" y="96"/>
                      <a:pt x="804" y="87"/>
                    </a:cubicBezTo>
                    <a:cubicBezTo>
                      <a:pt x="802" y="86"/>
                      <a:pt x="799" y="84"/>
                      <a:pt x="797" y="83"/>
                    </a:cubicBezTo>
                    <a:lnTo>
                      <a:pt x="797" y="83"/>
                    </a:lnTo>
                    <a:cubicBezTo>
                      <a:pt x="786" y="77"/>
                      <a:pt x="774" y="75"/>
                      <a:pt x="762" y="75"/>
                    </a:cubicBezTo>
                    <a:cubicBezTo>
                      <a:pt x="761" y="75"/>
                      <a:pt x="761" y="75"/>
                      <a:pt x="760" y="75"/>
                    </a:cubicBezTo>
                    <a:lnTo>
                      <a:pt x="760" y="75"/>
                    </a:lnTo>
                    <a:cubicBezTo>
                      <a:pt x="751" y="75"/>
                      <a:pt x="743" y="78"/>
                      <a:pt x="735" y="82"/>
                    </a:cubicBezTo>
                    <a:cubicBezTo>
                      <a:pt x="733" y="84"/>
                      <a:pt x="730" y="85"/>
                      <a:pt x="728" y="87"/>
                    </a:cubicBezTo>
                    <a:lnTo>
                      <a:pt x="703" y="109"/>
                    </a:lnTo>
                    <a:lnTo>
                      <a:pt x="708" y="76"/>
                    </a:lnTo>
                    <a:lnTo>
                      <a:pt x="708" y="76"/>
                    </a:lnTo>
                    <a:cubicBezTo>
                      <a:pt x="708" y="75"/>
                      <a:pt x="709" y="74"/>
                      <a:pt x="709" y="72"/>
                    </a:cubicBezTo>
                    <a:cubicBezTo>
                      <a:pt x="709" y="66"/>
                      <a:pt x="707" y="60"/>
                      <a:pt x="704" y="54"/>
                    </a:cubicBezTo>
                    <a:cubicBezTo>
                      <a:pt x="702" y="51"/>
                      <a:pt x="700" y="48"/>
                      <a:pt x="697" y="46"/>
                    </a:cubicBezTo>
                    <a:lnTo>
                      <a:pt x="697" y="46"/>
                    </a:lnTo>
                    <a:cubicBezTo>
                      <a:pt x="694" y="42"/>
                      <a:pt x="690" y="40"/>
                      <a:pt x="685" y="37"/>
                    </a:cubicBezTo>
                    <a:cubicBezTo>
                      <a:pt x="679" y="34"/>
                      <a:pt x="673" y="31"/>
                      <a:pt x="666" y="30"/>
                    </a:cubicBezTo>
                    <a:lnTo>
                      <a:pt x="666" y="30"/>
                    </a:lnTo>
                    <a:cubicBezTo>
                      <a:pt x="664" y="30"/>
                      <a:pt x="662" y="30"/>
                      <a:pt x="660" y="30"/>
                    </a:cubicBezTo>
                    <a:cubicBezTo>
                      <a:pt x="635" y="30"/>
                      <a:pt x="610" y="36"/>
                      <a:pt x="588" y="49"/>
                    </a:cubicBezTo>
                    <a:lnTo>
                      <a:pt x="588" y="49"/>
                    </a:lnTo>
                    <a:cubicBezTo>
                      <a:pt x="582" y="52"/>
                      <a:pt x="577" y="55"/>
                      <a:pt x="571" y="58"/>
                    </a:cubicBezTo>
                    <a:cubicBezTo>
                      <a:pt x="526" y="84"/>
                      <a:pt x="485" y="117"/>
                      <a:pt x="449" y="155"/>
                    </a:cubicBezTo>
                    <a:cubicBezTo>
                      <a:pt x="408" y="198"/>
                      <a:pt x="368" y="244"/>
                      <a:pt x="330" y="290"/>
                    </a:cubicBezTo>
                    <a:lnTo>
                      <a:pt x="330" y="290"/>
                    </a:lnTo>
                    <a:cubicBezTo>
                      <a:pt x="291" y="336"/>
                      <a:pt x="256" y="385"/>
                      <a:pt x="222" y="43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2" name="Google Shape;1322;p65"/>
              <p:cNvSpPr/>
              <p:nvPr/>
            </p:nvSpPr>
            <p:spPr>
              <a:xfrm flipH="1">
                <a:off x="791625" y="3269267"/>
                <a:ext cx="445195" cy="331947"/>
              </a:xfrm>
              <a:custGeom>
                <a:avLst/>
                <a:gdLst/>
                <a:ahLst/>
                <a:cxnLst/>
                <a:rect l="l" t="t" r="r" b="b"/>
                <a:pathLst>
                  <a:path w="1199" h="894" extrusionOk="0">
                    <a:moveTo>
                      <a:pt x="0" y="830"/>
                    </a:moveTo>
                    <a:lnTo>
                      <a:pt x="0" y="830"/>
                    </a:lnTo>
                    <a:cubicBezTo>
                      <a:pt x="164" y="773"/>
                      <a:pt x="322" y="702"/>
                      <a:pt x="472" y="615"/>
                    </a:cubicBezTo>
                    <a:cubicBezTo>
                      <a:pt x="749" y="456"/>
                      <a:pt x="995" y="247"/>
                      <a:pt x="1199" y="0"/>
                    </a:cubicBezTo>
                    <a:lnTo>
                      <a:pt x="1199" y="0"/>
                    </a:lnTo>
                    <a:cubicBezTo>
                      <a:pt x="979" y="292"/>
                      <a:pt x="703" y="537"/>
                      <a:pt x="387" y="719"/>
                    </a:cubicBezTo>
                    <a:cubicBezTo>
                      <a:pt x="270" y="787"/>
                      <a:pt x="149" y="845"/>
                      <a:pt x="24" y="894"/>
                    </a:cubicBezTo>
                    <a:lnTo>
                      <a:pt x="0" y="83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23" name="Google Shape;1323;p65"/>
            <p:cNvGrpSpPr/>
            <p:nvPr/>
          </p:nvGrpSpPr>
          <p:grpSpPr>
            <a:xfrm>
              <a:off x="448311" y="3532893"/>
              <a:ext cx="531337" cy="843233"/>
              <a:chOff x="770461" y="3532893"/>
              <a:chExt cx="531337" cy="843233"/>
            </a:xfrm>
          </p:grpSpPr>
          <p:sp>
            <p:nvSpPr>
              <p:cNvPr id="1324" name="Google Shape;1324;p65"/>
              <p:cNvSpPr/>
              <p:nvPr/>
            </p:nvSpPr>
            <p:spPr>
              <a:xfrm flipH="1">
                <a:off x="901532" y="3532893"/>
                <a:ext cx="89113" cy="89485"/>
              </a:xfrm>
              <a:custGeom>
                <a:avLst/>
                <a:gdLst/>
                <a:ahLst/>
                <a:cxnLst/>
                <a:rect l="l" t="t" r="r" b="b"/>
                <a:pathLst>
                  <a:path w="240" h="241" extrusionOk="0">
                    <a:moveTo>
                      <a:pt x="240" y="121"/>
                    </a:moveTo>
                    <a:cubicBezTo>
                      <a:pt x="240" y="142"/>
                      <a:pt x="235" y="163"/>
                      <a:pt x="224" y="181"/>
                    </a:cubicBezTo>
                    <a:cubicBezTo>
                      <a:pt x="213" y="199"/>
                      <a:pt x="198" y="214"/>
                      <a:pt x="180" y="225"/>
                    </a:cubicBezTo>
                    <a:cubicBezTo>
                      <a:pt x="162" y="236"/>
                      <a:pt x="141" y="241"/>
                      <a:pt x="120" y="241"/>
                    </a:cubicBezTo>
                    <a:cubicBezTo>
                      <a:pt x="99" y="241"/>
                      <a:pt x="79" y="236"/>
                      <a:pt x="60" y="225"/>
                    </a:cubicBezTo>
                    <a:cubicBezTo>
                      <a:pt x="42" y="214"/>
                      <a:pt x="27" y="199"/>
                      <a:pt x="16" y="181"/>
                    </a:cubicBezTo>
                    <a:cubicBezTo>
                      <a:pt x="6" y="163"/>
                      <a:pt x="0" y="142"/>
                      <a:pt x="0" y="121"/>
                    </a:cubicBezTo>
                    <a:cubicBezTo>
                      <a:pt x="0" y="100"/>
                      <a:pt x="5" y="79"/>
                      <a:pt x="16" y="61"/>
                    </a:cubicBezTo>
                    <a:cubicBezTo>
                      <a:pt x="26" y="42"/>
                      <a:pt x="42" y="28"/>
                      <a:pt x="60" y="17"/>
                    </a:cubicBezTo>
                    <a:cubicBezTo>
                      <a:pt x="79" y="7"/>
                      <a:pt x="99" y="0"/>
                      <a:pt x="120" y="0"/>
                    </a:cubicBezTo>
                    <a:cubicBezTo>
                      <a:pt x="141" y="0"/>
                      <a:pt x="162" y="7"/>
                      <a:pt x="180" y="17"/>
                    </a:cubicBezTo>
                    <a:cubicBezTo>
                      <a:pt x="198" y="28"/>
                      <a:pt x="213" y="42"/>
                      <a:pt x="224" y="61"/>
                    </a:cubicBezTo>
                    <a:cubicBezTo>
                      <a:pt x="235" y="79"/>
                      <a:pt x="240" y="100"/>
                      <a:pt x="240" y="121"/>
                    </a:cubicBezTo>
                    <a:close/>
                  </a:path>
                </a:pathLst>
              </a:custGeom>
              <a:solidFill>
                <a:schemeClr val="accent1"/>
              </a:solidFill>
              <a:ln>
                <a:noFill/>
              </a:ln>
            </p:spPr>
            <p:txBody>
              <a:bodyPr spcFirstLastPara="1" wrap="square" lIns="90000" tIns="41750" rIns="90000" bIns="417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5" name="Google Shape;1325;p65"/>
              <p:cNvSpPr/>
              <p:nvPr/>
            </p:nvSpPr>
            <p:spPr>
              <a:xfrm flipH="1">
                <a:off x="770461" y="3844788"/>
                <a:ext cx="531337" cy="531337"/>
              </a:xfrm>
              <a:custGeom>
                <a:avLst/>
                <a:gdLst/>
                <a:ahLst/>
                <a:cxnLst/>
                <a:rect l="l" t="t" r="r" b="b"/>
                <a:pathLst>
                  <a:path w="1431" h="1431" extrusionOk="0">
                    <a:moveTo>
                      <a:pt x="1431" y="716"/>
                    </a:moveTo>
                    <a:cubicBezTo>
                      <a:pt x="1431" y="841"/>
                      <a:pt x="1399" y="965"/>
                      <a:pt x="1336" y="1073"/>
                    </a:cubicBezTo>
                    <a:cubicBezTo>
                      <a:pt x="1274" y="1182"/>
                      <a:pt x="1183" y="1273"/>
                      <a:pt x="1074" y="1335"/>
                    </a:cubicBezTo>
                    <a:cubicBezTo>
                      <a:pt x="966" y="1398"/>
                      <a:pt x="842" y="1431"/>
                      <a:pt x="716" y="1431"/>
                    </a:cubicBezTo>
                    <a:cubicBezTo>
                      <a:pt x="590" y="1431"/>
                      <a:pt x="467" y="1398"/>
                      <a:pt x="358" y="1335"/>
                    </a:cubicBezTo>
                    <a:cubicBezTo>
                      <a:pt x="249" y="1273"/>
                      <a:pt x="159" y="1182"/>
                      <a:pt x="96" y="1073"/>
                    </a:cubicBezTo>
                    <a:cubicBezTo>
                      <a:pt x="34" y="965"/>
                      <a:pt x="0" y="841"/>
                      <a:pt x="0" y="716"/>
                    </a:cubicBezTo>
                    <a:cubicBezTo>
                      <a:pt x="0" y="590"/>
                      <a:pt x="34" y="467"/>
                      <a:pt x="96" y="358"/>
                    </a:cubicBezTo>
                    <a:cubicBezTo>
                      <a:pt x="159" y="249"/>
                      <a:pt x="249" y="159"/>
                      <a:pt x="358" y="96"/>
                    </a:cubicBezTo>
                    <a:cubicBezTo>
                      <a:pt x="467" y="33"/>
                      <a:pt x="590" y="0"/>
                      <a:pt x="716" y="0"/>
                    </a:cubicBezTo>
                    <a:cubicBezTo>
                      <a:pt x="842" y="0"/>
                      <a:pt x="966" y="33"/>
                      <a:pt x="1074" y="96"/>
                    </a:cubicBezTo>
                    <a:cubicBezTo>
                      <a:pt x="1183" y="159"/>
                      <a:pt x="1273" y="249"/>
                      <a:pt x="1336" y="358"/>
                    </a:cubicBezTo>
                    <a:cubicBezTo>
                      <a:pt x="1398" y="467"/>
                      <a:pt x="1431" y="590"/>
                      <a:pt x="1431" y="7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6" name="Google Shape;1326;p65"/>
              <p:cNvSpPr/>
              <p:nvPr/>
            </p:nvSpPr>
            <p:spPr>
              <a:xfrm flipH="1">
                <a:off x="823187" y="3656166"/>
                <a:ext cx="163374" cy="163746"/>
              </a:xfrm>
              <a:custGeom>
                <a:avLst/>
                <a:gdLst/>
                <a:ahLst/>
                <a:cxnLst/>
                <a:rect l="l" t="t" r="r" b="b"/>
                <a:pathLst>
                  <a:path w="440" h="441" extrusionOk="0">
                    <a:moveTo>
                      <a:pt x="440" y="220"/>
                    </a:moveTo>
                    <a:cubicBezTo>
                      <a:pt x="440" y="259"/>
                      <a:pt x="431" y="298"/>
                      <a:pt x="411" y="331"/>
                    </a:cubicBezTo>
                    <a:cubicBezTo>
                      <a:pt x="392" y="365"/>
                      <a:pt x="364" y="392"/>
                      <a:pt x="330" y="411"/>
                    </a:cubicBezTo>
                    <a:cubicBezTo>
                      <a:pt x="297" y="431"/>
                      <a:pt x="259" y="441"/>
                      <a:pt x="220" y="441"/>
                    </a:cubicBezTo>
                    <a:cubicBezTo>
                      <a:pt x="181" y="441"/>
                      <a:pt x="144" y="431"/>
                      <a:pt x="110" y="411"/>
                    </a:cubicBezTo>
                    <a:cubicBezTo>
                      <a:pt x="77" y="392"/>
                      <a:pt x="49" y="365"/>
                      <a:pt x="29" y="331"/>
                    </a:cubicBezTo>
                    <a:cubicBezTo>
                      <a:pt x="10" y="298"/>
                      <a:pt x="0" y="259"/>
                      <a:pt x="0" y="220"/>
                    </a:cubicBezTo>
                    <a:cubicBezTo>
                      <a:pt x="0" y="182"/>
                      <a:pt x="10" y="144"/>
                      <a:pt x="29" y="110"/>
                    </a:cubicBezTo>
                    <a:cubicBezTo>
                      <a:pt x="49" y="77"/>
                      <a:pt x="77" y="50"/>
                      <a:pt x="110" y="30"/>
                    </a:cubicBezTo>
                    <a:cubicBezTo>
                      <a:pt x="144" y="11"/>
                      <a:pt x="181" y="0"/>
                      <a:pt x="220" y="0"/>
                    </a:cubicBezTo>
                    <a:cubicBezTo>
                      <a:pt x="259" y="0"/>
                      <a:pt x="297" y="11"/>
                      <a:pt x="330" y="30"/>
                    </a:cubicBezTo>
                    <a:cubicBezTo>
                      <a:pt x="364" y="50"/>
                      <a:pt x="391" y="77"/>
                      <a:pt x="411" y="110"/>
                    </a:cubicBezTo>
                    <a:cubicBezTo>
                      <a:pt x="430" y="144"/>
                      <a:pt x="440" y="182"/>
                      <a:pt x="440" y="22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27" name="Google Shape;1327;p65"/>
            <p:cNvGrpSpPr/>
            <p:nvPr/>
          </p:nvGrpSpPr>
          <p:grpSpPr>
            <a:xfrm>
              <a:off x="769481" y="4214611"/>
              <a:ext cx="2952617" cy="659066"/>
              <a:chOff x="4364293" y="4163386"/>
              <a:chExt cx="2952617" cy="659066"/>
            </a:xfrm>
          </p:grpSpPr>
          <p:sp>
            <p:nvSpPr>
              <p:cNvPr id="1328" name="Google Shape;1328;p65"/>
              <p:cNvSpPr/>
              <p:nvPr/>
            </p:nvSpPr>
            <p:spPr>
              <a:xfrm flipH="1">
                <a:off x="5652728" y="4207563"/>
                <a:ext cx="1566897" cy="574048"/>
              </a:xfrm>
              <a:custGeom>
                <a:avLst/>
                <a:gdLst/>
                <a:ahLst/>
                <a:cxnLst/>
                <a:rect l="l" t="t" r="r" b="b"/>
                <a:pathLst>
                  <a:path w="4220" h="1738" extrusionOk="0">
                    <a:moveTo>
                      <a:pt x="41" y="24"/>
                    </a:moveTo>
                    <a:lnTo>
                      <a:pt x="1231" y="12"/>
                    </a:lnTo>
                    <a:lnTo>
                      <a:pt x="1831" y="7"/>
                    </a:lnTo>
                    <a:lnTo>
                      <a:pt x="2434" y="3"/>
                    </a:lnTo>
                    <a:lnTo>
                      <a:pt x="3037" y="0"/>
                    </a:lnTo>
                    <a:cubicBezTo>
                      <a:pt x="3238" y="0"/>
                      <a:pt x="3440" y="0"/>
                      <a:pt x="3641" y="1"/>
                    </a:cubicBezTo>
                    <a:lnTo>
                      <a:pt x="3641" y="1"/>
                    </a:lnTo>
                    <a:cubicBezTo>
                      <a:pt x="3644" y="1"/>
                      <a:pt x="3648" y="1"/>
                      <a:pt x="3652" y="1"/>
                    </a:cubicBezTo>
                    <a:cubicBezTo>
                      <a:pt x="3752" y="1"/>
                      <a:pt x="3850" y="23"/>
                      <a:pt x="3941" y="66"/>
                    </a:cubicBezTo>
                    <a:lnTo>
                      <a:pt x="3941" y="66"/>
                    </a:lnTo>
                    <a:cubicBezTo>
                      <a:pt x="3956" y="73"/>
                      <a:pt x="3971" y="80"/>
                      <a:pt x="3986" y="89"/>
                    </a:cubicBezTo>
                    <a:cubicBezTo>
                      <a:pt x="4061" y="132"/>
                      <a:pt x="4125" y="194"/>
                      <a:pt x="4170" y="269"/>
                    </a:cubicBezTo>
                    <a:lnTo>
                      <a:pt x="4170" y="269"/>
                    </a:lnTo>
                    <a:lnTo>
                      <a:pt x="4170" y="269"/>
                    </a:lnTo>
                    <a:cubicBezTo>
                      <a:pt x="4196" y="314"/>
                      <a:pt x="4212" y="364"/>
                      <a:pt x="4218" y="415"/>
                    </a:cubicBezTo>
                    <a:lnTo>
                      <a:pt x="4218" y="415"/>
                    </a:lnTo>
                    <a:cubicBezTo>
                      <a:pt x="4219" y="432"/>
                      <a:pt x="4220" y="449"/>
                      <a:pt x="4220" y="466"/>
                    </a:cubicBezTo>
                    <a:cubicBezTo>
                      <a:pt x="4220" y="475"/>
                      <a:pt x="4220" y="483"/>
                      <a:pt x="4220" y="492"/>
                    </a:cubicBezTo>
                    <a:lnTo>
                      <a:pt x="4219" y="567"/>
                    </a:lnTo>
                    <a:cubicBezTo>
                      <a:pt x="4217" y="667"/>
                      <a:pt x="4218" y="768"/>
                      <a:pt x="4217" y="867"/>
                    </a:cubicBezTo>
                    <a:cubicBezTo>
                      <a:pt x="4217" y="967"/>
                      <a:pt x="4217" y="1066"/>
                      <a:pt x="4217" y="1166"/>
                    </a:cubicBezTo>
                    <a:lnTo>
                      <a:pt x="4217" y="1241"/>
                    </a:lnTo>
                    <a:lnTo>
                      <a:pt x="4217" y="1241"/>
                    </a:lnTo>
                    <a:cubicBezTo>
                      <a:pt x="4217" y="1248"/>
                      <a:pt x="4217" y="1254"/>
                      <a:pt x="4217" y="1260"/>
                    </a:cubicBezTo>
                    <a:cubicBezTo>
                      <a:pt x="4217" y="1279"/>
                      <a:pt x="4216" y="1298"/>
                      <a:pt x="4214" y="1317"/>
                    </a:cubicBezTo>
                    <a:lnTo>
                      <a:pt x="4214" y="1317"/>
                    </a:lnTo>
                    <a:cubicBezTo>
                      <a:pt x="4208" y="1368"/>
                      <a:pt x="4191" y="1416"/>
                      <a:pt x="4166" y="1460"/>
                    </a:cubicBezTo>
                    <a:cubicBezTo>
                      <a:pt x="4165" y="1461"/>
                      <a:pt x="4165" y="1461"/>
                      <a:pt x="4165" y="1462"/>
                    </a:cubicBezTo>
                    <a:lnTo>
                      <a:pt x="4165" y="1462"/>
                    </a:lnTo>
                    <a:cubicBezTo>
                      <a:pt x="4120" y="1535"/>
                      <a:pt x="4058" y="1596"/>
                      <a:pt x="3983" y="1639"/>
                    </a:cubicBezTo>
                    <a:cubicBezTo>
                      <a:pt x="3968" y="1648"/>
                      <a:pt x="3953" y="1656"/>
                      <a:pt x="3937" y="1663"/>
                    </a:cubicBezTo>
                    <a:lnTo>
                      <a:pt x="3937" y="1663"/>
                    </a:lnTo>
                    <a:cubicBezTo>
                      <a:pt x="3846" y="1705"/>
                      <a:pt x="3747" y="1727"/>
                      <a:pt x="3647" y="1727"/>
                    </a:cubicBezTo>
                    <a:cubicBezTo>
                      <a:pt x="3644" y="1727"/>
                      <a:pt x="3642" y="1727"/>
                      <a:pt x="3639" y="1727"/>
                    </a:cubicBezTo>
                    <a:cubicBezTo>
                      <a:pt x="3240" y="1731"/>
                      <a:pt x="2840" y="1733"/>
                      <a:pt x="2440" y="1735"/>
                    </a:cubicBezTo>
                    <a:cubicBezTo>
                      <a:pt x="2040" y="1737"/>
                      <a:pt x="1641" y="1738"/>
                      <a:pt x="1241" y="1738"/>
                    </a:cubicBezTo>
                    <a:lnTo>
                      <a:pt x="641" y="1736"/>
                    </a:lnTo>
                    <a:lnTo>
                      <a:pt x="42" y="1732"/>
                    </a:lnTo>
                    <a:lnTo>
                      <a:pt x="0" y="1732"/>
                    </a:lnTo>
                    <a:lnTo>
                      <a:pt x="20" y="1695"/>
                    </a:lnTo>
                    <a:lnTo>
                      <a:pt x="20" y="1695"/>
                    </a:lnTo>
                    <a:cubicBezTo>
                      <a:pt x="55" y="1632"/>
                      <a:pt x="85" y="1567"/>
                      <a:pt x="111" y="1500"/>
                    </a:cubicBezTo>
                    <a:lnTo>
                      <a:pt x="111" y="1500"/>
                    </a:lnTo>
                    <a:cubicBezTo>
                      <a:pt x="137" y="1432"/>
                      <a:pt x="160" y="1363"/>
                      <a:pt x="179" y="1293"/>
                    </a:cubicBezTo>
                    <a:lnTo>
                      <a:pt x="179" y="1293"/>
                    </a:lnTo>
                    <a:cubicBezTo>
                      <a:pt x="218" y="1154"/>
                      <a:pt x="240" y="1010"/>
                      <a:pt x="245" y="865"/>
                    </a:cubicBezTo>
                    <a:lnTo>
                      <a:pt x="245" y="865"/>
                    </a:lnTo>
                    <a:cubicBezTo>
                      <a:pt x="246" y="846"/>
                      <a:pt x="246" y="827"/>
                      <a:pt x="246" y="808"/>
                    </a:cubicBezTo>
                    <a:cubicBezTo>
                      <a:pt x="246" y="682"/>
                      <a:pt x="231" y="555"/>
                      <a:pt x="202" y="432"/>
                    </a:cubicBezTo>
                    <a:lnTo>
                      <a:pt x="202" y="432"/>
                    </a:lnTo>
                    <a:cubicBezTo>
                      <a:pt x="185" y="362"/>
                      <a:pt x="162" y="292"/>
                      <a:pt x="135" y="225"/>
                    </a:cubicBezTo>
                    <a:cubicBezTo>
                      <a:pt x="121" y="191"/>
                      <a:pt x="106" y="157"/>
                      <a:pt x="90" y="125"/>
                    </a:cubicBezTo>
                    <a:cubicBezTo>
                      <a:pt x="83" y="109"/>
                      <a:pt x="74" y="93"/>
                      <a:pt x="66" y="76"/>
                    </a:cubicBezTo>
                    <a:lnTo>
                      <a:pt x="52" y="51"/>
                    </a:lnTo>
                    <a:lnTo>
                      <a:pt x="41" y="24"/>
                    </a:lnTo>
                    <a:moveTo>
                      <a:pt x="46" y="27"/>
                    </a:moveTo>
                    <a:cubicBezTo>
                      <a:pt x="56" y="43"/>
                      <a:pt x="65" y="55"/>
                      <a:pt x="74" y="71"/>
                    </a:cubicBezTo>
                    <a:cubicBezTo>
                      <a:pt x="83" y="87"/>
                      <a:pt x="92" y="103"/>
                      <a:pt x="101" y="119"/>
                    </a:cubicBezTo>
                    <a:cubicBezTo>
                      <a:pt x="119" y="151"/>
                      <a:pt x="134" y="185"/>
                      <a:pt x="149" y="218"/>
                    </a:cubicBezTo>
                    <a:lnTo>
                      <a:pt x="149" y="218"/>
                    </a:lnTo>
                    <a:cubicBezTo>
                      <a:pt x="179" y="286"/>
                      <a:pt x="204" y="355"/>
                      <a:pt x="224" y="426"/>
                    </a:cubicBezTo>
                    <a:lnTo>
                      <a:pt x="224" y="426"/>
                    </a:lnTo>
                    <a:cubicBezTo>
                      <a:pt x="261" y="562"/>
                      <a:pt x="280" y="701"/>
                      <a:pt x="280" y="842"/>
                    </a:cubicBezTo>
                    <a:cubicBezTo>
                      <a:pt x="280" y="849"/>
                      <a:pt x="280" y="857"/>
                      <a:pt x="279" y="864"/>
                    </a:cubicBezTo>
                    <a:lnTo>
                      <a:pt x="279" y="864"/>
                    </a:lnTo>
                    <a:cubicBezTo>
                      <a:pt x="278" y="1013"/>
                      <a:pt x="258" y="1160"/>
                      <a:pt x="222" y="1304"/>
                    </a:cubicBezTo>
                    <a:lnTo>
                      <a:pt x="222" y="1304"/>
                    </a:lnTo>
                    <a:cubicBezTo>
                      <a:pt x="203" y="1375"/>
                      <a:pt x="181" y="1446"/>
                      <a:pt x="155" y="1516"/>
                    </a:cubicBezTo>
                    <a:lnTo>
                      <a:pt x="155" y="1516"/>
                    </a:lnTo>
                    <a:cubicBezTo>
                      <a:pt x="130" y="1586"/>
                      <a:pt x="99" y="1654"/>
                      <a:pt x="64" y="1720"/>
                    </a:cubicBezTo>
                    <a:lnTo>
                      <a:pt x="43" y="1683"/>
                    </a:lnTo>
                    <a:lnTo>
                      <a:pt x="643" y="1679"/>
                    </a:lnTo>
                    <a:lnTo>
                      <a:pt x="1242" y="1677"/>
                    </a:lnTo>
                    <a:cubicBezTo>
                      <a:pt x="1642" y="1677"/>
                      <a:pt x="2042" y="1678"/>
                      <a:pt x="2441" y="1680"/>
                    </a:cubicBezTo>
                    <a:cubicBezTo>
                      <a:pt x="2841" y="1682"/>
                      <a:pt x="3241" y="1684"/>
                      <a:pt x="3641" y="1688"/>
                    </a:cubicBezTo>
                    <a:lnTo>
                      <a:pt x="3641" y="1688"/>
                    </a:lnTo>
                    <a:cubicBezTo>
                      <a:pt x="3650" y="1688"/>
                      <a:pt x="3659" y="1688"/>
                      <a:pt x="3667" y="1688"/>
                    </a:cubicBezTo>
                    <a:cubicBezTo>
                      <a:pt x="3756" y="1688"/>
                      <a:pt x="3844" y="1670"/>
                      <a:pt x="3926" y="1635"/>
                    </a:cubicBezTo>
                    <a:lnTo>
                      <a:pt x="3926" y="1635"/>
                    </a:lnTo>
                    <a:cubicBezTo>
                      <a:pt x="3945" y="1627"/>
                      <a:pt x="3963" y="1618"/>
                      <a:pt x="3981" y="1608"/>
                    </a:cubicBezTo>
                    <a:cubicBezTo>
                      <a:pt x="4048" y="1569"/>
                      <a:pt x="4104" y="1515"/>
                      <a:pt x="4146" y="1451"/>
                    </a:cubicBezTo>
                    <a:lnTo>
                      <a:pt x="4146" y="1451"/>
                    </a:lnTo>
                    <a:cubicBezTo>
                      <a:pt x="4148" y="1448"/>
                      <a:pt x="4150" y="1445"/>
                      <a:pt x="4152" y="1442"/>
                    </a:cubicBezTo>
                    <a:cubicBezTo>
                      <a:pt x="4174" y="1403"/>
                      <a:pt x="4189" y="1360"/>
                      <a:pt x="4195" y="1315"/>
                    </a:cubicBezTo>
                    <a:lnTo>
                      <a:pt x="4195" y="1315"/>
                    </a:lnTo>
                    <a:cubicBezTo>
                      <a:pt x="4197" y="1295"/>
                      <a:pt x="4198" y="1275"/>
                      <a:pt x="4198" y="1255"/>
                    </a:cubicBezTo>
                    <a:cubicBezTo>
                      <a:pt x="4198" y="1251"/>
                      <a:pt x="4198" y="1246"/>
                      <a:pt x="4198" y="1241"/>
                    </a:cubicBezTo>
                    <a:lnTo>
                      <a:pt x="4198" y="1166"/>
                    </a:lnTo>
                    <a:cubicBezTo>
                      <a:pt x="4198" y="1066"/>
                      <a:pt x="4200" y="967"/>
                      <a:pt x="4198" y="867"/>
                    </a:cubicBezTo>
                    <a:cubicBezTo>
                      <a:pt x="4197" y="768"/>
                      <a:pt x="4197" y="667"/>
                      <a:pt x="4195" y="567"/>
                    </a:cubicBezTo>
                    <a:lnTo>
                      <a:pt x="4194" y="492"/>
                    </a:lnTo>
                    <a:lnTo>
                      <a:pt x="4194" y="492"/>
                    </a:lnTo>
                    <a:cubicBezTo>
                      <a:pt x="4194" y="489"/>
                      <a:pt x="4194" y="487"/>
                      <a:pt x="4194" y="484"/>
                    </a:cubicBezTo>
                    <a:cubicBezTo>
                      <a:pt x="4194" y="462"/>
                      <a:pt x="4193" y="440"/>
                      <a:pt x="4191" y="419"/>
                    </a:cubicBezTo>
                    <a:lnTo>
                      <a:pt x="4191" y="419"/>
                    </a:lnTo>
                    <a:cubicBezTo>
                      <a:pt x="4184" y="375"/>
                      <a:pt x="4170" y="333"/>
                      <a:pt x="4148" y="295"/>
                    </a:cubicBezTo>
                    <a:cubicBezTo>
                      <a:pt x="4146" y="292"/>
                      <a:pt x="4143" y="288"/>
                      <a:pt x="4141" y="284"/>
                    </a:cubicBezTo>
                    <a:lnTo>
                      <a:pt x="4141" y="284"/>
                    </a:lnTo>
                    <a:cubicBezTo>
                      <a:pt x="4100" y="221"/>
                      <a:pt x="4044" y="168"/>
                      <a:pt x="3978" y="130"/>
                    </a:cubicBezTo>
                    <a:cubicBezTo>
                      <a:pt x="3960" y="120"/>
                      <a:pt x="3942" y="111"/>
                      <a:pt x="3922" y="102"/>
                    </a:cubicBezTo>
                    <a:lnTo>
                      <a:pt x="3922" y="102"/>
                    </a:lnTo>
                    <a:cubicBezTo>
                      <a:pt x="3840" y="67"/>
                      <a:pt x="3752" y="49"/>
                      <a:pt x="3662" y="49"/>
                    </a:cubicBezTo>
                    <a:cubicBezTo>
                      <a:pt x="3655" y="49"/>
                      <a:pt x="3647" y="50"/>
                      <a:pt x="3639" y="50"/>
                    </a:cubicBezTo>
                    <a:cubicBezTo>
                      <a:pt x="3441" y="51"/>
                      <a:pt x="3242" y="51"/>
                      <a:pt x="3043" y="51"/>
                    </a:cubicBezTo>
                    <a:lnTo>
                      <a:pt x="2447" y="48"/>
                    </a:lnTo>
                    <a:lnTo>
                      <a:pt x="1851" y="44"/>
                    </a:lnTo>
                    <a:lnTo>
                      <a:pt x="1252" y="39"/>
                    </a:lnTo>
                    <a:lnTo>
                      <a:pt x="46" y="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9" name="Google Shape;1329;p65"/>
              <p:cNvSpPr/>
              <p:nvPr/>
            </p:nvSpPr>
            <p:spPr>
              <a:xfrm flipH="1">
                <a:off x="5657178" y="4181209"/>
                <a:ext cx="1546485" cy="624535"/>
              </a:xfrm>
              <a:custGeom>
                <a:avLst/>
                <a:gdLst/>
                <a:ahLst/>
                <a:cxnLst/>
                <a:rect l="l" t="t" r="r" b="b"/>
                <a:pathLst>
                  <a:path w="4165" h="1682" extrusionOk="0">
                    <a:moveTo>
                      <a:pt x="0" y="0"/>
                    </a:moveTo>
                    <a:lnTo>
                      <a:pt x="3615" y="0"/>
                    </a:lnTo>
                    <a:cubicBezTo>
                      <a:pt x="3917" y="0"/>
                      <a:pt x="4165" y="195"/>
                      <a:pt x="4165" y="434"/>
                    </a:cubicBezTo>
                    <a:lnTo>
                      <a:pt x="4165" y="1248"/>
                    </a:lnTo>
                    <a:cubicBezTo>
                      <a:pt x="4165" y="1487"/>
                      <a:pt x="3917" y="1682"/>
                      <a:pt x="3615" y="1682"/>
                    </a:cubicBezTo>
                    <a:lnTo>
                      <a:pt x="0" y="1682"/>
                    </a:lnTo>
                    <a:cubicBezTo>
                      <a:pt x="0" y="1682"/>
                      <a:pt x="497" y="825"/>
                      <a:pt x="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0" name="Google Shape;1330;p65"/>
              <p:cNvSpPr/>
              <p:nvPr/>
            </p:nvSpPr>
            <p:spPr>
              <a:xfrm flipH="1">
                <a:off x="5694309" y="4549171"/>
                <a:ext cx="1286201" cy="10768"/>
              </a:xfrm>
              <a:custGeom>
                <a:avLst/>
                <a:gdLst/>
                <a:ahLst/>
                <a:cxnLst/>
                <a:rect l="l" t="t" r="r" b="b"/>
                <a:pathLst>
                  <a:path w="3464" h="29" extrusionOk="0">
                    <a:moveTo>
                      <a:pt x="3464" y="29"/>
                    </a:moveTo>
                    <a:lnTo>
                      <a:pt x="3464" y="0"/>
                    </a:lnTo>
                    <a:lnTo>
                      <a:pt x="0" y="14"/>
                    </a:lnTo>
                    <a:lnTo>
                      <a:pt x="3464"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1" name="Google Shape;1331;p65"/>
              <p:cNvSpPr/>
              <p:nvPr/>
            </p:nvSpPr>
            <p:spPr>
              <a:xfrm flipH="1">
                <a:off x="5697279" y="4512412"/>
                <a:ext cx="1295854" cy="11139"/>
              </a:xfrm>
              <a:custGeom>
                <a:avLst/>
                <a:gdLst/>
                <a:ahLst/>
                <a:cxnLst/>
                <a:rect l="l" t="t" r="r" b="b"/>
                <a:pathLst>
                  <a:path w="3490" h="30" extrusionOk="0">
                    <a:moveTo>
                      <a:pt x="3490" y="0"/>
                    </a:moveTo>
                    <a:lnTo>
                      <a:pt x="0" y="15"/>
                    </a:lnTo>
                    <a:lnTo>
                      <a:pt x="3490" y="30"/>
                    </a:lnTo>
                    <a:lnTo>
                      <a:pt x="349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2" name="Google Shape;1332;p65"/>
              <p:cNvSpPr/>
              <p:nvPr/>
            </p:nvSpPr>
            <p:spPr>
              <a:xfrm flipH="1">
                <a:off x="5687999" y="4463771"/>
                <a:ext cx="415119" cy="10768"/>
              </a:xfrm>
              <a:custGeom>
                <a:avLst/>
                <a:gdLst/>
                <a:ahLst/>
                <a:cxnLst/>
                <a:rect l="l" t="t" r="r" b="b"/>
                <a:pathLst>
                  <a:path w="1118" h="29" extrusionOk="0">
                    <a:moveTo>
                      <a:pt x="1118" y="29"/>
                    </a:moveTo>
                    <a:lnTo>
                      <a:pt x="1118" y="0"/>
                    </a:lnTo>
                    <a:lnTo>
                      <a:pt x="0" y="14"/>
                    </a:lnTo>
                    <a:lnTo>
                      <a:pt x="1118"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3" name="Google Shape;1333;p65"/>
              <p:cNvSpPr/>
              <p:nvPr/>
            </p:nvSpPr>
            <p:spPr>
              <a:xfrm flipH="1">
                <a:off x="5672773" y="4361291"/>
                <a:ext cx="1366774" cy="10768"/>
              </a:xfrm>
              <a:custGeom>
                <a:avLst/>
                <a:gdLst/>
                <a:ahLst/>
                <a:cxnLst/>
                <a:rect l="l" t="t" r="r" b="b"/>
                <a:pathLst>
                  <a:path w="3681" h="29" extrusionOk="0">
                    <a:moveTo>
                      <a:pt x="3681" y="29"/>
                    </a:moveTo>
                    <a:lnTo>
                      <a:pt x="3681" y="0"/>
                    </a:lnTo>
                    <a:lnTo>
                      <a:pt x="0" y="14"/>
                    </a:lnTo>
                    <a:lnTo>
                      <a:pt x="3681"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4" name="Google Shape;1334;p65"/>
              <p:cNvSpPr/>
              <p:nvPr/>
            </p:nvSpPr>
            <p:spPr>
              <a:xfrm flipH="1">
                <a:off x="5876991" y="4312279"/>
                <a:ext cx="1097578" cy="6312"/>
              </a:xfrm>
              <a:custGeom>
                <a:avLst/>
                <a:gdLst/>
                <a:ahLst/>
                <a:cxnLst/>
                <a:rect l="l" t="t" r="r" b="b"/>
                <a:pathLst>
                  <a:path w="2956" h="17" extrusionOk="0">
                    <a:moveTo>
                      <a:pt x="2168" y="17"/>
                    </a:moveTo>
                    <a:cubicBezTo>
                      <a:pt x="2299" y="17"/>
                      <a:pt x="2431" y="17"/>
                      <a:pt x="2562" y="15"/>
                    </a:cubicBezTo>
                    <a:cubicBezTo>
                      <a:pt x="2694" y="13"/>
                      <a:pt x="2824" y="12"/>
                      <a:pt x="2956" y="9"/>
                    </a:cubicBezTo>
                    <a:cubicBezTo>
                      <a:pt x="2824" y="5"/>
                      <a:pt x="2694" y="4"/>
                      <a:pt x="2562" y="2"/>
                    </a:cubicBezTo>
                    <a:cubicBezTo>
                      <a:pt x="2431" y="1"/>
                      <a:pt x="2300" y="1"/>
                      <a:pt x="2168" y="0"/>
                    </a:cubicBezTo>
                    <a:cubicBezTo>
                      <a:pt x="2037" y="0"/>
                      <a:pt x="527" y="0"/>
                      <a:pt x="395" y="2"/>
                    </a:cubicBezTo>
                    <a:cubicBezTo>
                      <a:pt x="264" y="4"/>
                      <a:pt x="132" y="5"/>
                      <a:pt x="0" y="9"/>
                    </a:cubicBezTo>
                    <a:cubicBezTo>
                      <a:pt x="132" y="12"/>
                      <a:pt x="264" y="14"/>
                      <a:pt x="395" y="15"/>
                    </a:cubicBezTo>
                    <a:cubicBezTo>
                      <a:pt x="527" y="16"/>
                      <a:pt x="2036" y="16"/>
                      <a:pt x="2168" y="1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5" name="Google Shape;1335;p65"/>
              <p:cNvSpPr/>
              <p:nvPr/>
            </p:nvSpPr>
            <p:spPr>
              <a:xfrm flipH="1">
                <a:off x="5926745" y="4671330"/>
                <a:ext cx="1226049" cy="10397"/>
              </a:xfrm>
              <a:custGeom>
                <a:avLst/>
                <a:gdLst/>
                <a:ahLst/>
                <a:cxnLst/>
                <a:rect l="l" t="t" r="r" b="b"/>
                <a:pathLst>
                  <a:path w="3302" h="28" extrusionOk="0">
                    <a:moveTo>
                      <a:pt x="8" y="0"/>
                    </a:moveTo>
                    <a:cubicBezTo>
                      <a:pt x="6" y="9"/>
                      <a:pt x="3" y="19"/>
                      <a:pt x="0" y="28"/>
                    </a:cubicBezTo>
                    <a:lnTo>
                      <a:pt x="3302" y="14"/>
                    </a:lnTo>
                    <a:lnTo>
                      <a:pt x="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6" name="Google Shape;1336;p65"/>
              <p:cNvSpPr/>
              <p:nvPr/>
            </p:nvSpPr>
            <p:spPr>
              <a:xfrm flipH="1">
                <a:off x="6195942" y="4568850"/>
                <a:ext cx="933461" cy="10768"/>
              </a:xfrm>
              <a:custGeom>
                <a:avLst/>
                <a:gdLst/>
                <a:ahLst/>
                <a:cxnLst/>
                <a:rect l="l" t="t" r="r" b="b"/>
                <a:pathLst>
                  <a:path w="2514" h="29" extrusionOk="0">
                    <a:moveTo>
                      <a:pt x="4" y="0"/>
                    </a:moveTo>
                    <a:cubicBezTo>
                      <a:pt x="3" y="10"/>
                      <a:pt x="1" y="19"/>
                      <a:pt x="0" y="29"/>
                    </a:cubicBezTo>
                    <a:lnTo>
                      <a:pt x="2514" y="14"/>
                    </a:lnTo>
                    <a:lnTo>
                      <a:pt x="4"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7" name="Google Shape;1337;p65"/>
              <p:cNvSpPr/>
              <p:nvPr/>
            </p:nvSpPr>
            <p:spPr>
              <a:xfrm flipH="1">
                <a:off x="5796417" y="4266237"/>
                <a:ext cx="1365288" cy="10768"/>
              </a:xfrm>
              <a:custGeom>
                <a:avLst/>
                <a:gdLst/>
                <a:ahLst/>
                <a:cxnLst/>
                <a:rect l="l" t="t" r="r" b="b"/>
                <a:pathLst>
                  <a:path w="3677" h="29" extrusionOk="0">
                    <a:moveTo>
                      <a:pt x="0" y="0"/>
                    </a:moveTo>
                    <a:cubicBezTo>
                      <a:pt x="4" y="10"/>
                      <a:pt x="7" y="19"/>
                      <a:pt x="11" y="29"/>
                    </a:cubicBezTo>
                    <a:lnTo>
                      <a:pt x="3677" y="14"/>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8" name="Google Shape;1338;p65"/>
              <p:cNvSpPr/>
              <p:nvPr/>
            </p:nvSpPr>
            <p:spPr>
              <a:xfrm flipH="1">
                <a:off x="5650870" y="4327502"/>
                <a:ext cx="63493" cy="336774"/>
              </a:xfrm>
              <a:custGeom>
                <a:avLst/>
                <a:gdLst/>
                <a:ahLst/>
                <a:cxnLst/>
                <a:rect l="l" t="t" r="r" b="b"/>
                <a:pathLst>
                  <a:path w="171" h="907" extrusionOk="0">
                    <a:moveTo>
                      <a:pt x="171" y="907"/>
                    </a:moveTo>
                    <a:lnTo>
                      <a:pt x="171" y="0"/>
                    </a:lnTo>
                    <a:cubicBezTo>
                      <a:pt x="171" y="0"/>
                      <a:pt x="-213" y="368"/>
                      <a:pt x="171" y="9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9" name="Google Shape;1339;p65"/>
              <p:cNvSpPr/>
              <p:nvPr/>
            </p:nvSpPr>
            <p:spPr>
              <a:xfrm flipH="1">
                <a:off x="4375061" y="4173782"/>
                <a:ext cx="2938508" cy="639016"/>
              </a:xfrm>
              <a:custGeom>
                <a:avLst/>
                <a:gdLst/>
                <a:ahLst/>
                <a:cxnLst/>
                <a:rect l="l" t="t" r="r" b="b"/>
                <a:pathLst>
                  <a:path w="7914" h="1721" extrusionOk="0">
                    <a:moveTo>
                      <a:pt x="75" y="119"/>
                    </a:moveTo>
                    <a:lnTo>
                      <a:pt x="4259" y="119"/>
                    </a:lnTo>
                    <a:cubicBezTo>
                      <a:pt x="4382" y="198"/>
                      <a:pt x="4461" y="319"/>
                      <a:pt x="4461" y="454"/>
                    </a:cubicBezTo>
                    <a:lnTo>
                      <a:pt x="4461" y="1268"/>
                    </a:lnTo>
                    <a:cubicBezTo>
                      <a:pt x="4461" y="1402"/>
                      <a:pt x="4383" y="1523"/>
                      <a:pt x="4260" y="1602"/>
                    </a:cubicBezTo>
                    <a:lnTo>
                      <a:pt x="75" y="1602"/>
                    </a:lnTo>
                    <a:cubicBezTo>
                      <a:pt x="34" y="1602"/>
                      <a:pt x="0" y="1629"/>
                      <a:pt x="0" y="1661"/>
                    </a:cubicBezTo>
                    <a:cubicBezTo>
                      <a:pt x="0" y="1694"/>
                      <a:pt x="34" y="1721"/>
                      <a:pt x="75" y="1721"/>
                    </a:cubicBezTo>
                    <a:lnTo>
                      <a:pt x="7385" y="1721"/>
                    </a:lnTo>
                    <a:lnTo>
                      <a:pt x="7385" y="1721"/>
                    </a:lnTo>
                    <a:cubicBezTo>
                      <a:pt x="7386" y="1721"/>
                      <a:pt x="7386" y="1721"/>
                      <a:pt x="7387" y="1721"/>
                    </a:cubicBezTo>
                    <a:cubicBezTo>
                      <a:pt x="7401" y="1721"/>
                      <a:pt x="7416" y="1717"/>
                      <a:pt x="7428" y="1710"/>
                    </a:cubicBezTo>
                    <a:cubicBezTo>
                      <a:pt x="7434" y="1706"/>
                      <a:pt x="7440" y="1702"/>
                      <a:pt x="7445" y="1697"/>
                    </a:cubicBezTo>
                    <a:cubicBezTo>
                      <a:pt x="7709" y="1665"/>
                      <a:pt x="7914" y="1370"/>
                      <a:pt x="7914" y="1153"/>
                    </a:cubicBezTo>
                    <a:lnTo>
                      <a:pt x="7914" y="569"/>
                    </a:lnTo>
                    <a:cubicBezTo>
                      <a:pt x="7914" y="353"/>
                      <a:pt x="7710" y="58"/>
                      <a:pt x="7447" y="26"/>
                    </a:cubicBezTo>
                    <a:lnTo>
                      <a:pt x="7447" y="26"/>
                    </a:lnTo>
                    <a:cubicBezTo>
                      <a:pt x="7441" y="20"/>
                      <a:pt x="7435" y="15"/>
                      <a:pt x="7429" y="11"/>
                    </a:cubicBezTo>
                    <a:cubicBezTo>
                      <a:pt x="7416" y="4"/>
                      <a:pt x="7402" y="0"/>
                      <a:pt x="7387" y="0"/>
                    </a:cubicBezTo>
                    <a:cubicBezTo>
                      <a:pt x="7387" y="0"/>
                      <a:pt x="7386" y="0"/>
                      <a:pt x="7385" y="0"/>
                    </a:cubicBezTo>
                    <a:lnTo>
                      <a:pt x="75" y="0"/>
                    </a:lnTo>
                    <a:cubicBezTo>
                      <a:pt x="34" y="0"/>
                      <a:pt x="0" y="27"/>
                      <a:pt x="0" y="59"/>
                    </a:cubicBezTo>
                    <a:cubicBezTo>
                      <a:pt x="0" y="92"/>
                      <a:pt x="34" y="119"/>
                      <a:pt x="75" y="11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0" name="Google Shape;1340;p65"/>
              <p:cNvSpPr/>
              <p:nvPr/>
            </p:nvSpPr>
            <p:spPr>
              <a:xfrm flipH="1">
                <a:off x="4364293" y="4163386"/>
                <a:ext cx="2952617" cy="659066"/>
              </a:xfrm>
              <a:custGeom>
                <a:avLst/>
                <a:gdLst/>
                <a:ahLst/>
                <a:cxnLst/>
                <a:rect l="l" t="t" r="r" b="b"/>
                <a:pathLst>
                  <a:path w="7952" h="1775" extrusionOk="0">
                    <a:moveTo>
                      <a:pt x="84" y="144"/>
                    </a:moveTo>
                    <a:lnTo>
                      <a:pt x="1130" y="143"/>
                    </a:lnTo>
                    <a:lnTo>
                      <a:pt x="2176" y="139"/>
                    </a:lnTo>
                    <a:lnTo>
                      <a:pt x="4268" y="129"/>
                    </a:lnTo>
                    <a:lnTo>
                      <a:pt x="4273" y="129"/>
                    </a:lnTo>
                    <a:lnTo>
                      <a:pt x="4277" y="132"/>
                    </a:lnTo>
                    <a:lnTo>
                      <a:pt x="4277" y="132"/>
                    </a:lnTo>
                    <a:cubicBezTo>
                      <a:pt x="4337" y="169"/>
                      <a:pt x="4389" y="219"/>
                      <a:pt x="4428" y="278"/>
                    </a:cubicBezTo>
                    <a:lnTo>
                      <a:pt x="4428" y="278"/>
                    </a:lnTo>
                    <a:cubicBezTo>
                      <a:pt x="4432" y="284"/>
                      <a:pt x="4437" y="291"/>
                      <a:pt x="4441" y="298"/>
                    </a:cubicBezTo>
                    <a:cubicBezTo>
                      <a:pt x="4473" y="354"/>
                      <a:pt x="4490" y="416"/>
                      <a:pt x="4491" y="481"/>
                    </a:cubicBezTo>
                    <a:lnTo>
                      <a:pt x="4494" y="888"/>
                    </a:lnTo>
                    <a:lnTo>
                      <a:pt x="4495" y="1295"/>
                    </a:lnTo>
                    <a:lnTo>
                      <a:pt x="4495" y="1295"/>
                    </a:lnTo>
                    <a:cubicBezTo>
                      <a:pt x="4495" y="1362"/>
                      <a:pt x="4477" y="1428"/>
                      <a:pt x="4444" y="1486"/>
                    </a:cubicBezTo>
                    <a:cubicBezTo>
                      <a:pt x="4441" y="1491"/>
                      <a:pt x="4438" y="1497"/>
                      <a:pt x="4434" y="1502"/>
                    </a:cubicBezTo>
                    <a:lnTo>
                      <a:pt x="4434" y="1502"/>
                    </a:lnTo>
                    <a:cubicBezTo>
                      <a:pt x="4395" y="1562"/>
                      <a:pt x="4344" y="1613"/>
                      <a:pt x="4283" y="1651"/>
                    </a:cubicBezTo>
                    <a:lnTo>
                      <a:pt x="4277" y="1656"/>
                    </a:lnTo>
                    <a:lnTo>
                      <a:pt x="4269" y="1656"/>
                    </a:lnTo>
                    <a:lnTo>
                      <a:pt x="2798" y="1653"/>
                    </a:lnTo>
                    <a:lnTo>
                      <a:pt x="1326" y="1646"/>
                    </a:lnTo>
                    <a:lnTo>
                      <a:pt x="590" y="1643"/>
                    </a:lnTo>
                    <a:lnTo>
                      <a:pt x="222" y="1642"/>
                    </a:lnTo>
                    <a:lnTo>
                      <a:pt x="84" y="1642"/>
                    </a:lnTo>
                    <a:lnTo>
                      <a:pt x="84" y="1642"/>
                    </a:lnTo>
                    <a:lnTo>
                      <a:pt x="83" y="1642"/>
                    </a:lnTo>
                    <a:cubicBezTo>
                      <a:pt x="70" y="1642"/>
                      <a:pt x="57" y="1645"/>
                      <a:pt x="46" y="1651"/>
                    </a:cubicBezTo>
                    <a:lnTo>
                      <a:pt x="46" y="1651"/>
                    </a:lnTo>
                    <a:cubicBezTo>
                      <a:pt x="45" y="1652"/>
                      <a:pt x="44" y="1652"/>
                      <a:pt x="44" y="1652"/>
                    </a:cubicBezTo>
                    <a:cubicBezTo>
                      <a:pt x="36" y="1657"/>
                      <a:pt x="30" y="1663"/>
                      <a:pt x="25" y="1671"/>
                    </a:cubicBezTo>
                    <a:cubicBezTo>
                      <a:pt x="24" y="1673"/>
                      <a:pt x="23" y="1676"/>
                      <a:pt x="21" y="1679"/>
                    </a:cubicBezTo>
                    <a:lnTo>
                      <a:pt x="21" y="1679"/>
                    </a:lnTo>
                    <a:cubicBezTo>
                      <a:pt x="20" y="1683"/>
                      <a:pt x="20" y="1686"/>
                      <a:pt x="20" y="1690"/>
                    </a:cubicBezTo>
                    <a:cubicBezTo>
                      <a:pt x="20" y="1697"/>
                      <a:pt x="22" y="1703"/>
                      <a:pt x="25" y="1709"/>
                    </a:cubicBezTo>
                    <a:cubicBezTo>
                      <a:pt x="26" y="1710"/>
                      <a:pt x="27" y="1712"/>
                      <a:pt x="28" y="1713"/>
                    </a:cubicBezTo>
                    <a:lnTo>
                      <a:pt x="28" y="1713"/>
                    </a:lnTo>
                    <a:cubicBezTo>
                      <a:pt x="33" y="1719"/>
                      <a:pt x="39" y="1725"/>
                      <a:pt x="46" y="1729"/>
                    </a:cubicBezTo>
                    <a:cubicBezTo>
                      <a:pt x="50" y="1731"/>
                      <a:pt x="55" y="1733"/>
                      <a:pt x="60" y="1735"/>
                    </a:cubicBezTo>
                    <a:lnTo>
                      <a:pt x="60" y="1735"/>
                    </a:lnTo>
                    <a:cubicBezTo>
                      <a:pt x="71" y="1737"/>
                      <a:pt x="82" y="1739"/>
                      <a:pt x="93" y="1739"/>
                    </a:cubicBezTo>
                    <a:cubicBezTo>
                      <a:pt x="96" y="1739"/>
                      <a:pt x="99" y="1739"/>
                      <a:pt x="102" y="1738"/>
                    </a:cubicBezTo>
                    <a:lnTo>
                      <a:pt x="838" y="1740"/>
                    </a:lnTo>
                    <a:lnTo>
                      <a:pt x="1574" y="1740"/>
                    </a:lnTo>
                    <a:lnTo>
                      <a:pt x="3046" y="1737"/>
                    </a:lnTo>
                    <a:lnTo>
                      <a:pt x="4517" y="1731"/>
                    </a:lnTo>
                    <a:lnTo>
                      <a:pt x="5989" y="1726"/>
                    </a:lnTo>
                    <a:lnTo>
                      <a:pt x="6725" y="1724"/>
                    </a:lnTo>
                    <a:lnTo>
                      <a:pt x="7093" y="1723"/>
                    </a:lnTo>
                    <a:lnTo>
                      <a:pt x="7277" y="1723"/>
                    </a:lnTo>
                    <a:lnTo>
                      <a:pt x="7392" y="1723"/>
                    </a:lnTo>
                    <a:lnTo>
                      <a:pt x="7392" y="1723"/>
                    </a:lnTo>
                    <a:cubicBezTo>
                      <a:pt x="7392" y="1723"/>
                      <a:pt x="7393" y="1723"/>
                      <a:pt x="7394" y="1723"/>
                    </a:cubicBezTo>
                    <a:cubicBezTo>
                      <a:pt x="7399" y="1723"/>
                      <a:pt x="7404" y="1722"/>
                      <a:pt x="7409" y="1721"/>
                    </a:cubicBezTo>
                    <a:lnTo>
                      <a:pt x="7409" y="1721"/>
                    </a:lnTo>
                    <a:cubicBezTo>
                      <a:pt x="7414" y="1720"/>
                      <a:pt x="7419" y="1718"/>
                      <a:pt x="7424" y="1715"/>
                    </a:cubicBezTo>
                    <a:cubicBezTo>
                      <a:pt x="7428" y="1713"/>
                      <a:pt x="7432" y="1710"/>
                      <a:pt x="7435" y="1707"/>
                    </a:cubicBezTo>
                    <a:lnTo>
                      <a:pt x="7441" y="1700"/>
                    </a:lnTo>
                    <a:lnTo>
                      <a:pt x="7451" y="1699"/>
                    </a:lnTo>
                    <a:lnTo>
                      <a:pt x="7451" y="1699"/>
                    </a:lnTo>
                    <a:cubicBezTo>
                      <a:pt x="7507" y="1691"/>
                      <a:pt x="7561" y="1672"/>
                      <a:pt x="7610" y="1644"/>
                    </a:cubicBezTo>
                    <a:cubicBezTo>
                      <a:pt x="7634" y="1630"/>
                      <a:pt x="7656" y="1615"/>
                      <a:pt x="7677" y="1597"/>
                    </a:cubicBezTo>
                    <a:lnTo>
                      <a:pt x="7677" y="1597"/>
                    </a:lnTo>
                    <a:cubicBezTo>
                      <a:pt x="7734" y="1549"/>
                      <a:pt x="7783" y="1491"/>
                      <a:pt x="7821" y="1426"/>
                    </a:cubicBezTo>
                    <a:cubicBezTo>
                      <a:pt x="7826" y="1417"/>
                      <a:pt x="7831" y="1408"/>
                      <a:pt x="7835" y="1399"/>
                    </a:cubicBezTo>
                    <a:lnTo>
                      <a:pt x="7835" y="1399"/>
                    </a:lnTo>
                    <a:cubicBezTo>
                      <a:pt x="7855" y="1362"/>
                      <a:pt x="7870" y="1322"/>
                      <a:pt x="7881" y="1281"/>
                    </a:cubicBezTo>
                    <a:lnTo>
                      <a:pt x="7881" y="1281"/>
                    </a:lnTo>
                    <a:cubicBezTo>
                      <a:pt x="7886" y="1261"/>
                      <a:pt x="7890" y="1241"/>
                      <a:pt x="7893" y="1220"/>
                    </a:cubicBezTo>
                    <a:lnTo>
                      <a:pt x="7893" y="1220"/>
                    </a:lnTo>
                    <a:cubicBezTo>
                      <a:pt x="7894" y="1203"/>
                      <a:pt x="7895" y="1186"/>
                      <a:pt x="7895" y="1170"/>
                    </a:cubicBezTo>
                    <a:cubicBezTo>
                      <a:pt x="7895" y="1165"/>
                      <a:pt x="7895" y="1161"/>
                      <a:pt x="7895" y="1156"/>
                    </a:cubicBezTo>
                    <a:lnTo>
                      <a:pt x="7895" y="890"/>
                    </a:lnTo>
                    <a:lnTo>
                      <a:pt x="7895" y="624"/>
                    </a:lnTo>
                    <a:cubicBezTo>
                      <a:pt x="7895" y="613"/>
                      <a:pt x="7895" y="602"/>
                      <a:pt x="7895" y="592"/>
                    </a:cubicBezTo>
                    <a:cubicBezTo>
                      <a:pt x="7895" y="583"/>
                      <a:pt x="7894" y="571"/>
                      <a:pt x="7893" y="561"/>
                    </a:cubicBezTo>
                    <a:lnTo>
                      <a:pt x="7893" y="561"/>
                    </a:lnTo>
                    <a:cubicBezTo>
                      <a:pt x="7890" y="541"/>
                      <a:pt x="7886" y="520"/>
                      <a:pt x="7881" y="500"/>
                    </a:cubicBezTo>
                    <a:lnTo>
                      <a:pt x="7881" y="500"/>
                    </a:lnTo>
                    <a:cubicBezTo>
                      <a:pt x="7870" y="459"/>
                      <a:pt x="7855" y="420"/>
                      <a:pt x="7835" y="383"/>
                    </a:cubicBezTo>
                    <a:lnTo>
                      <a:pt x="7835" y="383"/>
                    </a:lnTo>
                    <a:cubicBezTo>
                      <a:pt x="7831" y="374"/>
                      <a:pt x="7826" y="365"/>
                      <a:pt x="7821" y="357"/>
                    </a:cubicBezTo>
                    <a:cubicBezTo>
                      <a:pt x="7784" y="292"/>
                      <a:pt x="7735" y="234"/>
                      <a:pt x="7677" y="186"/>
                    </a:cubicBezTo>
                    <a:lnTo>
                      <a:pt x="7677" y="186"/>
                    </a:lnTo>
                    <a:cubicBezTo>
                      <a:pt x="7657" y="168"/>
                      <a:pt x="7634" y="152"/>
                      <a:pt x="7611" y="139"/>
                    </a:cubicBezTo>
                    <a:cubicBezTo>
                      <a:pt x="7562" y="111"/>
                      <a:pt x="7509" y="92"/>
                      <a:pt x="7453" y="84"/>
                    </a:cubicBezTo>
                    <a:lnTo>
                      <a:pt x="7442" y="83"/>
                    </a:lnTo>
                    <a:lnTo>
                      <a:pt x="7435" y="74"/>
                    </a:lnTo>
                    <a:lnTo>
                      <a:pt x="7435" y="74"/>
                    </a:lnTo>
                    <a:cubicBezTo>
                      <a:pt x="7431" y="71"/>
                      <a:pt x="7428" y="68"/>
                      <a:pt x="7424" y="66"/>
                    </a:cubicBezTo>
                    <a:cubicBezTo>
                      <a:pt x="7417" y="62"/>
                      <a:pt x="7410" y="60"/>
                      <a:pt x="7402" y="59"/>
                    </a:cubicBezTo>
                    <a:cubicBezTo>
                      <a:pt x="7397" y="59"/>
                      <a:pt x="7385" y="59"/>
                      <a:pt x="7376" y="59"/>
                    </a:cubicBezTo>
                    <a:lnTo>
                      <a:pt x="6990" y="59"/>
                    </a:lnTo>
                    <a:lnTo>
                      <a:pt x="6516" y="59"/>
                    </a:lnTo>
                    <a:lnTo>
                      <a:pt x="5567" y="59"/>
                    </a:lnTo>
                    <a:lnTo>
                      <a:pt x="3670" y="52"/>
                    </a:lnTo>
                    <a:lnTo>
                      <a:pt x="1772" y="40"/>
                    </a:lnTo>
                    <a:lnTo>
                      <a:pt x="823" y="35"/>
                    </a:lnTo>
                    <a:lnTo>
                      <a:pt x="349" y="34"/>
                    </a:lnTo>
                    <a:lnTo>
                      <a:pt x="112" y="34"/>
                    </a:lnTo>
                    <a:lnTo>
                      <a:pt x="112" y="34"/>
                    </a:lnTo>
                    <a:cubicBezTo>
                      <a:pt x="107" y="34"/>
                      <a:pt x="103" y="34"/>
                      <a:pt x="98" y="34"/>
                    </a:cubicBezTo>
                    <a:cubicBezTo>
                      <a:pt x="83" y="34"/>
                      <a:pt x="69" y="36"/>
                      <a:pt x="54" y="40"/>
                    </a:cubicBezTo>
                    <a:lnTo>
                      <a:pt x="54" y="40"/>
                    </a:lnTo>
                    <a:cubicBezTo>
                      <a:pt x="50" y="41"/>
                      <a:pt x="47" y="43"/>
                      <a:pt x="43" y="45"/>
                    </a:cubicBezTo>
                    <a:cubicBezTo>
                      <a:pt x="34" y="50"/>
                      <a:pt x="26" y="58"/>
                      <a:pt x="21" y="67"/>
                    </a:cubicBezTo>
                    <a:cubicBezTo>
                      <a:pt x="19" y="71"/>
                      <a:pt x="17" y="75"/>
                      <a:pt x="16" y="78"/>
                    </a:cubicBezTo>
                    <a:lnTo>
                      <a:pt x="16" y="78"/>
                    </a:lnTo>
                    <a:cubicBezTo>
                      <a:pt x="15" y="82"/>
                      <a:pt x="14" y="86"/>
                      <a:pt x="14" y="90"/>
                    </a:cubicBezTo>
                    <a:cubicBezTo>
                      <a:pt x="14" y="98"/>
                      <a:pt x="17" y="107"/>
                      <a:pt x="21" y="114"/>
                    </a:cubicBezTo>
                    <a:cubicBezTo>
                      <a:pt x="25" y="120"/>
                      <a:pt x="28" y="124"/>
                      <a:pt x="33" y="128"/>
                    </a:cubicBezTo>
                    <a:lnTo>
                      <a:pt x="33" y="128"/>
                    </a:lnTo>
                    <a:cubicBezTo>
                      <a:pt x="35" y="130"/>
                      <a:pt x="38" y="132"/>
                      <a:pt x="40" y="133"/>
                    </a:cubicBezTo>
                    <a:cubicBezTo>
                      <a:pt x="53" y="141"/>
                      <a:pt x="67" y="144"/>
                      <a:pt x="81" y="144"/>
                    </a:cubicBezTo>
                    <a:cubicBezTo>
                      <a:pt x="82" y="144"/>
                      <a:pt x="83" y="144"/>
                      <a:pt x="84" y="144"/>
                    </a:cubicBezTo>
                    <a:moveTo>
                      <a:pt x="84" y="149"/>
                    </a:moveTo>
                    <a:lnTo>
                      <a:pt x="84" y="149"/>
                    </a:lnTo>
                    <a:lnTo>
                      <a:pt x="83" y="150"/>
                    </a:lnTo>
                    <a:cubicBezTo>
                      <a:pt x="67" y="150"/>
                      <a:pt x="52" y="146"/>
                      <a:pt x="39" y="138"/>
                    </a:cubicBezTo>
                    <a:cubicBezTo>
                      <a:pt x="35" y="136"/>
                      <a:pt x="31" y="133"/>
                      <a:pt x="27" y="130"/>
                    </a:cubicBezTo>
                    <a:lnTo>
                      <a:pt x="27" y="130"/>
                    </a:lnTo>
                    <a:cubicBezTo>
                      <a:pt x="22" y="126"/>
                      <a:pt x="18" y="120"/>
                      <a:pt x="14" y="114"/>
                    </a:cubicBezTo>
                    <a:cubicBezTo>
                      <a:pt x="10" y="106"/>
                      <a:pt x="6" y="97"/>
                      <a:pt x="6" y="87"/>
                    </a:cubicBezTo>
                    <a:cubicBezTo>
                      <a:pt x="6" y="83"/>
                      <a:pt x="7" y="78"/>
                      <a:pt x="8" y="74"/>
                    </a:cubicBezTo>
                    <a:lnTo>
                      <a:pt x="8" y="74"/>
                    </a:lnTo>
                    <a:cubicBezTo>
                      <a:pt x="9" y="70"/>
                      <a:pt x="12" y="67"/>
                      <a:pt x="14" y="62"/>
                    </a:cubicBezTo>
                    <a:cubicBezTo>
                      <a:pt x="20" y="51"/>
                      <a:pt x="28" y="43"/>
                      <a:pt x="38" y="37"/>
                    </a:cubicBezTo>
                    <a:cubicBezTo>
                      <a:pt x="42" y="35"/>
                      <a:pt x="46" y="33"/>
                      <a:pt x="50" y="32"/>
                    </a:cubicBezTo>
                    <a:lnTo>
                      <a:pt x="50" y="32"/>
                    </a:lnTo>
                    <a:cubicBezTo>
                      <a:pt x="60" y="28"/>
                      <a:pt x="70" y="26"/>
                      <a:pt x="80" y="25"/>
                    </a:cubicBezTo>
                    <a:cubicBezTo>
                      <a:pt x="90" y="25"/>
                      <a:pt x="100" y="25"/>
                      <a:pt x="110" y="25"/>
                    </a:cubicBezTo>
                    <a:lnTo>
                      <a:pt x="347" y="25"/>
                    </a:lnTo>
                    <a:lnTo>
                      <a:pt x="822" y="24"/>
                    </a:lnTo>
                    <a:lnTo>
                      <a:pt x="1770" y="20"/>
                    </a:lnTo>
                    <a:lnTo>
                      <a:pt x="3668" y="8"/>
                    </a:lnTo>
                    <a:lnTo>
                      <a:pt x="5565" y="0"/>
                    </a:lnTo>
                    <a:lnTo>
                      <a:pt x="6514" y="0"/>
                    </a:lnTo>
                    <a:lnTo>
                      <a:pt x="6988" y="0"/>
                    </a:lnTo>
                    <a:lnTo>
                      <a:pt x="7374" y="0"/>
                    </a:lnTo>
                    <a:cubicBezTo>
                      <a:pt x="7384" y="0"/>
                      <a:pt x="7392" y="0"/>
                      <a:pt x="7406" y="0"/>
                    </a:cubicBezTo>
                    <a:lnTo>
                      <a:pt x="7406" y="0"/>
                    </a:lnTo>
                    <a:cubicBezTo>
                      <a:pt x="7422" y="2"/>
                      <a:pt x="7438" y="7"/>
                      <a:pt x="7452" y="15"/>
                    </a:cubicBezTo>
                    <a:cubicBezTo>
                      <a:pt x="7462" y="20"/>
                      <a:pt x="7470" y="27"/>
                      <a:pt x="7478" y="35"/>
                    </a:cubicBezTo>
                    <a:lnTo>
                      <a:pt x="7459" y="25"/>
                    </a:lnTo>
                    <a:lnTo>
                      <a:pt x="7459" y="25"/>
                    </a:lnTo>
                    <a:cubicBezTo>
                      <a:pt x="7523" y="34"/>
                      <a:pt x="7584" y="55"/>
                      <a:pt x="7640" y="88"/>
                    </a:cubicBezTo>
                    <a:cubicBezTo>
                      <a:pt x="7666" y="103"/>
                      <a:pt x="7691" y="120"/>
                      <a:pt x="7714" y="140"/>
                    </a:cubicBezTo>
                    <a:lnTo>
                      <a:pt x="7714" y="140"/>
                    </a:lnTo>
                    <a:cubicBezTo>
                      <a:pt x="7777" y="192"/>
                      <a:pt x="7831" y="254"/>
                      <a:pt x="7871" y="325"/>
                    </a:cubicBezTo>
                    <a:cubicBezTo>
                      <a:pt x="7877" y="335"/>
                      <a:pt x="7882" y="345"/>
                      <a:pt x="7887" y="355"/>
                    </a:cubicBezTo>
                    <a:lnTo>
                      <a:pt x="7887" y="355"/>
                    </a:lnTo>
                    <a:cubicBezTo>
                      <a:pt x="7909" y="397"/>
                      <a:pt x="7926" y="440"/>
                      <a:pt x="7937" y="485"/>
                    </a:cubicBezTo>
                    <a:lnTo>
                      <a:pt x="7937" y="485"/>
                    </a:lnTo>
                    <a:cubicBezTo>
                      <a:pt x="7943" y="508"/>
                      <a:pt x="7947" y="532"/>
                      <a:pt x="7950" y="555"/>
                    </a:cubicBezTo>
                    <a:cubicBezTo>
                      <a:pt x="7951" y="567"/>
                      <a:pt x="7952" y="579"/>
                      <a:pt x="7952" y="591"/>
                    </a:cubicBezTo>
                    <a:cubicBezTo>
                      <a:pt x="7952" y="603"/>
                      <a:pt x="7952" y="613"/>
                      <a:pt x="7952" y="625"/>
                    </a:cubicBezTo>
                    <a:lnTo>
                      <a:pt x="7952" y="891"/>
                    </a:lnTo>
                    <a:lnTo>
                      <a:pt x="7952" y="1157"/>
                    </a:lnTo>
                    <a:lnTo>
                      <a:pt x="7952" y="1157"/>
                    </a:lnTo>
                    <a:cubicBezTo>
                      <a:pt x="7952" y="1161"/>
                      <a:pt x="7952" y="1164"/>
                      <a:pt x="7952" y="1168"/>
                    </a:cubicBezTo>
                    <a:cubicBezTo>
                      <a:pt x="7952" y="1187"/>
                      <a:pt x="7951" y="1207"/>
                      <a:pt x="7949" y="1227"/>
                    </a:cubicBezTo>
                    <a:lnTo>
                      <a:pt x="7949" y="1227"/>
                    </a:lnTo>
                    <a:cubicBezTo>
                      <a:pt x="7947" y="1250"/>
                      <a:pt x="7942" y="1273"/>
                      <a:pt x="7936" y="1296"/>
                    </a:cubicBezTo>
                    <a:lnTo>
                      <a:pt x="7936" y="1296"/>
                    </a:lnTo>
                    <a:cubicBezTo>
                      <a:pt x="7924" y="1341"/>
                      <a:pt x="7907" y="1384"/>
                      <a:pt x="7885" y="1425"/>
                    </a:cubicBezTo>
                    <a:lnTo>
                      <a:pt x="7885" y="1425"/>
                    </a:lnTo>
                    <a:cubicBezTo>
                      <a:pt x="7881" y="1434"/>
                      <a:pt x="7876" y="1442"/>
                      <a:pt x="7871" y="1451"/>
                    </a:cubicBezTo>
                    <a:cubicBezTo>
                      <a:pt x="7830" y="1523"/>
                      <a:pt x="7776" y="1586"/>
                      <a:pt x="7712" y="1639"/>
                    </a:cubicBezTo>
                    <a:lnTo>
                      <a:pt x="7712" y="1639"/>
                    </a:lnTo>
                    <a:cubicBezTo>
                      <a:pt x="7689" y="1658"/>
                      <a:pt x="7665" y="1674"/>
                      <a:pt x="7640" y="1689"/>
                    </a:cubicBezTo>
                    <a:cubicBezTo>
                      <a:pt x="7584" y="1721"/>
                      <a:pt x="7522" y="1743"/>
                      <a:pt x="7458" y="1751"/>
                    </a:cubicBezTo>
                    <a:lnTo>
                      <a:pt x="7474" y="1743"/>
                    </a:lnTo>
                    <a:lnTo>
                      <a:pt x="7474" y="1743"/>
                    </a:lnTo>
                    <a:cubicBezTo>
                      <a:pt x="7468" y="1750"/>
                      <a:pt x="7460" y="1756"/>
                      <a:pt x="7452" y="1761"/>
                    </a:cubicBezTo>
                    <a:cubicBezTo>
                      <a:pt x="7442" y="1766"/>
                      <a:pt x="7432" y="1770"/>
                      <a:pt x="7421" y="1772"/>
                    </a:cubicBezTo>
                    <a:lnTo>
                      <a:pt x="7421" y="1772"/>
                    </a:lnTo>
                    <a:cubicBezTo>
                      <a:pt x="7412" y="1774"/>
                      <a:pt x="7403" y="1775"/>
                      <a:pt x="7395" y="1775"/>
                    </a:cubicBezTo>
                    <a:cubicBezTo>
                      <a:pt x="7394" y="1775"/>
                      <a:pt x="7393" y="1775"/>
                      <a:pt x="7393" y="1775"/>
                    </a:cubicBezTo>
                    <a:lnTo>
                      <a:pt x="7278" y="1775"/>
                    </a:lnTo>
                    <a:lnTo>
                      <a:pt x="7094" y="1775"/>
                    </a:lnTo>
                    <a:lnTo>
                      <a:pt x="6726" y="1774"/>
                    </a:lnTo>
                    <a:lnTo>
                      <a:pt x="5990" y="1772"/>
                    </a:lnTo>
                    <a:lnTo>
                      <a:pt x="4518" y="1767"/>
                    </a:lnTo>
                    <a:lnTo>
                      <a:pt x="3047" y="1761"/>
                    </a:lnTo>
                    <a:lnTo>
                      <a:pt x="1575" y="1759"/>
                    </a:lnTo>
                    <a:lnTo>
                      <a:pt x="839" y="1759"/>
                    </a:lnTo>
                    <a:lnTo>
                      <a:pt x="103" y="1760"/>
                    </a:lnTo>
                    <a:cubicBezTo>
                      <a:pt x="95" y="1760"/>
                      <a:pt x="88" y="1760"/>
                      <a:pt x="80" y="1760"/>
                    </a:cubicBezTo>
                    <a:lnTo>
                      <a:pt x="80" y="1760"/>
                    </a:lnTo>
                    <a:cubicBezTo>
                      <a:pt x="71" y="1759"/>
                      <a:pt x="63" y="1758"/>
                      <a:pt x="55" y="1756"/>
                    </a:cubicBezTo>
                    <a:lnTo>
                      <a:pt x="55" y="1756"/>
                    </a:lnTo>
                    <a:cubicBezTo>
                      <a:pt x="48" y="1754"/>
                      <a:pt x="42" y="1751"/>
                      <a:pt x="36" y="1748"/>
                    </a:cubicBezTo>
                    <a:cubicBezTo>
                      <a:pt x="27" y="1742"/>
                      <a:pt x="18" y="1735"/>
                      <a:pt x="12" y="1726"/>
                    </a:cubicBezTo>
                    <a:lnTo>
                      <a:pt x="12" y="1726"/>
                    </a:lnTo>
                    <a:cubicBezTo>
                      <a:pt x="10" y="1724"/>
                      <a:pt x="10" y="1722"/>
                      <a:pt x="8" y="1720"/>
                    </a:cubicBezTo>
                    <a:cubicBezTo>
                      <a:pt x="3" y="1711"/>
                      <a:pt x="0" y="1701"/>
                      <a:pt x="0" y="1690"/>
                    </a:cubicBezTo>
                    <a:cubicBezTo>
                      <a:pt x="0" y="1685"/>
                      <a:pt x="1" y="1679"/>
                      <a:pt x="2" y="1673"/>
                    </a:cubicBezTo>
                    <a:lnTo>
                      <a:pt x="2" y="1673"/>
                    </a:lnTo>
                    <a:cubicBezTo>
                      <a:pt x="4" y="1669"/>
                      <a:pt x="6" y="1664"/>
                      <a:pt x="8" y="1660"/>
                    </a:cubicBezTo>
                    <a:cubicBezTo>
                      <a:pt x="14" y="1649"/>
                      <a:pt x="23" y="1640"/>
                      <a:pt x="34" y="1634"/>
                    </a:cubicBezTo>
                    <a:cubicBezTo>
                      <a:pt x="35" y="1634"/>
                      <a:pt x="36" y="1633"/>
                      <a:pt x="36" y="1633"/>
                    </a:cubicBezTo>
                    <a:lnTo>
                      <a:pt x="36" y="1633"/>
                    </a:lnTo>
                    <a:cubicBezTo>
                      <a:pt x="51" y="1625"/>
                      <a:pt x="68" y="1620"/>
                      <a:pt x="85" y="1620"/>
                    </a:cubicBezTo>
                    <a:lnTo>
                      <a:pt x="86" y="1620"/>
                    </a:lnTo>
                    <a:lnTo>
                      <a:pt x="224" y="1620"/>
                    </a:lnTo>
                    <a:lnTo>
                      <a:pt x="592" y="1619"/>
                    </a:lnTo>
                    <a:lnTo>
                      <a:pt x="1327" y="1616"/>
                    </a:lnTo>
                    <a:lnTo>
                      <a:pt x="2799" y="1609"/>
                    </a:lnTo>
                    <a:lnTo>
                      <a:pt x="4271" y="1607"/>
                    </a:lnTo>
                    <a:lnTo>
                      <a:pt x="4257" y="1611"/>
                    </a:lnTo>
                    <a:lnTo>
                      <a:pt x="4257" y="1611"/>
                    </a:lnTo>
                    <a:cubicBezTo>
                      <a:pt x="4311" y="1576"/>
                      <a:pt x="4358" y="1530"/>
                      <a:pt x="4393" y="1476"/>
                    </a:cubicBezTo>
                    <a:lnTo>
                      <a:pt x="4393" y="1476"/>
                    </a:lnTo>
                    <a:cubicBezTo>
                      <a:pt x="4396" y="1471"/>
                      <a:pt x="4399" y="1466"/>
                      <a:pt x="4402" y="1461"/>
                    </a:cubicBezTo>
                    <a:cubicBezTo>
                      <a:pt x="4431" y="1411"/>
                      <a:pt x="4446" y="1354"/>
                      <a:pt x="4446" y="1297"/>
                    </a:cubicBezTo>
                    <a:lnTo>
                      <a:pt x="4448" y="889"/>
                    </a:lnTo>
                    <a:lnTo>
                      <a:pt x="4450" y="482"/>
                    </a:lnTo>
                    <a:lnTo>
                      <a:pt x="4450" y="482"/>
                    </a:lnTo>
                    <a:cubicBezTo>
                      <a:pt x="4450" y="423"/>
                      <a:pt x="4434" y="365"/>
                      <a:pt x="4405" y="314"/>
                    </a:cubicBezTo>
                    <a:cubicBezTo>
                      <a:pt x="4402" y="309"/>
                      <a:pt x="4399" y="305"/>
                      <a:pt x="4396" y="300"/>
                    </a:cubicBezTo>
                    <a:lnTo>
                      <a:pt x="4396" y="300"/>
                    </a:lnTo>
                    <a:cubicBezTo>
                      <a:pt x="4361" y="245"/>
                      <a:pt x="4314" y="199"/>
                      <a:pt x="4259" y="163"/>
                    </a:cubicBezTo>
                    <a:lnTo>
                      <a:pt x="4269" y="166"/>
                    </a:lnTo>
                    <a:lnTo>
                      <a:pt x="2177" y="155"/>
                    </a:lnTo>
                    <a:lnTo>
                      <a:pt x="1131" y="152"/>
                    </a:lnTo>
                    <a:lnTo>
                      <a:pt x="84" y="14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1" name="Google Shape;1341;p65"/>
              <p:cNvSpPr/>
              <p:nvPr/>
            </p:nvSpPr>
            <p:spPr>
              <a:xfrm flipH="1">
                <a:off x="6794856" y="4242102"/>
                <a:ext cx="376875" cy="10025"/>
              </a:xfrm>
              <a:custGeom>
                <a:avLst/>
                <a:gdLst/>
                <a:ahLst/>
                <a:cxnLst/>
                <a:rect l="l" t="t" r="r" b="b"/>
                <a:pathLst>
                  <a:path w="1015" h="27" extrusionOk="0">
                    <a:moveTo>
                      <a:pt x="1015" y="14"/>
                    </a:moveTo>
                    <a:lnTo>
                      <a:pt x="0" y="0"/>
                    </a:lnTo>
                    <a:cubicBezTo>
                      <a:pt x="4" y="9"/>
                      <a:pt x="8" y="18"/>
                      <a:pt x="12" y="27"/>
                    </a:cubicBezTo>
                    <a:lnTo>
                      <a:pt x="1015" y="1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42" name="Google Shape;1342;p65"/>
            <p:cNvGrpSpPr/>
            <p:nvPr/>
          </p:nvGrpSpPr>
          <p:grpSpPr>
            <a:xfrm>
              <a:off x="942495" y="3105151"/>
              <a:ext cx="1628172" cy="549903"/>
              <a:chOff x="1171095" y="3105151"/>
              <a:chExt cx="1628172" cy="549903"/>
            </a:xfrm>
          </p:grpSpPr>
          <p:sp>
            <p:nvSpPr>
              <p:cNvPr id="1343" name="Google Shape;1343;p65"/>
              <p:cNvSpPr/>
              <p:nvPr/>
            </p:nvSpPr>
            <p:spPr>
              <a:xfrm flipH="1">
                <a:off x="2031409" y="3115919"/>
                <a:ext cx="694340" cy="529481"/>
              </a:xfrm>
              <a:custGeom>
                <a:avLst/>
                <a:gdLst/>
                <a:ahLst/>
                <a:cxnLst/>
                <a:rect l="l" t="t" r="r" b="b"/>
                <a:pathLst>
                  <a:path w="1870" h="1426" extrusionOk="0">
                    <a:moveTo>
                      <a:pt x="0" y="1426"/>
                    </a:moveTo>
                    <a:lnTo>
                      <a:pt x="1500" y="1426"/>
                    </a:lnTo>
                    <a:lnTo>
                      <a:pt x="1500" y="1426"/>
                    </a:lnTo>
                    <a:cubicBezTo>
                      <a:pt x="1565" y="1426"/>
                      <a:pt x="1628" y="1409"/>
                      <a:pt x="1684" y="1376"/>
                    </a:cubicBezTo>
                    <a:cubicBezTo>
                      <a:pt x="1741" y="1344"/>
                      <a:pt x="1788" y="1298"/>
                      <a:pt x="1820" y="1241"/>
                    </a:cubicBezTo>
                    <a:cubicBezTo>
                      <a:pt x="1853" y="1186"/>
                      <a:pt x="1869" y="1122"/>
                      <a:pt x="1870" y="1058"/>
                    </a:cubicBezTo>
                    <a:lnTo>
                      <a:pt x="1870" y="368"/>
                    </a:lnTo>
                    <a:lnTo>
                      <a:pt x="1870" y="368"/>
                    </a:lnTo>
                    <a:cubicBezTo>
                      <a:pt x="1869" y="304"/>
                      <a:pt x="1853" y="241"/>
                      <a:pt x="1820" y="185"/>
                    </a:cubicBezTo>
                    <a:cubicBezTo>
                      <a:pt x="1788" y="129"/>
                      <a:pt x="1741" y="83"/>
                      <a:pt x="1684" y="50"/>
                    </a:cubicBezTo>
                    <a:cubicBezTo>
                      <a:pt x="1628" y="18"/>
                      <a:pt x="1565" y="0"/>
                      <a:pt x="1500" y="0"/>
                    </a:cubicBezTo>
                    <a:lnTo>
                      <a:pt x="0" y="0"/>
                    </a:lnTo>
                    <a:cubicBezTo>
                      <a:pt x="0" y="0"/>
                      <a:pt x="333" y="727"/>
                      <a:pt x="0" y="142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344" name="Google Shape;1344;p65"/>
              <p:cNvGrpSpPr/>
              <p:nvPr/>
            </p:nvGrpSpPr>
            <p:grpSpPr>
              <a:xfrm>
                <a:off x="1171095" y="3105151"/>
                <a:ext cx="1628172" cy="549903"/>
                <a:chOff x="1171095" y="3105151"/>
                <a:chExt cx="1628172" cy="549903"/>
              </a:xfrm>
            </p:grpSpPr>
            <p:sp>
              <p:nvSpPr>
                <p:cNvPr id="1345" name="Google Shape;1345;p65"/>
                <p:cNvSpPr/>
                <p:nvPr/>
              </p:nvSpPr>
              <p:spPr>
                <a:xfrm flipH="1">
                  <a:off x="2026953" y="3105151"/>
                  <a:ext cx="715133" cy="549903"/>
                </a:xfrm>
                <a:custGeom>
                  <a:avLst/>
                  <a:gdLst/>
                  <a:ahLst/>
                  <a:cxnLst/>
                  <a:rect l="l" t="t" r="r" b="b"/>
                  <a:pathLst>
                    <a:path w="1926" h="1481" extrusionOk="0">
                      <a:moveTo>
                        <a:pt x="47" y="1454"/>
                      </a:moveTo>
                      <a:cubicBezTo>
                        <a:pt x="464" y="1444"/>
                        <a:pt x="863" y="1433"/>
                        <a:pt x="1260" y="1431"/>
                      </a:cubicBezTo>
                      <a:cubicBezTo>
                        <a:pt x="1359" y="1430"/>
                        <a:pt x="1460" y="1431"/>
                        <a:pt x="1558" y="1431"/>
                      </a:cubicBezTo>
                      <a:lnTo>
                        <a:pt x="1558" y="1431"/>
                      </a:lnTo>
                      <a:cubicBezTo>
                        <a:pt x="1617" y="1429"/>
                        <a:pt x="1674" y="1413"/>
                        <a:pt x="1724" y="1383"/>
                      </a:cubicBezTo>
                      <a:cubicBezTo>
                        <a:pt x="1756" y="1365"/>
                        <a:pt x="1785" y="1342"/>
                        <a:pt x="1810" y="1314"/>
                      </a:cubicBezTo>
                      <a:lnTo>
                        <a:pt x="1810" y="1314"/>
                      </a:lnTo>
                      <a:cubicBezTo>
                        <a:pt x="1827" y="1296"/>
                        <a:pt x="1841" y="1276"/>
                        <a:pt x="1854" y="1254"/>
                      </a:cubicBezTo>
                      <a:cubicBezTo>
                        <a:pt x="1865" y="1234"/>
                        <a:pt x="1875" y="1213"/>
                        <a:pt x="1882" y="1190"/>
                      </a:cubicBezTo>
                      <a:cubicBezTo>
                        <a:pt x="1886" y="1179"/>
                        <a:pt x="1889" y="1168"/>
                        <a:pt x="1892" y="1156"/>
                      </a:cubicBezTo>
                      <a:cubicBezTo>
                        <a:pt x="1895" y="1145"/>
                        <a:pt x="1897" y="1132"/>
                        <a:pt x="1898" y="1120"/>
                      </a:cubicBezTo>
                      <a:cubicBezTo>
                        <a:pt x="1899" y="1108"/>
                        <a:pt x="1900" y="1096"/>
                        <a:pt x="1900" y="1083"/>
                      </a:cubicBezTo>
                      <a:lnTo>
                        <a:pt x="1900" y="1045"/>
                      </a:lnTo>
                      <a:cubicBezTo>
                        <a:pt x="1901" y="995"/>
                        <a:pt x="1903" y="945"/>
                        <a:pt x="1903" y="894"/>
                      </a:cubicBezTo>
                      <a:cubicBezTo>
                        <a:pt x="1904" y="844"/>
                        <a:pt x="1904" y="793"/>
                        <a:pt x="1904" y="742"/>
                      </a:cubicBezTo>
                      <a:cubicBezTo>
                        <a:pt x="1904" y="641"/>
                        <a:pt x="1904" y="540"/>
                        <a:pt x="1904" y="439"/>
                      </a:cubicBezTo>
                      <a:lnTo>
                        <a:pt x="1904" y="402"/>
                      </a:lnTo>
                      <a:cubicBezTo>
                        <a:pt x="1904" y="389"/>
                        <a:pt x="1903" y="377"/>
                        <a:pt x="1902" y="365"/>
                      </a:cubicBezTo>
                      <a:cubicBezTo>
                        <a:pt x="1901" y="353"/>
                        <a:pt x="1898" y="340"/>
                        <a:pt x="1896" y="328"/>
                      </a:cubicBezTo>
                      <a:cubicBezTo>
                        <a:pt x="1894" y="316"/>
                        <a:pt x="1890" y="305"/>
                        <a:pt x="1887" y="293"/>
                      </a:cubicBezTo>
                      <a:lnTo>
                        <a:pt x="1887" y="293"/>
                      </a:lnTo>
                      <a:cubicBezTo>
                        <a:pt x="1879" y="270"/>
                        <a:pt x="1869" y="248"/>
                        <a:pt x="1857" y="227"/>
                      </a:cubicBezTo>
                      <a:cubicBezTo>
                        <a:pt x="1826" y="172"/>
                        <a:pt x="1781" y="128"/>
                        <a:pt x="1727" y="96"/>
                      </a:cubicBezTo>
                      <a:cubicBezTo>
                        <a:pt x="1676" y="67"/>
                        <a:pt x="1617" y="50"/>
                        <a:pt x="1558" y="49"/>
                      </a:cubicBezTo>
                      <a:lnTo>
                        <a:pt x="1257" y="52"/>
                      </a:lnTo>
                      <a:cubicBezTo>
                        <a:pt x="1055" y="56"/>
                        <a:pt x="853" y="56"/>
                        <a:pt x="651" y="58"/>
                      </a:cubicBezTo>
                      <a:cubicBezTo>
                        <a:pt x="550" y="58"/>
                        <a:pt x="449" y="59"/>
                        <a:pt x="348" y="59"/>
                      </a:cubicBezTo>
                      <a:cubicBezTo>
                        <a:pt x="247" y="59"/>
                        <a:pt x="146" y="59"/>
                        <a:pt x="45" y="59"/>
                      </a:cubicBezTo>
                      <a:lnTo>
                        <a:pt x="71" y="18"/>
                      </a:lnTo>
                      <a:lnTo>
                        <a:pt x="71" y="18"/>
                      </a:lnTo>
                      <a:cubicBezTo>
                        <a:pt x="119" y="133"/>
                        <a:pt x="154" y="253"/>
                        <a:pt x="177" y="375"/>
                      </a:cubicBezTo>
                      <a:lnTo>
                        <a:pt x="177" y="375"/>
                      </a:lnTo>
                      <a:cubicBezTo>
                        <a:pt x="200" y="497"/>
                        <a:pt x="213" y="620"/>
                        <a:pt x="213" y="744"/>
                      </a:cubicBezTo>
                      <a:lnTo>
                        <a:pt x="213" y="744"/>
                      </a:lnTo>
                      <a:lnTo>
                        <a:pt x="213" y="744"/>
                      </a:lnTo>
                      <a:cubicBezTo>
                        <a:pt x="213" y="868"/>
                        <a:pt x="200" y="991"/>
                        <a:pt x="173" y="1111"/>
                      </a:cubicBezTo>
                      <a:cubicBezTo>
                        <a:pt x="167" y="1142"/>
                        <a:pt x="158" y="1171"/>
                        <a:pt x="150" y="1201"/>
                      </a:cubicBezTo>
                      <a:cubicBezTo>
                        <a:pt x="142" y="1231"/>
                        <a:pt x="132" y="1260"/>
                        <a:pt x="121" y="1289"/>
                      </a:cubicBezTo>
                      <a:cubicBezTo>
                        <a:pt x="116" y="1303"/>
                        <a:pt x="111" y="1318"/>
                        <a:pt x="105" y="1332"/>
                      </a:cubicBezTo>
                      <a:lnTo>
                        <a:pt x="87" y="1374"/>
                      </a:lnTo>
                      <a:cubicBezTo>
                        <a:pt x="84" y="1381"/>
                        <a:pt x="81" y="1388"/>
                        <a:pt x="78" y="1395"/>
                      </a:cubicBezTo>
                      <a:lnTo>
                        <a:pt x="68" y="1414"/>
                      </a:lnTo>
                      <a:lnTo>
                        <a:pt x="47" y="1454"/>
                      </a:lnTo>
                      <a:moveTo>
                        <a:pt x="42" y="1457"/>
                      </a:moveTo>
                      <a:lnTo>
                        <a:pt x="58" y="1413"/>
                      </a:lnTo>
                      <a:lnTo>
                        <a:pt x="67" y="1391"/>
                      </a:lnTo>
                      <a:cubicBezTo>
                        <a:pt x="70" y="1383"/>
                        <a:pt x="72" y="1376"/>
                        <a:pt x="75" y="1369"/>
                      </a:cubicBezTo>
                      <a:lnTo>
                        <a:pt x="91" y="1326"/>
                      </a:lnTo>
                      <a:cubicBezTo>
                        <a:pt x="96" y="1311"/>
                        <a:pt x="100" y="1297"/>
                        <a:pt x="104" y="1282"/>
                      </a:cubicBezTo>
                      <a:cubicBezTo>
                        <a:pt x="114" y="1253"/>
                        <a:pt x="120" y="1223"/>
                        <a:pt x="128" y="1194"/>
                      </a:cubicBezTo>
                      <a:cubicBezTo>
                        <a:pt x="131" y="1179"/>
                        <a:pt x="135" y="1165"/>
                        <a:pt x="138" y="1150"/>
                      </a:cubicBezTo>
                      <a:cubicBezTo>
                        <a:pt x="142" y="1135"/>
                        <a:pt x="144" y="1120"/>
                        <a:pt x="146" y="1105"/>
                      </a:cubicBezTo>
                      <a:lnTo>
                        <a:pt x="146" y="1105"/>
                      </a:lnTo>
                      <a:cubicBezTo>
                        <a:pt x="164" y="1008"/>
                        <a:pt x="172" y="909"/>
                        <a:pt x="172" y="811"/>
                      </a:cubicBezTo>
                      <a:cubicBezTo>
                        <a:pt x="172" y="788"/>
                        <a:pt x="172" y="766"/>
                        <a:pt x="171" y="744"/>
                      </a:cubicBezTo>
                      <a:lnTo>
                        <a:pt x="171" y="744"/>
                      </a:lnTo>
                      <a:cubicBezTo>
                        <a:pt x="167" y="623"/>
                        <a:pt x="152" y="502"/>
                        <a:pt x="126" y="384"/>
                      </a:cubicBezTo>
                      <a:cubicBezTo>
                        <a:pt x="113" y="325"/>
                        <a:pt x="97" y="267"/>
                        <a:pt x="79" y="209"/>
                      </a:cubicBezTo>
                      <a:lnTo>
                        <a:pt x="79" y="209"/>
                      </a:lnTo>
                      <a:cubicBezTo>
                        <a:pt x="62" y="152"/>
                        <a:pt x="42" y="96"/>
                        <a:pt x="18" y="41"/>
                      </a:cubicBezTo>
                      <a:lnTo>
                        <a:pt x="0" y="0"/>
                      </a:lnTo>
                      <a:lnTo>
                        <a:pt x="44" y="0"/>
                      </a:lnTo>
                      <a:cubicBezTo>
                        <a:pt x="145" y="-1"/>
                        <a:pt x="246" y="-1"/>
                        <a:pt x="347" y="0"/>
                      </a:cubicBezTo>
                      <a:cubicBezTo>
                        <a:pt x="448" y="1"/>
                        <a:pt x="549" y="0"/>
                        <a:pt x="650" y="2"/>
                      </a:cubicBezTo>
                      <a:cubicBezTo>
                        <a:pt x="852" y="3"/>
                        <a:pt x="1054" y="4"/>
                        <a:pt x="1256" y="7"/>
                      </a:cubicBezTo>
                      <a:cubicBezTo>
                        <a:pt x="1358" y="8"/>
                        <a:pt x="1457" y="8"/>
                        <a:pt x="1560" y="12"/>
                      </a:cubicBezTo>
                      <a:lnTo>
                        <a:pt x="1560" y="12"/>
                      </a:lnTo>
                      <a:cubicBezTo>
                        <a:pt x="1620" y="16"/>
                        <a:pt x="1678" y="33"/>
                        <a:pt x="1730" y="63"/>
                      </a:cubicBezTo>
                      <a:cubicBezTo>
                        <a:pt x="1770" y="86"/>
                        <a:pt x="1805" y="115"/>
                        <a:pt x="1834" y="150"/>
                      </a:cubicBezTo>
                      <a:lnTo>
                        <a:pt x="1834" y="150"/>
                      </a:lnTo>
                      <a:cubicBezTo>
                        <a:pt x="1848" y="167"/>
                        <a:pt x="1861" y="186"/>
                        <a:pt x="1872" y="205"/>
                      </a:cubicBezTo>
                      <a:cubicBezTo>
                        <a:pt x="1887" y="231"/>
                        <a:pt x="1899" y="258"/>
                        <a:pt x="1907" y="287"/>
                      </a:cubicBezTo>
                      <a:cubicBezTo>
                        <a:pt x="1910" y="300"/>
                        <a:pt x="1914" y="313"/>
                        <a:pt x="1916" y="325"/>
                      </a:cubicBezTo>
                      <a:cubicBezTo>
                        <a:pt x="1919" y="338"/>
                        <a:pt x="1920" y="350"/>
                        <a:pt x="1921" y="363"/>
                      </a:cubicBezTo>
                      <a:cubicBezTo>
                        <a:pt x="1922" y="376"/>
                        <a:pt x="1923" y="389"/>
                        <a:pt x="1923" y="402"/>
                      </a:cubicBezTo>
                      <a:lnTo>
                        <a:pt x="1923" y="440"/>
                      </a:lnTo>
                      <a:cubicBezTo>
                        <a:pt x="1923" y="541"/>
                        <a:pt x="1922" y="642"/>
                        <a:pt x="1923" y="743"/>
                      </a:cubicBezTo>
                      <a:cubicBezTo>
                        <a:pt x="1923" y="793"/>
                        <a:pt x="1923" y="844"/>
                        <a:pt x="1924" y="894"/>
                      </a:cubicBezTo>
                      <a:cubicBezTo>
                        <a:pt x="1924" y="944"/>
                        <a:pt x="1925" y="995"/>
                        <a:pt x="1926" y="1045"/>
                      </a:cubicBezTo>
                      <a:lnTo>
                        <a:pt x="1926" y="1083"/>
                      </a:lnTo>
                      <a:cubicBezTo>
                        <a:pt x="1926" y="1096"/>
                        <a:pt x="1926" y="1109"/>
                        <a:pt x="1925" y="1122"/>
                      </a:cubicBezTo>
                      <a:cubicBezTo>
                        <a:pt x="1925" y="1135"/>
                        <a:pt x="1923" y="1148"/>
                        <a:pt x="1921" y="1161"/>
                      </a:cubicBezTo>
                      <a:cubicBezTo>
                        <a:pt x="1920" y="1175"/>
                        <a:pt x="1915" y="1187"/>
                        <a:pt x="1912" y="1200"/>
                      </a:cubicBezTo>
                      <a:lnTo>
                        <a:pt x="1912" y="1200"/>
                      </a:lnTo>
                      <a:cubicBezTo>
                        <a:pt x="1903" y="1230"/>
                        <a:pt x="1891" y="1258"/>
                        <a:pt x="1876" y="1285"/>
                      </a:cubicBezTo>
                      <a:cubicBezTo>
                        <a:pt x="1865" y="1304"/>
                        <a:pt x="1852" y="1322"/>
                        <a:pt x="1838" y="1339"/>
                      </a:cubicBezTo>
                      <a:lnTo>
                        <a:pt x="1838" y="1339"/>
                      </a:lnTo>
                      <a:cubicBezTo>
                        <a:pt x="1808" y="1374"/>
                        <a:pt x="1773" y="1404"/>
                        <a:pt x="1733" y="1427"/>
                      </a:cubicBezTo>
                      <a:cubicBezTo>
                        <a:pt x="1680" y="1458"/>
                        <a:pt x="1621" y="1476"/>
                        <a:pt x="1560" y="1479"/>
                      </a:cubicBezTo>
                      <a:cubicBezTo>
                        <a:pt x="1507" y="1481"/>
                        <a:pt x="1457" y="1480"/>
                        <a:pt x="1405" y="1480"/>
                      </a:cubicBezTo>
                      <a:lnTo>
                        <a:pt x="1251" y="1480"/>
                      </a:lnTo>
                      <a:cubicBezTo>
                        <a:pt x="841" y="1477"/>
                        <a:pt x="432" y="1466"/>
                        <a:pt x="42" y="145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6" name="Google Shape;1346;p65"/>
                <p:cNvSpPr/>
                <p:nvPr/>
              </p:nvSpPr>
              <p:spPr>
                <a:xfrm flipH="1">
                  <a:off x="2056658" y="3324220"/>
                  <a:ext cx="519456" cy="9283"/>
                </a:xfrm>
                <a:custGeom>
                  <a:avLst/>
                  <a:gdLst/>
                  <a:ahLst/>
                  <a:cxnLst/>
                  <a:rect l="l" t="t" r="r" b="b"/>
                  <a:pathLst>
                    <a:path w="1399" h="25" extrusionOk="0">
                      <a:moveTo>
                        <a:pt x="1399" y="0"/>
                      </a:moveTo>
                      <a:lnTo>
                        <a:pt x="1399" y="25"/>
                      </a:lnTo>
                      <a:lnTo>
                        <a:pt x="0" y="13"/>
                      </a:lnTo>
                      <a:lnTo>
                        <a:pt x="1399"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7" name="Google Shape;1347;p65"/>
                <p:cNvSpPr/>
                <p:nvPr/>
              </p:nvSpPr>
              <p:spPr>
                <a:xfrm flipH="1">
                  <a:off x="2058514" y="3355410"/>
                  <a:ext cx="525768" cy="9283"/>
                </a:xfrm>
                <a:custGeom>
                  <a:avLst/>
                  <a:gdLst/>
                  <a:ahLst/>
                  <a:cxnLst/>
                  <a:rect l="l" t="t" r="r" b="b"/>
                  <a:pathLst>
                    <a:path w="1416" h="25" extrusionOk="0">
                      <a:moveTo>
                        <a:pt x="1416" y="25"/>
                      </a:moveTo>
                      <a:lnTo>
                        <a:pt x="0" y="12"/>
                      </a:lnTo>
                      <a:lnTo>
                        <a:pt x="1416" y="0"/>
                      </a:lnTo>
                      <a:lnTo>
                        <a:pt x="1416" y="2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8" name="Google Shape;1348;p65"/>
                <p:cNvSpPr/>
                <p:nvPr/>
              </p:nvSpPr>
              <p:spPr>
                <a:xfrm flipH="1">
                  <a:off x="2052203" y="3396625"/>
                  <a:ext cx="278479" cy="9283"/>
                </a:xfrm>
                <a:custGeom>
                  <a:avLst/>
                  <a:gdLst/>
                  <a:ahLst/>
                  <a:cxnLst/>
                  <a:rect l="l" t="t" r="r" b="b"/>
                  <a:pathLst>
                    <a:path w="750" h="25" extrusionOk="0">
                      <a:moveTo>
                        <a:pt x="750" y="0"/>
                      </a:moveTo>
                      <a:lnTo>
                        <a:pt x="750" y="25"/>
                      </a:lnTo>
                      <a:lnTo>
                        <a:pt x="0" y="13"/>
                      </a:lnTo>
                      <a:lnTo>
                        <a:pt x="75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9" name="Google Shape;1349;p65"/>
                <p:cNvSpPr/>
                <p:nvPr/>
              </p:nvSpPr>
              <p:spPr>
                <a:xfrm flipH="1">
                  <a:off x="2041806" y="3483510"/>
                  <a:ext cx="573666" cy="9283"/>
                </a:xfrm>
                <a:custGeom>
                  <a:avLst/>
                  <a:gdLst/>
                  <a:ahLst/>
                  <a:cxnLst/>
                  <a:rect l="l" t="t" r="r" b="b"/>
                  <a:pathLst>
                    <a:path w="1545" h="25" extrusionOk="0">
                      <a:moveTo>
                        <a:pt x="1545" y="0"/>
                      </a:moveTo>
                      <a:lnTo>
                        <a:pt x="1545" y="25"/>
                      </a:lnTo>
                      <a:lnTo>
                        <a:pt x="0" y="13"/>
                      </a:lnTo>
                      <a:lnTo>
                        <a:pt x="1545"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0" name="Google Shape;1350;p65"/>
                <p:cNvSpPr/>
                <p:nvPr/>
              </p:nvSpPr>
              <p:spPr>
                <a:xfrm flipH="1">
                  <a:off x="2179189" y="3528809"/>
                  <a:ext cx="392841" cy="5570"/>
                </a:xfrm>
                <a:custGeom>
                  <a:avLst/>
                  <a:gdLst/>
                  <a:ahLst/>
                  <a:cxnLst/>
                  <a:rect l="l" t="t" r="r" b="b"/>
                  <a:pathLst>
                    <a:path w="1058" h="15" extrusionOk="0">
                      <a:moveTo>
                        <a:pt x="529" y="0"/>
                      </a:moveTo>
                      <a:cubicBezTo>
                        <a:pt x="617" y="0"/>
                        <a:pt x="706" y="0"/>
                        <a:pt x="794" y="2"/>
                      </a:cubicBezTo>
                      <a:cubicBezTo>
                        <a:pt x="882" y="4"/>
                        <a:pt x="970" y="5"/>
                        <a:pt x="1058" y="7"/>
                      </a:cubicBezTo>
                      <a:cubicBezTo>
                        <a:pt x="970" y="10"/>
                        <a:pt x="882" y="12"/>
                        <a:pt x="794" y="13"/>
                      </a:cubicBezTo>
                      <a:cubicBezTo>
                        <a:pt x="706" y="14"/>
                        <a:pt x="617" y="15"/>
                        <a:pt x="529" y="15"/>
                      </a:cubicBezTo>
                      <a:cubicBezTo>
                        <a:pt x="441" y="16"/>
                        <a:pt x="353" y="15"/>
                        <a:pt x="265" y="13"/>
                      </a:cubicBezTo>
                      <a:cubicBezTo>
                        <a:pt x="177" y="11"/>
                        <a:pt x="88" y="10"/>
                        <a:pt x="0" y="7"/>
                      </a:cubicBezTo>
                      <a:cubicBezTo>
                        <a:pt x="88" y="5"/>
                        <a:pt x="177" y="3"/>
                        <a:pt x="265" y="2"/>
                      </a:cubicBezTo>
                      <a:cubicBezTo>
                        <a:pt x="353" y="1"/>
                        <a:pt x="441" y="1"/>
                        <a:pt x="529"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1" name="Google Shape;1351;p65"/>
                <p:cNvSpPr/>
                <p:nvPr/>
              </p:nvSpPr>
              <p:spPr>
                <a:xfrm flipH="1">
                  <a:off x="2212234" y="3220998"/>
                  <a:ext cx="479355" cy="8911"/>
                </a:xfrm>
                <a:custGeom>
                  <a:avLst/>
                  <a:gdLst/>
                  <a:ahLst/>
                  <a:cxnLst/>
                  <a:rect l="l" t="t" r="r" b="b"/>
                  <a:pathLst>
                    <a:path w="1291" h="24" extrusionOk="0">
                      <a:moveTo>
                        <a:pt x="6" y="24"/>
                      </a:moveTo>
                      <a:cubicBezTo>
                        <a:pt x="4" y="16"/>
                        <a:pt x="2" y="8"/>
                        <a:pt x="0" y="0"/>
                      </a:cubicBezTo>
                      <a:lnTo>
                        <a:pt x="1291" y="12"/>
                      </a:lnTo>
                      <a:lnTo>
                        <a:pt x="6" y="2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2" name="Google Shape;1352;p65"/>
                <p:cNvSpPr/>
                <p:nvPr/>
              </p:nvSpPr>
              <p:spPr>
                <a:xfrm flipH="1">
                  <a:off x="2393060" y="3307883"/>
                  <a:ext cx="282934" cy="9283"/>
                </a:xfrm>
                <a:custGeom>
                  <a:avLst/>
                  <a:gdLst/>
                  <a:ahLst/>
                  <a:cxnLst/>
                  <a:rect l="l" t="t" r="r" b="b"/>
                  <a:pathLst>
                    <a:path w="762" h="25" extrusionOk="0">
                      <a:moveTo>
                        <a:pt x="3" y="25"/>
                      </a:moveTo>
                      <a:cubicBezTo>
                        <a:pt x="2" y="16"/>
                        <a:pt x="1" y="8"/>
                        <a:pt x="0" y="0"/>
                      </a:cubicBezTo>
                      <a:lnTo>
                        <a:pt x="762" y="12"/>
                      </a:lnTo>
                      <a:lnTo>
                        <a:pt x="3" y="2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3" name="Google Shape;1353;p65"/>
                <p:cNvSpPr/>
                <p:nvPr/>
              </p:nvSpPr>
              <p:spPr>
                <a:xfrm flipH="1">
                  <a:off x="2124978" y="3564454"/>
                  <a:ext cx="572552" cy="8911"/>
                </a:xfrm>
                <a:custGeom>
                  <a:avLst/>
                  <a:gdLst/>
                  <a:ahLst/>
                  <a:cxnLst/>
                  <a:rect l="l" t="t" r="r" b="b"/>
                  <a:pathLst>
                    <a:path w="1542" h="24" extrusionOk="0">
                      <a:moveTo>
                        <a:pt x="0" y="24"/>
                      </a:moveTo>
                      <a:cubicBezTo>
                        <a:pt x="3" y="16"/>
                        <a:pt x="5" y="8"/>
                        <a:pt x="7" y="0"/>
                      </a:cubicBezTo>
                      <a:lnTo>
                        <a:pt x="1542" y="12"/>
                      </a:lnTo>
                      <a:lnTo>
                        <a:pt x="0" y="2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4" name="Google Shape;1354;p65"/>
                <p:cNvSpPr/>
                <p:nvPr/>
              </p:nvSpPr>
              <p:spPr>
                <a:xfrm flipH="1">
                  <a:off x="2451355" y="3585618"/>
                  <a:ext cx="252859" cy="8169"/>
                </a:xfrm>
                <a:custGeom>
                  <a:avLst/>
                  <a:gdLst/>
                  <a:ahLst/>
                  <a:cxnLst/>
                  <a:rect l="l" t="t" r="r" b="b"/>
                  <a:pathLst>
                    <a:path w="681" h="22" extrusionOk="0">
                      <a:moveTo>
                        <a:pt x="681" y="11"/>
                      </a:moveTo>
                      <a:lnTo>
                        <a:pt x="0" y="22"/>
                      </a:lnTo>
                      <a:cubicBezTo>
                        <a:pt x="2" y="15"/>
                        <a:pt x="5" y="7"/>
                        <a:pt x="7" y="0"/>
                      </a:cubicBezTo>
                      <a:lnTo>
                        <a:pt x="681" y="1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5" name="Google Shape;1355;p65"/>
                <p:cNvSpPr/>
                <p:nvPr/>
              </p:nvSpPr>
              <p:spPr>
                <a:xfrm flipH="1">
                  <a:off x="2027326" y="3235850"/>
                  <a:ext cx="42700" cy="285534"/>
                </a:xfrm>
                <a:custGeom>
                  <a:avLst/>
                  <a:gdLst/>
                  <a:ahLst/>
                  <a:cxnLst/>
                  <a:rect l="l" t="t" r="r" b="b"/>
                  <a:pathLst>
                    <a:path w="115" h="769" extrusionOk="0">
                      <a:moveTo>
                        <a:pt x="115" y="0"/>
                      </a:moveTo>
                      <a:lnTo>
                        <a:pt x="115" y="769"/>
                      </a:lnTo>
                      <a:cubicBezTo>
                        <a:pt x="115" y="769"/>
                        <a:pt x="-143" y="457"/>
                        <a:pt x="11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6" name="Google Shape;1356;p65"/>
                <p:cNvSpPr/>
                <p:nvPr/>
              </p:nvSpPr>
              <p:spPr>
                <a:xfrm flipH="1">
                  <a:off x="1171095" y="3109978"/>
                  <a:ext cx="1628172" cy="541734"/>
                </a:xfrm>
                <a:custGeom>
                  <a:avLst/>
                  <a:gdLst/>
                  <a:ahLst/>
                  <a:cxnLst/>
                  <a:rect l="l" t="t" r="r" b="b"/>
                  <a:pathLst>
                    <a:path w="4385" h="1459" extrusionOk="0">
                      <a:moveTo>
                        <a:pt x="50" y="1359"/>
                      </a:moveTo>
                      <a:lnTo>
                        <a:pt x="1932" y="1359"/>
                      </a:lnTo>
                      <a:lnTo>
                        <a:pt x="1932" y="1359"/>
                      </a:lnTo>
                      <a:cubicBezTo>
                        <a:pt x="1966" y="1330"/>
                        <a:pt x="1996" y="1296"/>
                        <a:pt x="2018" y="1257"/>
                      </a:cubicBezTo>
                      <a:cubicBezTo>
                        <a:pt x="2050" y="1202"/>
                        <a:pt x="2067" y="1139"/>
                        <a:pt x="2067" y="1074"/>
                      </a:cubicBezTo>
                      <a:lnTo>
                        <a:pt x="2067" y="384"/>
                      </a:lnTo>
                      <a:lnTo>
                        <a:pt x="2067" y="384"/>
                      </a:lnTo>
                      <a:cubicBezTo>
                        <a:pt x="2067" y="320"/>
                        <a:pt x="2050" y="257"/>
                        <a:pt x="2018" y="201"/>
                      </a:cubicBezTo>
                      <a:cubicBezTo>
                        <a:pt x="1996" y="163"/>
                        <a:pt x="1967" y="129"/>
                        <a:pt x="1933" y="101"/>
                      </a:cubicBezTo>
                      <a:lnTo>
                        <a:pt x="50" y="101"/>
                      </a:lnTo>
                      <a:lnTo>
                        <a:pt x="50" y="101"/>
                      </a:lnTo>
                      <a:cubicBezTo>
                        <a:pt x="41" y="101"/>
                        <a:pt x="33" y="98"/>
                        <a:pt x="25" y="94"/>
                      </a:cubicBezTo>
                      <a:cubicBezTo>
                        <a:pt x="18" y="90"/>
                        <a:pt x="11" y="84"/>
                        <a:pt x="6" y="76"/>
                      </a:cubicBezTo>
                      <a:cubicBezTo>
                        <a:pt x="2" y="69"/>
                        <a:pt x="0" y="60"/>
                        <a:pt x="0" y="51"/>
                      </a:cubicBezTo>
                      <a:cubicBezTo>
                        <a:pt x="0" y="43"/>
                        <a:pt x="2" y="33"/>
                        <a:pt x="6" y="25"/>
                      </a:cubicBezTo>
                      <a:cubicBezTo>
                        <a:pt x="11" y="18"/>
                        <a:pt x="18" y="11"/>
                        <a:pt x="25" y="7"/>
                      </a:cubicBezTo>
                      <a:cubicBezTo>
                        <a:pt x="33" y="3"/>
                        <a:pt x="41" y="0"/>
                        <a:pt x="50" y="0"/>
                      </a:cubicBezTo>
                      <a:lnTo>
                        <a:pt x="4030" y="0"/>
                      </a:lnTo>
                      <a:lnTo>
                        <a:pt x="4030" y="0"/>
                      </a:lnTo>
                      <a:cubicBezTo>
                        <a:pt x="4039" y="0"/>
                        <a:pt x="4047" y="3"/>
                        <a:pt x="4055" y="7"/>
                      </a:cubicBezTo>
                      <a:cubicBezTo>
                        <a:pt x="4061" y="11"/>
                        <a:pt x="4066" y="15"/>
                        <a:pt x="4070" y="21"/>
                      </a:cubicBezTo>
                      <a:cubicBezTo>
                        <a:pt x="4247" y="47"/>
                        <a:pt x="4385" y="298"/>
                        <a:pt x="4385" y="482"/>
                      </a:cubicBezTo>
                      <a:lnTo>
                        <a:pt x="4385" y="977"/>
                      </a:lnTo>
                      <a:cubicBezTo>
                        <a:pt x="4385" y="1160"/>
                        <a:pt x="4248" y="1410"/>
                        <a:pt x="4071" y="1437"/>
                      </a:cubicBezTo>
                      <a:lnTo>
                        <a:pt x="4071" y="1437"/>
                      </a:lnTo>
                      <a:cubicBezTo>
                        <a:pt x="4067" y="1443"/>
                        <a:pt x="4061" y="1449"/>
                        <a:pt x="4055" y="1452"/>
                      </a:cubicBezTo>
                      <a:cubicBezTo>
                        <a:pt x="4047" y="1457"/>
                        <a:pt x="4039" y="1459"/>
                        <a:pt x="4030" y="1459"/>
                      </a:cubicBezTo>
                      <a:lnTo>
                        <a:pt x="50" y="1459"/>
                      </a:lnTo>
                      <a:lnTo>
                        <a:pt x="50" y="1459"/>
                      </a:lnTo>
                      <a:cubicBezTo>
                        <a:pt x="41" y="1459"/>
                        <a:pt x="33" y="1457"/>
                        <a:pt x="25" y="1452"/>
                      </a:cubicBezTo>
                      <a:cubicBezTo>
                        <a:pt x="18" y="1448"/>
                        <a:pt x="11" y="1442"/>
                        <a:pt x="6" y="1434"/>
                      </a:cubicBezTo>
                      <a:cubicBezTo>
                        <a:pt x="2" y="1426"/>
                        <a:pt x="0" y="1418"/>
                        <a:pt x="0" y="1409"/>
                      </a:cubicBezTo>
                      <a:cubicBezTo>
                        <a:pt x="0" y="1400"/>
                        <a:pt x="2" y="1392"/>
                        <a:pt x="6" y="1384"/>
                      </a:cubicBezTo>
                      <a:cubicBezTo>
                        <a:pt x="11" y="1377"/>
                        <a:pt x="18" y="1370"/>
                        <a:pt x="25" y="1365"/>
                      </a:cubicBezTo>
                      <a:cubicBezTo>
                        <a:pt x="33" y="1361"/>
                        <a:pt x="41" y="1359"/>
                        <a:pt x="50" y="135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grpSp>
          <p:nvGrpSpPr>
            <p:cNvPr id="1357" name="Google Shape;1357;p65"/>
            <p:cNvGrpSpPr/>
            <p:nvPr/>
          </p:nvGrpSpPr>
          <p:grpSpPr>
            <a:xfrm>
              <a:off x="820335" y="3659508"/>
              <a:ext cx="1816795" cy="574038"/>
              <a:chOff x="1048935" y="3659508"/>
              <a:chExt cx="1816795" cy="574038"/>
            </a:xfrm>
          </p:grpSpPr>
          <p:sp>
            <p:nvSpPr>
              <p:cNvPr id="1358" name="Google Shape;1358;p65"/>
              <p:cNvSpPr/>
              <p:nvPr/>
            </p:nvSpPr>
            <p:spPr>
              <a:xfrm flipH="1">
                <a:off x="1097950" y="3686613"/>
                <a:ext cx="979503" cy="520570"/>
              </a:xfrm>
              <a:custGeom>
                <a:avLst/>
                <a:gdLst/>
                <a:ahLst/>
                <a:cxnLst/>
                <a:rect l="l" t="t" r="r" b="b"/>
                <a:pathLst>
                  <a:path w="2638" h="1402" extrusionOk="0">
                    <a:moveTo>
                      <a:pt x="2638" y="1402"/>
                    </a:moveTo>
                    <a:lnTo>
                      <a:pt x="331" y="1402"/>
                    </a:lnTo>
                    <a:cubicBezTo>
                      <a:pt x="149" y="1402"/>
                      <a:pt x="0" y="1238"/>
                      <a:pt x="0" y="1039"/>
                    </a:cubicBezTo>
                    <a:lnTo>
                      <a:pt x="0" y="362"/>
                    </a:lnTo>
                    <a:cubicBezTo>
                      <a:pt x="0" y="163"/>
                      <a:pt x="149" y="0"/>
                      <a:pt x="331" y="0"/>
                    </a:cubicBezTo>
                    <a:lnTo>
                      <a:pt x="2638" y="0"/>
                    </a:lnTo>
                    <a:cubicBezTo>
                      <a:pt x="2284" y="695"/>
                      <a:pt x="2638" y="1402"/>
                      <a:pt x="2638" y="140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9" name="Google Shape;1359;p65"/>
              <p:cNvSpPr/>
              <p:nvPr/>
            </p:nvSpPr>
            <p:spPr>
              <a:xfrm flipH="1">
                <a:off x="1070845" y="3667676"/>
                <a:ext cx="1013663" cy="554358"/>
              </a:xfrm>
              <a:custGeom>
                <a:avLst/>
                <a:gdLst/>
                <a:ahLst/>
                <a:cxnLst/>
                <a:rect l="l" t="t" r="r" b="b"/>
                <a:pathLst>
                  <a:path w="2730" h="1493" extrusionOk="0">
                    <a:moveTo>
                      <a:pt x="2661" y="1455"/>
                    </a:moveTo>
                    <a:cubicBezTo>
                      <a:pt x="2407" y="1463"/>
                      <a:pt x="2145" y="1471"/>
                      <a:pt x="1880" y="1479"/>
                    </a:cubicBezTo>
                    <a:cubicBezTo>
                      <a:pt x="1748" y="1483"/>
                      <a:pt x="1613" y="1485"/>
                      <a:pt x="1479" y="1488"/>
                    </a:cubicBezTo>
                    <a:lnTo>
                      <a:pt x="1074" y="1493"/>
                    </a:lnTo>
                    <a:lnTo>
                      <a:pt x="871" y="1493"/>
                    </a:lnTo>
                    <a:lnTo>
                      <a:pt x="668" y="1491"/>
                    </a:lnTo>
                    <a:lnTo>
                      <a:pt x="465" y="1486"/>
                    </a:lnTo>
                    <a:lnTo>
                      <a:pt x="364" y="1483"/>
                    </a:lnTo>
                    <a:cubicBezTo>
                      <a:pt x="356" y="1483"/>
                      <a:pt x="348" y="1483"/>
                      <a:pt x="338" y="1482"/>
                    </a:cubicBezTo>
                    <a:cubicBezTo>
                      <a:pt x="328" y="1481"/>
                      <a:pt x="320" y="1481"/>
                      <a:pt x="311" y="1479"/>
                    </a:cubicBezTo>
                    <a:lnTo>
                      <a:pt x="311" y="1479"/>
                    </a:lnTo>
                    <a:cubicBezTo>
                      <a:pt x="293" y="1477"/>
                      <a:pt x="275" y="1472"/>
                      <a:pt x="258" y="1467"/>
                    </a:cubicBezTo>
                    <a:lnTo>
                      <a:pt x="258" y="1467"/>
                    </a:lnTo>
                    <a:cubicBezTo>
                      <a:pt x="234" y="1460"/>
                      <a:pt x="212" y="1450"/>
                      <a:pt x="190" y="1438"/>
                    </a:cubicBezTo>
                    <a:cubicBezTo>
                      <a:pt x="180" y="1432"/>
                      <a:pt x="170" y="1425"/>
                      <a:pt x="161" y="1419"/>
                    </a:cubicBezTo>
                    <a:lnTo>
                      <a:pt x="161" y="1419"/>
                    </a:lnTo>
                    <a:cubicBezTo>
                      <a:pt x="132" y="1398"/>
                      <a:pt x="107" y="1373"/>
                      <a:pt x="85" y="1344"/>
                    </a:cubicBezTo>
                    <a:lnTo>
                      <a:pt x="85" y="1344"/>
                    </a:lnTo>
                    <a:cubicBezTo>
                      <a:pt x="75" y="1331"/>
                      <a:pt x="65" y="1317"/>
                      <a:pt x="56" y="1302"/>
                    </a:cubicBezTo>
                    <a:cubicBezTo>
                      <a:pt x="47" y="1286"/>
                      <a:pt x="40" y="1270"/>
                      <a:pt x="33" y="1253"/>
                    </a:cubicBezTo>
                    <a:lnTo>
                      <a:pt x="33" y="1253"/>
                    </a:lnTo>
                    <a:cubicBezTo>
                      <a:pt x="26" y="1237"/>
                      <a:pt x="21" y="1221"/>
                      <a:pt x="16" y="1204"/>
                    </a:cubicBezTo>
                    <a:cubicBezTo>
                      <a:pt x="14" y="1196"/>
                      <a:pt x="12" y="1187"/>
                      <a:pt x="10" y="1178"/>
                    </a:cubicBezTo>
                    <a:lnTo>
                      <a:pt x="7" y="1166"/>
                    </a:lnTo>
                    <a:lnTo>
                      <a:pt x="6" y="1153"/>
                    </a:lnTo>
                    <a:cubicBezTo>
                      <a:pt x="5" y="1144"/>
                      <a:pt x="3" y="1136"/>
                      <a:pt x="3" y="1127"/>
                    </a:cubicBezTo>
                    <a:lnTo>
                      <a:pt x="3" y="1101"/>
                    </a:lnTo>
                    <a:cubicBezTo>
                      <a:pt x="3" y="1084"/>
                      <a:pt x="3" y="1068"/>
                      <a:pt x="3" y="1051"/>
                    </a:cubicBezTo>
                    <a:lnTo>
                      <a:pt x="3" y="951"/>
                    </a:lnTo>
                    <a:cubicBezTo>
                      <a:pt x="3" y="885"/>
                      <a:pt x="4" y="818"/>
                      <a:pt x="3" y="752"/>
                    </a:cubicBezTo>
                    <a:lnTo>
                      <a:pt x="1" y="552"/>
                    </a:lnTo>
                    <a:lnTo>
                      <a:pt x="0" y="453"/>
                    </a:lnTo>
                    <a:cubicBezTo>
                      <a:pt x="0" y="437"/>
                      <a:pt x="-1" y="421"/>
                      <a:pt x="0" y="402"/>
                    </a:cubicBezTo>
                    <a:lnTo>
                      <a:pt x="0" y="376"/>
                    </a:lnTo>
                    <a:cubicBezTo>
                      <a:pt x="0" y="368"/>
                      <a:pt x="2" y="359"/>
                      <a:pt x="3" y="350"/>
                    </a:cubicBezTo>
                    <a:lnTo>
                      <a:pt x="5" y="337"/>
                    </a:lnTo>
                    <a:lnTo>
                      <a:pt x="7" y="325"/>
                    </a:lnTo>
                    <a:cubicBezTo>
                      <a:pt x="9" y="316"/>
                      <a:pt x="11" y="308"/>
                      <a:pt x="13" y="299"/>
                    </a:cubicBezTo>
                    <a:lnTo>
                      <a:pt x="13" y="299"/>
                    </a:lnTo>
                    <a:cubicBezTo>
                      <a:pt x="18" y="282"/>
                      <a:pt x="23" y="266"/>
                      <a:pt x="30" y="249"/>
                    </a:cubicBezTo>
                    <a:lnTo>
                      <a:pt x="30" y="249"/>
                    </a:lnTo>
                    <a:cubicBezTo>
                      <a:pt x="37" y="233"/>
                      <a:pt x="44" y="217"/>
                      <a:pt x="53" y="202"/>
                    </a:cubicBezTo>
                    <a:cubicBezTo>
                      <a:pt x="62" y="187"/>
                      <a:pt x="72" y="172"/>
                      <a:pt x="83" y="158"/>
                    </a:cubicBezTo>
                    <a:lnTo>
                      <a:pt x="83" y="158"/>
                    </a:lnTo>
                    <a:cubicBezTo>
                      <a:pt x="104" y="130"/>
                      <a:pt x="130" y="105"/>
                      <a:pt x="159" y="85"/>
                    </a:cubicBezTo>
                    <a:lnTo>
                      <a:pt x="159" y="85"/>
                    </a:lnTo>
                    <a:cubicBezTo>
                      <a:pt x="169" y="78"/>
                      <a:pt x="178" y="72"/>
                      <a:pt x="188" y="66"/>
                    </a:cubicBezTo>
                    <a:cubicBezTo>
                      <a:pt x="210" y="53"/>
                      <a:pt x="232" y="44"/>
                      <a:pt x="256" y="36"/>
                    </a:cubicBezTo>
                    <a:lnTo>
                      <a:pt x="256" y="36"/>
                    </a:lnTo>
                    <a:cubicBezTo>
                      <a:pt x="273" y="31"/>
                      <a:pt x="291" y="27"/>
                      <a:pt x="309" y="24"/>
                    </a:cubicBezTo>
                    <a:cubicBezTo>
                      <a:pt x="318" y="23"/>
                      <a:pt x="327" y="22"/>
                      <a:pt x="336" y="21"/>
                    </a:cubicBezTo>
                    <a:cubicBezTo>
                      <a:pt x="345" y="21"/>
                      <a:pt x="354" y="20"/>
                      <a:pt x="362" y="20"/>
                    </a:cubicBezTo>
                    <a:lnTo>
                      <a:pt x="462" y="18"/>
                    </a:lnTo>
                    <a:lnTo>
                      <a:pt x="661" y="13"/>
                    </a:lnTo>
                    <a:cubicBezTo>
                      <a:pt x="794" y="10"/>
                      <a:pt x="927" y="8"/>
                      <a:pt x="1060" y="7"/>
                    </a:cubicBezTo>
                    <a:cubicBezTo>
                      <a:pt x="1326" y="5"/>
                      <a:pt x="1592" y="1"/>
                      <a:pt x="1858" y="0"/>
                    </a:cubicBezTo>
                    <a:cubicBezTo>
                      <a:pt x="2124" y="-1"/>
                      <a:pt x="2389" y="2"/>
                      <a:pt x="2655" y="5"/>
                    </a:cubicBezTo>
                    <a:lnTo>
                      <a:pt x="2730" y="6"/>
                    </a:lnTo>
                    <a:lnTo>
                      <a:pt x="2696" y="71"/>
                    </a:lnTo>
                    <a:lnTo>
                      <a:pt x="2696" y="71"/>
                    </a:lnTo>
                    <a:cubicBezTo>
                      <a:pt x="2642" y="175"/>
                      <a:pt x="2600" y="285"/>
                      <a:pt x="2572" y="399"/>
                    </a:cubicBezTo>
                    <a:lnTo>
                      <a:pt x="2572" y="399"/>
                    </a:lnTo>
                    <a:cubicBezTo>
                      <a:pt x="2545" y="514"/>
                      <a:pt x="2531" y="632"/>
                      <a:pt x="2530" y="750"/>
                    </a:cubicBezTo>
                    <a:lnTo>
                      <a:pt x="2530" y="750"/>
                    </a:lnTo>
                    <a:cubicBezTo>
                      <a:pt x="2530" y="753"/>
                      <a:pt x="2530" y="755"/>
                      <a:pt x="2530" y="758"/>
                    </a:cubicBezTo>
                    <a:cubicBezTo>
                      <a:pt x="2530" y="875"/>
                      <a:pt x="2540" y="991"/>
                      <a:pt x="2562" y="1105"/>
                    </a:cubicBezTo>
                    <a:cubicBezTo>
                      <a:pt x="2573" y="1164"/>
                      <a:pt x="2586" y="1223"/>
                      <a:pt x="2602" y="1280"/>
                    </a:cubicBezTo>
                    <a:cubicBezTo>
                      <a:pt x="2611" y="1309"/>
                      <a:pt x="2620" y="1338"/>
                      <a:pt x="2629" y="1366"/>
                    </a:cubicBezTo>
                    <a:cubicBezTo>
                      <a:pt x="2634" y="1381"/>
                      <a:pt x="2639" y="1395"/>
                      <a:pt x="2644" y="1409"/>
                    </a:cubicBezTo>
                    <a:lnTo>
                      <a:pt x="2652" y="1430"/>
                    </a:lnTo>
                    <a:lnTo>
                      <a:pt x="2656" y="1440"/>
                    </a:lnTo>
                    <a:lnTo>
                      <a:pt x="2658" y="1446"/>
                    </a:lnTo>
                    <a:lnTo>
                      <a:pt x="2659" y="1448"/>
                    </a:lnTo>
                    <a:lnTo>
                      <a:pt x="2659" y="1448"/>
                    </a:lnTo>
                    <a:cubicBezTo>
                      <a:pt x="2660" y="1449"/>
                      <a:pt x="2660" y="1450"/>
                      <a:pt x="2660" y="1451"/>
                    </a:cubicBezTo>
                    <a:lnTo>
                      <a:pt x="2660" y="1451"/>
                    </a:lnTo>
                    <a:cubicBezTo>
                      <a:pt x="2661" y="1452"/>
                      <a:pt x="2661" y="1454"/>
                      <a:pt x="2661" y="1455"/>
                    </a:cubicBezTo>
                    <a:moveTo>
                      <a:pt x="2653" y="1450"/>
                    </a:moveTo>
                    <a:lnTo>
                      <a:pt x="2653" y="1450"/>
                    </a:lnTo>
                    <a:lnTo>
                      <a:pt x="2652" y="1450"/>
                    </a:lnTo>
                    <a:cubicBezTo>
                      <a:pt x="2652" y="1451"/>
                      <a:pt x="2652" y="1451"/>
                      <a:pt x="2651" y="1451"/>
                    </a:cubicBezTo>
                    <a:lnTo>
                      <a:pt x="2651" y="1452"/>
                    </a:lnTo>
                    <a:cubicBezTo>
                      <a:pt x="2651" y="1452"/>
                      <a:pt x="2651" y="1453"/>
                      <a:pt x="2651" y="1452"/>
                    </a:cubicBezTo>
                    <a:lnTo>
                      <a:pt x="2650" y="1449"/>
                    </a:lnTo>
                    <a:lnTo>
                      <a:pt x="2647" y="1444"/>
                    </a:lnTo>
                    <a:lnTo>
                      <a:pt x="2642" y="1434"/>
                    </a:lnTo>
                    <a:lnTo>
                      <a:pt x="2632" y="1414"/>
                    </a:lnTo>
                    <a:cubicBezTo>
                      <a:pt x="2625" y="1400"/>
                      <a:pt x="2619" y="1386"/>
                      <a:pt x="2613" y="1372"/>
                    </a:cubicBezTo>
                    <a:cubicBezTo>
                      <a:pt x="2601" y="1344"/>
                      <a:pt x="2590" y="1316"/>
                      <a:pt x="2579" y="1288"/>
                    </a:cubicBezTo>
                    <a:cubicBezTo>
                      <a:pt x="2557" y="1231"/>
                      <a:pt x="2539" y="1172"/>
                      <a:pt x="2524" y="1113"/>
                    </a:cubicBezTo>
                    <a:lnTo>
                      <a:pt x="2524" y="1113"/>
                    </a:lnTo>
                    <a:cubicBezTo>
                      <a:pt x="2493" y="995"/>
                      <a:pt x="2474" y="873"/>
                      <a:pt x="2469" y="751"/>
                    </a:cubicBezTo>
                    <a:lnTo>
                      <a:pt x="2469" y="751"/>
                    </a:lnTo>
                    <a:cubicBezTo>
                      <a:pt x="2468" y="728"/>
                      <a:pt x="2468" y="705"/>
                      <a:pt x="2468" y="682"/>
                    </a:cubicBezTo>
                    <a:cubicBezTo>
                      <a:pt x="2468" y="643"/>
                      <a:pt x="2469" y="604"/>
                      <a:pt x="2471" y="566"/>
                    </a:cubicBezTo>
                    <a:lnTo>
                      <a:pt x="2471" y="566"/>
                    </a:lnTo>
                    <a:cubicBezTo>
                      <a:pt x="2476" y="504"/>
                      <a:pt x="2485" y="442"/>
                      <a:pt x="2497" y="382"/>
                    </a:cubicBezTo>
                    <a:lnTo>
                      <a:pt x="2497" y="382"/>
                    </a:lnTo>
                    <a:cubicBezTo>
                      <a:pt x="2521" y="260"/>
                      <a:pt x="2561" y="141"/>
                      <a:pt x="2616" y="29"/>
                    </a:cubicBezTo>
                    <a:lnTo>
                      <a:pt x="2657" y="96"/>
                    </a:lnTo>
                    <a:cubicBezTo>
                      <a:pt x="2391" y="99"/>
                      <a:pt x="2125" y="102"/>
                      <a:pt x="1859" y="100"/>
                    </a:cubicBezTo>
                    <a:cubicBezTo>
                      <a:pt x="1593" y="99"/>
                      <a:pt x="1328" y="96"/>
                      <a:pt x="1062" y="94"/>
                    </a:cubicBezTo>
                    <a:cubicBezTo>
                      <a:pt x="929" y="92"/>
                      <a:pt x="796" y="91"/>
                      <a:pt x="663" y="88"/>
                    </a:cubicBezTo>
                    <a:lnTo>
                      <a:pt x="463" y="84"/>
                    </a:lnTo>
                    <a:lnTo>
                      <a:pt x="364" y="81"/>
                    </a:lnTo>
                    <a:cubicBezTo>
                      <a:pt x="355" y="81"/>
                      <a:pt x="348" y="81"/>
                      <a:pt x="340" y="81"/>
                    </a:cubicBezTo>
                    <a:cubicBezTo>
                      <a:pt x="332" y="81"/>
                      <a:pt x="325" y="81"/>
                      <a:pt x="317" y="81"/>
                    </a:cubicBezTo>
                    <a:lnTo>
                      <a:pt x="317" y="81"/>
                    </a:lnTo>
                    <a:cubicBezTo>
                      <a:pt x="302" y="83"/>
                      <a:pt x="288" y="85"/>
                      <a:pt x="273" y="89"/>
                    </a:cubicBezTo>
                    <a:lnTo>
                      <a:pt x="273" y="89"/>
                    </a:lnTo>
                    <a:cubicBezTo>
                      <a:pt x="249" y="95"/>
                      <a:pt x="226" y="105"/>
                      <a:pt x="204" y="117"/>
                    </a:cubicBezTo>
                    <a:cubicBezTo>
                      <a:pt x="199" y="120"/>
                      <a:pt x="195" y="123"/>
                      <a:pt x="190" y="126"/>
                    </a:cubicBezTo>
                    <a:lnTo>
                      <a:pt x="190" y="126"/>
                    </a:lnTo>
                    <a:cubicBezTo>
                      <a:pt x="164" y="142"/>
                      <a:pt x="140" y="163"/>
                      <a:pt x="121" y="187"/>
                    </a:cubicBezTo>
                    <a:lnTo>
                      <a:pt x="121" y="187"/>
                    </a:lnTo>
                    <a:cubicBezTo>
                      <a:pt x="107" y="203"/>
                      <a:pt x="96" y="220"/>
                      <a:pt x="85" y="237"/>
                    </a:cubicBezTo>
                    <a:cubicBezTo>
                      <a:pt x="80" y="247"/>
                      <a:pt x="75" y="256"/>
                      <a:pt x="70" y="265"/>
                    </a:cubicBezTo>
                    <a:lnTo>
                      <a:pt x="70" y="265"/>
                    </a:lnTo>
                    <a:cubicBezTo>
                      <a:pt x="64" y="280"/>
                      <a:pt x="58" y="294"/>
                      <a:pt x="53" y="309"/>
                    </a:cubicBezTo>
                    <a:lnTo>
                      <a:pt x="47" y="332"/>
                    </a:lnTo>
                    <a:lnTo>
                      <a:pt x="44" y="344"/>
                    </a:lnTo>
                    <a:lnTo>
                      <a:pt x="42" y="355"/>
                    </a:lnTo>
                    <a:cubicBezTo>
                      <a:pt x="41" y="363"/>
                      <a:pt x="39" y="371"/>
                      <a:pt x="38" y="379"/>
                    </a:cubicBezTo>
                    <a:lnTo>
                      <a:pt x="37" y="403"/>
                    </a:lnTo>
                    <a:cubicBezTo>
                      <a:pt x="36" y="419"/>
                      <a:pt x="37" y="435"/>
                      <a:pt x="36" y="452"/>
                    </a:cubicBezTo>
                    <a:lnTo>
                      <a:pt x="34" y="552"/>
                    </a:lnTo>
                    <a:lnTo>
                      <a:pt x="33" y="751"/>
                    </a:lnTo>
                    <a:cubicBezTo>
                      <a:pt x="33" y="818"/>
                      <a:pt x="33" y="884"/>
                      <a:pt x="33" y="951"/>
                    </a:cubicBezTo>
                    <a:lnTo>
                      <a:pt x="33" y="1050"/>
                    </a:lnTo>
                    <a:cubicBezTo>
                      <a:pt x="33" y="1066"/>
                      <a:pt x="33" y="1084"/>
                      <a:pt x="34" y="1100"/>
                    </a:cubicBezTo>
                    <a:lnTo>
                      <a:pt x="36" y="1124"/>
                    </a:lnTo>
                    <a:cubicBezTo>
                      <a:pt x="37" y="1131"/>
                      <a:pt x="38" y="1140"/>
                      <a:pt x="39" y="1147"/>
                    </a:cubicBezTo>
                    <a:lnTo>
                      <a:pt x="41" y="1159"/>
                    </a:lnTo>
                    <a:lnTo>
                      <a:pt x="44" y="1170"/>
                    </a:lnTo>
                    <a:lnTo>
                      <a:pt x="50" y="1193"/>
                    </a:lnTo>
                    <a:lnTo>
                      <a:pt x="50" y="1193"/>
                    </a:lnTo>
                    <a:cubicBezTo>
                      <a:pt x="55" y="1208"/>
                      <a:pt x="61" y="1223"/>
                      <a:pt x="67" y="1237"/>
                    </a:cubicBezTo>
                    <a:lnTo>
                      <a:pt x="67" y="1237"/>
                    </a:lnTo>
                    <a:cubicBezTo>
                      <a:pt x="72" y="1246"/>
                      <a:pt x="76" y="1255"/>
                      <a:pt x="81" y="1264"/>
                    </a:cubicBezTo>
                    <a:cubicBezTo>
                      <a:pt x="92" y="1282"/>
                      <a:pt x="104" y="1300"/>
                      <a:pt x="119" y="1316"/>
                    </a:cubicBezTo>
                    <a:lnTo>
                      <a:pt x="119" y="1316"/>
                    </a:lnTo>
                    <a:cubicBezTo>
                      <a:pt x="139" y="1340"/>
                      <a:pt x="162" y="1360"/>
                      <a:pt x="188" y="1377"/>
                    </a:cubicBezTo>
                    <a:lnTo>
                      <a:pt x="188" y="1377"/>
                    </a:lnTo>
                    <a:cubicBezTo>
                      <a:pt x="193" y="1379"/>
                      <a:pt x="197" y="1382"/>
                      <a:pt x="201" y="1385"/>
                    </a:cubicBezTo>
                    <a:cubicBezTo>
                      <a:pt x="223" y="1397"/>
                      <a:pt x="247" y="1407"/>
                      <a:pt x="272" y="1413"/>
                    </a:cubicBezTo>
                    <a:lnTo>
                      <a:pt x="272" y="1413"/>
                    </a:lnTo>
                    <a:cubicBezTo>
                      <a:pt x="286" y="1417"/>
                      <a:pt x="301" y="1420"/>
                      <a:pt x="316" y="1421"/>
                    </a:cubicBezTo>
                    <a:cubicBezTo>
                      <a:pt x="323" y="1421"/>
                      <a:pt x="332" y="1421"/>
                      <a:pt x="339" y="1421"/>
                    </a:cubicBezTo>
                    <a:cubicBezTo>
                      <a:pt x="347" y="1421"/>
                      <a:pt x="354" y="1421"/>
                      <a:pt x="362" y="1421"/>
                    </a:cubicBezTo>
                    <a:lnTo>
                      <a:pt x="461" y="1418"/>
                    </a:lnTo>
                    <a:lnTo>
                      <a:pt x="657" y="1413"/>
                    </a:lnTo>
                    <a:lnTo>
                      <a:pt x="852" y="1411"/>
                    </a:lnTo>
                    <a:lnTo>
                      <a:pt x="1048" y="1411"/>
                    </a:lnTo>
                    <a:lnTo>
                      <a:pt x="1440" y="1416"/>
                    </a:lnTo>
                    <a:cubicBezTo>
                      <a:pt x="1572" y="1420"/>
                      <a:pt x="1704" y="1422"/>
                      <a:pt x="1837" y="1426"/>
                    </a:cubicBezTo>
                    <a:lnTo>
                      <a:pt x="2653" y="145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0" name="Google Shape;1360;p65"/>
              <p:cNvSpPr/>
              <p:nvPr/>
            </p:nvSpPr>
            <p:spPr>
              <a:xfrm flipH="1">
                <a:off x="1127654" y="4118811"/>
                <a:ext cx="900415" cy="9654"/>
              </a:xfrm>
              <a:custGeom>
                <a:avLst/>
                <a:gdLst/>
                <a:ahLst/>
                <a:cxnLst/>
                <a:rect l="l" t="t" r="r" b="b"/>
                <a:pathLst>
                  <a:path w="2425" h="26" extrusionOk="0">
                    <a:moveTo>
                      <a:pt x="2418" y="0"/>
                    </a:moveTo>
                    <a:cubicBezTo>
                      <a:pt x="2420" y="9"/>
                      <a:pt x="2423" y="17"/>
                      <a:pt x="2425" y="26"/>
                    </a:cubicBezTo>
                    <a:lnTo>
                      <a:pt x="0" y="12"/>
                    </a:lnTo>
                    <a:lnTo>
                      <a:pt x="241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1" name="Google Shape;1361;p65"/>
              <p:cNvSpPr/>
              <p:nvPr/>
            </p:nvSpPr>
            <p:spPr>
              <a:xfrm flipH="1">
                <a:off x="1134709" y="4093562"/>
                <a:ext cx="787167" cy="9283"/>
              </a:xfrm>
              <a:custGeom>
                <a:avLst/>
                <a:gdLst/>
                <a:ahLst/>
                <a:cxnLst/>
                <a:rect l="l" t="t" r="r" b="b"/>
                <a:pathLst>
                  <a:path w="2120" h="25" extrusionOk="0">
                    <a:moveTo>
                      <a:pt x="2114" y="0"/>
                    </a:moveTo>
                    <a:cubicBezTo>
                      <a:pt x="2116" y="8"/>
                      <a:pt x="2118" y="17"/>
                      <a:pt x="2120" y="25"/>
                    </a:cubicBezTo>
                    <a:lnTo>
                      <a:pt x="0" y="12"/>
                    </a:lnTo>
                    <a:lnTo>
                      <a:pt x="2114"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2" name="Google Shape;1362;p65"/>
              <p:cNvSpPr/>
              <p:nvPr/>
            </p:nvSpPr>
            <p:spPr>
              <a:xfrm flipH="1">
                <a:off x="1143251" y="4056432"/>
                <a:ext cx="146665" cy="9283"/>
              </a:xfrm>
              <a:custGeom>
                <a:avLst/>
                <a:gdLst/>
                <a:ahLst/>
                <a:cxnLst/>
                <a:rect l="l" t="t" r="r" b="b"/>
                <a:pathLst>
                  <a:path w="395" h="25" extrusionOk="0">
                    <a:moveTo>
                      <a:pt x="390" y="0"/>
                    </a:moveTo>
                    <a:cubicBezTo>
                      <a:pt x="392" y="9"/>
                      <a:pt x="393" y="17"/>
                      <a:pt x="395" y="25"/>
                    </a:cubicBezTo>
                    <a:lnTo>
                      <a:pt x="0" y="13"/>
                    </a:lnTo>
                    <a:lnTo>
                      <a:pt x="39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3" name="Google Shape;1363;p65"/>
              <p:cNvSpPr/>
              <p:nvPr/>
            </p:nvSpPr>
            <p:spPr>
              <a:xfrm flipH="1">
                <a:off x="1153646" y="3982171"/>
                <a:ext cx="832837" cy="9654"/>
              </a:xfrm>
              <a:custGeom>
                <a:avLst/>
                <a:gdLst/>
                <a:ahLst/>
                <a:cxnLst/>
                <a:rect l="l" t="t" r="r" b="b"/>
                <a:pathLst>
                  <a:path w="2243" h="26" extrusionOk="0">
                    <a:moveTo>
                      <a:pt x="2240" y="0"/>
                    </a:moveTo>
                    <a:cubicBezTo>
                      <a:pt x="2240" y="9"/>
                      <a:pt x="2242" y="18"/>
                      <a:pt x="2243" y="26"/>
                    </a:cubicBezTo>
                    <a:lnTo>
                      <a:pt x="0" y="14"/>
                    </a:lnTo>
                    <a:lnTo>
                      <a:pt x="224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4" name="Google Shape;1364;p65"/>
              <p:cNvSpPr/>
              <p:nvPr/>
            </p:nvSpPr>
            <p:spPr>
              <a:xfrm flipH="1">
                <a:off x="1154760" y="3970660"/>
                <a:ext cx="797934" cy="9283"/>
              </a:xfrm>
              <a:custGeom>
                <a:avLst/>
                <a:gdLst/>
                <a:ahLst/>
                <a:cxnLst/>
                <a:rect l="l" t="t" r="r" b="b"/>
                <a:pathLst>
                  <a:path w="2149" h="25" extrusionOk="0">
                    <a:moveTo>
                      <a:pt x="2147" y="0"/>
                    </a:moveTo>
                    <a:cubicBezTo>
                      <a:pt x="2147" y="8"/>
                      <a:pt x="2148" y="17"/>
                      <a:pt x="2149" y="25"/>
                    </a:cubicBezTo>
                    <a:lnTo>
                      <a:pt x="0" y="13"/>
                    </a:lnTo>
                    <a:lnTo>
                      <a:pt x="214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5" name="Google Shape;1365;p65"/>
              <p:cNvSpPr/>
              <p:nvPr/>
            </p:nvSpPr>
            <p:spPr>
              <a:xfrm flipH="1">
                <a:off x="1818653" y="3928332"/>
                <a:ext cx="249146" cy="10025"/>
              </a:xfrm>
              <a:custGeom>
                <a:avLst/>
                <a:gdLst/>
                <a:ahLst/>
                <a:cxnLst/>
                <a:rect l="l" t="t" r="r" b="b"/>
                <a:pathLst>
                  <a:path w="671" h="27" extrusionOk="0">
                    <a:moveTo>
                      <a:pt x="0" y="0"/>
                    </a:moveTo>
                    <a:lnTo>
                      <a:pt x="671" y="13"/>
                    </a:lnTo>
                    <a:lnTo>
                      <a:pt x="0" y="27"/>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6" name="Google Shape;1366;p65"/>
              <p:cNvSpPr/>
              <p:nvPr/>
            </p:nvSpPr>
            <p:spPr>
              <a:xfrm flipH="1">
                <a:off x="1904796" y="4012247"/>
                <a:ext cx="170800" cy="10397"/>
              </a:xfrm>
              <a:custGeom>
                <a:avLst/>
                <a:gdLst/>
                <a:ahLst/>
                <a:cxnLst/>
                <a:rect l="l" t="t" r="r" b="b"/>
                <a:pathLst>
                  <a:path w="460" h="28" extrusionOk="0">
                    <a:moveTo>
                      <a:pt x="0" y="28"/>
                    </a:moveTo>
                    <a:lnTo>
                      <a:pt x="0" y="0"/>
                    </a:lnTo>
                    <a:lnTo>
                      <a:pt x="460" y="14"/>
                    </a:lnTo>
                    <a:lnTo>
                      <a:pt x="0" y="28"/>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7" name="Google Shape;1367;p65"/>
              <p:cNvSpPr/>
              <p:nvPr/>
            </p:nvSpPr>
            <p:spPr>
              <a:xfrm flipH="1">
                <a:off x="1182236" y="3849244"/>
                <a:ext cx="895216" cy="10025"/>
              </a:xfrm>
              <a:custGeom>
                <a:avLst/>
                <a:gdLst/>
                <a:ahLst/>
                <a:cxnLst/>
                <a:rect l="l" t="t" r="r" b="b"/>
                <a:pathLst>
                  <a:path w="2411" h="27" extrusionOk="0">
                    <a:moveTo>
                      <a:pt x="0" y="27"/>
                    </a:moveTo>
                    <a:lnTo>
                      <a:pt x="0" y="0"/>
                    </a:lnTo>
                    <a:lnTo>
                      <a:pt x="2411" y="13"/>
                    </a:lnTo>
                    <a:lnTo>
                      <a:pt x="0" y="2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8" name="Google Shape;1368;p65"/>
              <p:cNvSpPr/>
              <p:nvPr/>
            </p:nvSpPr>
            <p:spPr>
              <a:xfrm flipH="1">
                <a:off x="1326674" y="3813970"/>
                <a:ext cx="684315" cy="6683"/>
              </a:xfrm>
              <a:custGeom>
                <a:avLst/>
                <a:gdLst/>
                <a:ahLst/>
                <a:cxnLst/>
                <a:rect l="l" t="t" r="r" b="b"/>
                <a:pathLst>
                  <a:path w="1843" h="18" extrusionOk="0">
                    <a:moveTo>
                      <a:pt x="1843" y="9"/>
                    </a:moveTo>
                    <a:cubicBezTo>
                      <a:pt x="1749" y="16"/>
                      <a:pt x="376" y="17"/>
                      <a:pt x="282" y="18"/>
                    </a:cubicBezTo>
                    <a:cubicBezTo>
                      <a:pt x="188" y="19"/>
                      <a:pt x="94" y="16"/>
                      <a:pt x="0" y="9"/>
                    </a:cubicBezTo>
                    <a:cubicBezTo>
                      <a:pt x="94" y="1"/>
                      <a:pt x="188" y="1"/>
                      <a:pt x="282" y="0"/>
                    </a:cubicBezTo>
                    <a:cubicBezTo>
                      <a:pt x="376" y="-1"/>
                      <a:pt x="1749" y="1"/>
                      <a:pt x="1843" y="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9" name="Google Shape;1369;p65"/>
              <p:cNvSpPr/>
              <p:nvPr/>
            </p:nvSpPr>
            <p:spPr>
              <a:xfrm flipH="1">
                <a:off x="1134711" y="3779439"/>
                <a:ext cx="173399" cy="8169"/>
              </a:xfrm>
              <a:custGeom>
                <a:avLst/>
                <a:gdLst/>
                <a:ahLst/>
                <a:cxnLst/>
                <a:rect l="l" t="t" r="r" b="b"/>
                <a:pathLst>
                  <a:path w="467" h="22" extrusionOk="0">
                    <a:moveTo>
                      <a:pt x="467" y="0"/>
                    </a:moveTo>
                    <a:cubicBezTo>
                      <a:pt x="465" y="7"/>
                      <a:pt x="463" y="15"/>
                      <a:pt x="461" y="22"/>
                    </a:cubicBezTo>
                    <a:lnTo>
                      <a:pt x="0" y="11"/>
                    </a:lnTo>
                    <a:lnTo>
                      <a:pt x="46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0" name="Google Shape;1370;p65"/>
              <p:cNvSpPr/>
              <p:nvPr/>
            </p:nvSpPr>
            <p:spPr>
              <a:xfrm flipH="1">
                <a:off x="1128399" y="3759017"/>
                <a:ext cx="133670" cy="8540"/>
              </a:xfrm>
              <a:custGeom>
                <a:avLst/>
                <a:gdLst/>
                <a:ahLst/>
                <a:cxnLst/>
                <a:rect l="l" t="t" r="r" b="b"/>
                <a:pathLst>
                  <a:path w="360" h="23" extrusionOk="0">
                    <a:moveTo>
                      <a:pt x="360" y="0"/>
                    </a:moveTo>
                    <a:cubicBezTo>
                      <a:pt x="357" y="7"/>
                      <a:pt x="355" y="16"/>
                      <a:pt x="353" y="23"/>
                    </a:cubicBezTo>
                    <a:lnTo>
                      <a:pt x="0" y="12"/>
                    </a:lnTo>
                    <a:lnTo>
                      <a:pt x="36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1" name="Google Shape;1371;p65"/>
              <p:cNvSpPr/>
              <p:nvPr/>
            </p:nvSpPr>
            <p:spPr>
              <a:xfrm flipH="1">
                <a:off x="1122085" y="3741937"/>
                <a:ext cx="881107" cy="9283"/>
              </a:xfrm>
              <a:custGeom>
                <a:avLst/>
                <a:gdLst/>
                <a:ahLst/>
                <a:cxnLst/>
                <a:rect l="l" t="t" r="r" b="b"/>
                <a:pathLst>
                  <a:path w="2373" h="25" extrusionOk="0">
                    <a:moveTo>
                      <a:pt x="0" y="12"/>
                    </a:moveTo>
                    <a:lnTo>
                      <a:pt x="2373" y="0"/>
                    </a:lnTo>
                    <a:cubicBezTo>
                      <a:pt x="2370" y="8"/>
                      <a:pt x="2366" y="17"/>
                      <a:pt x="2363" y="25"/>
                    </a:cubicBezTo>
                    <a:lnTo>
                      <a:pt x="0" y="12"/>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2" name="Google Shape;1372;p65"/>
              <p:cNvSpPr/>
              <p:nvPr/>
            </p:nvSpPr>
            <p:spPr>
              <a:xfrm flipH="1">
                <a:off x="1288429" y="4154085"/>
                <a:ext cx="763774" cy="9283"/>
              </a:xfrm>
              <a:custGeom>
                <a:avLst/>
                <a:gdLst/>
                <a:ahLst/>
                <a:cxnLst/>
                <a:rect l="l" t="t" r="r" b="b"/>
                <a:pathLst>
                  <a:path w="2057" h="25" extrusionOk="0">
                    <a:moveTo>
                      <a:pt x="20" y="25"/>
                    </a:moveTo>
                    <a:cubicBezTo>
                      <a:pt x="13" y="17"/>
                      <a:pt x="6" y="9"/>
                      <a:pt x="0" y="0"/>
                    </a:cubicBezTo>
                    <a:lnTo>
                      <a:pt x="2057" y="13"/>
                    </a:lnTo>
                    <a:lnTo>
                      <a:pt x="20" y="2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3" name="Google Shape;1373;p65"/>
              <p:cNvSpPr/>
              <p:nvPr/>
            </p:nvSpPr>
            <p:spPr>
              <a:xfrm flipH="1">
                <a:off x="2036238" y="3816569"/>
                <a:ext cx="44557" cy="266968"/>
              </a:xfrm>
              <a:custGeom>
                <a:avLst/>
                <a:gdLst/>
                <a:ahLst/>
                <a:cxnLst/>
                <a:rect l="l" t="t" r="r" b="b"/>
                <a:pathLst>
                  <a:path w="120" h="719" extrusionOk="0">
                    <a:moveTo>
                      <a:pt x="0" y="719"/>
                    </a:moveTo>
                    <a:lnTo>
                      <a:pt x="0" y="0"/>
                    </a:lnTo>
                    <a:cubicBezTo>
                      <a:pt x="0" y="0"/>
                      <a:pt x="269" y="314"/>
                      <a:pt x="0" y="71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4" name="Google Shape;1374;p65"/>
              <p:cNvSpPr/>
              <p:nvPr/>
            </p:nvSpPr>
            <p:spPr>
              <a:xfrm flipH="1">
                <a:off x="1048935" y="3659508"/>
                <a:ext cx="1816795" cy="574038"/>
              </a:xfrm>
              <a:custGeom>
                <a:avLst/>
                <a:gdLst/>
                <a:ahLst/>
                <a:cxnLst/>
                <a:rect l="l" t="t" r="r" b="b"/>
                <a:pathLst>
                  <a:path w="4893" h="1546" extrusionOk="0">
                    <a:moveTo>
                      <a:pt x="4827" y="145"/>
                    </a:moveTo>
                    <a:lnTo>
                      <a:pt x="2257" y="145"/>
                    </a:lnTo>
                    <a:lnTo>
                      <a:pt x="2257" y="145"/>
                    </a:lnTo>
                    <a:cubicBezTo>
                      <a:pt x="2223" y="173"/>
                      <a:pt x="2195" y="207"/>
                      <a:pt x="2173" y="245"/>
                    </a:cubicBezTo>
                    <a:cubicBezTo>
                      <a:pt x="2140" y="302"/>
                      <a:pt x="2123" y="366"/>
                      <a:pt x="2123" y="432"/>
                    </a:cubicBezTo>
                    <a:cubicBezTo>
                      <a:pt x="2123" y="433"/>
                      <a:pt x="2123" y="434"/>
                      <a:pt x="2123" y="435"/>
                    </a:cubicBezTo>
                    <a:lnTo>
                      <a:pt x="2123" y="1111"/>
                    </a:lnTo>
                    <a:lnTo>
                      <a:pt x="2123" y="1111"/>
                    </a:lnTo>
                    <a:cubicBezTo>
                      <a:pt x="2123" y="1112"/>
                      <a:pt x="2123" y="1113"/>
                      <a:pt x="2123" y="1114"/>
                    </a:cubicBezTo>
                    <a:cubicBezTo>
                      <a:pt x="2123" y="1180"/>
                      <a:pt x="2140" y="1245"/>
                      <a:pt x="2173" y="1302"/>
                    </a:cubicBezTo>
                    <a:cubicBezTo>
                      <a:pt x="2195" y="1339"/>
                      <a:pt x="2223" y="1373"/>
                      <a:pt x="2257" y="1401"/>
                    </a:cubicBezTo>
                    <a:lnTo>
                      <a:pt x="4827" y="1401"/>
                    </a:lnTo>
                    <a:lnTo>
                      <a:pt x="4827" y="1401"/>
                    </a:lnTo>
                    <a:cubicBezTo>
                      <a:pt x="4838" y="1402"/>
                      <a:pt x="4848" y="1406"/>
                      <a:pt x="4857" y="1411"/>
                    </a:cubicBezTo>
                    <a:cubicBezTo>
                      <a:pt x="4868" y="1418"/>
                      <a:pt x="4877" y="1426"/>
                      <a:pt x="4883" y="1437"/>
                    </a:cubicBezTo>
                    <a:cubicBezTo>
                      <a:pt x="4890" y="1448"/>
                      <a:pt x="4893" y="1461"/>
                      <a:pt x="4893" y="1474"/>
                    </a:cubicBezTo>
                    <a:cubicBezTo>
                      <a:pt x="4893" y="1487"/>
                      <a:pt x="4890" y="1499"/>
                      <a:pt x="4883" y="1510"/>
                    </a:cubicBezTo>
                    <a:cubicBezTo>
                      <a:pt x="4877" y="1521"/>
                      <a:pt x="4868" y="1530"/>
                      <a:pt x="4857" y="1537"/>
                    </a:cubicBezTo>
                    <a:cubicBezTo>
                      <a:pt x="4848" y="1542"/>
                      <a:pt x="4838" y="1545"/>
                      <a:pt x="4827" y="1546"/>
                    </a:cubicBezTo>
                    <a:lnTo>
                      <a:pt x="398" y="1546"/>
                    </a:lnTo>
                    <a:cubicBezTo>
                      <a:pt x="179" y="1546"/>
                      <a:pt x="0" y="1351"/>
                      <a:pt x="0" y="1111"/>
                    </a:cubicBezTo>
                    <a:lnTo>
                      <a:pt x="0" y="435"/>
                    </a:lnTo>
                    <a:cubicBezTo>
                      <a:pt x="0" y="195"/>
                      <a:pt x="178" y="0"/>
                      <a:pt x="398" y="0"/>
                    </a:cubicBezTo>
                    <a:lnTo>
                      <a:pt x="4827" y="0"/>
                    </a:lnTo>
                    <a:lnTo>
                      <a:pt x="4827" y="0"/>
                    </a:lnTo>
                    <a:cubicBezTo>
                      <a:pt x="4838" y="1"/>
                      <a:pt x="4848" y="5"/>
                      <a:pt x="4857" y="10"/>
                    </a:cubicBezTo>
                    <a:cubicBezTo>
                      <a:pt x="4868" y="17"/>
                      <a:pt x="4877" y="25"/>
                      <a:pt x="4883" y="36"/>
                    </a:cubicBezTo>
                    <a:cubicBezTo>
                      <a:pt x="4890" y="47"/>
                      <a:pt x="4893" y="61"/>
                      <a:pt x="4893" y="73"/>
                    </a:cubicBezTo>
                    <a:cubicBezTo>
                      <a:pt x="4893" y="86"/>
                      <a:pt x="4890" y="98"/>
                      <a:pt x="4883" y="109"/>
                    </a:cubicBezTo>
                    <a:cubicBezTo>
                      <a:pt x="4877" y="120"/>
                      <a:pt x="4868" y="130"/>
                      <a:pt x="4857" y="136"/>
                    </a:cubicBezTo>
                    <a:cubicBezTo>
                      <a:pt x="4848" y="142"/>
                      <a:pt x="4838" y="144"/>
                      <a:pt x="4827" y="145"/>
                    </a:cubicBezTo>
                    <a:close/>
                  </a:path>
                </a:pathLst>
              </a:custGeom>
              <a:solidFill>
                <a:srgbClr val="EBB3B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5" name="Google Shape;1375;p65"/>
              <p:cNvSpPr/>
              <p:nvPr/>
            </p:nvSpPr>
            <p:spPr>
              <a:xfrm flipH="1">
                <a:off x="1048935" y="3659508"/>
                <a:ext cx="1816795" cy="574038"/>
              </a:xfrm>
              <a:custGeom>
                <a:avLst/>
                <a:gdLst/>
                <a:ahLst/>
                <a:cxnLst/>
                <a:rect l="l" t="t" r="r" b="b"/>
                <a:pathLst>
                  <a:path w="4893" h="1546" extrusionOk="0">
                    <a:moveTo>
                      <a:pt x="4827" y="145"/>
                    </a:moveTo>
                    <a:lnTo>
                      <a:pt x="2257" y="145"/>
                    </a:lnTo>
                    <a:lnTo>
                      <a:pt x="2257" y="145"/>
                    </a:lnTo>
                    <a:cubicBezTo>
                      <a:pt x="2223" y="173"/>
                      <a:pt x="2195" y="207"/>
                      <a:pt x="2173" y="245"/>
                    </a:cubicBezTo>
                    <a:cubicBezTo>
                      <a:pt x="2140" y="302"/>
                      <a:pt x="2123" y="366"/>
                      <a:pt x="2123" y="432"/>
                    </a:cubicBezTo>
                    <a:cubicBezTo>
                      <a:pt x="2123" y="433"/>
                      <a:pt x="2123" y="434"/>
                      <a:pt x="2123" y="435"/>
                    </a:cubicBezTo>
                    <a:lnTo>
                      <a:pt x="2123" y="1111"/>
                    </a:lnTo>
                    <a:lnTo>
                      <a:pt x="2123" y="1111"/>
                    </a:lnTo>
                    <a:cubicBezTo>
                      <a:pt x="2123" y="1112"/>
                      <a:pt x="2123" y="1113"/>
                      <a:pt x="2123" y="1114"/>
                    </a:cubicBezTo>
                    <a:cubicBezTo>
                      <a:pt x="2123" y="1180"/>
                      <a:pt x="2140" y="1245"/>
                      <a:pt x="2173" y="1302"/>
                    </a:cubicBezTo>
                    <a:cubicBezTo>
                      <a:pt x="2195" y="1339"/>
                      <a:pt x="2223" y="1373"/>
                      <a:pt x="2257" y="1401"/>
                    </a:cubicBezTo>
                    <a:lnTo>
                      <a:pt x="4827" y="1401"/>
                    </a:lnTo>
                    <a:lnTo>
                      <a:pt x="4827" y="1401"/>
                    </a:lnTo>
                    <a:cubicBezTo>
                      <a:pt x="4838" y="1402"/>
                      <a:pt x="4848" y="1405"/>
                      <a:pt x="4857" y="1411"/>
                    </a:cubicBezTo>
                    <a:cubicBezTo>
                      <a:pt x="4868" y="1417"/>
                      <a:pt x="4877" y="1426"/>
                      <a:pt x="4883" y="1437"/>
                    </a:cubicBezTo>
                    <a:cubicBezTo>
                      <a:pt x="4890" y="1448"/>
                      <a:pt x="4893" y="1461"/>
                      <a:pt x="4893" y="1474"/>
                    </a:cubicBezTo>
                    <a:cubicBezTo>
                      <a:pt x="4893" y="1487"/>
                      <a:pt x="4890" y="1499"/>
                      <a:pt x="4883" y="1510"/>
                    </a:cubicBezTo>
                    <a:cubicBezTo>
                      <a:pt x="4877" y="1521"/>
                      <a:pt x="4868" y="1530"/>
                      <a:pt x="4857" y="1537"/>
                    </a:cubicBezTo>
                    <a:cubicBezTo>
                      <a:pt x="4848" y="1542"/>
                      <a:pt x="4838" y="1545"/>
                      <a:pt x="4827" y="1546"/>
                    </a:cubicBezTo>
                    <a:lnTo>
                      <a:pt x="398" y="1546"/>
                    </a:lnTo>
                    <a:cubicBezTo>
                      <a:pt x="179" y="1546"/>
                      <a:pt x="0" y="1351"/>
                      <a:pt x="0" y="1111"/>
                    </a:cubicBezTo>
                    <a:lnTo>
                      <a:pt x="0" y="435"/>
                    </a:lnTo>
                    <a:cubicBezTo>
                      <a:pt x="0" y="195"/>
                      <a:pt x="178" y="0"/>
                      <a:pt x="398" y="0"/>
                    </a:cubicBezTo>
                    <a:lnTo>
                      <a:pt x="4827" y="0"/>
                    </a:lnTo>
                    <a:lnTo>
                      <a:pt x="4827" y="0"/>
                    </a:lnTo>
                    <a:cubicBezTo>
                      <a:pt x="4838" y="1"/>
                      <a:pt x="4848" y="4"/>
                      <a:pt x="4857" y="10"/>
                    </a:cubicBezTo>
                    <a:cubicBezTo>
                      <a:pt x="4868" y="16"/>
                      <a:pt x="4877" y="25"/>
                      <a:pt x="4883" y="36"/>
                    </a:cubicBezTo>
                    <a:cubicBezTo>
                      <a:pt x="4890" y="47"/>
                      <a:pt x="4893" y="61"/>
                      <a:pt x="4893" y="73"/>
                    </a:cubicBezTo>
                    <a:cubicBezTo>
                      <a:pt x="4893" y="86"/>
                      <a:pt x="4890" y="98"/>
                      <a:pt x="4883" y="109"/>
                    </a:cubicBezTo>
                    <a:cubicBezTo>
                      <a:pt x="4877" y="120"/>
                      <a:pt x="4868" y="129"/>
                      <a:pt x="4857" y="136"/>
                    </a:cubicBezTo>
                    <a:cubicBezTo>
                      <a:pt x="4848" y="141"/>
                      <a:pt x="4838" y="144"/>
                      <a:pt x="4827" y="145"/>
                    </a:cubicBezTo>
                    <a:close/>
                  </a:path>
                </a:pathLst>
              </a:custGeom>
              <a:solidFill>
                <a:schemeClr val="dk2"/>
              </a:solidFill>
              <a:ln w="20150" cap="flat" cmpd="sng">
                <a:solidFill>
                  <a:schemeClr val="accent2"/>
                </a:solidFill>
                <a:prstDash val="solid"/>
                <a:miter lim="8000"/>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1376" name="Google Shape;1376;p65"/>
            <p:cNvSpPr/>
            <p:nvPr/>
          </p:nvSpPr>
          <p:spPr>
            <a:xfrm flipH="1">
              <a:off x="2346771" y="2425293"/>
              <a:ext cx="42329" cy="202733"/>
            </a:xfrm>
            <a:custGeom>
              <a:avLst/>
              <a:gdLst/>
              <a:ahLst/>
              <a:cxnLst/>
              <a:rect l="l" t="t" r="r" b="b"/>
              <a:pathLst>
                <a:path w="114" h="546" extrusionOk="0">
                  <a:moveTo>
                    <a:pt x="0" y="0"/>
                  </a:moveTo>
                  <a:lnTo>
                    <a:pt x="0" y="0"/>
                  </a:lnTo>
                  <a:cubicBezTo>
                    <a:pt x="8" y="12"/>
                    <a:pt x="16" y="25"/>
                    <a:pt x="23" y="38"/>
                  </a:cubicBezTo>
                  <a:cubicBezTo>
                    <a:pt x="40" y="66"/>
                    <a:pt x="54" y="96"/>
                    <a:pt x="65" y="126"/>
                  </a:cubicBezTo>
                  <a:lnTo>
                    <a:pt x="65" y="126"/>
                  </a:lnTo>
                  <a:cubicBezTo>
                    <a:pt x="97" y="210"/>
                    <a:pt x="114" y="299"/>
                    <a:pt x="114" y="388"/>
                  </a:cubicBezTo>
                  <a:cubicBezTo>
                    <a:pt x="114" y="394"/>
                    <a:pt x="114" y="399"/>
                    <a:pt x="114" y="405"/>
                  </a:cubicBezTo>
                  <a:lnTo>
                    <a:pt x="114" y="405"/>
                  </a:lnTo>
                  <a:cubicBezTo>
                    <a:pt x="113" y="453"/>
                    <a:pt x="106" y="500"/>
                    <a:pt x="94" y="546"/>
                  </a:cubicBezTo>
                  <a:cubicBezTo>
                    <a:pt x="94" y="499"/>
                    <a:pt x="93" y="453"/>
                    <a:pt x="89" y="406"/>
                  </a:cubicBezTo>
                  <a:cubicBezTo>
                    <a:pt x="86" y="360"/>
                    <a:pt x="80" y="315"/>
                    <a:pt x="72" y="269"/>
                  </a:cubicBezTo>
                  <a:lnTo>
                    <a:pt x="72" y="269"/>
                  </a:lnTo>
                  <a:cubicBezTo>
                    <a:pt x="65" y="224"/>
                    <a:pt x="54" y="178"/>
                    <a:pt x="42" y="134"/>
                  </a:cubicBezTo>
                  <a:cubicBezTo>
                    <a:pt x="30" y="89"/>
                    <a:pt x="15" y="45"/>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7" name="Google Shape;1377;p65"/>
            <p:cNvSpPr/>
            <p:nvPr/>
          </p:nvSpPr>
          <p:spPr>
            <a:xfrm flipH="1">
              <a:off x="2083888" y="2646219"/>
              <a:ext cx="16709" cy="120674"/>
            </a:xfrm>
            <a:custGeom>
              <a:avLst/>
              <a:gdLst/>
              <a:ahLst/>
              <a:cxnLst/>
              <a:rect l="l" t="t" r="r" b="b"/>
              <a:pathLst>
                <a:path w="45" h="325" extrusionOk="0">
                  <a:moveTo>
                    <a:pt x="0" y="0"/>
                  </a:moveTo>
                  <a:lnTo>
                    <a:pt x="0" y="0"/>
                  </a:lnTo>
                  <a:cubicBezTo>
                    <a:pt x="1" y="3"/>
                    <a:pt x="3" y="5"/>
                    <a:pt x="4" y="8"/>
                  </a:cubicBezTo>
                  <a:cubicBezTo>
                    <a:pt x="17" y="29"/>
                    <a:pt x="26" y="53"/>
                    <a:pt x="32" y="77"/>
                  </a:cubicBezTo>
                  <a:lnTo>
                    <a:pt x="32" y="77"/>
                  </a:lnTo>
                  <a:cubicBezTo>
                    <a:pt x="39" y="105"/>
                    <a:pt x="43" y="132"/>
                    <a:pt x="44" y="160"/>
                  </a:cubicBezTo>
                  <a:lnTo>
                    <a:pt x="44" y="160"/>
                  </a:lnTo>
                  <a:cubicBezTo>
                    <a:pt x="44" y="168"/>
                    <a:pt x="45" y="175"/>
                    <a:pt x="45" y="183"/>
                  </a:cubicBezTo>
                  <a:cubicBezTo>
                    <a:pt x="45" y="203"/>
                    <a:pt x="43" y="223"/>
                    <a:pt x="41" y="243"/>
                  </a:cubicBezTo>
                  <a:lnTo>
                    <a:pt x="41" y="243"/>
                  </a:lnTo>
                  <a:cubicBezTo>
                    <a:pt x="38" y="271"/>
                    <a:pt x="33" y="298"/>
                    <a:pt x="25" y="325"/>
                  </a:cubicBezTo>
                  <a:lnTo>
                    <a:pt x="25" y="325"/>
                  </a:lnTo>
                  <a:cubicBezTo>
                    <a:pt x="20" y="298"/>
                    <a:pt x="17" y="270"/>
                    <a:pt x="16" y="243"/>
                  </a:cubicBezTo>
                  <a:lnTo>
                    <a:pt x="12" y="162"/>
                  </a:lnTo>
                  <a:cubicBezTo>
                    <a:pt x="11" y="135"/>
                    <a:pt x="11" y="109"/>
                    <a:pt x="8" y="82"/>
                  </a:cubicBezTo>
                  <a:cubicBezTo>
                    <a:pt x="6" y="55"/>
                    <a:pt x="3" y="29"/>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8" name="Google Shape;1378;p65"/>
            <p:cNvSpPr/>
            <p:nvPr/>
          </p:nvSpPr>
          <p:spPr>
            <a:xfrm flipH="1">
              <a:off x="2095398" y="2810335"/>
              <a:ext cx="38244" cy="112877"/>
            </a:xfrm>
            <a:custGeom>
              <a:avLst/>
              <a:gdLst/>
              <a:ahLst/>
              <a:cxnLst/>
              <a:rect l="l" t="t" r="r" b="b"/>
              <a:pathLst>
                <a:path w="103" h="304" extrusionOk="0">
                  <a:moveTo>
                    <a:pt x="103" y="0"/>
                  </a:moveTo>
                  <a:lnTo>
                    <a:pt x="103" y="0"/>
                  </a:lnTo>
                  <a:cubicBezTo>
                    <a:pt x="103" y="4"/>
                    <a:pt x="103" y="8"/>
                    <a:pt x="103" y="12"/>
                  </a:cubicBezTo>
                  <a:cubicBezTo>
                    <a:pt x="103" y="35"/>
                    <a:pt x="101" y="59"/>
                    <a:pt x="97" y="82"/>
                  </a:cubicBezTo>
                  <a:lnTo>
                    <a:pt x="97" y="82"/>
                  </a:lnTo>
                  <a:cubicBezTo>
                    <a:pt x="87" y="135"/>
                    <a:pt x="70" y="187"/>
                    <a:pt x="44" y="235"/>
                  </a:cubicBezTo>
                  <a:lnTo>
                    <a:pt x="44" y="235"/>
                  </a:lnTo>
                  <a:cubicBezTo>
                    <a:pt x="41" y="241"/>
                    <a:pt x="38" y="248"/>
                    <a:pt x="35" y="253"/>
                  </a:cubicBezTo>
                  <a:cubicBezTo>
                    <a:pt x="25" y="272"/>
                    <a:pt x="13" y="288"/>
                    <a:pt x="0" y="304"/>
                  </a:cubicBezTo>
                  <a:cubicBezTo>
                    <a:pt x="6" y="277"/>
                    <a:pt x="14" y="252"/>
                    <a:pt x="22" y="226"/>
                  </a:cubicBezTo>
                  <a:cubicBezTo>
                    <a:pt x="30" y="201"/>
                    <a:pt x="38" y="175"/>
                    <a:pt x="47" y="150"/>
                  </a:cubicBezTo>
                  <a:cubicBezTo>
                    <a:pt x="56" y="125"/>
                    <a:pt x="64" y="101"/>
                    <a:pt x="73" y="76"/>
                  </a:cubicBezTo>
                  <a:cubicBezTo>
                    <a:pt x="82" y="52"/>
                    <a:pt x="92" y="25"/>
                    <a:pt x="10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9" name="Google Shape;1379;p65"/>
            <p:cNvSpPr/>
            <p:nvPr/>
          </p:nvSpPr>
          <p:spPr>
            <a:xfrm flipH="1">
              <a:off x="2119533" y="2703400"/>
              <a:ext cx="34160" cy="131813"/>
            </a:xfrm>
            <a:custGeom>
              <a:avLst/>
              <a:gdLst/>
              <a:ahLst/>
              <a:cxnLst/>
              <a:rect l="l" t="t" r="r" b="b"/>
              <a:pathLst>
                <a:path w="92" h="355" extrusionOk="0">
                  <a:moveTo>
                    <a:pt x="81" y="0"/>
                  </a:moveTo>
                  <a:lnTo>
                    <a:pt x="81" y="0"/>
                  </a:lnTo>
                  <a:cubicBezTo>
                    <a:pt x="88" y="27"/>
                    <a:pt x="92" y="56"/>
                    <a:pt x="92" y="84"/>
                  </a:cubicBezTo>
                  <a:cubicBezTo>
                    <a:pt x="92" y="87"/>
                    <a:pt x="92" y="90"/>
                    <a:pt x="92" y="93"/>
                  </a:cubicBezTo>
                  <a:lnTo>
                    <a:pt x="92" y="93"/>
                  </a:lnTo>
                  <a:cubicBezTo>
                    <a:pt x="91" y="156"/>
                    <a:pt x="76" y="218"/>
                    <a:pt x="50" y="275"/>
                  </a:cubicBezTo>
                  <a:lnTo>
                    <a:pt x="50" y="275"/>
                  </a:lnTo>
                  <a:cubicBezTo>
                    <a:pt x="45" y="286"/>
                    <a:pt x="40" y="296"/>
                    <a:pt x="34" y="306"/>
                  </a:cubicBezTo>
                  <a:cubicBezTo>
                    <a:pt x="24" y="323"/>
                    <a:pt x="13" y="339"/>
                    <a:pt x="0" y="355"/>
                  </a:cubicBezTo>
                  <a:lnTo>
                    <a:pt x="27" y="267"/>
                  </a:lnTo>
                  <a:cubicBezTo>
                    <a:pt x="36" y="238"/>
                    <a:pt x="43" y="209"/>
                    <a:pt x="50" y="179"/>
                  </a:cubicBezTo>
                  <a:cubicBezTo>
                    <a:pt x="57" y="150"/>
                    <a:pt x="63" y="121"/>
                    <a:pt x="68" y="91"/>
                  </a:cubicBezTo>
                  <a:lnTo>
                    <a:pt x="81"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0" name="Google Shape;1380;p65"/>
            <p:cNvSpPr/>
            <p:nvPr/>
          </p:nvSpPr>
          <p:spPr>
            <a:xfrm flipH="1">
              <a:off x="2163347" y="2878284"/>
              <a:ext cx="20793" cy="116590"/>
            </a:xfrm>
            <a:custGeom>
              <a:avLst/>
              <a:gdLst/>
              <a:ahLst/>
              <a:cxnLst/>
              <a:rect l="l" t="t" r="r" b="b"/>
              <a:pathLst>
                <a:path w="56" h="314" extrusionOk="0">
                  <a:moveTo>
                    <a:pt x="56" y="0"/>
                  </a:moveTo>
                  <a:cubicBezTo>
                    <a:pt x="54" y="27"/>
                    <a:pt x="51" y="53"/>
                    <a:pt x="47" y="79"/>
                  </a:cubicBezTo>
                  <a:lnTo>
                    <a:pt x="36" y="157"/>
                  </a:lnTo>
                  <a:lnTo>
                    <a:pt x="24" y="235"/>
                  </a:lnTo>
                  <a:cubicBezTo>
                    <a:pt x="20" y="261"/>
                    <a:pt x="16" y="287"/>
                    <a:pt x="10" y="314"/>
                  </a:cubicBezTo>
                  <a:lnTo>
                    <a:pt x="10" y="314"/>
                  </a:lnTo>
                  <a:cubicBezTo>
                    <a:pt x="3" y="287"/>
                    <a:pt x="0" y="260"/>
                    <a:pt x="0" y="233"/>
                  </a:cubicBezTo>
                  <a:lnTo>
                    <a:pt x="0" y="233"/>
                  </a:lnTo>
                  <a:cubicBezTo>
                    <a:pt x="0" y="230"/>
                    <a:pt x="0" y="226"/>
                    <a:pt x="0" y="223"/>
                  </a:cubicBezTo>
                  <a:cubicBezTo>
                    <a:pt x="0" y="172"/>
                    <a:pt x="8" y="122"/>
                    <a:pt x="23" y="74"/>
                  </a:cubicBezTo>
                  <a:lnTo>
                    <a:pt x="23" y="74"/>
                  </a:lnTo>
                  <a:cubicBezTo>
                    <a:pt x="31" y="50"/>
                    <a:pt x="41" y="26"/>
                    <a:pt x="54" y="5"/>
                  </a:cubicBezTo>
                  <a:cubicBezTo>
                    <a:pt x="55" y="3"/>
                    <a:pt x="55" y="1"/>
                    <a:pt x="5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1" name="Google Shape;1381;p65"/>
            <p:cNvSpPr/>
            <p:nvPr/>
          </p:nvSpPr>
          <p:spPr>
            <a:xfrm flipH="1">
              <a:off x="2128815" y="2504010"/>
              <a:ext cx="60894" cy="133298"/>
            </a:xfrm>
            <a:custGeom>
              <a:avLst/>
              <a:gdLst/>
              <a:ahLst/>
              <a:cxnLst/>
              <a:rect l="l" t="t" r="r" b="b"/>
              <a:pathLst>
                <a:path w="164" h="359" extrusionOk="0">
                  <a:moveTo>
                    <a:pt x="164" y="359"/>
                  </a:moveTo>
                  <a:cubicBezTo>
                    <a:pt x="150" y="328"/>
                    <a:pt x="137" y="298"/>
                    <a:pt x="124" y="267"/>
                  </a:cubicBezTo>
                  <a:cubicBezTo>
                    <a:pt x="111" y="237"/>
                    <a:pt x="99" y="208"/>
                    <a:pt x="85" y="178"/>
                  </a:cubicBezTo>
                  <a:cubicBezTo>
                    <a:pt x="72" y="149"/>
                    <a:pt x="57" y="119"/>
                    <a:pt x="43" y="90"/>
                  </a:cubicBezTo>
                  <a:cubicBezTo>
                    <a:pt x="29" y="60"/>
                    <a:pt x="14" y="31"/>
                    <a:pt x="0" y="0"/>
                  </a:cubicBezTo>
                  <a:lnTo>
                    <a:pt x="0" y="0"/>
                  </a:lnTo>
                  <a:cubicBezTo>
                    <a:pt x="24" y="24"/>
                    <a:pt x="46" y="50"/>
                    <a:pt x="64" y="78"/>
                  </a:cubicBezTo>
                  <a:lnTo>
                    <a:pt x="64" y="78"/>
                  </a:lnTo>
                  <a:cubicBezTo>
                    <a:pt x="72" y="89"/>
                    <a:pt x="80" y="100"/>
                    <a:pt x="86" y="112"/>
                  </a:cubicBezTo>
                  <a:cubicBezTo>
                    <a:pt x="114" y="158"/>
                    <a:pt x="133" y="208"/>
                    <a:pt x="147" y="260"/>
                  </a:cubicBezTo>
                  <a:lnTo>
                    <a:pt x="147" y="260"/>
                  </a:lnTo>
                  <a:cubicBezTo>
                    <a:pt x="156" y="292"/>
                    <a:pt x="162" y="325"/>
                    <a:pt x="164" y="35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2" name="Google Shape;1382;p65"/>
            <p:cNvSpPr/>
            <p:nvPr/>
          </p:nvSpPr>
          <p:spPr>
            <a:xfrm>
              <a:off x="2959058" y="1089113"/>
              <a:ext cx="737759" cy="215364"/>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3" name="Google Shape;1383;p65"/>
            <p:cNvSpPr/>
            <p:nvPr/>
          </p:nvSpPr>
          <p:spPr>
            <a:xfrm flipH="1">
              <a:off x="1883011" y="1448022"/>
              <a:ext cx="531337" cy="531337"/>
            </a:xfrm>
            <a:custGeom>
              <a:avLst/>
              <a:gdLst/>
              <a:ahLst/>
              <a:cxnLst/>
              <a:rect l="l" t="t" r="r" b="b"/>
              <a:pathLst>
                <a:path w="1431" h="1431" extrusionOk="0">
                  <a:moveTo>
                    <a:pt x="1431" y="716"/>
                  </a:moveTo>
                  <a:cubicBezTo>
                    <a:pt x="1431" y="841"/>
                    <a:pt x="1399" y="964"/>
                    <a:pt x="1336" y="1073"/>
                  </a:cubicBezTo>
                  <a:cubicBezTo>
                    <a:pt x="1274" y="1181"/>
                    <a:pt x="1183" y="1272"/>
                    <a:pt x="1074" y="1335"/>
                  </a:cubicBezTo>
                  <a:cubicBezTo>
                    <a:pt x="966" y="1398"/>
                    <a:pt x="842" y="1431"/>
                    <a:pt x="716" y="1431"/>
                  </a:cubicBezTo>
                  <a:cubicBezTo>
                    <a:pt x="591" y="1431"/>
                    <a:pt x="467" y="1398"/>
                    <a:pt x="358" y="1335"/>
                  </a:cubicBezTo>
                  <a:cubicBezTo>
                    <a:pt x="249" y="1272"/>
                    <a:pt x="159" y="1181"/>
                    <a:pt x="96" y="1073"/>
                  </a:cubicBezTo>
                  <a:cubicBezTo>
                    <a:pt x="33" y="964"/>
                    <a:pt x="0" y="841"/>
                    <a:pt x="0" y="716"/>
                  </a:cubicBezTo>
                  <a:cubicBezTo>
                    <a:pt x="0" y="590"/>
                    <a:pt x="33" y="467"/>
                    <a:pt x="96" y="358"/>
                  </a:cubicBezTo>
                  <a:cubicBezTo>
                    <a:pt x="159" y="249"/>
                    <a:pt x="249" y="159"/>
                    <a:pt x="358" y="96"/>
                  </a:cubicBezTo>
                  <a:cubicBezTo>
                    <a:pt x="467" y="33"/>
                    <a:pt x="590" y="0"/>
                    <a:pt x="716" y="0"/>
                  </a:cubicBezTo>
                  <a:cubicBezTo>
                    <a:pt x="841" y="0"/>
                    <a:pt x="966" y="33"/>
                    <a:pt x="1074" y="96"/>
                  </a:cubicBezTo>
                  <a:cubicBezTo>
                    <a:pt x="1183" y="159"/>
                    <a:pt x="1273" y="249"/>
                    <a:pt x="1336" y="358"/>
                  </a:cubicBezTo>
                  <a:cubicBezTo>
                    <a:pt x="1398" y="467"/>
                    <a:pt x="1431" y="590"/>
                    <a:pt x="1431" y="7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4" name="Google Shape;1384;p65"/>
            <p:cNvSpPr/>
            <p:nvPr/>
          </p:nvSpPr>
          <p:spPr>
            <a:xfrm flipH="1">
              <a:off x="2382416" y="1383787"/>
              <a:ext cx="163374" cy="163374"/>
            </a:xfrm>
            <a:custGeom>
              <a:avLst/>
              <a:gdLst/>
              <a:ahLst/>
              <a:cxnLst/>
              <a:rect l="l" t="t" r="r" b="b"/>
              <a:pathLst>
                <a:path w="440" h="440" extrusionOk="0">
                  <a:moveTo>
                    <a:pt x="440" y="220"/>
                  </a:moveTo>
                  <a:cubicBezTo>
                    <a:pt x="440" y="259"/>
                    <a:pt x="431" y="296"/>
                    <a:pt x="411" y="330"/>
                  </a:cubicBezTo>
                  <a:cubicBezTo>
                    <a:pt x="392" y="363"/>
                    <a:pt x="364" y="391"/>
                    <a:pt x="330" y="411"/>
                  </a:cubicBezTo>
                  <a:cubicBezTo>
                    <a:pt x="297" y="430"/>
                    <a:pt x="259" y="440"/>
                    <a:pt x="220" y="440"/>
                  </a:cubicBezTo>
                  <a:cubicBezTo>
                    <a:pt x="181" y="440"/>
                    <a:pt x="144" y="430"/>
                    <a:pt x="110" y="411"/>
                  </a:cubicBezTo>
                  <a:cubicBezTo>
                    <a:pt x="77" y="391"/>
                    <a:pt x="48" y="363"/>
                    <a:pt x="29" y="330"/>
                  </a:cubicBezTo>
                  <a:cubicBezTo>
                    <a:pt x="10" y="296"/>
                    <a:pt x="0" y="259"/>
                    <a:pt x="0" y="220"/>
                  </a:cubicBezTo>
                  <a:cubicBezTo>
                    <a:pt x="0" y="181"/>
                    <a:pt x="10" y="143"/>
                    <a:pt x="29" y="110"/>
                  </a:cubicBezTo>
                  <a:cubicBezTo>
                    <a:pt x="48" y="76"/>
                    <a:pt x="77" y="48"/>
                    <a:pt x="110" y="29"/>
                  </a:cubicBezTo>
                  <a:cubicBezTo>
                    <a:pt x="144" y="10"/>
                    <a:pt x="181" y="0"/>
                    <a:pt x="220" y="0"/>
                  </a:cubicBezTo>
                  <a:cubicBezTo>
                    <a:pt x="259" y="0"/>
                    <a:pt x="297" y="10"/>
                    <a:pt x="330" y="29"/>
                  </a:cubicBezTo>
                  <a:cubicBezTo>
                    <a:pt x="364" y="48"/>
                    <a:pt x="391" y="76"/>
                    <a:pt x="411" y="110"/>
                  </a:cubicBezTo>
                  <a:cubicBezTo>
                    <a:pt x="430" y="143"/>
                    <a:pt x="440" y="181"/>
                    <a:pt x="440" y="22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385" name="Google Shape;1385;p65"/>
            <p:cNvGrpSpPr/>
            <p:nvPr/>
          </p:nvGrpSpPr>
          <p:grpSpPr>
            <a:xfrm>
              <a:off x="1005250" y="1938142"/>
              <a:ext cx="411034" cy="456334"/>
              <a:chOff x="1233850" y="1938142"/>
              <a:chExt cx="411034" cy="456334"/>
            </a:xfrm>
          </p:grpSpPr>
          <p:sp>
            <p:nvSpPr>
              <p:cNvPr id="1386" name="Google Shape;1386;p65"/>
              <p:cNvSpPr/>
              <p:nvPr/>
            </p:nvSpPr>
            <p:spPr>
              <a:xfrm flipH="1">
                <a:off x="1297342" y="1953737"/>
                <a:ext cx="347541" cy="440739"/>
              </a:xfrm>
              <a:custGeom>
                <a:avLst/>
                <a:gdLst/>
                <a:ahLst/>
                <a:cxnLst/>
                <a:rect l="l" t="t" r="r" b="b"/>
                <a:pathLst>
                  <a:path w="936" h="1187" extrusionOk="0">
                    <a:moveTo>
                      <a:pt x="0" y="1133"/>
                    </a:moveTo>
                    <a:lnTo>
                      <a:pt x="0" y="1133"/>
                    </a:lnTo>
                    <a:cubicBezTo>
                      <a:pt x="73" y="1107"/>
                      <a:pt x="144" y="1073"/>
                      <a:pt x="211" y="1035"/>
                    </a:cubicBezTo>
                    <a:cubicBezTo>
                      <a:pt x="253" y="1010"/>
                      <a:pt x="294" y="984"/>
                      <a:pt x="334" y="955"/>
                    </a:cubicBezTo>
                    <a:lnTo>
                      <a:pt x="334" y="955"/>
                    </a:lnTo>
                    <a:cubicBezTo>
                      <a:pt x="436" y="879"/>
                      <a:pt x="529" y="790"/>
                      <a:pt x="609" y="691"/>
                    </a:cubicBezTo>
                    <a:lnTo>
                      <a:pt x="609" y="691"/>
                    </a:lnTo>
                    <a:cubicBezTo>
                      <a:pt x="662" y="626"/>
                      <a:pt x="709" y="556"/>
                      <a:pt x="751" y="484"/>
                    </a:cubicBezTo>
                    <a:cubicBezTo>
                      <a:pt x="838" y="334"/>
                      <a:pt x="900" y="170"/>
                      <a:pt x="935" y="0"/>
                    </a:cubicBezTo>
                    <a:lnTo>
                      <a:pt x="936" y="0"/>
                    </a:lnTo>
                    <a:lnTo>
                      <a:pt x="936" y="0"/>
                    </a:lnTo>
                    <a:cubicBezTo>
                      <a:pt x="904" y="192"/>
                      <a:pt x="838" y="376"/>
                      <a:pt x="740" y="546"/>
                    </a:cubicBezTo>
                    <a:cubicBezTo>
                      <a:pt x="708" y="601"/>
                      <a:pt x="672" y="657"/>
                      <a:pt x="633" y="709"/>
                    </a:cubicBezTo>
                    <a:lnTo>
                      <a:pt x="633" y="709"/>
                    </a:lnTo>
                    <a:cubicBezTo>
                      <a:pt x="554" y="814"/>
                      <a:pt x="463" y="908"/>
                      <a:pt x="360" y="989"/>
                    </a:cubicBezTo>
                    <a:lnTo>
                      <a:pt x="360" y="989"/>
                    </a:lnTo>
                    <a:cubicBezTo>
                      <a:pt x="308" y="1031"/>
                      <a:pt x="252" y="1069"/>
                      <a:pt x="194" y="1103"/>
                    </a:cubicBezTo>
                    <a:cubicBezTo>
                      <a:pt x="138" y="1135"/>
                      <a:pt x="80" y="1163"/>
                      <a:pt x="20" y="1187"/>
                    </a:cubicBezTo>
                    <a:lnTo>
                      <a:pt x="0" y="113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7" name="Google Shape;1387;p65"/>
              <p:cNvSpPr/>
              <p:nvPr/>
            </p:nvSpPr>
            <p:spPr>
              <a:xfrm flipH="1">
                <a:off x="1281748" y="1938142"/>
                <a:ext cx="32304" cy="32675"/>
              </a:xfrm>
              <a:custGeom>
                <a:avLst/>
                <a:gdLst/>
                <a:ahLst/>
                <a:cxnLst/>
                <a:rect l="l" t="t" r="r" b="b"/>
                <a:pathLst>
                  <a:path w="87" h="88" extrusionOk="0">
                    <a:moveTo>
                      <a:pt x="52" y="1"/>
                    </a:moveTo>
                    <a:cubicBezTo>
                      <a:pt x="59" y="3"/>
                      <a:pt x="66" y="6"/>
                      <a:pt x="72" y="11"/>
                    </a:cubicBezTo>
                    <a:cubicBezTo>
                      <a:pt x="78" y="16"/>
                      <a:pt x="83" y="23"/>
                      <a:pt x="85" y="30"/>
                    </a:cubicBezTo>
                    <a:cubicBezTo>
                      <a:pt x="88" y="37"/>
                      <a:pt x="88" y="44"/>
                      <a:pt x="86" y="52"/>
                    </a:cubicBezTo>
                    <a:cubicBezTo>
                      <a:pt x="85" y="59"/>
                      <a:pt x="82" y="67"/>
                      <a:pt x="77" y="73"/>
                    </a:cubicBezTo>
                    <a:cubicBezTo>
                      <a:pt x="72" y="79"/>
                      <a:pt x="65" y="82"/>
                      <a:pt x="58" y="85"/>
                    </a:cubicBezTo>
                    <a:cubicBezTo>
                      <a:pt x="51" y="87"/>
                      <a:pt x="43" y="89"/>
                      <a:pt x="36" y="87"/>
                    </a:cubicBezTo>
                    <a:cubicBezTo>
                      <a:pt x="28" y="86"/>
                      <a:pt x="21" y="82"/>
                      <a:pt x="15" y="77"/>
                    </a:cubicBezTo>
                    <a:cubicBezTo>
                      <a:pt x="9" y="72"/>
                      <a:pt x="5" y="66"/>
                      <a:pt x="2" y="59"/>
                    </a:cubicBezTo>
                    <a:cubicBezTo>
                      <a:pt x="0" y="52"/>
                      <a:pt x="-1" y="44"/>
                      <a:pt x="1" y="36"/>
                    </a:cubicBezTo>
                    <a:cubicBezTo>
                      <a:pt x="2" y="29"/>
                      <a:pt x="5" y="22"/>
                      <a:pt x="10" y="16"/>
                    </a:cubicBezTo>
                    <a:cubicBezTo>
                      <a:pt x="15" y="10"/>
                      <a:pt x="22" y="6"/>
                      <a:pt x="29" y="3"/>
                    </a:cubicBezTo>
                    <a:cubicBezTo>
                      <a:pt x="36" y="1"/>
                      <a:pt x="44" y="0"/>
                      <a:pt x="52" y="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8" name="Google Shape;1388;p65"/>
              <p:cNvSpPr/>
              <p:nvPr/>
            </p:nvSpPr>
            <p:spPr>
              <a:xfrm flipH="1">
                <a:off x="1423214" y="2045078"/>
                <a:ext cx="214986" cy="336402"/>
              </a:xfrm>
              <a:custGeom>
                <a:avLst/>
                <a:gdLst/>
                <a:ahLst/>
                <a:cxnLst/>
                <a:rect l="l" t="t" r="r" b="b"/>
                <a:pathLst>
                  <a:path w="579" h="906" extrusionOk="0">
                    <a:moveTo>
                      <a:pt x="0" y="870"/>
                    </a:moveTo>
                    <a:lnTo>
                      <a:pt x="0" y="870"/>
                    </a:lnTo>
                    <a:cubicBezTo>
                      <a:pt x="19" y="860"/>
                      <a:pt x="39" y="848"/>
                      <a:pt x="58" y="838"/>
                    </a:cubicBezTo>
                    <a:cubicBezTo>
                      <a:pt x="196" y="758"/>
                      <a:pt x="313" y="647"/>
                      <a:pt x="398" y="512"/>
                    </a:cubicBezTo>
                    <a:lnTo>
                      <a:pt x="398" y="512"/>
                    </a:lnTo>
                    <a:cubicBezTo>
                      <a:pt x="409" y="496"/>
                      <a:pt x="420" y="478"/>
                      <a:pt x="430" y="461"/>
                    </a:cubicBezTo>
                    <a:cubicBezTo>
                      <a:pt x="511" y="320"/>
                      <a:pt x="562" y="163"/>
                      <a:pt x="578" y="0"/>
                    </a:cubicBezTo>
                    <a:lnTo>
                      <a:pt x="579" y="0"/>
                    </a:lnTo>
                    <a:lnTo>
                      <a:pt x="579" y="0"/>
                    </a:lnTo>
                    <a:cubicBezTo>
                      <a:pt x="568" y="179"/>
                      <a:pt x="515" y="352"/>
                      <a:pt x="426" y="507"/>
                    </a:cubicBezTo>
                    <a:cubicBezTo>
                      <a:pt x="423" y="512"/>
                      <a:pt x="419" y="518"/>
                      <a:pt x="416" y="524"/>
                    </a:cubicBezTo>
                    <a:lnTo>
                      <a:pt x="416" y="524"/>
                    </a:lnTo>
                    <a:cubicBezTo>
                      <a:pt x="368" y="603"/>
                      <a:pt x="311" y="677"/>
                      <a:pt x="244" y="742"/>
                    </a:cubicBezTo>
                    <a:lnTo>
                      <a:pt x="244" y="742"/>
                    </a:lnTo>
                    <a:cubicBezTo>
                      <a:pt x="186" y="799"/>
                      <a:pt x="122" y="848"/>
                      <a:pt x="51" y="888"/>
                    </a:cubicBezTo>
                    <a:cubicBezTo>
                      <a:pt x="41" y="895"/>
                      <a:pt x="30" y="901"/>
                      <a:pt x="19" y="906"/>
                    </a:cubicBezTo>
                    <a:lnTo>
                      <a:pt x="0" y="87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9" name="Google Shape;1389;p65"/>
              <p:cNvSpPr/>
              <p:nvPr/>
            </p:nvSpPr>
            <p:spPr>
              <a:xfrm flipH="1">
                <a:off x="1413189" y="2033939"/>
                <a:ext cx="23021" cy="23021"/>
              </a:xfrm>
              <a:custGeom>
                <a:avLst/>
                <a:gdLst/>
                <a:ahLst/>
                <a:cxnLst/>
                <a:rect l="l" t="t" r="r" b="b"/>
                <a:pathLst>
                  <a:path w="62" h="62" extrusionOk="0">
                    <a:moveTo>
                      <a:pt x="34" y="1"/>
                    </a:moveTo>
                    <a:cubicBezTo>
                      <a:pt x="39" y="1"/>
                      <a:pt x="45" y="3"/>
                      <a:pt x="49" y="6"/>
                    </a:cubicBezTo>
                    <a:cubicBezTo>
                      <a:pt x="54" y="9"/>
                      <a:pt x="58" y="13"/>
                      <a:pt x="60" y="18"/>
                    </a:cubicBezTo>
                    <a:cubicBezTo>
                      <a:pt x="63" y="23"/>
                      <a:pt x="63" y="29"/>
                      <a:pt x="62" y="34"/>
                    </a:cubicBezTo>
                    <a:cubicBezTo>
                      <a:pt x="62" y="39"/>
                      <a:pt x="60" y="44"/>
                      <a:pt x="57" y="49"/>
                    </a:cubicBezTo>
                    <a:cubicBezTo>
                      <a:pt x="54" y="53"/>
                      <a:pt x="50" y="57"/>
                      <a:pt x="45" y="60"/>
                    </a:cubicBezTo>
                    <a:cubicBezTo>
                      <a:pt x="40" y="62"/>
                      <a:pt x="34" y="63"/>
                      <a:pt x="29" y="62"/>
                    </a:cubicBezTo>
                    <a:cubicBezTo>
                      <a:pt x="23" y="62"/>
                      <a:pt x="19" y="60"/>
                      <a:pt x="14" y="57"/>
                    </a:cubicBezTo>
                    <a:cubicBezTo>
                      <a:pt x="10" y="54"/>
                      <a:pt x="6" y="50"/>
                      <a:pt x="3" y="45"/>
                    </a:cubicBezTo>
                    <a:cubicBezTo>
                      <a:pt x="1" y="40"/>
                      <a:pt x="0" y="34"/>
                      <a:pt x="0" y="29"/>
                    </a:cubicBezTo>
                    <a:cubicBezTo>
                      <a:pt x="1" y="23"/>
                      <a:pt x="3" y="18"/>
                      <a:pt x="6" y="14"/>
                    </a:cubicBezTo>
                    <a:cubicBezTo>
                      <a:pt x="9" y="9"/>
                      <a:pt x="13" y="6"/>
                      <a:pt x="18" y="3"/>
                    </a:cubicBezTo>
                    <a:cubicBezTo>
                      <a:pt x="23" y="1"/>
                      <a:pt x="29" y="0"/>
                      <a:pt x="34" y="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0" name="Google Shape;1390;p65"/>
              <p:cNvSpPr/>
              <p:nvPr/>
            </p:nvSpPr>
            <p:spPr>
              <a:xfrm flipH="1">
                <a:off x="1247216" y="2071441"/>
                <a:ext cx="356824" cy="305213"/>
              </a:xfrm>
              <a:custGeom>
                <a:avLst/>
                <a:gdLst/>
                <a:ahLst/>
                <a:cxnLst/>
                <a:rect l="l" t="t" r="r" b="b"/>
                <a:pathLst>
                  <a:path w="961" h="822" extrusionOk="0">
                    <a:moveTo>
                      <a:pt x="0" y="774"/>
                    </a:moveTo>
                    <a:lnTo>
                      <a:pt x="0" y="774"/>
                    </a:lnTo>
                    <a:cubicBezTo>
                      <a:pt x="106" y="759"/>
                      <a:pt x="208" y="729"/>
                      <a:pt x="305" y="684"/>
                    </a:cubicBezTo>
                    <a:lnTo>
                      <a:pt x="305" y="684"/>
                    </a:lnTo>
                    <a:cubicBezTo>
                      <a:pt x="339" y="669"/>
                      <a:pt x="372" y="651"/>
                      <a:pt x="404" y="633"/>
                    </a:cubicBezTo>
                    <a:cubicBezTo>
                      <a:pt x="464" y="598"/>
                      <a:pt x="522" y="558"/>
                      <a:pt x="576" y="513"/>
                    </a:cubicBezTo>
                    <a:lnTo>
                      <a:pt x="576" y="513"/>
                    </a:lnTo>
                    <a:cubicBezTo>
                      <a:pt x="701" y="410"/>
                      <a:pt x="807" y="285"/>
                      <a:pt x="888" y="145"/>
                    </a:cubicBezTo>
                    <a:cubicBezTo>
                      <a:pt x="915" y="98"/>
                      <a:pt x="939" y="50"/>
                      <a:pt x="960" y="0"/>
                    </a:cubicBezTo>
                    <a:lnTo>
                      <a:pt x="961" y="0"/>
                    </a:lnTo>
                    <a:lnTo>
                      <a:pt x="961" y="0"/>
                    </a:lnTo>
                    <a:cubicBezTo>
                      <a:pt x="936" y="66"/>
                      <a:pt x="905" y="130"/>
                      <a:pt x="870" y="191"/>
                    </a:cubicBezTo>
                    <a:cubicBezTo>
                      <a:pt x="796" y="319"/>
                      <a:pt x="702" y="434"/>
                      <a:pt x="592" y="532"/>
                    </a:cubicBezTo>
                    <a:lnTo>
                      <a:pt x="592" y="532"/>
                    </a:lnTo>
                    <a:cubicBezTo>
                      <a:pt x="527" y="589"/>
                      <a:pt x="456" y="640"/>
                      <a:pt x="381" y="684"/>
                    </a:cubicBezTo>
                    <a:cubicBezTo>
                      <a:pt x="361" y="695"/>
                      <a:pt x="341" y="706"/>
                      <a:pt x="320" y="717"/>
                    </a:cubicBezTo>
                    <a:lnTo>
                      <a:pt x="320" y="717"/>
                    </a:lnTo>
                    <a:cubicBezTo>
                      <a:pt x="222" y="767"/>
                      <a:pt x="116" y="802"/>
                      <a:pt x="7" y="822"/>
                    </a:cubicBezTo>
                    <a:lnTo>
                      <a:pt x="0" y="77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1" name="Google Shape;1391;p65"/>
              <p:cNvSpPr/>
              <p:nvPr/>
            </p:nvSpPr>
            <p:spPr>
              <a:xfrm flipH="1">
                <a:off x="1233850" y="2058445"/>
                <a:ext cx="27105" cy="27105"/>
              </a:xfrm>
              <a:custGeom>
                <a:avLst/>
                <a:gdLst/>
                <a:ahLst/>
                <a:cxnLst/>
                <a:rect l="l" t="t" r="r" b="b"/>
                <a:pathLst>
                  <a:path w="73" h="73" extrusionOk="0">
                    <a:moveTo>
                      <a:pt x="50" y="3"/>
                    </a:moveTo>
                    <a:cubicBezTo>
                      <a:pt x="56" y="5"/>
                      <a:pt x="61" y="9"/>
                      <a:pt x="65" y="14"/>
                    </a:cubicBezTo>
                    <a:cubicBezTo>
                      <a:pt x="69" y="19"/>
                      <a:pt x="72" y="25"/>
                      <a:pt x="73" y="32"/>
                    </a:cubicBezTo>
                    <a:cubicBezTo>
                      <a:pt x="74" y="38"/>
                      <a:pt x="73" y="45"/>
                      <a:pt x="70" y="51"/>
                    </a:cubicBezTo>
                    <a:cubicBezTo>
                      <a:pt x="68" y="57"/>
                      <a:pt x="64" y="62"/>
                      <a:pt x="59" y="66"/>
                    </a:cubicBezTo>
                    <a:cubicBezTo>
                      <a:pt x="54" y="70"/>
                      <a:pt x="48" y="72"/>
                      <a:pt x="41" y="73"/>
                    </a:cubicBezTo>
                    <a:cubicBezTo>
                      <a:pt x="35" y="74"/>
                      <a:pt x="29" y="73"/>
                      <a:pt x="23" y="71"/>
                    </a:cubicBezTo>
                    <a:cubicBezTo>
                      <a:pt x="18" y="68"/>
                      <a:pt x="11" y="64"/>
                      <a:pt x="7" y="59"/>
                    </a:cubicBezTo>
                    <a:cubicBezTo>
                      <a:pt x="3" y="54"/>
                      <a:pt x="1" y="48"/>
                      <a:pt x="0" y="42"/>
                    </a:cubicBezTo>
                    <a:cubicBezTo>
                      <a:pt x="-1" y="35"/>
                      <a:pt x="0" y="29"/>
                      <a:pt x="2" y="23"/>
                    </a:cubicBezTo>
                    <a:cubicBezTo>
                      <a:pt x="5" y="17"/>
                      <a:pt x="9" y="12"/>
                      <a:pt x="14" y="8"/>
                    </a:cubicBezTo>
                    <a:cubicBezTo>
                      <a:pt x="19" y="4"/>
                      <a:pt x="25" y="1"/>
                      <a:pt x="31" y="0"/>
                    </a:cubicBezTo>
                    <a:cubicBezTo>
                      <a:pt x="38" y="0"/>
                      <a:pt x="44" y="0"/>
                      <a:pt x="50" y="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92" name="Google Shape;1392;p65"/>
            <p:cNvGrpSpPr/>
            <p:nvPr/>
          </p:nvGrpSpPr>
          <p:grpSpPr>
            <a:xfrm>
              <a:off x="1355385" y="1929602"/>
              <a:ext cx="1504899" cy="447051"/>
              <a:chOff x="1583985" y="1929602"/>
              <a:chExt cx="1504899" cy="447051"/>
            </a:xfrm>
          </p:grpSpPr>
          <p:sp>
            <p:nvSpPr>
              <p:cNvPr id="1393" name="Google Shape;1393;p65"/>
              <p:cNvSpPr/>
              <p:nvPr/>
            </p:nvSpPr>
            <p:spPr>
              <a:xfrm flipH="1">
                <a:off x="1630773" y="1968961"/>
                <a:ext cx="367963" cy="367592"/>
              </a:xfrm>
              <a:custGeom>
                <a:avLst/>
                <a:gdLst/>
                <a:ahLst/>
                <a:cxnLst/>
                <a:rect l="l" t="t" r="r" b="b"/>
                <a:pathLst>
                  <a:path w="991" h="990" extrusionOk="0">
                    <a:moveTo>
                      <a:pt x="0" y="632"/>
                    </a:moveTo>
                    <a:lnTo>
                      <a:pt x="0" y="358"/>
                    </a:lnTo>
                    <a:cubicBezTo>
                      <a:pt x="0" y="161"/>
                      <a:pt x="138" y="0"/>
                      <a:pt x="308" y="0"/>
                    </a:cubicBezTo>
                    <a:lnTo>
                      <a:pt x="991" y="0"/>
                    </a:lnTo>
                    <a:cubicBezTo>
                      <a:pt x="991" y="0"/>
                      <a:pt x="641" y="561"/>
                      <a:pt x="991" y="990"/>
                    </a:cubicBezTo>
                    <a:lnTo>
                      <a:pt x="308" y="990"/>
                    </a:lnTo>
                    <a:cubicBezTo>
                      <a:pt x="138" y="989"/>
                      <a:pt x="0" y="828"/>
                      <a:pt x="0" y="6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4" name="Google Shape;1394;p65"/>
              <p:cNvSpPr/>
              <p:nvPr/>
            </p:nvSpPr>
            <p:spPr>
              <a:xfrm flipH="1">
                <a:off x="1620747" y="1964505"/>
                <a:ext cx="379845" cy="377246"/>
              </a:xfrm>
              <a:custGeom>
                <a:avLst/>
                <a:gdLst/>
                <a:ahLst/>
                <a:cxnLst/>
                <a:rect l="l" t="t" r="r" b="b"/>
                <a:pathLst>
                  <a:path w="1023" h="1016" extrusionOk="0">
                    <a:moveTo>
                      <a:pt x="3" y="644"/>
                    </a:moveTo>
                    <a:cubicBezTo>
                      <a:pt x="3" y="582"/>
                      <a:pt x="3" y="520"/>
                      <a:pt x="2" y="459"/>
                    </a:cubicBezTo>
                    <a:lnTo>
                      <a:pt x="0" y="366"/>
                    </a:lnTo>
                    <a:lnTo>
                      <a:pt x="0" y="366"/>
                    </a:lnTo>
                    <a:cubicBezTo>
                      <a:pt x="0" y="365"/>
                      <a:pt x="0" y="364"/>
                      <a:pt x="0" y="364"/>
                    </a:cubicBezTo>
                    <a:cubicBezTo>
                      <a:pt x="0" y="349"/>
                      <a:pt x="1" y="334"/>
                      <a:pt x="2" y="319"/>
                    </a:cubicBezTo>
                    <a:lnTo>
                      <a:pt x="5" y="296"/>
                    </a:lnTo>
                    <a:lnTo>
                      <a:pt x="10" y="273"/>
                    </a:lnTo>
                    <a:lnTo>
                      <a:pt x="10" y="273"/>
                    </a:lnTo>
                    <a:cubicBezTo>
                      <a:pt x="11" y="265"/>
                      <a:pt x="13" y="258"/>
                      <a:pt x="15" y="250"/>
                    </a:cubicBezTo>
                    <a:lnTo>
                      <a:pt x="22" y="228"/>
                    </a:lnTo>
                    <a:lnTo>
                      <a:pt x="22" y="228"/>
                    </a:lnTo>
                    <a:cubicBezTo>
                      <a:pt x="28" y="213"/>
                      <a:pt x="34" y="198"/>
                      <a:pt x="41" y="184"/>
                    </a:cubicBezTo>
                    <a:lnTo>
                      <a:pt x="41" y="184"/>
                    </a:lnTo>
                    <a:cubicBezTo>
                      <a:pt x="45" y="176"/>
                      <a:pt x="49" y="167"/>
                      <a:pt x="53" y="160"/>
                    </a:cubicBezTo>
                    <a:cubicBezTo>
                      <a:pt x="65" y="140"/>
                      <a:pt x="78" y="122"/>
                      <a:pt x="92" y="105"/>
                    </a:cubicBezTo>
                    <a:lnTo>
                      <a:pt x="92" y="105"/>
                    </a:lnTo>
                    <a:cubicBezTo>
                      <a:pt x="113" y="81"/>
                      <a:pt x="138" y="60"/>
                      <a:pt x="165" y="43"/>
                    </a:cubicBezTo>
                    <a:lnTo>
                      <a:pt x="165" y="43"/>
                    </a:lnTo>
                    <a:cubicBezTo>
                      <a:pt x="167" y="42"/>
                      <a:pt x="169" y="40"/>
                      <a:pt x="172" y="39"/>
                    </a:cubicBezTo>
                    <a:cubicBezTo>
                      <a:pt x="197" y="24"/>
                      <a:pt x="225" y="13"/>
                      <a:pt x="254" y="7"/>
                    </a:cubicBezTo>
                    <a:lnTo>
                      <a:pt x="277" y="2"/>
                    </a:lnTo>
                    <a:cubicBezTo>
                      <a:pt x="285" y="1"/>
                      <a:pt x="293" y="1"/>
                      <a:pt x="301" y="1"/>
                    </a:cubicBezTo>
                    <a:cubicBezTo>
                      <a:pt x="317" y="0"/>
                      <a:pt x="332" y="1"/>
                      <a:pt x="348" y="1"/>
                    </a:cubicBezTo>
                    <a:lnTo>
                      <a:pt x="441" y="1"/>
                    </a:lnTo>
                    <a:lnTo>
                      <a:pt x="626" y="4"/>
                    </a:lnTo>
                    <a:lnTo>
                      <a:pt x="811" y="7"/>
                    </a:lnTo>
                    <a:lnTo>
                      <a:pt x="996" y="8"/>
                    </a:lnTo>
                    <a:lnTo>
                      <a:pt x="1003" y="8"/>
                    </a:lnTo>
                    <a:lnTo>
                      <a:pt x="999" y="14"/>
                    </a:lnTo>
                    <a:lnTo>
                      <a:pt x="999" y="14"/>
                    </a:lnTo>
                    <a:lnTo>
                      <a:pt x="999" y="15"/>
                    </a:lnTo>
                    <a:cubicBezTo>
                      <a:pt x="955" y="90"/>
                      <a:pt x="921" y="171"/>
                      <a:pt x="896" y="254"/>
                    </a:cubicBezTo>
                    <a:lnTo>
                      <a:pt x="896" y="254"/>
                    </a:lnTo>
                    <a:cubicBezTo>
                      <a:pt x="870" y="338"/>
                      <a:pt x="855" y="424"/>
                      <a:pt x="851" y="512"/>
                    </a:cubicBezTo>
                    <a:lnTo>
                      <a:pt x="851" y="512"/>
                    </a:lnTo>
                    <a:cubicBezTo>
                      <a:pt x="851" y="523"/>
                      <a:pt x="851" y="533"/>
                      <a:pt x="851" y="544"/>
                    </a:cubicBezTo>
                    <a:cubicBezTo>
                      <a:pt x="851" y="577"/>
                      <a:pt x="853" y="609"/>
                      <a:pt x="857" y="642"/>
                    </a:cubicBezTo>
                    <a:cubicBezTo>
                      <a:pt x="859" y="663"/>
                      <a:pt x="863" y="684"/>
                      <a:pt x="867" y="706"/>
                    </a:cubicBezTo>
                    <a:cubicBezTo>
                      <a:pt x="871" y="728"/>
                      <a:pt x="877" y="748"/>
                      <a:pt x="883" y="768"/>
                    </a:cubicBezTo>
                    <a:lnTo>
                      <a:pt x="883" y="768"/>
                    </a:lnTo>
                    <a:cubicBezTo>
                      <a:pt x="898" y="815"/>
                      <a:pt x="918" y="860"/>
                      <a:pt x="942" y="902"/>
                    </a:cubicBezTo>
                    <a:cubicBezTo>
                      <a:pt x="961" y="934"/>
                      <a:pt x="982" y="965"/>
                      <a:pt x="1006" y="994"/>
                    </a:cubicBezTo>
                    <a:lnTo>
                      <a:pt x="1023" y="1016"/>
                    </a:lnTo>
                    <a:lnTo>
                      <a:pt x="995" y="1016"/>
                    </a:lnTo>
                    <a:cubicBezTo>
                      <a:pt x="895" y="1017"/>
                      <a:pt x="794" y="1016"/>
                      <a:pt x="694" y="1016"/>
                    </a:cubicBezTo>
                    <a:lnTo>
                      <a:pt x="543" y="1016"/>
                    </a:lnTo>
                    <a:lnTo>
                      <a:pt x="392" y="1014"/>
                    </a:lnTo>
                    <a:lnTo>
                      <a:pt x="317" y="1013"/>
                    </a:lnTo>
                    <a:cubicBezTo>
                      <a:pt x="304" y="1013"/>
                      <a:pt x="291" y="1011"/>
                      <a:pt x="278" y="1010"/>
                    </a:cubicBezTo>
                    <a:lnTo>
                      <a:pt x="259" y="1006"/>
                    </a:lnTo>
                    <a:lnTo>
                      <a:pt x="259" y="1006"/>
                    </a:lnTo>
                    <a:cubicBezTo>
                      <a:pt x="253" y="1005"/>
                      <a:pt x="246" y="1003"/>
                      <a:pt x="240" y="1001"/>
                    </a:cubicBezTo>
                    <a:lnTo>
                      <a:pt x="240" y="1001"/>
                    </a:lnTo>
                    <a:cubicBezTo>
                      <a:pt x="219" y="994"/>
                      <a:pt x="198" y="985"/>
                      <a:pt x="178" y="974"/>
                    </a:cubicBezTo>
                    <a:cubicBezTo>
                      <a:pt x="153" y="959"/>
                      <a:pt x="130" y="941"/>
                      <a:pt x="110" y="920"/>
                    </a:cubicBezTo>
                    <a:lnTo>
                      <a:pt x="110" y="920"/>
                    </a:lnTo>
                    <a:cubicBezTo>
                      <a:pt x="90" y="898"/>
                      <a:pt x="72" y="874"/>
                      <a:pt x="56" y="848"/>
                    </a:cubicBezTo>
                    <a:cubicBezTo>
                      <a:pt x="21" y="787"/>
                      <a:pt x="3" y="718"/>
                      <a:pt x="3" y="648"/>
                    </a:cubicBezTo>
                    <a:cubicBezTo>
                      <a:pt x="3" y="647"/>
                      <a:pt x="3" y="645"/>
                      <a:pt x="3" y="644"/>
                    </a:cubicBezTo>
                    <a:moveTo>
                      <a:pt x="6" y="644"/>
                    </a:moveTo>
                    <a:lnTo>
                      <a:pt x="6" y="644"/>
                    </a:lnTo>
                    <a:cubicBezTo>
                      <a:pt x="6" y="645"/>
                      <a:pt x="6" y="646"/>
                      <a:pt x="6" y="646"/>
                    </a:cubicBezTo>
                    <a:cubicBezTo>
                      <a:pt x="6" y="712"/>
                      <a:pt x="24" y="775"/>
                      <a:pt x="56" y="833"/>
                    </a:cubicBezTo>
                    <a:cubicBezTo>
                      <a:pt x="73" y="861"/>
                      <a:pt x="93" y="889"/>
                      <a:pt x="117" y="913"/>
                    </a:cubicBezTo>
                    <a:lnTo>
                      <a:pt x="117" y="913"/>
                    </a:lnTo>
                    <a:cubicBezTo>
                      <a:pt x="134" y="929"/>
                      <a:pt x="153" y="942"/>
                      <a:pt x="173" y="954"/>
                    </a:cubicBezTo>
                    <a:cubicBezTo>
                      <a:pt x="195" y="966"/>
                      <a:pt x="219" y="977"/>
                      <a:pt x="245" y="984"/>
                    </a:cubicBezTo>
                    <a:lnTo>
                      <a:pt x="245" y="984"/>
                    </a:lnTo>
                    <a:cubicBezTo>
                      <a:pt x="250" y="985"/>
                      <a:pt x="256" y="987"/>
                      <a:pt x="263" y="987"/>
                    </a:cubicBezTo>
                    <a:lnTo>
                      <a:pt x="281" y="990"/>
                    </a:lnTo>
                    <a:cubicBezTo>
                      <a:pt x="293" y="990"/>
                      <a:pt x="305" y="991"/>
                      <a:pt x="317" y="991"/>
                    </a:cubicBezTo>
                    <a:lnTo>
                      <a:pt x="392" y="990"/>
                    </a:lnTo>
                    <a:lnTo>
                      <a:pt x="543" y="988"/>
                    </a:lnTo>
                    <a:lnTo>
                      <a:pt x="694" y="988"/>
                    </a:lnTo>
                    <a:cubicBezTo>
                      <a:pt x="794" y="988"/>
                      <a:pt x="895" y="987"/>
                      <a:pt x="995" y="988"/>
                    </a:cubicBezTo>
                    <a:lnTo>
                      <a:pt x="985" y="1010"/>
                    </a:lnTo>
                    <a:lnTo>
                      <a:pt x="985" y="1010"/>
                    </a:lnTo>
                    <a:cubicBezTo>
                      <a:pt x="962" y="982"/>
                      <a:pt x="942" y="951"/>
                      <a:pt x="924" y="921"/>
                    </a:cubicBezTo>
                    <a:cubicBezTo>
                      <a:pt x="897" y="875"/>
                      <a:pt x="876" y="826"/>
                      <a:pt x="860" y="775"/>
                    </a:cubicBezTo>
                    <a:cubicBezTo>
                      <a:pt x="853" y="753"/>
                      <a:pt x="849" y="731"/>
                      <a:pt x="844" y="710"/>
                    </a:cubicBezTo>
                    <a:cubicBezTo>
                      <a:pt x="839" y="688"/>
                      <a:pt x="836" y="666"/>
                      <a:pt x="835" y="644"/>
                    </a:cubicBezTo>
                    <a:lnTo>
                      <a:pt x="835" y="644"/>
                    </a:lnTo>
                    <a:cubicBezTo>
                      <a:pt x="832" y="617"/>
                      <a:pt x="830" y="591"/>
                      <a:pt x="830" y="564"/>
                    </a:cubicBezTo>
                    <a:cubicBezTo>
                      <a:pt x="830" y="546"/>
                      <a:pt x="831" y="529"/>
                      <a:pt x="832" y="511"/>
                    </a:cubicBezTo>
                    <a:lnTo>
                      <a:pt x="832" y="511"/>
                    </a:lnTo>
                    <a:cubicBezTo>
                      <a:pt x="839" y="423"/>
                      <a:pt x="856" y="335"/>
                      <a:pt x="885" y="251"/>
                    </a:cubicBezTo>
                    <a:lnTo>
                      <a:pt x="885" y="251"/>
                    </a:lnTo>
                    <a:cubicBezTo>
                      <a:pt x="912" y="168"/>
                      <a:pt x="948" y="88"/>
                      <a:pt x="991" y="12"/>
                    </a:cubicBezTo>
                    <a:cubicBezTo>
                      <a:pt x="992" y="11"/>
                      <a:pt x="992" y="11"/>
                      <a:pt x="992" y="10"/>
                    </a:cubicBezTo>
                    <a:lnTo>
                      <a:pt x="996" y="16"/>
                    </a:lnTo>
                    <a:lnTo>
                      <a:pt x="811" y="17"/>
                    </a:lnTo>
                    <a:lnTo>
                      <a:pt x="625" y="20"/>
                    </a:lnTo>
                    <a:lnTo>
                      <a:pt x="440" y="23"/>
                    </a:lnTo>
                    <a:lnTo>
                      <a:pt x="348" y="23"/>
                    </a:lnTo>
                    <a:cubicBezTo>
                      <a:pt x="333" y="23"/>
                      <a:pt x="316" y="23"/>
                      <a:pt x="302" y="24"/>
                    </a:cubicBezTo>
                    <a:cubicBezTo>
                      <a:pt x="295" y="24"/>
                      <a:pt x="287" y="24"/>
                      <a:pt x="280" y="26"/>
                    </a:cubicBezTo>
                    <a:lnTo>
                      <a:pt x="258" y="30"/>
                    </a:lnTo>
                    <a:lnTo>
                      <a:pt x="258" y="30"/>
                    </a:lnTo>
                    <a:cubicBezTo>
                      <a:pt x="230" y="36"/>
                      <a:pt x="203" y="47"/>
                      <a:pt x="178" y="61"/>
                    </a:cubicBezTo>
                    <a:cubicBezTo>
                      <a:pt x="151" y="76"/>
                      <a:pt x="128" y="96"/>
                      <a:pt x="107" y="118"/>
                    </a:cubicBezTo>
                    <a:lnTo>
                      <a:pt x="107" y="118"/>
                    </a:lnTo>
                    <a:cubicBezTo>
                      <a:pt x="89" y="138"/>
                      <a:pt x="74" y="159"/>
                      <a:pt x="61" y="181"/>
                    </a:cubicBezTo>
                    <a:cubicBezTo>
                      <a:pt x="59" y="185"/>
                      <a:pt x="57" y="188"/>
                      <a:pt x="55" y="192"/>
                    </a:cubicBezTo>
                    <a:lnTo>
                      <a:pt x="55" y="192"/>
                    </a:lnTo>
                    <a:cubicBezTo>
                      <a:pt x="48" y="205"/>
                      <a:pt x="41" y="218"/>
                      <a:pt x="36" y="232"/>
                    </a:cubicBezTo>
                    <a:lnTo>
                      <a:pt x="28" y="254"/>
                    </a:lnTo>
                    <a:lnTo>
                      <a:pt x="28" y="254"/>
                    </a:lnTo>
                    <a:cubicBezTo>
                      <a:pt x="26" y="261"/>
                      <a:pt x="23" y="268"/>
                      <a:pt x="22" y="276"/>
                    </a:cubicBezTo>
                    <a:lnTo>
                      <a:pt x="16" y="298"/>
                    </a:lnTo>
                    <a:lnTo>
                      <a:pt x="13" y="320"/>
                    </a:lnTo>
                    <a:lnTo>
                      <a:pt x="13" y="320"/>
                    </a:lnTo>
                    <a:cubicBezTo>
                      <a:pt x="11" y="336"/>
                      <a:pt x="9" y="351"/>
                      <a:pt x="9" y="366"/>
                    </a:cubicBezTo>
                    <a:lnTo>
                      <a:pt x="7" y="458"/>
                    </a:lnTo>
                    <a:cubicBezTo>
                      <a:pt x="6" y="520"/>
                      <a:pt x="6" y="582"/>
                      <a:pt x="6" y="64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5" name="Google Shape;1395;p65"/>
              <p:cNvSpPr/>
              <p:nvPr/>
            </p:nvSpPr>
            <p:spPr>
              <a:xfrm flipH="1">
                <a:off x="1688325" y="2174663"/>
                <a:ext cx="204589" cy="5570"/>
              </a:xfrm>
              <a:custGeom>
                <a:avLst/>
                <a:gdLst/>
                <a:ahLst/>
                <a:cxnLst/>
                <a:rect l="l" t="t" r="r" b="b"/>
                <a:pathLst>
                  <a:path w="551" h="15" extrusionOk="0">
                    <a:moveTo>
                      <a:pt x="551" y="0"/>
                    </a:moveTo>
                    <a:cubicBezTo>
                      <a:pt x="551" y="5"/>
                      <a:pt x="551" y="10"/>
                      <a:pt x="551" y="15"/>
                    </a:cubicBezTo>
                    <a:lnTo>
                      <a:pt x="0" y="8"/>
                    </a:lnTo>
                    <a:lnTo>
                      <a:pt x="551"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6" name="Google Shape;1396;p65"/>
              <p:cNvSpPr/>
              <p:nvPr/>
            </p:nvSpPr>
            <p:spPr>
              <a:xfrm flipH="1">
                <a:off x="1687954" y="2151271"/>
                <a:ext cx="173399" cy="5941"/>
              </a:xfrm>
              <a:custGeom>
                <a:avLst/>
                <a:gdLst/>
                <a:ahLst/>
                <a:cxnLst/>
                <a:rect l="l" t="t" r="r" b="b"/>
                <a:pathLst>
                  <a:path w="467" h="16" extrusionOk="0">
                    <a:moveTo>
                      <a:pt x="467" y="0"/>
                    </a:moveTo>
                    <a:cubicBezTo>
                      <a:pt x="467" y="5"/>
                      <a:pt x="467" y="11"/>
                      <a:pt x="467" y="16"/>
                    </a:cubicBezTo>
                    <a:lnTo>
                      <a:pt x="0" y="7"/>
                    </a:lnTo>
                    <a:lnTo>
                      <a:pt x="46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7" name="Google Shape;1397;p65"/>
              <p:cNvSpPr/>
              <p:nvPr/>
            </p:nvSpPr>
            <p:spPr>
              <a:xfrm flipH="1">
                <a:off x="1989453" y="2254865"/>
                <a:ext cx="53839" cy="1485"/>
              </a:xfrm>
              <a:custGeom>
                <a:avLst/>
                <a:gdLst/>
                <a:ahLst/>
                <a:cxnLst/>
                <a:rect l="l" t="t" r="r" b="b"/>
                <a:pathLst>
                  <a:path w="145" h="4" extrusionOk="0">
                    <a:moveTo>
                      <a:pt x="0" y="2"/>
                    </a:moveTo>
                    <a:lnTo>
                      <a:pt x="144" y="0"/>
                    </a:lnTo>
                    <a:lnTo>
                      <a:pt x="145" y="4"/>
                    </a:lnTo>
                    <a:lnTo>
                      <a:pt x="0" y="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8" name="Google Shape;1398;p65"/>
              <p:cNvSpPr/>
              <p:nvPr/>
            </p:nvSpPr>
            <p:spPr>
              <a:xfrm flipH="1">
                <a:off x="1674215" y="2251894"/>
                <a:ext cx="315609" cy="7426"/>
              </a:xfrm>
              <a:custGeom>
                <a:avLst/>
                <a:gdLst/>
                <a:ahLst/>
                <a:cxnLst/>
                <a:rect l="l" t="t" r="r" b="b"/>
                <a:pathLst>
                  <a:path w="850" h="20" extrusionOk="0">
                    <a:moveTo>
                      <a:pt x="0" y="8"/>
                    </a:moveTo>
                    <a:lnTo>
                      <a:pt x="844" y="0"/>
                    </a:lnTo>
                    <a:cubicBezTo>
                      <a:pt x="846" y="7"/>
                      <a:pt x="848" y="13"/>
                      <a:pt x="850" y="20"/>
                    </a:cubicBezTo>
                    <a:lnTo>
                      <a:pt x="1" y="12"/>
                    </a:lnTo>
                    <a:lnTo>
                      <a:pt x="0" y="8"/>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9" name="Google Shape;1399;p65"/>
              <p:cNvSpPr/>
              <p:nvPr/>
            </p:nvSpPr>
            <p:spPr>
              <a:xfrm flipH="1">
                <a:off x="1989453" y="2049534"/>
                <a:ext cx="18194" cy="743"/>
              </a:xfrm>
              <a:custGeom>
                <a:avLst/>
                <a:gdLst/>
                <a:ahLst/>
                <a:cxnLst/>
                <a:rect l="l" t="t" r="r" b="b"/>
                <a:pathLst>
                  <a:path w="49" h="2" extrusionOk="0">
                    <a:moveTo>
                      <a:pt x="0" y="0"/>
                    </a:moveTo>
                    <a:lnTo>
                      <a:pt x="49" y="0"/>
                    </a:lnTo>
                    <a:lnTo>
                      <a:pt x="49" y="2"/>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0" name="Google Shape;1400;p65"/>
              <p:cNvSpPr/>
              <p:nvPr/>
            </p:nvSpPr>
            <p:spPr>
              <a:xfrm flipH="1">
                <a:off x="1666047" y="2046192"/>
                <a:ext cx="323778" cy="6683"/>
              </a:xfrm>
              <a:custGeom>
                <a:avLst/>
                <a:gdLst/>
                <a:ahLst/>
                <a:cxnLst/>
                <a:rect l="l" t="t" r="r" b="b"/>
                <a:pathLst>
                  <a:path w="872" h="18" extrusionOk="0">
                    <a:moveTo>
                      <a:pt x="0" y="9"/>
                    </a:moveTo>
                    <a:lnTo>
                      <a:pt x="872" y="0"/>
                    </a:lnTo>
                    <a:cubicBezTo>
                      <a:pt x="869" y="6"/>
                      <a:pt x="867" y="12"/>
                      <a:pt x="865" y="18"/>
                    </a:cubicBezTo>
                    <a:lnTo>
                      <a:pt x="0" y="10"/>
                    </a:lnTo>
                    <a:lnTo>
                      <a:pt x="0" y="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1" name="Google Shape;1401;p65"/>
              <p:cNvSpPr/>
              <p:nvPr/>
            </p:nvSpPr>
            <p:spPr>
              <a:xfrm flipH="1">
                <a:off x="1680899" y="2100031"/>
                <a:ext cx="306327" cy="5941"/>
              </a:xfrm>
              <a:custGeom>
                <a:avLst/>
                <a:gdLst/>
                <a:ahLst/>
                <a:cxnLst/>
                <a:rect l="l" t="t" r="r" b="b"/>
                <a:pathLst>
                  <a:path w="825" h="16" extrusionOk="0">
                    <a:moveTo>
                      <a:pt x="825" y="0"/>
                    </a:moveTo>
                    <a:cubicBezTo>
                      <a:pt x="824" y="5"/>
                      <a:pt x="823" y="10"/>
                      <a:pt x="822" y="16"/>
                    </a:cubicBezTo>
                    <a:lnTo>
                      <a:pt x="0" y="8"/>
                    </a:lnTo>
                    <a:lnTo>
                      <a:pt x="825"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2" name="Google Shape;1402;p65"/>
              <p:cNvSpPr/>
              <p:nvPr/>
            </p:nvSpPr>
            <p:spPr>
              <a:xfrm flipH="1">
                <a:off x="1678299" y="2230730"/>
                <a:ext cx="465245" cy="9654"/>
              </a:xfrm>
              <a:custGeom>
                <a:avLst/>
                <a:gdLst/>
                <a:ahLst/>
                <a:cxnLst/>
                <a:rect l="l" t="t" r="r" b="b"/>
                <a:pathLst>
                  <a:path w="1253" h="26" extrusionOk="0">
                    <a:moveTo>
                      <a:pt x="0" y="0"/>
                    </a:moveTo>
                    <a:lnTo>
                      <a:pt x="0" y="26"/>
                    </a:lnTo>
                    <a:lnTo>
                      <a:pt x="1253" y="13"/>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3" name="Google Shape;1403;p65"/>
              <p:cNvSpPr/>
              <p:nvPr/>
            </p:nvSpPr>
            <p:spPr>
              <a:xfrm flipH="1">
                <a:off x="1847985" y="2215878"/>
                <a:ext cx="391727" cy="9654"/>
              </a:xfrm>
              <a:custGeom>
                <a:avLst/>
                <a:gdLst/>
                <a:ahLst/>
                <a:cxnLst/>
                <a:rect l="l" t="t" r="r" b="b"/>
                <a:pathLst>
                  <a:path w="1055" h="26" extrusionOk="0">
                    <a:moveTo>
                      <a:pt x="0" y="0"/>
                    </a:moveTo>
                    <a:lnTo>
                      <a:pt x="0" y="26"/>
                    </a:lnTo>
                    <a:lnTo>
                      <a:pt x="1055" y="13"/>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4" name="Google Shape;1404;p65"/>
              <p:cNvSpPr/>
              <p:nvPr/>
            </p:nvSpPr>
            <p:spPr>
              <a:xfrm flipH="1">
                <a:off x="1679413" y="2026513"/>
                <a:ext cx="465616" cy="9654"/>
              </a:xfrm>
              <a:custGeom>
                <a:avLst/>
                <a:gdLst/>
                <a:ahLst/>
                <a:cxnLst/>
                <a:rect l="l" t="t" r="r" b="b"/>
                <a:pathLst>
                  <a:path w="1254" h="26" extrusionOk="0">
                    <a:moveTo>
                      <a:pt x="0" y="0"/>
                    </a:moveTo>
                    <a:lnTo>
                      <a:pt x="0" y="26"/>
                    </a:lnTo>
                    <a:lnTo>
                      <a:pt x="1254" y="13"/>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5" name="Google Shape;1405;p65"/>
              <p:cNvSpPr/>
              <p:nvPr/>
            </p:nvSpPr>
            <p:spPr>
              <a:xfrm flipH="1">
                <a:off x="1589184" y="1935915"/>
                <a:ext cx="1492646" cy="433684"/>
              </a:xfrm>
              <a:custGeom>
                <a:avLst/>
                <a:gdLst/>
                <a:ahLst/>
                <a:cxnLst/>
                <a:rect l="l" t="t" r="r" b="b"/>
                <a:pathLst>
                  <a:path w="4020" h="1168" extrusionOk="0">
                    <a:moveTo>
                      <a:pt x="3943" y="989"/>
                    </a:moveTo>
                    <a:lnTo>
                      <a:pt x="3022" y="989"/>
                    </a:lnTo>
                    <a:lnTo>
                      <a:pt x="3022" y="989"/>
                    </a:lnTo>
                    <a:cubicBezTo>
                      <a:pt x="3001" y="967"/>
                      <a:pt x="2983" y="943"/>
                      <a:pt x="2968" y="917"/>
                    </a:cubicBezTo>
                    <a:cubicBezTo>
                      <a:pt x="2934" y="858"/>
                      <a:pt x="2916" y="792"/>
                      <a:pt x="2916" y="725"/>
                    </a:cubicBezTo>
                    <a:cubicBezTo>
                      <a:pt x="2916" y="724"/>
                      <a:pt x="2916" y="722"/>
                      <a:pt x="2917" y="721"/>
                    </a:cubicBezTo>
                    <a:lnTo>
                      <a:pt x="2917" y="447"/>
                    </a:lnTo>
                    <a:lnTo>
                      <a:pt x="2917" y="447"/>
                    </a:lnTo>
                    <a:cubicBezTo>
                      <a:pt x="2916" y="446"/>
                      <a:pt x="2916" y="444"/>
                      <a:pt x="2916" y="443"/>
                    </a:cubicBezTo>
                    <a:cubicBezTo>
                      <a:pt x="2916" y="375"/>
                      <a:pt x="2934" y="309"/>
                      <a:pt x="2968" y="251"/>
                    </a:cubicBezTo>
                    <a:cubicBezTo>
                      <a:pt x="2983" y="225"/>
                      <a:pt x="3001" y="201"/>
                      <a:pt x="3022" y="179"/>
                    </a:cubicBezTo>
                    <a:lnTo>
                      <a:pt x="3943" y="179"/>
                    </a:lnTo>
                    <a:cubicBezTo>
                      <a:pt x="3985" y="179"/>
                      <a:pt x="4020" y="138"/>
                      <a:pt x="4020" y="89"/>
                    </a:cubicBezTo>
                    <a:cubicBezTo>
                      <a:pt x="4020" y="39"/>
                      <a:pt x="3985" y="0"/>
                      <a:pt x="3943" y="0"/>
                    </a:cubicBezTo>
                    <a:lnTo>
                      <a:pt x="386" y="0"/>
                    </a:lnTo>
                    <a:cubicBezTo>
                      <a:pt x="173" y="0"/>
                      <a:pt x="0" y="201"/>
                      <a:pt x="0" y="447"/>
                    </a:cubicBezTo>
                    <a:lnTo>
                      <a:pt x="0" y="721"/>
                    </a:lnTo>
                    <a:cubicBezTo>
                      <a:pt x="0" y="968"/>
                      <a:pt x="173" y="1168"/>
                      <a:pt x="386" y="1168"/>
                    </a:cubicBezTo>
                    <a:lnTo>
                      <a:pt x="3943" y="1168"/>
                    </a:lnTo>
                    <a:cubicBezTo>
                      <a:pt x="3985" y="1168"/>
                      <a:pt x="4020" y="1128"/>
                      <a:pt x="4020" y="1079"/>
                    </a:cubicBezTo>
                    <a:cubicBezTo>
                      <a:pt x="4020" y="1030"/>
                      <a:pt x="3985" y="989"/>
                      <a:pt x="3943" y="98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6" name="Google Shape;1406;p65"/>
              <p:cNvSpPr/>
              <p:nvPr/>
            </p:nvSpPr>
            <p:spPr>
              <a:xfrm flipH="1">
                <a:off x="1583985" y="1929602"/>
                <a:ext cx="1504899" cy="447051"/>
              </a:xfrm>
              <a:custGeom>
                <a:avLst/>
                <a:gdLst/>
                <a:ahLst/>
                <a:cxnLst/>
                <a:rect l="l" t="t" r="r" b="b"/>
                <a:pathLst>
                  <a:path w="4053" h="1204" extrusionOk="0">
                    <a:moveTo>
                      <a:pt x="3962" y="1008"/>
                    </a:moveTo>
                    <a:lnTo>
                      <a:pt x="3501" y="1009"/>
                    </a:lnTo>
                    <a:lnTo>
                      <a:pt x="3271" y="1011"/>
                    </a:lnTo>
                    <a:lnTo>
                      <a:pt x="3041" y="1013"/>
                    </a:lnTo>
                    <a:lnTo>
                      <a:pt x="3038" y="1013"/>
                    </a:lnTo>
                    <a:lnTo>
                      <a:pt x="3036" y="1011"/>
                    </a:lnTo>
                    <a:lnTo>
                      <a:pt x="3036" y="1011"/>
                    </a:lnTo>
                    <a:cubicBezTo>
                      <a:pt x="3014" y="988"/>
                      <a:pt x="2995" y="962"/>
                      <a:pt x="2979" y="935"/>
                    </a:cubicBezTo>
                    <a:cubicBezTo>
                      <a:pt x="2958" y="898"/>
                      <a:pt x="2943" y="859"/>
                      <a:pt x="2935" y="818"/>
                    </a:cubicBezTo>
                    <a:lnTo>
                      <a:pt x="2935" y="818"/>
                    </a:lnTo>
                    <a:cubicBezTo>
                      <a:pt x="2929" y="786"/>
                      <a:pt x="2926" y="754"/>
                      <a:pt x="2926" y="722"/>
                    </a:cubicBezTo>
                    <a:cubicBezTo>
                      <a:pt x="2926" y="717"/>
                      <a:pt x="2926" y="713"/>
                      <a:pt x="2926" y="708"/>
                    </a:cubicBezTo>
                    <a:lnTo>
                      <a:pt x="2925" y="600"/>
                    </a:lnTo>
                    <a:lnTo>
                      <a:pt x="2924" y="492"/>
                    </a:lnTo>
                    <a:cubicBezTo>
                      <a:pt x="2924" y="474"/>
                      <a:pt x="2924" y="456"/>
                      <a:pt x="2924" y="437"/>
                    </a:cubicBezTo>
                    <a:lnTo>
                      <a:pt x="2924" y="437"/>
                    </a:lnTo>
                    <a:cubicBezTo>
                      <a:pt x="2925" y="418"/>
                      <a:pt x="2927" y="400"/>
                      <a:pt x="2930" y="382"/>
                    </a:cubicBezTo>
                    <a:lnTo>
                      <a:pt x="2930" y="382"/>
                    </a:lnTo>
                    <a:cubicBezTo>
                      <a:pt x="2938" y="338"/>
                      <a:pt x="2954" y="295"/>
                      <a:pt x="2976" y="257"/>
                    </a:cubicBezTo>
                    <a:cubicBezTo>
                      <a:pt x="2992" y="230"/>
                      <a:pt x="3009" y="206"/>
                      <a:pt x="3030" y="184"/>
                    </a:cubicBezTo>
                    <a:lnTo>
                      <a:pt x="3034" y="180"/>
                    </a:lnTo>
                    <a:lnTo>
                      <a:pt x="3041" y="180"/>
                    </a:lnTo>
                    <a:lnTo>
                      <a:pt x="3674" y="177"/>
                    </a:lnTo>
                    <a:lnTo>
                      <a:pt x="3833" y="177"/>
                    </a:lnTo>
                    <a:lnTo>
                      <a:pt x="3962" y="177"/>
                    </a:lnTo>
                    <a:lnTo>
                      <a:pt x="3962" y="177"/>
                    </a:lnTo>
                    <a:cubicBezTo>
                      <a:pt x="3963" y="177"/>
                      <a:pt x="3964" y="177"/>
                      <a:pt x="3965" y="177"/>
                    </a:cubicBezTo>
                    <a:cubicBezTo>
                      <a:pt x="3967" y="177"/>
                      <a:pt x="3968" y="177"/>
                      <a:pt x="3969" y="177"/>
                    </a:cubicBezTo>
                    <a:lnTo>
                      <a:pt x="3969" y="177"/>
                    </a:lnTo>
                    <a:cubicBezTo>
                      <a:pt x="3974" y="176"/>
                      <a:pt x="3979" y="175"/>
                      <a:pt x="3983" y="173"/>
                    </a:cubicBezTo>
                    <a:lnTo>
                      <a:pt x="3983" y="173"/>
                    </a:lnTo>
                    <a:cubicBezTo>
                      <a:pt x="3984" y="172"/>
                      <a:pt x="3985" y="172"/>
                      <a:pt x="3986" y="171"/>
                    </a:cubicBezTo>
                    <a:cubicBezTo>
                      <a:pt x="3997" y="165"/>
                      <a:pt x="4006" y="156"/>
                      <a:pt x="4012" y="146"/>
                    </a:cubicBezTo>
                    <a:cubicBezTo>
                      <a:pt x="4016" y="139"/>
                      <a:pt x="4019" y="131"/>
                      <a:pt x="4020" y="123"/>
                    </a:cubicBezTo>
                    <a:lnTo>
                      <a:pt x="4020" y="123"/>
                    </a:lnTo>
                    <a:cubicBezTo>
                      <a:pt x="4022" y="117"/>
                      <a:pt x="4022" y="110"/>
                      <a:pt x="4022" y="104"/>
                    </a:cubicBezTo>
                    <a:cubicBezTo>
                      <a:pt x="4022" y="89"/>
                      <a:pt x="4018" y="75"/>
                      <a:pt x="4011" y="62"/>
                    </a:cubicBezTo>
                    <a:cubicBezTo>
                      <a:pt x="4010" y="61"/>
                      <a:pt x="4010" y="60"/>
                      <a:pt x="4009" y="58"/>
                    </a:cubicBezTo>
                    <a:lnTo>
                      <a:pt x="4009" y="58"/>
                    </a:lnTo>
                    <a:cubicBezTo>
                      <a:pt x="4003" y="50"/>
                      <a:pt x="3996" y="43"/>
                      <a:pt x="3987" y="38"/>
                    </a:cubicBezTo>
                    <a:cubicBezTo>
                      <a:pt x="3987" y="37"/>
                      <a:pt x="3986" y="37"/>
                      <a:pt x="3986" y="37"/>
                    </a:cubicBezTo>
                    <a:lnTo>
                      <a:pt x="3986" y="37"/>
                    </a:lnTo>
                    <a:cubicBezTo>
                      <a:pt x="3982" y="35"/>
                      <a:pt x="3977" y="33"/>
                      <a:pt x="3972" y="32"/>
                    </a:cubicBezTo>
                    <a:lnTo>
                      <a:pt x="3972" y="32"/>
                    </a:lnTo>
                    <a:cubicBezTo>
                      <a:pt x="3967" y="31"/>
                      <a:pt x="3963" y="30"/>
                      <a:pt x="3958" y="30"/>
                    </a:cubicBezTo>
                    <a:cubicBezTo>
                      <a:pt x="3957" y="30"/>
                      <a:pt x="3957" y="30"/>
                      <a:pt x="3956" y="30"/>
                    </a:cubicBezTo>
                    <a:lnTo>
                      <a:pt x="3876" y="30"/>
                    </a:lnTo>
                    <a:lnTo>
                      <a:pt x="2609" y="22"/>
                    </a:lnTo>
                    <a:cubicBezTo>
                      <a:pt x="2186" y="20"/>
                      <a:pt x="1764" y="20"/>
                      <a:pt x="1341" y="23"/>
                    </a:cubicBezTo>
                    <a:lnTo>
                      <a:pt x="707" y="27"/>
                    </a:lnTo>
                    <a:lnTo>
                      <a:pt x="549" y="28"/>
                    </a:lnTo>
                    <a:lnTo>
                      <a:pt x="470" y="28"/>
                    </a:lnTo>
                    <a:lnTo>
                      <a:pt x="430" y="28"/>
                    </a:lnTo>
                    <a:cubicBezTo>
                      <a:pt x="417" y="28"/>
                      <a:pt x="403" y="28"/>
                      <a:pt x="391" y="29"/>
                    </a:cubicBezTo>
                    <a:lnTo>
                      <a:pt x="391" y="29"/>
                    </a:lnTo>
                    <a:cubicBezTo>
                      <a:pt x="340" y="31"/>
                      <a:pt x="290" y="46"/>
                      <a:pt x="246" y="71"/>
                    </a:cubicBezTo>
                    <a:lnTo>
                      <a:pt x="246" y="71"/>
                    </a:lnTo>
                    <a:cubicBezTo>
                      <a:pt x="246" y="71"/>
                      <a:pt x="245" y="72"/>
                      <a:pt x="244" y="72"/>
                    </a:cubicBezTo>
                    <a:cubicBezTo>
                      <a:pt x="201" y="97"/>
                      <a:pt x="163" y="131"/>
                      <a:pt x="132" y="171"/>
                    </a:cubicBezTo>
                    <a:lnTo>
                      <a:pt x="132" y="171"/>
                    </a:lnTo>
                    <a:cubicBezTo>
                      <a:pt x="120" y="186"/>
                      <a:pt x="109" y="203"/>
                      <a:pt x="99" y="220"/>
                    </a:cubicBezTo>
                    <a:cubicBezTo>
                      <a:pt x="58" y="291"/>
                      <a:pt x="36" y="372"/>
                      <a:pt x="36" y="455"/>
                    </a:cubicBezTo>
                    <a:lnTo>
                      <a:pt x="36" y="456"/>
                    </a:lnTo>
                    <a:lnTo>
                      <a:pt x="36" y="733"/>
                    </a:lnTo>
                    <a:lnTo>
                      <a:pt x="38" y="771"/>
                    </a:lnTo>
                    <a:lnTo>
                      <a:pt x="38" y="771"/>
                    </a:lnTo>
                    <a:cubicBezTo>
                      <a:pt x="43" y="842"/>
                      <a:pt x="64" y="910"/>
                      <a:pt x="99" y="972"/>
                    </a:cubicBezTo>
                    <a:cubicBezTo>
                      <a:pt x="115" y="998"/>
                      <a:pt x="132" y="1024"/>
                      <a:pt x="153" y="1047"/>
                    </a:cubicBezTo>
                    <a:lnTo>
                      <a:pt x="153" y="1047"/>
                    </a:lnTo>
                    <a:cubicBezTo>
                      <a:pt x="178" y="1075"/>
                      <a:pt x="208" y="1099"/>
                      <a:pt x="241" y="1118"/>
                    </a:cubicBezTo>
                    <a:cubicBezTo>
                      <a:pt x="252" y="1124"/>
                      <a:pt x="262" y="1130"/>
                      <a:pt x="273" y="1135"/>
                    </a:cubicBezTo>
                    <a:lnTo>
                      <a:pt x="273" y="1135"/>
                    </a:lnTo>
                    <a:cubicBezTo>
                      <a:pt x="285" y="1140"/>
                      <a:pt x="296" y="1145"/>
                      <a:pt x="308" y="1148"/>
                    </a:cubicBezTo>
                    <a:lnTo>
                      <a:pt x="308" y="1148"/>
                    </a:lnTo>
                    <a:cubicBezTo>
                      <a:pt x="320" y="1152"/>
                      <a:pt x="332" y="1155"/>
                      <a:pt x="344" y="1157"/>
                    </a:cubicBezTo>
                    <a:lnTo>
                      <a:pt x="344" y="1157"/>
                    </a:lnTo>
                    <a:cubicBezTo>
                      <a:pt x="356" y="1160"/>
                      <a:pt x="369" y="1161"/>
                      <a:pt x="381" y="1162"/>
                    </a:cubicBezTo>
                    <a:cubicBezTo>
                      <a:pt x="394" y="1162"/>
                      <a:pt x="406" y="1163"/>
                      <a:pt x="419" y="1163"/>
                    </a:cubicBezTo>
                    <a:lnTo>
                      <a:pt x="1687" y="1163"/>
                    </a:lnTo>
                    <a:cubicBezTo>
                      <a:pt x="2110" y="1164"/>
                      <a:pt x="2532" y="1167"/>
                      <a:pt x="2955" y="1172"/>
                    </a:cubicBezTo>
                    <a:lnTo>
                      <a:pt x="3588" y="1178"/>
                    </a:lnTo>
                    <a:lnTo>
                      <a:pt x="3905" y="1179"/>
                    </a:lnTo>
                    <a:lnTo>
                      <a:pt x="3946" y="1179"/>
                    </a:lnTo>
                    <a:lnTo>
                      <a:pt x="3946" y="1179"/>
                    </a:lnTo>
                    <a:cubicBezTo>
                      <a:pt x="3949" y="1180"/>
                      <a:pt x="3952" y="1180"/>
                      <a:pt x="3955" y="1180"/>
                    </a:cubicBezTo>
                    <a:cubicBezTo>
                      <a:pt x="3965" y="1180"/>
                      <a:pt x="3975" y="1178"/>
                      <a:pt x="3985" y="1175"/>
                    </a:cubicBezTo>
                    <a:lnTo>
                      <a:pt x="3985" y="1175"/>
                    </a:lnTo>
                    <a:cubicBezTo>
                      <a:pt x="3988" y="1174"/>
                      <a:pt x="3991" y="1171"/>
                      <a:pt x="3994" y="1170"/>
                    </a:cubicBezTo>
                    <a:cubicBezTo>
                      <a:pt x="4007" y="1162"/>
                      <a:pt x="4017" y="1152"/>
                      <a:pt x="4024" y="1140"/>
                    </a:cubicBezTo>
                    <a:cubicBezTo>
                      <a:pt x="4028" y="1133"/>
                      <a:pt x="4031" y="1127"/>
                      <a:pt x="4033" y="1119"/>
                    </a:cubicBezTo>
                    <a:lnTo>
                      <a:pt x="4033" y="1119"/>
                    </a:lnTo>
                    <a:cubicBezTo>
                      <a:pt x="4035" y="1111"/>
                      <a:pt x="4037" y="1102"/>
                      <a:pt x="4037" y="1093"/>
                    </a:cubicBezTo>
                    <a:cubicBezTo>
                      <a:pt x="4037" y="1076"/>
                      <a:pt x="4032" y="1059"/>
                      <a:pt x="4024" y="1044"/>
                    </a:cubicBezTo>
                    <a:lnTo>
                      <a:pt x="4024" y="1044"/>
                    </a:lnTo>
                    <a:lnTo>
                      <a:pt x="4024" y="1044"/>
                    </a:lnTo>
                    <a:cubicBezTo>
                      <a:pt x="4018" y="1033"/>
                      <a:pt x="4009" y="1023"/>
                      <a:pt x="3998" y="1016"/>
                    </a:cubicBezTo>
                    <a:lnTo>
                      <a:pt x="3998" y="1016"/>
                    </a:lnTo>
                    <a:cubicBezTo>
                      <a:pt x="3988" y="1011"/>
                      <a:pt x="3977" y="1008"/>
                      <a:pt x="3965" y="1008"/>
                    </a:cubicBezTo>
                    <a:cubicBezTo>
                      <a:pt x="3964" y="1008"/>
                      <a:pt x="3963" y="1008"/>
                      <a:pt x="3962" y="1008"/>
                    </a:cubicBezTo>
                    <a:moveTo>
                      <a:pt x="3962" y="1004"/>
                    </a:moveTo>
                    <a:lnTo>
                      <a:pt x="3962" y="1004"/>
                    </a:lnTo>
                    <a:cubicBezTo>
                      <a:pt x="3974" y="1004"/>
                      <a:pt x="3986" y="1008"/>
                      <a:pt x="3997" y="1014"/>
                    </a:cubicBezTo>
                    <a:cubicBezTo>
                      <a:pt x="3998" y="1014"/>
                      <a:pt x="3999" y="1015"/>
                      <a:pt x="4000" y="1016"/>
                    </a:cubicBezTo>
                    <a:lnTo>
                      <a:pt x="4000" y="1016"/>
                    </a:lnTo>
                    <a:cubicBezTo>
                      <a:pt x="4011" y="1023"/>
                      <a:pt x="4020" y="1033"/>
                      <a:pt x="4026" y="1044"/>
                    </a:cubicBezTo>
                    <a:lnTo>
                      <a:pt x="4027" y="1045"/>
                    </a:lnTo>
                    <a:lnTo>
                      <a:pt x="4027" y="1045"/>
                    </a:lnTo>
                    <a:cubicBezTo>
                      <a:pt x="4036" y="1061"/>
                      <a:pt x="4040" y="1079"/>
                      <a:pt x="4040" y="1097"/>
                    </a:cubicBezTo>
                    <a:cubicBezTo>
                      <a:pt x="4040" y="1106"/>
                      <a:pt x="4039" y="1115"/>
                      <a:pt x="4037" y="1124"/>
                    </a:cubicBezTo>
                    <a:lnTo>
                      <a:pt x="4037" y="1124"/>
                    </a:lnTo>
                    <a:cubicBezTo>
                      <a:pt x="4035" y="1132"/>
                      <a:pt x="4033" y="1139"/>
                      <a:pt x="4028" y="1147"/>
                    </a:cubicBezTo>
                    <a:cubicBezTo>
                      <a:pt x="4021" y="1160"/>
                      <a:pt x="4009" y="1170"/>
                      <a:pt x="3995" y="1179"/>
                    </a:cubicBezTo>
                    <a:cubicBezTo>
                      <a:pt x="3992" y="1180"/>
                      <a:pt x="3989" y="1182"/>
                      <a:pt x="3986" y="1184"/>
                    </a:cubicBezTo>
                    <a:lnTo>
                      <a:pt x="3986" y="1184"/>
                    </a:lnTo>
                    <a:cubicBezTo>
                      <a:pt x="3975" y="1187"/>
                      <a:pt x="3964" y="1189"/>
                      <a:pt x="3954" y="1189"/>
                    </a:cubicBezTo>
                    <a:cubicBezTo>
                      <a:pt x="3951" y="1189"/>
                      <a:pt x="3948" y="1188"/>
                      <a:pt x="3945" y="1188"/>
                    </a:cubicBezTo>
                    <a:lnTo>
                      <a:pt x="3906" y="1188"/>
                    </a:lnTo>
                    <a:lnTo>
                      <a:pt x="3589" y="1189"/>
                    </a:lnTo>
                    <a:lnTo>
                      <a:pt x="2955" y="1195"/>
                    </a:lnTo>
                    <a:cubicBezTo>
                      <a:pt x="2532" y="1200"/>
                      <a:pt x="2110" y="1203"/>
                      <a:pt x="1687" y="1204"/>
                    </a:cubicBezTo>
                    <a:lnTo>
                      <a:pt x="420" y="1204"/>
                    </a:lnTo>
                    <a:cubicBezTo>
                      <a:pt x="407" y="1204"/>
                      <a:pt x="393" y="1204"/>
                      <a:pt x="379" y="1203"/>
                    </a:cubicBezTo>
                    <a:lnTo>
                      <a:pt x="379" y="1203"/>
                    </a:lnTo>
                    <a:cubicBezTo>
                      <a:pt x="365" y="1202"/>
                      <a:pt x="351" y="1200"/>
                      <a:pt x="337" y="1197"/>
                    </a:cubicBezTo>
                    <a:lnTo>
                      <a:pt x="337" y="1197"/>
                    </a:lnTo>
                    <a:cubicBezTo>
                      <a:pt x="323" y="1195"/>
                      <a:pt x="310" y="1191"/>
                      <a:pt x="297" y="1187"/>
                    </a:cubicBezTo>
                    <a:lnTo>
                      <a:pt x="297" y="1187"/>
                    </a:lnTo>
                    <a:cubicBezTo>
                      <a:pt x="283" y="1183"/>
                      <a:pt x="270" y="1178"/>
                      <a:pt x="258" y="1172"/>
                    </a:cubicBezTo>
                    <a:lnTo>
                      <a:pt x="258" y="1172"/>
                    </a:lnTo>
                    <a:cubicBezTo>
                      <a:pt x="246" y="1167"/>
                      <a:pt x="235" y="1161"/>
                      <a:pt x="224" y="1155"/>
                    </a:cubicBezTo>
                    <a:cubicBezTo>
                      <a:pt x="187" y="1133"/>
                      <a:pt x="153" y="1106"/>
                      <a:pt x="125" y="1074"/>
                    </a:cubicBezTo>
                    <a:lnTo>
                      <a:pt x="125" y="1074"/>
                    </a:lnTo>
                    <a:cubicBezTo>
                      <a:pt x="103" y="1049"/>
                      <a:pt x="85" y="1022"/>
                      <a:pt x="68" y="994"/>
                    </a:cubicBezTo>
                    <a:cubicBezTo>
                      <a:pt x="30" y="926"/>
                      <a:pt x="7" y="852"/>
                      <a:pt x="2" y="775"/>
                    </a:cubicBezTo>
                    <a:cubicBezTo>
                      <a:pt x="2" y="761"/>
                      <a:pt x="1" y="748"/>
                      <a:pt x="0" y="734"/>
                    </a:cubicBezTo>
                    <a:lnTo>
                      <a:pt x="0" y="615"/>
                    </a:lnTo>
                    <a:lnTo>
                      <a:pt x="0" y="457"/>
                    </a:lnTo>
                    <a:lnTo>
                      <a:pt x="0" y="457"/>
                    </a:lnTo>
                    <a:cubicBezTo>
                      <a:pt x="1" y="370"/>
                      <a:pt x="25" y="285"/>
                      <a:pt x="68" y="210"/>
                    </a:cubicBezTo>
                    <a:cubicBezTo>
                      <a:pt x="80" y="190"/>
                      <a:pt x="92" y="171"/>
                      <a:pt x="106" y="153"/>
                    </a:cubicBezTo>
                    <a:lnTo>
                      <a:pt x="106" y="153"/>
                    </a:lnTo>
                    <a:cubicBezTo>
                      <a:pt x="139" y="111"/>
                      <a:pt x="179" y="77"/>
                      <a:pt x="224" y="50"/>
                    </a:cubicBezTo>
                    <a:cubicBezTo>
                      <a:pt x="226" y="49"/>
                      <a:pt x="228" y="48"/>
                      <a:pt x="230" y="47"/>
                    </a:cubicBezTo>
                    <a:lnTo>
                      <a:pt x="230" y="47"/>
                    </a:lnTo>
                    <a:cubicBezTo>
                      <a:pt x="279" y="20"/>
                      <a:pt x="333" y="5"/>
                      <a:pt x="388" y="3"/>
                    </a:cubicBezTo>
                    <a:cubicBezTo>
                      <a:pt x="402" y="2"/>
                      <a:pt x="415" y="3"/>
                      <a:pt x="428" y="3"/>
                    </a:cubicBezTo>
                    <a:lnTo>
                      <a:pt x="468" y="3"/>
                    </a:lnTo>
                    <a:lnTo>
                      <a:pt x="547" y="3"/>
                    </a:lnTo>
                    <a:lnTo>
                      <a:pt x="705" y="4"/>
                    </a:lnTo>
                    <a:lnTo>
                      <a:pt x="1339" y="8"/>
                    </a:lnTo>
                    <a:cubicBezTo>
                      <a:pt x="1762" y="10"/>
                      <a:pt x="2184" y="10"/>
                      <a:pt x="2607" y="9"/>
                    </a:cubicBezTo>
                    <a:lnTo>
                      <a:pt x="3875" y="0"/>
                    </a:lnTo>
                    <a:lnTo>
                      <a:pt x="3954" y="0"/>
                    </a:lnTo>
                    <a:lnTo>
                      <a:pt x="3954" y="0"/>
                    </a:lnTo>
                    <a:cubicBezTo>
                      <a:pt x="3955" y="0"/>
                      <a:pt x="3956" y="0"/>
                      <a:pt x="3957" y="0"/>
                    </a:cubicBezTo>
                    <a:cubicBezTo>
                      <a:pt x="3964" y="0"/>
                      <a:pt x="3970" y="1"/>
                      <a:pt x="3977" y="2"/>
                    </a:cubicBezTo>
                    <a:lnTo>
                      <a:pt x="3977" y="2"/>
                    </a:lnTo>
                    <a:cubicBezTo>
                      <a:pt x="3985" y="4"/>
                      <a:pt x="3993" y="6"/>
                      <a:pt x="4000" y="10"/>
                    </a:cubicBezTo>
                    <a:lnTo>
                      <a:pt x="4000" y="10"/>
                    </a:lnTo>
                    <a:cubicBezTo>
                      <a:pt x="4000" y="11"/>
                      <a:pt x="4001" y="10"/>
                      <a:pt x="4002" y="11"/>
                    </a:cubicBezTo>
                    <a:cubicBezTo>
                      <a:pt x="4015" y="18"/>
                      <a:pt x="4026" y="30"/>
                      <a:pt x="4034" y="43"/>
                    </a:cubicBezTo>
                    <a:lnTo>
                      <a:pt x="4034" y="43"/>
                    </a:lnTo>
                    <a:cubicBezTo>
                      <a:pt x="4035" y="44"/>
                      <a:pt x="4037" y="46"/>
                      <a:pt x="4038" y="48"/>
                    </a:cubicBezTo>
                    <a:cubicBezTo>
                      <a:pt x="4048" y="65"/>
                      <a:pt x="4053" y="86"/>
                      <a:pt x="4053" y="106"/>
                    </a:cubicBezTo>
                    <a:cubicBezTo>
                      <a:pt x="4053" y="114"/>
                      <a:pt x="4052" y="123"/>
                      <a:pt x="4050" y="131"/>
                    </a:cubicBezTo>
                    <a:lnTo>
                      <a:pt x="4050" y="131"/>
                    </a:lnTo>
                    <a:cubicBezTo>
                      <a:pt x="4048" y="142"/>
                      <a:pt x="4044" y="153"/>
                      <a:pt x="4038" y="163"/>
                    </a:cubicBezTo>
                    <a:cubicBezTo>
                      <a:pt x="4029" y="179"/>
                      <a:pt x="4016" y="192"/>
                      <a:pt x="4001" y="201"/>
                    </a:cubicBezTo>
                    <a:cubicBezTo>
                      <a:pt x="3999" y="202"/>
                      <a:pt x="3998" y="203"/>
                      <a:pt x="3996" y="204"/>
                    </a:cubicBezTo>
                    <a:lnTo>
                      <a:pt x="3996" y="204"/>
                    </a:lnTo>
                    <a:cubicBezTo>
                      <a:pt x="3989" y="207"/>
                      <a:pt x="3981" y="210"/>
                      <a:pt x="3973" y="211"/>
                    </a:cubicBezTo>
                    <a:lnTo>
                      <a:pt x="3973" y="211"/>
                    </a:lnTo>
                    <a:cubicBezTo>
                      <a:pt x="3969" y="211"/>
                      <a:pt x="3965" y="212"/>
                      <a:pt x="3960" y="212"/>
                    </a:cubicBezTo>
                    <a:lnTo>
                      <a:pt x="3832" y="212"/>
                    </a:lnTo>
                    <a:lnTo>
                      <a:pt x="3673" y="212"/>
                    </a:lnTo>
                    <a:lnTo>
                      <a:pt x="3039" y="209"/>
                    </a:lnTo>
                    <a:lnTo>
                      <a:pt x="3050" y="205"/>
                    </a:lnTo>
                    <a:lnTo>
                      <a:pt x="3050" y="205"/>
                    </a:lnTo>
                    <a:cubicBezTo>
                      <a:pt x="3029" y="227"/>
                      <a:pt x="3011" y="250"/>
                      <a:pt x="2995" y="277"/>
                    </a:cubicBezTo>
                    <a:cubicBezTo>
                      <a:pt x="2976" y="310"/>
                      <a:pt x="2962" y="348"/>
                      <a:pt x="2954" y="387"/>
                    </a:cubicBezTo>
                    <a:lnTo>
                      <a:pt x="2954" y="387"/>
                    </a:lnTo>
                    <a:cubicBezTo>
                      <a:pt x="2950" y="404"/>
                      <a:pt x="2948" y="421"/>
                      <a:pt x="2947" y="439"/>
                    </a:cubicBezTo>
                    <a:cubicBezTo>
                      <a:pt x="2945" y="456"/>
                      <a:pt x="2946" y="474"/>
                      <a:pt x="2945" y="492"/>
                    </a:cubicBezTo>
                    <a:lnTo>
                      <a:pt x="2945" y="600"/>
                    </a:lnTo>
                    <a:lnTo>
                      <a:pt x="2944" y="708"/>
                    </a:lnTo>
                    <a:lnTo>
                      <a:pt x="2944" y="708"/>
                    </a:lnTo>
                    <a:cubicBezTo>
                      <a:pt x="2943" y="716"/>
                      <a:pt x="2943" y="724"/>
                      <a:pt x="2943" y="732"/>
                    </a:cubicBezTo>
                    <a:cubicBezTo>
                      <a:pt x="2943" y="759"/>
                      <a:pt x="2945" y="787"/>
                      <a:pt x="2950" y="814"/>
                    </a:cubicBezTo>
                    <a:lnTo>
                      <a:pt x="2950" y="814"/>
                    </a:lnTo>
                    <a:cubicBezTo>
                      <a:pt x="2958" y="856"/>
                      <a:pt x="2972" y="896"/>
                      <a:pt x="2993" y="933"/>
                    </a:cubicBezTo>
                    <a:cubicBezTo>
                      <a:pt x="3008" y="958"/>
                      <a:pt x="3025" y="980"/>
                      <a:pt x="3044" y="1001"/>
                    </a:cubicBezTo>
                    <a:lnTo>
                      <a:pt x="3039" y="999"/>
                    </a:lnTo>
                    <a:lnTo>
                      <a:pt x="3270" y="1001"/>
                    </a:lnTo>
                    <a:lnTo>
                      <a:pt x="3500" y="1002"/>
                    </a:lnTo>
                    <a:lnTo>
                      <a:pt x="3962" y="100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7" name="Google Shape;1407;p65"/>
              <p:cNvSpPr/>
              <p:nvPr/>
            </p:nvSpPr>
            <p:spPr>
              <a:xfrm flipH="1">
                <a:off x="2055914" y="2275286"/>
                <a:ext cx="961680" cy="12996"/>
              </a:xfrm>
              <a:custGeom>
                <a:avLst/>
                <a:gdLst/>
                <a:ahLst/>
                <a:cxnLst/>
                <a:rect l="l" t="t" r="r" b="b"/>
                <a:pathLst>
                  <a:path w="2590" h="35" extrusionOk="0">
                    <a:moveTo>
                      <a:pt x="2590" y="18"/>
                    </a:moveTo>
                    <a:cubicBezTo>
                      <a:pt x="2483" y="22"/>
                      <a:pt x="2375" y="23"/>
                      <a:pt x="2267" y="26"/>
                    </a:cubicBezTo>
                    <a:lnTo>
                      <a:pt x="1943" y="31"/>
                    </a:lnTo>
                    <a:cubicBezTo>
                      <a:pt x="1727" y="34"/>
                      <a:pt x="1511" y="34"/>
                      <a:pt x="1295" y="35"/>
                    </a:cubicBezTo>
                    <a:cubicBezTo>
                      <a:pt x="1079" y="34"/>
                      <a:pt x="864" y="34"/>
                      <a:pt x="648" y="31"/>
                    </a:cubicBezTo>
                    <a:lnTo>
                      <a:pt x="324" y="26"/>
                    </a:lnTo>
                    <a:cubicBezTo>
                      <a:pt x="216" y="23"/>
                      <a:pt x="108" y="21"/>
                      <a:pt x="0" y="18"/>
                    </a:cubicBezTo>
                    <a:cubicBezTo>
                      <a:pt x="108" y="14"/>
                      <a:pt x="216" y="12"/>
                      <a:pt x="324" y="9"/>
                    </a:cubicBezTo>
                    <a:lnTo>
                      <a:pt x="648" y="4"/>
                    </a:lnTo>
                    <a:cubicBezTo>
                      <a:pt x="863" y="2"/>
                      <a:pt x="1079" y="2"/>
                      <a:pt x="1295" y="0"/>
                    </a:cubicBezTo>
                    <a:cubicBezTo>
                      <a:pt x="1511" y="2"/>
                      <a:pt x="1727" y="1"/>
                      <a:pt x="1943" y="4"/>
                    </a:cubicBezTo>
                    <a:lnTo>
                      <a:pt x="2267" y="9"/>
                    </a:lnTo>
                    <a:cubicBezTo>
                      <a:pt x="2375" y="12"/>
                      <a:pt x="2482" y="14"/>
                      <a:pt x="2590" y="1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8" name="Google Shape;1408;p65"/>
              <p:cNvSpPr/>
              <p:nvPr/>
            </p:nvSpPr>
            <p:spPr>
              <a:xfrm flipH="1">
                <a:off x="2055914" y="2013888"/>
                <a:ext cx="961680" cy="12624"/>
              </a:xfrm>
              <a:custGeom>
                <a:avLst/>
                <a:gdLst/>
                <a:ahLst/>
                <a:cxnLst/>
                <a:rect l="l" t="t" r="r" b="b"/>
                <a:pathLst>
                  <a:path w="2590" h="34" extrusionOk="0">
                    <a:moveTo>
                      <a:pt x="2590" y="17"/>
                    </a:moveTo>
                    <a:cubicBezTo>
                      <a:pt x="2483" y="21"/>
                      <a:pt x="2375" y="23"/>
                      <a:pt x="2267" y="26"/>
                    </a:cubicBezTo>
                    <a:lnTo>
                      <a:pt x="1943" y="30"/>
                    </a:lnTo>
                    <a:cubicBezTo>
                      <a:pt x="1727" y="33"/>
                      <a:pt x="1511" y="33"/>
                      <a:pt x="1295" y="34"/>
                    </a:cubicBezTo>
                    <a:cubicBezTo>
                      <a:pt x="1079" y="33"/>
                      <a:pt x="864" y="33"/>
                      <a:pt x="648" y="30"/>
                    </a:cubicBezTo>
                    <a:lnTo>
                      <a:pt x="324" y="26"/>
                    </a:lnTo>
                    <a:cubicBezTo>
                      <a:pt x="216" y="23"/>
                      <a:pt x="108" y="21"/>
                      <a:pt x="0" y="17"/>
                    </a:cubicBezTo>
                    <a:cubicBezTo>
                      <a:pt x="108" y="13"/>
                      <a:pt x="216" y="11"/>
                      <a:pt x="324" y="8"/>
                    </a:cubicBezTo>
                    <a:lnTo>
                      <a:pt x="648" y="4"/>
                    </a:lnTo>
                    <a:cubicBezTo>
                      <a:pt x="863" y="1"/>
                      <a:pt x="1079" y="1"/>
                      <a:pt x="1295" y="0"/>
                    </a:cubicBezTo>
                    <a:cubicBezTo>
                      <a:pt x="1511" y="1"/>
                      <a:pt x="1727" y="1"/>
                      <a:pt x="1943" y="4"/>
                    </a:cubicBezTo>
                    <a:lnTo>
                      <a:pt x="2267" y="8"/>
                    </a:lnTo>
                    <a:cubicBezTo>
                      <a:pt x="2375" y="11"/>
                      <a:pt x="2482" y="13"/>
                      <a:pt x="2590" y="1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409" name="Google Shape;1409;p65"/>
            <p:cNvGrpSpPr/>
            <p:nvPr/>
          </p:nvGrpSpPr>
          <p:grpSpPr>
            <a:xfrm>
              <a:off x="1216481" y="2368855"/>
              <a:ext cx="1291399" cy="351626"/>
              <a:chOff x="1268006" y="2368855"/>
              <a:chExt cx="1291399" cy="351626"/>
            </a:xfrm>
          </p:grpSpPr>
          <p:sp>
            <p:nvSpPr>
              <p:cNvPr id="1410" name="Google Shape;1410;p65"/>
              <p:cNvSpPr/>
              <p:nvPr/>
            </p:nvSpPr>
            <p:spPr>
              <a:xfrm flipH="1">
                <a:off x="1330386" y="2395960"/>
                <a:ext cx="1081611" cy="297415"/>
              </a:xfrm>
              <a:custGeom>
                <a:avLst/>
                <a:gdLst/>
                <a:ahLst/>
                <a:cxnLst/>
                <a:rect l="l" t="t" r="r" b="b"/>
                <a:pathLst>
                  <a:path w="2913" h="801" extrusionOk="0">
                    <a:moveTo>
                      <a:pt x="2913" y="0"/>
                    </a:moveTo>
                    <a:lnTo>
                      <a:pt x="305" y="0"/>
                    </a:lnTo>
                    <a:cubicBezTo>
                      <a:pt x="137" y="0"/>
                      <a:pt x="0" y="130"/>
                      <a:pt x="0" y="290"/>
                    </a:cubicBezTo>
                    <a:lnTo>
                      <a:pt x="0" y="511"/>
                    </a:lnTo>
                    <a:cubicBezTo>
                      <a:pt x="0" y="671"/>
                      <a:pt x="137" y="801"/>
                      <a:pt x="305" y="801"/>
                    </a:cubicBezTo>
                    <a:lnTo>
                      <a:pt x="2913" y="801"/>
                    </a:lnTo>
                    <a:cubicBezTo>
                      <a:pt x="2566" y="416"/>
                      <a:pt x="2913" y="0"/>
                      <a:pt x="2913"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1" name="Google Shape;1411;p65"/>
              <p:cNvSpPr/>
              <p:nvPr/>
            </p:nvSpPr>
            <p:spPr>
              <a:xfrm flipH="1">
                <a:off x="1315162" y="2387792"/>
                <a:ext cx="1100548" cy="315238"/>
              </a:xfrm>
              <a:custGeom>
                <a:avLst/>
                <a:gdLst/>
                <a:ahLst/>
                <a:cxnLst/>
                <a:rect l="l" t="t" r="r" b="b"/>
                <a:pathLst>
                  <a:path w="2964" h="849" extrusionOk="0">
                    <a:moveTo>
                      <a:pt x="2920" y="23"/>
                    </a:moveTo>
                    <a:lnTo>
                      <a:pt x="2113" y="34"/>
                    </a:lnTo>
                    <a:lnTo>
                      <a:pt x="1716" y="38"/>
                    </a:lnTo>
                    <a:cubicBezTo>
                      <a:pt x="1583" y="40"/>
                      <a:pt x="1451" y="42"/>
                      <a:pt x="1320" y="42"/>
                    </a:cubicBezTo>
                    <a:cubicBezTo>
                      <a:pt x="1058" y="42"/>
                      <a:pt x="796" y="37"/>
                      <a:pt x="532" y="33"/>
                    </a:cubicBezTo>
                    <a:lnTo>
                      <a:pt x="334" y="31"/>
                    </a:lnTo>
                    <a:lnTo>
                      <a:pt x="334" y="31"/>
                    </a:lnTo>
                    <a:cubicBezTo>
                      <a:pt x="327" y="30"/>
                      <a:pt x="321" y="30"/>
                      <a:pt x="315" y="30"/>
                    </a:cubicBezTo>
                    <a:cubicBezTo>
                      <a:pt x="260" y="30"/>
                      <a:pt x="206" y="45"/>
                      <a:pt x="158" y="72"/>
                    </a:cubicBezTo>
                    <a:cubicBezTo>
                      <a:pt x="155" y="74"/>
                      <a:pt x="152" y="76"/>
                      <a:pt x="148" y="78"/>
                    </a:cubicBezTo>
                    <a:lnTo>
                      <a:pt x="148" y="78"/>
                    </a:lnTo>
                    <a:cubicBezTo>
                      <a:pt x="110" y="103"/>
                      <a:pt x="77" y="136"/>
                      <a:pt x="54" y="177"/>
                    </a:cubicBezTo>
                    <a:cubicBezTo>
                      <a:pt x="45" y="192"/>
                      <a:pt x="37" y="210"/>
                      <a:pt x="31" y="228"/>
                    </a:cubicBezTo>
                    <a:lnTo>
                      <a:pt x="31" y="228"/>
                    </a:lnTo>
                    <a:cubicBezTo>
                      <a:pt x="22" y="257"/>
                      <a:pt x="18" y="286"/>
                      <a:pt x="18" y="316"/>
                    </a:cubicBezTo>
                    <a:cubicBezTo>
                      <a:pt x="18" y="319"/>
                      <a:pt x="18" y="321"/>
                      <a:pt x="18" y="324"/>
                    </a:cubicBezTo>
                    <a:lnTo>
                      <a:pt x="18" y="423"/>
                    </a:lnTo>
                    <a:lnTo>
                      <a:pt x="18" y="522"/>
                    </a:lnTo>
                    <a:lnTo>
                      <a:pt x="18" y="522"/>
                    </a:lnTo>
                    <a:cubicBezTo>
                      <a:pt x="18" y="523"/>
                      <a:pt x="18" y="524"/>
                      <a:pt x="18" y="524"/>
                    </a:cubicBezTo>
                    <a:cubicBezTo>
                      <a:pt x="18" y="556"/>
                      <a:pt x="23" y="587"/>
                      <a:pt x="33" y="617"/>
                    </a:cubicBezTo>
                    <a:lnTo>
                      <a:pt x="33" y="617"/>
                    </a:lnTo>
                    <a:cubicBezTo>
                      <a:pt x="38" y="633"/>
                      <a:pt x="46" y="649"/>
                      <a:pt x="54" y="663"/>
                    </a:cubicBezTo>
                    <a:cubicBezTo>
                      <a:pt x="78" y="705"/>
                      <a:pt x="111" y="738"/>
                      <a:pt x="150" y="763"/>
                    </a:cubicBezTo>
                    <a:lnTo>
                      <a:pt x="150" y="763"/>
                    </a:lnTo>
                    <a:cubicBezTo>
                      <a:pt x="153" y="764"/>
                      <a:pt x="155" y="766"/>
                      <a:pt x="158" y="767"/>
                    </a:cubicBezTo>
                    <a:cubicBezTo>
                      <a:pt x="183" y="782"/>
                      <a:pt x="210" y="793"/>
                      <a:pt x="238" y="799"/>
                    </a:cubicBezTo>
                    <a:lnTo>
                      <a:pt x="238" y="799"/>
                    </a:lnTo>
                    <a:cubicBezTo>
                      <a:pt x="253" y="803"/>
                      <a:pt x="269" y="806"/>
                      <a:pt x="284" y="807"/>
                    </a:cubicBezTo>
                    <a:cubicBezTo>
                      <a:pt x="301" y="807"/>
                      <a:pt x="316" y="809"/>
                      <a:pt x="333" y="807"/>
                    </a:cubicBezTo>
                    <a:lnTo>
                      <a:pt x="532" y="805"/>
                    </a:lnTo>
                    <a:lnTo>
                      <a:pt x="930" y="801"/>
                    </a:lnTo>
                    <a:lnTo>
                      <a:pt x="1328" y="799"/>
                    </a:lnTo>
                    <a:cubicBezTo>
                      <a:pt x="1860" y="795"/>
                      <a:pt x="2390" y="799"/>
                      <a:pt x="2921" y="804"/>
                    </a:cubicBezTo>
                    <a:lnTo>
                      <a:pt x="2907" y="836"/>
                    </a:lnTo>
                    <a:lnTo>
                      <a:pt x="2907" y="836"/>
                    </a:lnTo>
                    <a:cubicBezTo>
                      <a:pt x="2879" y="803"/>
                      <a:pt x="2854" y="770"/>
                      <a:pt x="2832" y="731"/>
                    </a:cubicBezTo>
                    <a:cubicBezTo>
                      <a:pt x="2816" y="704"/>
                      <a:pt x="2802" y="674"/>
                      <a:pt x="2790" y="644"/>
                    </a:cubicBezTo>
                    <a:lnTo>
                      <a:pt x="2790" y="644"/>
                    </a:lnTo>
                    <a:cubicBezTo>
                      <a:pt x="2777" y="609"/>
                      <a:pt x="2768" y="573"/>
                      <a:pt x="2761" y="535"/>
                    </a:cubicBezTo>
                    <a:lnTo>
                      <a:pt x="2761" y="535"/>
                    </a:lnTo>
                    <a:cubicBezTo>
                      <a:pt x="2757" y="507"/>
                      <a:pt x="2755" y="479"/>
                      <a:pt x="2755" y="451"/>
                    </a:cubicBezTo>
                    <a:cubicBezTo>
                      <a:pt x="2755" y="442"/>
                      <a:pt x="2755" y="433"/>
                      <a:pt x="2756" y="424"/>
                    </a:cubicBezTo>
                    <a:lnTo>
                      <a:pt x="2756" y="424"/>
                    </a:lnTo>
                    <a:cubicBezTo>
                      <a:pt x="2760" y="349"/>
                      <a:pt x="2777" y="276"/>
                      <a:pt x="2807" y="208"/>
                    </a:cubicBezTo>
                    <a:lnTo>
                      <a:pt x="2807" y="208"/>
                    </a:lnTo>
                    <a:cubicBezTo>
                      <a:pt x="2820" y="176"/>
                      <a:pt x="2835" y="145"/>
                      <a:pt x="2853" y="115"/>
                    </a:cubicBezTo>
                    <a:cubicBezTo>
                      <a:pt x="2854" y="113"/>
                      <a:pt x="2855" y="111"/>
                      <a:pt x="2856" y="109"/>
                    </a:cubicBezTo>
                    <a:cubicBezTo>
                      <a:pt x="2865" y="93"/>
                      <a:pt x="2875" y="78"/>
                      <a:pt x="2886" y="63"/>
                    </a:cubicBezTo>
                    <a:cubicBezTo>
                      <a:pt x="2891" y="55"/>
                      <a:pt x="2896" y="48"/>
                      <a:pt x="2902" y="40"/>
                    </a:cubicBezTo>
                    <a:lnTo>
                      <a:pt x="2910" y="29"/>
                    </a:lnTo>
                    <a:lnTo>
                      <a:pt x="2915" y="24"/>
                    </a:lnTo>
                    <a:lnTo>
                      <a:pt x="2917" y="21"/>
                    </a:lnTo>
                    <a:lnTo>
                      <a:pt x="2918" y="20"/>
                    </a:lnTo>
                    <a:cubicBezTo>
                      <a:pt x="2918" y="20"/>
                      <a:pt x="2919" y="23"/>
                      <a:pt x="2920" y="23"/>
                    </a:cubicBezTo>
                    <a:moveTo>
                      <a:pt x="2924" y="21"/>
                    </a:moveTo>
                    <a:lnTo>
                      <a:pt x="2924" y="21"/>
                    </a:lnTo>
                    <a:lnTo>
                      <a:pt x="2924" y="21"/>
                    </a:lnTo>
                    <a:cubicBezTo>
                      <a:pt x="2924" y="22"/>
                      <a:pt x="2924" y="23"/>
                      <a:pt x="2923" y="24"/>
                    </a:cubicBezTo>
                    <a:lnTo>
                      <a:pt x="2923" y="25"/>
                    </a:lnTo>
                    <a:lnTo>
                      <a:pt x="2922" y="26"/>
                    </a:lnTo>
                    <a:lnTo>
                      <a:pt x="2920" y="29"/>
                    </a:lnTo>
                    <a:lnTo>
                      <a:pt x="2916" y="34"/>
                    </a:lnTo>
                    <a:lnTo>
                      <a:pt x="2908" y="45"/>
                    </a:lnTo>
                    <a:cubicBezTo>
                      <a:pt x="2903" y="53"/>
                      <a:pt x="2898" y="61"/>
                      <a:pt x="2893" y="68"/>
                    </a:cubicBezTo>
                    <a:cubicBezTo>
                      <a:pt x="2884" y="84"/>
                      <a:pt x="2875" y="100"/>
                      <a:pt x="2866" y="116"/>
                    </a:cubicBezTo>
                    <a:lnTo>
                      <a:pt x="2866" y="116"/>
                    </a:lnTo>
                    <a:cubicBezTo>
                      <a:pt x="2849" y="148"/>
                      <a:pt x="2834" y="181"/>
                      <a:pt x="2822" y="215"/>
                    </a:cubicBezTo>
                    <a:lnTo>
                      <a:pt x="2822" y="215"/>
                    </a:lnTo>
                    <a:cubicBezTo>
                      <a:pt x="2797" y="282"/>
                      <a:pt x="2783" y="354"/>
                      <a:pt x="2781" y="426"/>
                    </a:cubicBezTo>
                    <a:lnTo>
                      <a:pt x="2781" y="426"/>
                    </a:lnTo>
                    <a:cubicBezTo>
                      <a:pt x="2781" y="429"/>
                      <a:pt x="2781" y="431"/>
                      <a:pt x="2781" y="434"/>
                    </a:cubicBezTo>
                    <a:cubicBezTo>
                      <a:pt x="2781" y="466"/>
                      <a:pt x="2784" y="499"/>
                      <a:pt x="2790" y="531"/>
                    </a:cubicBezTo>
                    <a:lnTo>
                      <a:pt x="2790" y="531"/>
                    </a:lnTo>
                    <a:cubicBezTo>
                      <a:pt x="2797" y="566"/>
                      <a:pt x="2807" y="600"/>
                      <a:pt x="2820" y="633"/>
                    </a:cubicBezTo>
                    <a:lnTo>
                      <a:pt x="2820" y="633"/>
                    </a:lnTo>
                    <a:cubicBezTo>
                      <a:pt x="2830" y="655"/>
                      <a:pt x="2840" y="676"/>
                      <a:pt x="2852" y="697"/>
                    </a:cubicBezTo>
                    <a:cubicBezTo>
                      <a:pt x="2876" y="738"/>
                      <a:pt x="2904" y="776"/>
                      <a:pt x="2936" y="810"/>
                    </a:cubicBezTo>
                    <a:lnTo>
                      <a:pt x="2964" y="841"/>
                    </a:lnTo>
                    <a:lnTo>
                      <a:pt x="2922" y="841"/>
                    </a:lnTo>
                    <a:cubicBezTo>
                      <a:pt x="2390" y="847"/>
                      <a:pt x="1860" y="851"/>
                      <a:pt x="1329" y="847"/>
                    </a:cubicBezTo>
                    <a:lnTo>
                      <a:pt x="931" y="845"/>
                    </a:lnTo>
                    <a:lnTo>
                      <a:pt x="533" y="841"/>
                    </a:lnTo>
                    <a:lnTo>
                      <a:pt x="334" y="838"/>
                    </a:lnTo>
                    <a:cubicBezTo>
                      <a:pt x="318" y="838"/>
                      <a:pt x="300" y="837"/>
                      <a:pt x="283" y="836"/>
                    </a:cubicBezTo>
                    <a:lnTo>
                      <a:pt x="283" y="836"/>
                    </a:lnTo>
                    <a:cubicBezTo>
                      <a:pt x="265" y="834"/>
                      <a:pt x="248" y="830"/>
                      <a:pt x="231" y="826"/>
                    </a:cubicBezTo>
                    <a:lnTo>
                      <a:pt x="231" y="826"/>
                    </a:lnTo>
                    <a:cubicBezTo>
                      <a:pt x="204" y="818"/>
                      <a:pt x="178" y="808"/>
                      <a:pt x="153" y="793"/>
                    </a:cubicBezTo>
                    <a:cubicBezTo>
                      <a:pt x="148" y="791"/>
                      <a:pt x="142" y="787"/>
                      <a:pt x="137" y="783"/>
                    </a:cubicBezTo>
                    <a:lnTo>
                      <a:pt x="137" y="783"/>
                    </a:lnTo>
                    <a:cubicBezTo>
                      <a:pt x="97" y="757"/>
                      <a:pt x="65" y="721"/>
                      <a:pt x="40" y="679"/>
                    </a:cubicBezTo>
                    <a:cubicBezTo>
                      <a:pt x="30" y="661"/>
                      <a:pt x="20" y="642"/>
                      <a:pt x="14" y="622"/>
                    </a:cubicBezTo>
                    <a:lnTo>
                      <a:pt x="14" y="622"/>
                    </a:lnTo>
                    <a:cubicBezTo>
                      <a:pt x="5" y="592"/>
                      <a:pt x="0" y="562"/>
                      <a:pt x="0" y="531"/>
                    </a:cubicBezTo>
                    <a:cubicBezTo>
                      <a:pt x="0" y="527"/>
                      <a:pt x="1" y="524"/>
                      <a:pt x="1" y="521"/>
                    </a:cubicBezTo>
                    <a:lnTo>
                      <a:pt x="1" y="422"/>
                    </a:lnTo>
                    <a:lnTo>
                      <a:pt x="1" y="323"/>
                    </a:lnTo>
                    <a:lnTo>
                      <a:pt x="1" y="323"/>
                    </a:lnTo>
                    <a:cubicBezTo>
                      <a:pt x="1" y="321"/>
                      <a:pt x="1" y="320"/>
                      <a:pt x="1" y="318"/>
                    </a:cubicBezTo>
                    <a:cubicBezTo>
                      <a:pt x="1" y="286"/>
                      <a:pt x="6" y="253"/>
                      <a:pt x="15" y="222"/>
                    </a:cubicBezTo>
                    <a:lnTo>
                      <a:pt x="15" y="222"/>
                    </a:lnTo>
                    <a:cubicBezTo>
                      <a:pt x="22" y="204"/>
                      <a:pt x="31" y="186"/>
                      <a:pt x="40" y="170"/>
                    </a:cubicBezTo>
                    <a:cubicBezTo>
                      <a:pt x="65" y="127"/>
                      <a:pt x="98" y="91"/>
                      <a:pt x="139" y="64"/>
                    </a:cubicBezTo>
                    <a:lnTo>
                      <a:pt x="139" y="64"/>
                    </a:lnTo>
                    <a:cubicBezTo>
                      <a:pt x="143" y="62"/>
                      <a:pt x="147" y="60"/>
                      <a:pt x="151" y="57"/>
                    </a:cubicBezTo>
                    <a:cubicBezTo>
                      <a:pt x="203" y="27"/>
                      <a:pt x="261" y="12"/>
                      <a:pt x="321" y="12"/>
                    </a:cubicBezTo>
                    <a:cubicBezTo>
                      <a:pt x="325" y="12"/>
                      <a:pt x="329" y="12"/>
                      <a:pt x="332" y="12"/>
                    </a:cubicBezTo>
                    <a:lnTo>
                      <a:pt x="532" y="9"/>
                    </a:lnTo>
                    <a:cubicBezTo>
                      <a:pt x="799" y="6"/>
                      <a:pt x="1068" y="0"/>
                      <a:pt x="1337" y="1"/>
                    </a:cubicBezTo>
                    <a:cubicBezTo>
                      <a:pt x="1471" y="1"/>
                      <a:pt x="1604" y="3"/>
                      <a:pt x="1738" y="4"/>
                    </a:cubicBezTo>
                    <a:lnTo>
                      <a:pt x="2137" y="9"/>
                    </a:lnTo>
                    <a:lnTo>
                      <a:pt x="2924" y="2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2" name="Google Shape;1412;p65"/>
              <p:cNvSpPr/>
              <p:nvPr/>
            </p:nvSpPr>
            <p:spPr>
              <a:xfrm flipH="1">
                <a:off x="1843901" y="2508465"/>
                <a:ext cx="551017" cy="8169"/>
              </a:xfrm>
              <a:custGeom>
                <a:avLst/>
                <a:gdLst/>
                <a:ahLst/>
                <a:cxnLst/>
                <a:rect l="l" t="t" r="r" b="b"/>
                <a:pathLst>
                  <a:path w="1484" h="22" extrusionOk="0">
                    <a:moveTo>
                      <a:pt x="0" y="0"/>
                    </a:moveTo>
                    <a:lnTo>
                      <a:pt x="0" y="22"/>
                    </a:lnTo>
                    <a:lnTo>
                      <a:pt x="1484" y="11"/>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3" name="Google Shape;1413;p65"/>
              <p:cNvSpPr/>
              <p:nvPr/>
            </p:nvSpPr>
            <p:spPr>
              <a:xfrm flipH="1">
                <a:off x="2093046" y="2538912"/>
                <a:ext cx="300014" cy="8169"/>
              </a:xfrm>
              <a:custGeom>
                <a:avLst/>
                <a:gdLst/>
                <a:ahLst/>
                <a:cxnLst/>
                <a:rect l="l" t="t" r="r" b="b"/>
                <a:pathLst>
                  <a:path w="808" h="22" extrusionOk="0">
                    <a:moveTo>
                      <a:pt x="0" y="0"/>
                    </a:moveTo>
                    <a:lnTo>
                      <a:pt x="0" y="22"/>
                    </a:lnTo>
                    <a:lnTo>
                      <a:pt x="808" y="11"/>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4" name="Google Shape;1414;p65"/>
              <p:cNvSpPr/>
              <p:nvPr/>
            </p:nvSpPr>
            <p:spPr>
              <a:xfrm flipH="1">
                <a:off x="2192185" y="2555992"/>
                <a:ext cx="198648" cy="7797"/>
              </a:xfrm>
              <a:custGeom>
                <a:avLst/>
                <a:gdLst/>
                <a:ahLst/>
                <a:cxnLst/>
                <a:rect l="l" t="t" r="r" b="b"/>
                <a:pathLst>
                  <a:path w="535" h="21" extrusionOk="0">
                    <a:moveTo>
                      <a:pt x="0" y="0"/>
                    </a:moveTo>
                    <a:lnTo>
                      <a:pt x="0" y="21"/>
                    </a:lnTo>
                    <a:lnTo>
                      <a:pt x="535" y="1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5" name="Google Shape;1415;p65"/>
              <p:cNvSpPr/>
              <p:nvPr/>
            </p:nvSpPr>
            <p:spPr>
              <a:xfrm flipH="1">
                <a:off x="1920018" y="2605747"/>
                <a:ext cx="393583" cy="5570"/>
              </a:xfrm>
              <a:custGeom>
                <a:avLst/>
                <a:gdLst/>
                <a:ahLst/>
                <a:cxnLst/>
                <a:rect l="l" t="t" r="r" b="b"/>
                <a:pathLst>
                  <a:path w="1060" h="15" extrusionOk="0">
                    <a:moveTo>
                      <a:pt x="531" y="15"/>
                    </a:moveTo>
                    <a:lnTo>
                      <a:pt x="795" y="12"/>
                    </a:lnTo>
                    <a:cubicBezTo>
                      <a:pt x="884" y="11"/>
                      <a:pt x="972" y="10"/>
                      <a:pt x="1060" y="7"/>
                    </a:cubicBezTo>
                    <a:cubicBezTo>
                      <a:pt x="972" y="4"/>
                      <a:pt x="884" y="2"/>
                      <a:pt x="795" y="1"/>
                    </a:cubicBezTo>
                    <a:lnTo>
                      <a:pt x="530" y="0"/>
                    </a:lnTo>
                    <a:lnTo>
                      <a:pt x="265" y="1"/>
                    </a:lnTo>
                    <a:cubicBezTo>
                      <a:pt x="177" y="2"/>
                      <a:pt x="89" y="4"/>
                      <a:pt x="0" y="7"/>
                    </a:cubicBezTo>
                    <a:cubicBezTo>
                      <a:pt x="89" y="9"/>
                      <a:pt x="177" y="11"/>
                      <a:pt x="265" y="12"/>
                    </a:cubicBezTo>
                    <a:lnTo>
                      <a:pt x="531" y="1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6" name="Google Shape;1416;p65"/>
              <p:cNvSpPr/>
              <p:nvPr/>
            </p:nvSpPr>
            <p:spPr>
              <a:xfrm flipH="1">
                <a:off x="1368631" y="2462052"/>
                <a:ext cx="888533" cy="7797"/>
              </a:xfrm>
              <a:custGeom>
                <a:avLst/>
                <a:gdLst/>
                <a:ahLst/>
                <a:cxnLst/>
                <a:rect l="l" t="t" r="r" b="b"/>
                <a:pathLst>
                  <a:path w="2393" h="21" extrusionOk="0">
                    <a:moveTo>
                      <a:pt x="2385" y="21"/>
                    </a:moveTo>
                    <a:cubicBezTo>
                      <a:pt x="2387" y="14"/>
                      <a:pt x="2390" y="7"/>
                      <a:pt x="2393" y="0"/>
                    </a:cubicBezTo>
                    <a:lnTo>
                      <a:pt x="0" y="11"/>
                    </a:lnTo>
                    <a:lnTo>
                      <a:pt x="2385" y="2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7" name="Google Shape;1417;p65"/>
              <p:cNvSpPr/>
              <p:nvPr/>
            </p:nvSpPr>
            <p:spPr>
              <a:xfrm flipH="1">
                <a:off x="1376058" y="2481731"/>
                <a:ext cx="368706" cy="7797"/>
              </a:xfrm>
              <a:custGeom>
                <a:avLst/>
                <a:gdLst/>
                <a:ahLst/>
                <a:cxnLst/>
                <a:rect l="l" t="t" r="r" b="b"/>
                <a:pathLst>
                  <a:path w="993" h="21" extrusionOk="0">
                    <a:moveTo>
                      <a:pt x="987" y="21"/>
                    </a:moveTo>
                    <a:cubicBezTo>
                      <a:pt x="989" y="14"/>
                      <a:pt x="991" y="7"/>
                      <a:pt x="993" y="0"/>
                    </a:cubicBezTo>
                    <a:lnTo>
                      <a:pt x="0" y="11"/>
                    </a:lnTo>
                    <a:lnTo>
                      <a:pt x="987" y="2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8" name="Google Shape;1418;p65"/>
              <p:cNvSpPr/>
              <p:nvPr/>
            </p:nvSpPr>
            <p:spPr>
              <a:xfrm flipH="1">
                <a:off x="1382370" y="2590895"/>
                <a:ext cx="424773" cy="7426"/>
              </a:xfrm>
              <a:custGeom>
                <a:avLst/>
                <a:gdLst/>
                <a:ahLst/>
                <a:cxnLst/>
                <a:rect l="l" t="t" r="r" b="b"/>
                <a:pathLst>
                  <a:path w="1144" h="20" extrusionOk="0">
                    <a:moveTo>
                      <a:pt x="1144" y="20"/>
                    </a:moveTo>
                    <a:cubicBezTo>
                      <a:pt x="1142" y="13"/>
                      <a:pt x="1141" y="7"/>
                      <a:pt x="1140" y="0"/>
                    </a:cubicBezTo>
                    <a:lnTo>
                      <a:pt x="0" y="10"/>
                    </a:lnTo>
                    <a:lnTo>
                      <a:pt x="1144" y="2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9" name="Google Shape;1419;p65"/>
              <p:cNvSpPr/>
              <p:nvPr/>
            </p:nvSpPr>
            <p:spPr>
              <a:xfrm flipH="1">
                <a:off x="1357492" y="2649932"/>
                <a:ext cx="857343" cy="7797"/>
              </a:xfrm>
              <a:custGeom>
                <a:avLst/>
                <a:gdLst/>
                <a:ahLst/>
                <a:cxnLst/>
                <a:rect l="l" t="t" r="r" b="b"/>
                <a:pathLst>
                  <a:path w="2309" h="21" extrusionOk="0">
                    <a:moveTo>
                      <a:pt x="2309" y="21"/>
                    </a:moveTo>
                    <a:cubicBezTo>
                      <a:pt x="2305" y="14"/>
                      <a:pt x="2300" y="7"/>
                      <a:pt x="2296" y="0"/>
                    </a:cubicBezTo>
                    <a:lnTo>
                      <a:pt x="0" y="10"/>
                    </a:lnTo>
                    <a:lnTo>
                      <a:pt x="2309" y="2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0" name="Google Shape;1420;p65"/>
              <p:cNvSpPr/>
              <p:nvPr/>
            </p:nvSpPr>
            <p:spPr>
              <a:xfrm flipH="1">
                <a:off x="2376723" y="2466879"/>
                <a:ext cx="37131" cy="169315"/>
              </a:xfrm>
              <a:custGeom>
                <a:avLst/>
                <a:gdLst/>
                <a:ahLst/>
                <a:cxnLst/>
                <a:rect l="l" t="t" r="r" b="b"/>
                <a:pathLst>
                  <a:path w="100" h="456" extrusionOk="0">
                    <a:moveTo>
                      <a:pt x="0" y="0"/>
                    </a:moveTo>
                    <a:lnTo>
                      <a:pt x="0" y="456"/>
                    </a:lnTo>
                    <a:cubicBezTo>
                      <a:pt x="0" y="456"/>
                      <a:pt x="225" y="256"/>
                      <a:pt x="0"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1" name="Google Shape;1421;p65"/>
              <p:cNvSpPr/>
              <p:nvPr/>
            </p:nvSpPr>
            <p:spPr>
              <a:xfrm flipH="1">
                <a:off x="1268006" y="2368855"/>
                <a:ext cx="1291399" cy="351626"/>
              </a:xfrm>
              <a:custGeom>
                <a:avLst/>
                <a:gdLst/>
                <a:ahLst/>
                <a:cxnLst/>
                <a:rect l="l" t="t" r="r" b="b"/>
                <a:pathLst>
                  <a:path w="3478" h="947" extrusionOk="0">
                    <a:moveTo>
                      <a:pt x="382" y="0"/>
                    </a:moveTo>
                    <a:lnTo>
                      <a:pt x="3401" y="0"/>
                    </a:lnTo>
                    <a:lnTo>
                      <a:pt x="3401" y="0"/>
                    </a:lnTo>
                    <a:cubicBezTo>
                      <a:pt x="3402" y="0"/>
                      <a:pt x="3404" y="0"/>
                      <a:pt x="3405" y="0"/>
                    </a:cubicBezTo>
                    <a:cubicBezTo>
                      <a:pt x="3418" y="0"/>
                      <a:pt x="3431" y="3"/>
                      <a:pt x="3442" y="10"/>
                    </a:cubicBezTo>
                    <a:cubicBezTo>
                      <a:pt x="3453" y="16"/>
                      <a:pt x="3462" y="25"/>
                      <a:pt x="3468" y="36"/>
                    </a:cubicBezTo>
                    <a:cubicBezTo>
                      <a:pt x="3475" y="47"/>
                      <a:pt x="3478" y="60"/>
                      <a:pt x="3478" y="73"/>
                    </a:cubicBezTo>
                    <a:cubicBezTo>
                      <a:pt x="3478" y="85"/>
                      <a:pt x="3475" y="98"/>
                      <a:pt x="3468" y="109"/>
                    </a:cubicBezTo>
                    <a:cubicBezTo>
                      <a:pt x="3462" y="120"/>
                      <a:pt x="3453" y="129"/>
                      <a:pt x="3442" y="136"/>
                    </a:cubicBezTo>
                    <a:cubicBezTo>
                      <a:pt x="3431" y="142"/>
                      <a:pt x="3418" y="145"/>
                      <a:pt x="3405" y="145"/>
                    </a:cubicBezTo>
                    <a:cubicBezTo>
                      <a:pt x="3404" y="145"/>
                      <a:pt x="3402" y="145"/>
                      <a:pt x="3401" y="145"/>
                    </a:cubicBezTo>
                    <a:lnTo>
                      <a:pt x="501" y="145"/>
                    </a:lnTo>
                    <a:lnTo>
                      <a:pt x="501" y="145"/>
                    </a:lnTo>
                    <a:cubicBezTo>
                      <a:pt x="475" y="167"/>
                      <a:pt x="452" y="192"/>
                      <a:pt x="435" y="223"/>
                    </a:cubicBezTo>
                    <a:cubicBezTo>
                      <a:pt x="411" y="265"/>
                      <a:pt x="398" y="314"/>
                      <a:pt x="397" y="363"/>
                    </a:cubicBezTo>
                    <a:lnTo>
                      <a:pt x="397" y="584"/>
                    </a:lnTo>
                    <a:lnTo>
                      <a:pt x="397" y="584"/>
                    </a:lnTo>
                    <a:cubicBezTo>
                      <a:pt x="398" y="633"/>
                      <a:pt x="411" y="682"/>
                      <a:pt x="435" y="724"/>
                    </a:cubicBezTo>
                    <a:cubicBezTo>
                      <a:pt x="452" y="755"/>
                      <a:pt x="475" y="780"/>
                      <a:pt x="501" y="802"/>
                    </a:cubicBezTo>
                    <a:lnTo>
                      <a:pt x="3401" y="802"/>
                    </a:lnTo>
                    <a:lnTo>
                      <a:pt x="3401" y="802"/>
                    </a:lnTo>
                    <a:cubicBezTo>
                      <a:pt x="3402" y="802"/>
                      <a:pt x="3404" y="802"/>
                      <a:pt x="3405" y="802"/>
                    </a:cubicBezTo>
                    <a:cubicBezTo>
                      <a:pt x="3418" y="802"/>
                      <a:pt x="3431" y="805"/>
                      <a:pt x="3442" y="811"/>
                    </a:cubicBezTo>
                    <a:cubicBezTo>
                      <a:pt x="3453" y="818"/>
                      <a:pt x="3462" y="827"/>
                      <a:pt x="3468" y="838"/>
                    </a:cubicBezTo>
                    <a:cubicBezTo>
                      <a:pt x="3475" y="849"/>
                      <a:pt x="3478" y="862"/>
                      <a:pt x="3478" y="874"/>
                    </a:cubicBezTo>
                    <a:cubicBezTo>
                      <a:pt x="3478" y="887"/>
                      <a:pt x="3475" y="900"/>
                      <a:pt x="3468" y="911"/>
                    </a:cubicBezTo>
                    <a:cubicBezTo>
                      <a:pt x="3462" y="922"/>
                      <a:pt x="3453" y="931"/>
                      <a:pt x="3442" y="937"/>
                    </a:cubicBezTo>
                    <a:cubicBezTo>
                      <a:pt x="3431" y="944"/>
                      <a:pt x="3418" y="947"/>
                      <a:pt x="3405" y="947"/>
                    </a:cubicBezTo>
                    <a:cubicBezTo>
                      <a:pt x="3404" y="947"/>
                      <a:pt x="3402" y="947"/>
                      <a:pt x="3401" y="947"/>
                    </a:cubicBezTo>
                    <a:lnTo>
                      <a:pt x="382" y="947"/>
                    </a:lnTo>
                    <a:cubicBezTo>
                      <a:pt x="172" y="947"/>
                      <a:pt x="0" y="784"/>
                      <a:pt x="0" y="584"/>
                    </a:cubicBezTo>
                    <a:lnTo>
                      <a:pt x="0" y="363"/>
                    </a:lnTo>
                    <a:cubicBezTo>
                      <a:pt x="1" y="163"/>
                      <a:pt x="171" y="0"/>
                      <a:pt x="382"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422" name="Google Shape;1422;p65"/>
            <p:cNvGrpSpPr/>
            <p:nvPr/>
          </p:nvGrpSpPr>
          <p:grpSpPr>
            <a:xfrm>
              <a:off x="1127389" y="2696516"/>
              <a:ext cx="1446233" cy="419575"/>
              <a:chOff x="3889764" y="2696516"/>
              <a:chExt cx="1446233" cy="419575"/>
            </a:xfrm>
          </p:grpSpPr>
          <p:sp>
            <p:nvSpPr>
              <p:cNvPr id="1423" name="Google Shape;1423;p65"/>
              <p:cNvSpPr/>
              <p:nvPr/>
            </p:nvSpPr>
            <p:spPr>
              <a:xfrm flipH="1">
                <a:off x="4934617" y="2736617"/>
                <a:ext cx="351255" cy="335660"/>
              </a:xfrm>
              <a:custGeom>
                <a:avLst/>
                <a:gdLst/>
                <a:ahLst/>
                <a:cxnLst/>
                <a:rect l="l" t="t" r="r" b="b"/>
                <a:pathLst>
                  <a:path w="946" h="904" extrusionOk="0">
                    <a:moveTo>
                      <a:pt x="946" y="578"/>
                    </a:moveTo>
                    <a:lnTo>
                      <a:pt x="946" y="327"/>
                    </a:lnTo>
                    <a:cubicBezTo>
                      <a:pt x="946" y="147"/>
                      <a:pt x="813" y="0"/>
                      <a:pt x="651" y="0"/>
                    </a:cubicBezTo>
                    <a:lnTo>
                      <a:pt x="0" y="0"/>
                    </a:lnTo>
                    <a:cubicBezTo>
                      <a:pt x="0" y="0"/>
                      <a:pt x="333" y="512"/>
                      <a:pt x="0" y="904"/>
                    </a:cubicBezTo>
                    <a:lnTo>
                      <a:pt x="651" y="904"/>
                    </a:lnTo>
                    <a:cubicBezTo>
                      <a:pt x="813" y="904"/>
                      <a:pt x="946" y="757"/>
                      <a:pt x="946" y="57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4" name="Google Shape;1424;p65"/>
              <p:cNvSpPr/>
              <p:nvPr/>
            </p:nvSpPr>
            <p:spPr>
              <a:xfrm flipH="1">
                <a:off x="4931275" y="2725478"/>
                <a:ext cx="381702" cy="359795"/>
              </a:xfrm>
              <a:custGeom>
                <a:avLst/>
                <a:gdLst/>
                <a:ahLst/>
                <a:cxnLst/>
                <a:rect l="l" t="t" r="r" b="b"/>
                <a:pathLst>
                  <a:path w="1028" h="969" extrusionOk="0">
                    <a:moveTo>
                      <a:pt x="1016" y="608"/>
                    </a:moveTo>
                    <a:cubicBezTo>
                      <a:pt x="1016" y="550"/>
                      <a:pt x="1015" y="492"/>
                      <a:pt x="1013" y="434"/>
                    </a:cubicBezTo>
                    <a:cubicBezTo>
                      <a:pt x="1011" y="405"/>
                      <a:pt x="1010" y="375"/>
                      <a:pt x="1008" y="347"/>
                    </a:cubicBezTo>
                    <a:lnTo>
                      <a:pt x="1006" y="326"/>
                    </a:lnTo>
                    <a:cubicBezTo>
                      <a:pt x="1005" y="319"/>
                      <a:pt x="1003" y="312"/>
                      <a:pt x="1002" y="306"/>
                    </a:cubicBezTo>
                    <a:lnTo>
                      <a:pt x="1002" y="306"/>
                    </a:lnTo>
                    <a:cubicBezTo>
                      <a:pt x="999" y="292"/>
                      <a:pt x="995" y="279"/>
                      <a:pt x="991" y="265"/>
                    </a:cubicBezTo>
                    <a:lnTo>
                      <a:pt x="991" y="265"/>
                    </a:lnTo>
                    <a:cubicBezTo>
                      <a:pt x="984" y="246"/>
                      <a:pt x="976" y="228"/>
                      <a:pt x="966" y="210"/>
                    </a:cubicBezTo>
                    <a:cubicBezTo>
                      <a:pt x="949" y="180"/>
                      <a:pt x="927" y="154"/>
                      <a:pt x="902" y="131"/>
                    </a:cubicBezTo>
                    <a:lnTo>
                      <a:pt x="902" y="131"/>
                    </a:lnTo>
                    <a:cubicBezTo>
                      <a:pt x="887" y="118"/>
                      <a:pt x="872" y="106"/>
                      <a:pt x="855" y="96"/>
                    </a:cubicBezTo>
                    <a:cubicBezTo>
                      <a:pt x="849" y="93"/>
                      <a:pt x="843" y="90"/>
                      <a:pt x="836" y="87"/>
                    </a:cubicBezTo>
                    <a:lnTo>
                      <a:pt x="836" y="87"/>
                    </a:lnTo>
                    <a:cubicBezTo>
                      <a:pt x="813" y="75"/>
                      <a:pt x="788" y="67"/>
                      <a:pt x="763" y="63"/>
                    </a:cubicBezTo>
                    <a:lnTo>
                      <a:pt x="763" y="63"/>
                    </a:lnTo>
                    <a:cubicBezTo>
                      <a:pt x="750" y="61"/>
                      <a:pt x="737" y="60"/>
                      <a:pt x="724" y="60"/>
                    </a:cubicBezTo>
                    <a:lnTo>
                      <a:pt x="681" y="60"/>
                    </a:lnTo>
                    <a:cubicBezTo>
                      <a:pt x="652" y="60"/>
                      <a:pt x="623" y="59"/>
                      <a:pt x="594" y="58"/>
                    </a:cubicBezTo>
                    <a:cubicBezTo>
                      <a:pt x="536" y="56"/>
                      <a:pt x="478" y="54"/>
                      <a:pt x="420" y="51"/>
                    </a:cubicBezTo>
                    <a:cubicBezTo>
                      <a:pt x="304" y="45"/>
                      <a:pt x="188" y="40"/>
                      <a:pt x="72" y="40"/>
                    </a:cubicBezTo>
                    <a:lnTo>
                      <a:pt x="81" y="24"/>
                    </a:lnTo>
                    <a:lnTo>
                      <a:pt x="81" y="24"/>
                    </a:lnTo>
                    <a:cubicBezTo>
                      <a:pt x="85" y="31"/>
                      <a:pt x="89" y="39"/>
                      <a:pt x="94" y="46"/>
                    </a:cubicBezTo>
                    <a:cubicBezTo>
                      <a:pt x="130" y="109"/>
                      <a:pt x="161" y="176"/>
                      <a:pt x="186" y="245"/>
                    </a:cubicBezTo>
                    <a:lnTo>
                      <a:pt x="186" y="245"/>
                    </a:lnTo>
                    <a:cubicBezTo>
                      <a:pt x="215" y="322"/>
                      <a:pt x="234" y="402"/>
                      <a:pt x="243" y="484"/>
                    </a:cubicBezTo>
                    <a:lnTo>
                      <a:pt x="243" y="484"/>
                    </a:lnTo>
                    <a:cubicBezTo>
                      <a:pt x="245" y="505"/>
                      <a:pt x="246" y="526"/>
                      <a:pt x="246" y="547"/>
                    </a:cubicBezTo>
                    <a:cubicBezTo>
                      <a:pt x="246" y="568"/>
                      <a:pt x="245" y="589"/>
                      <a:pt x="243" y="609"/>
                    </a:cubicBezTo>
                    <a:cubicBezTo>
                      <a:pt x="241" y="630"/>
                      <a:pt x="237" y="651"/>
                      <a:pt x="234" y="672"/>
                    </a:cubicBezTo>
                    <a:cubicBezTo>
                      <a:pt x="231" y="693"/>
                      <a:pt x="225" y="713"/>
                      <a:pt x="218" y="733"/>
                    </a:cubicBezTo>
                    <a:lnTo>
                      <a:pt x="218" y="733"/>
                    </a:lnTo>
                    <a:cubicBezTo>
                      <a:pt x="204" y="779"/>
                      <a:pt x="184" y="824"/>
                      <a:pt x="160" y="866"/>
                    </a:cubicBezTo>
                    <a:cubicBezTo>
                      <a:pt x="142" y="897"/>
                      <a:pt x="121" y="927"/>
                      <a:pt x="97" y="956"/>
                    </a:cubicBezTo>
                    <a:lnTo>
                      <a:pt x="72" y="900"/>
                    </a:lnTo>
                    <a:cubicBezTo>
                      <a:pt x="167" y="898"/>
                      <a:pt x="262" y="898"/>
                      <a:pt x="357" y="899"/>
                    </a:cubicBezTo>
                    <a:lnTo>
                      <a:pt x="499" y="901"/>
                    </a:lnTo>
                    <a:cubicBezTo>
                      <a:pt x="547" y="902"/>
                      <a:pt x="594" y="903"/>
                      <a:pt x="642" y="905"/>
                    </a:cubicBezTo>
                    <a:cubicBezTo>
                      <a:pt x="665" y="906"/>
                      <a:pt x="689" y="907"/>
                      <a:pt x="713" y="908"/>
                    </a:cubicBezTo>
                    <a:cubicBezTo>
                      <a:pt x="725" y="909"/>
                      <a:pt x="735" y="908"/>
                      <a:pt x="746" y="909"/>
                    </a:cubicBezTo>
                    <a:cubicBezTo>
                      <a:pt x="757" y="910"/>
                      <a:pt x="768" y="907"/>
                      <a:pt x="779" y="906"/>
                    </a:cubicBezTo>
                    <a:lnTo>
                      <a:pt x="779" y="906"/>
                    </a:lnTo>
                    <a:cubicBezTo>
                      <a:pt x="810" y="901"/>
                      <a:pt x="839" y="891"/>
                      <a:pt x="867" y="874"/>
                    </a:cubicBezTo>
                    <a:cubicBezTo>
                      <a:pt x="878" y="868"/>
                      <a:pt x="889" y="860"/>
                      <a:pt x="900" y="852"/>
                    </a:cubicBezTo>
                    <a:lnTo>
                      <a:pt x="900" y="852"/>
                    </a:lnTo>
                    <a:cubicBezTo>
                      <a:pt x="929" y="827"/>
                      <a:pt x="954" y="798"/>
                      <a:pt x="973" y="765"/>
                    </a:cubicBezTo>
                    <a:cubicBezTo>
                      <a:pt x="1001" y="717"/>
                      <a:pt x="1016" y="663"/>
                      <a:pt x="1016" y="608"/>
                    </a:cubicBezTo>
                    <a:moveTo>
                      <a:pt x="1022" y="608"/>
                    </a:moveTo>
                    <a:lnTo>
                      <a:pt x="1022" y="608"/>
                    </a:lnTo>
                    <a:cubicBezTo>
                      <a:pt x="1022" y="609"/>
                      <a:pt x="1022" y="610"/>
                      <a:pt x="1022" y="611"/>
                    </a:cubicBezTo>
                    <a:cubicBezTo>
                      <a:pt x="1022" y="677"/>
                      <a:pt x="1005" y="741"/>
                      <a:pt x="972" y="798"/>
                    </a:cubicBezTo>
                    <a:cubicBezTo>
                      <a:pt x="957" y="824"/>
                      <a:pt x="939" y="849"/>
                      <a:pt x="918" y="871"/>
                    </a:cubicBezTo>
                    <a:lnTo>
                      <a:pt x="918" y="871"/>
                    </a:lnTo>
                    <a:cubicBezTo>
                      <a:pt x="898" y="890"/>
                      <a:pt x="877" y="907"/>
                      <a:pt x="854" y="920"/>
                    </a:cubicBezTo>
                    <a:cubicBezTo>
                      <a:pt x="833" y="933"/>
                      <a:pt x="811" y="941"/>
                      <a:pt x="789" y="948"/>
                    </a:cubicBezTo>
                    <a:cubicBezTo>
                      <a:pt x="776" y="951"/>
                      <a:pt x="764" y="954"/>
                      <a:pt x="751" y="956"/>
                    </a:cubicBezTo>
                    <a:cubicBezTo>
                      <a:pt x="738" y="958"/>
                      <a:pt x="725" y="959"/>
                      <a:pt x="713" y="960"/>
                    </a:cubicBezTo>
                    <a:cubicBezTo>
                      <a:pt x="690" y="961"/>
                      <a:pt x="666" y="962"/>
                      <a:pt x="642" y="963"/>
                    </a:cubicBezTo>
                    <a:cubicBezTo>
                      <a:pt x="595" y="965"/>
                      <a:pt x="547" y="966"/>
                      <a:pt x="500" y="967"/>
                    </a:cubicBezTo>
                    <a:lnTo>
                      <a:pt x="357" y="969"/>
                    </a:lnTo>
                    <a:cubicBezTo>
                      <a:pt x="262" y="969"/>
                      <a:pt x="167" y="969"/>
                      <a:pt x="72" y="968"/>
                    </a:cubicBezTo>
                    <a:lnTo>
                      <a:pt x="0" y="967"/>
                    </a:lnTo>
                    <a:lnTo>
                      <a:pt x="46" y="913"/>
                    </a:lnTo>
                    <a:lnTo>
                      <a:pt x="46" y="913"/>
                    </a:lnTo>
                    <a:cubicBezTo>
                      <a:pt x="72" y="883"/>
                      <a:pt x="95" y="851"/>
                      <a:pt x="115" y="817"/>
                    </a:cubicBezTo>
                    <a:cubicBezTo>
                      <a:pt x="134" y="785"/>
                      <a:pt x="149" y="751"/>
                      <a:pt x="161" y="716"/>
                    </a:cubicBezTo>
                    <a:cubicBezTo>
                      <a:pt x="168" y="698"/>
                      <a:pt x="174" y="680"/>
                      <a:pt x="178" y="661"/>
                    </a:cubicBezTo>
                    <a:cubicBezTo>
                      <a:pt x="183" y="643"/>
                      <a:pt x="186" y="623"/>
                      <a:pt x="188" y="604"/>
                    </a:cubicBezTo>
                    <a:lnTo>
                      <a:pt x="188" y="604"/>
                    </a:lnTo>
                    <a:cubicBezTo>
                      <a:pt x="193" y="569"/>
                      <a:pt x="196" y="535"/>
                      <a:pt x="196" y="500"/>
                    </a:cubicBezTo>
                    <a:cubicBezTo>
                      <a:pt x="196" y="496"/>
                      <a:pt x="196" y="492"/>
                      <a:pt x="196" y="487"/>
                    </a:cubicBezTo>
                    <a:lnTo>
                      <a:pt x="196" y="487"/>
                    </a:lnTo>
                    <a:cubicBezTo>
                      <a:pt x="195" y="448"/>
                      <a:pt x="192" y="409"/>
                      <a:pt x="186" y="370"/>
                    </a:cubicBezTo>
                    <a:lnTo>
                      <a:pt x="186" y="370"/>
                    </a:lnTo>
                    <a:cubicBezTo>
                      <a:pt x="179" y="331"/>
                      <a:pt x="171" y="292"/>
                      <a:pt x="159" y="254"/>
                    </a:cubicBezTo>
                    <a:lnTo>
                      <a:pt x="159" y="254"/>
                    </a:lnTo>
                    <a:cubicBezTo>
                      <a:pt x="139" y="185"/>
                      <a:pt x="111" y="118"/>
                      <a:pt x="75" y="56"/>
                    </a:cubicBezTo>
                    <a:cubicBezTo>
                      <a:pt x="71" y="49"/>
                      <a:pt x="67" y="42"/>
                      <a:pt x="63" y="36"/>
                    </a:cubicBezTo>
                    <a:lnTo>
                      <a:pt x="53" y="20"/>
                    </a:lnTo>
                    <a:lnTo>
                      <a:pt x="71" y="20"/>
                    </a:lnTo>
                    <a:cubicBezTo>
                      <a:pt x="187" y="20"/>
                      <a:pt x="303" y="15"/>
                      <a:pt x="419" y="9"/>
                    </a:cubicBezTo>
                    <a:cubicBezTo>
                      <a:pt x="477" y="6"/>
                      <a:pt x="535" y="4"/>
                      <a:pt x="592" y="2"/>
                    </a:cubicBezTo>
                    <a:cubicBezTo>
                      <a:pt x="621" y="2"/>
                      <a:pt x="650" y="0"/>
                      <a:pt x="679" y="0"/>
                    </a:cubicBezTo>
                    <a:lnTo>
                      <a:pt x="723" y="0"/>
                    </a:lnTo>
                    <a:lnTo>
                      <a:pt x="723" y="0"/>
                    </a:lnTo>
                    <a:cubicBezTo>
                      <a:pt x="739" y="0"/>
                      <a:pt x="755" y="2"/>
                      <a:pt x="771" y="4"/>
                    </a:cubicBezTo>
                    <a:lnTo>
                      <a:pt x="771" y="4"/>
                    </a:lnTo>
                    <a:cubicBezTo>
                      <a:pt x="787" y="7"/>
                      <a:pt x="803" y="11"/>
                      <a:pt x="818" y="16"/>
                    </a:cubicBezTo>
                    <a:cubicBezTo>
                      <a:pt x="826" y="19"/>
                      <a:pt x="833" y="22"/>
                      <a:pt x="840" y="25"/>
                    </a:cubicBezTo>
                    <a:lnTo>
                      <a:pt x="840" y="25"/>
                    </a:lnTo>
                    <a:cubicBezTo>
                      <a:pt x="847" y="28"/>
                      <a:pt x="853" y="31"/>
                      <a:pt x="859" y="34"/>
                    </a:cubicBezTo>
                    <a:cubicBezTo>
                      <a:pt x="860" y="35"/>
                      <a:pt x="861" y="36"/>
                      <a:pt x="862" y="36"/>
                    </a:cubicBezTo>
                    <a:lnTo>
                      <a:pt x="862" y="36"/>
                    </a:lnTo>
                    <a:cubicBezTo>
                      <a:pt x="863" y="37"/>
                      <a:pt x="864" y="38"/>
                      <a:pt x="866" y="39"/>
                    </a:cubicBezTo>
                    <a:cubicBezTo>
                      <a:pt x="892" y="54"/>
                      <a:pt x="915" y="72"/>
                      <a:pt x="936" y="94"/>
                    </a:cubicBezTo>
                    <a:lnTo>
                      <a:pt x="936" y="94"/>
                    </a:lnTo>
                    <a:cubicBezTo>
                      <a:pt x="953" y="113"/>
                      <a:pt x="969" y="135"/>
                      <a:pt x="981" y="156"/>
                    </a:cubicBezTo>
                    <a:cubicBezTo>
                      <a:pt x="999" y="188"/>
                      <a:pt x="1012" y="221"/>
                      <a:pt x="1020" y="256"/>
                    </a:cubicBezTo>
                    <a:lnTo>
                      <a:pt x="1020" y="256"/>
                    </a:lnTo>
                    <a:cubicBezTo>
                      <a:pt x="1025" y="282"/>
                      <a:pt x="1028" y="309"/>
                      <a:pt x="1028" y="336"/>
                    </a:cubicBezTo>
                    <a:cubicBezTo>
                      <a:pt x="1028" y="339"/>
                      <a:pt x="1028" y="342"/>
                      <a:pt x="1028" y="346"/>
                    </a:cubicBezTo>
                    <a:cubicBezTo>
                      <a:pt x="1028" y="375"/>
                      <a:pt x="1025" y="404"/>
                      <a:pt x="1024" y="433"/>
                    </a:cubicBezTo>
                    <a:cubicBezTo>
                      <a:pt x="1024" y="492"/>
                      <a:pt x="1022" y="550"/>
                      <a:pt x="1022" y="60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5" name="Google Shape;1425;p65"/>
              <p:cNvSpPr/>
              <p:nvPr/>
            </p:nvSpPr>
            <p:spPr>
              <a:xfrm flipH="1">
                <a:off x="5035983" y="2924868"/>
                <a:ext cx="195306" cy="5198"/>
              </a:xfrm>
              <a:custGeom>
                <a:avLst/>
                <a:gdLst/>
                <a:ahLst/>
                <a:cxnLst/>
                <a:rect l="l" t="t" r="r" b="b"/>
                <a:pathLst>
                  <a:path w="526" h="14" extrusionOk="0">
                    <a:moveTo>
                      <a:pt x="0" y="0"/>
                    </a:moveTo>
                    <a:cubicBezTo>
                      <a:pt x="0" y="4"/>
                      <a:pt x="0" y="9"/>
                      <a:pt x="0" y="14"/>
                    </a:cubicBezTo>
                    <a:lnTo>
                      <a:pt x="526" y="7"/>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6" name="Google Shape;1426;p65"/>
              <p:cNvSpPr/>
              <p:nvPr/>
            </p:nvSpPr>
            <p:spPr>
              <a:xfrm flipH="1">
                <a:off x="5066059" y="2903332"/>
                <a:ext cx="165602" cy="5941"/>
              </a:xfrm>
              <a:custGeom>
                <a:avLst/>
                <a:gdLst/>
                <a:ahLst/>
                <a:cxnLst/>
                <a:rect l="l" t="t" r="r" b="b"/>
                <a:pathLst>
                  <a:path w="446" h="16" extrusionOk="0">
                    <a:moveTo>
                      <a:pt x="0" y="0"/>
                    </a:moveTo>
                    <a:cubicBezTo>
                      <a:pt x="0" y="5"/>
                      <a:pt x="0" y="10"/>
                      <a:pt x="0" y="16"/>
                    </a:cubicBezTo>
                    <a:lnTo>
                      <a:pt x="446" y="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7" name="Google Shape;1427;p65"/>
              <p:cNvSpPr/>
              <p:nvPr/>
            </p:nvSpPr>
            <p:spPr>
              <a:xfrm flipH="1">
                <a:off x="4892289" y="2998015"/>
                <a:ext cx="51240" cy="1114"/>
              </a:xfrm>
              <a:custGeom>
                <a:avLst/>
                <a:gdLst/>
                <a:ahLst/>
                <a:cxnLst/>
                <a:rect l="l" t="t" r="r" b="b"/>
                <a:pathLst>
                  <a:path w="138" h="3" extrusionOk="0">
                    <a:moveTo>
                      <a:pt x="138" y="2"/>
                    </a:moveTo>
                    <a:lnTo>
                      <a:pt x="1" y="0"/>
                    </a:lnTo>
                    <a:lnTo>
                      <a:pt x="0" y="3"/>
                    </a:lnTo>
                    <a:lnTo>
                      <a:pt x="138" y="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8" name="Google Shape;1428;p65"/>
              <p:cNvSpPr/>
              <p:nvPr/>
            </p:nvSpPr>
            <p:spPr>
              <a:xfrm flipH="1">
                <a:off x="4943157" y="2995416"/>
                <a:ext cx="301500" cy="6683"/>
              </a:xfrm>
              <a:custGeom>
                <a:avLst/>
                <a:gdLst/>
                <a:ahLst/>
                <a:cxnLst/>
                <a:rect l="l" t="t" r="r" b="b"/>
                <a:pathLst>
                  <a:path w="812" h="18" extrusionOk="0">
                    <a:moveTo>
                      <a:pt x="812" y="7"/>
                    </a:moveTo>
                    <a:lnTo>
                      <a:pt x="6" y="0"/>
                    </a:lnTo>
                    <a:cubicBezTo>
                      <a:pt x="4" y="6"/>
                      <a:pt x="2" y="12"/>
                      <a:pt x="0" y="18"/>
                    </a:cubicBezTo>
                    <a:lnTo>
                      <a:pt x="811" y="11"/>
                    </a:lnTo>
                    <a:lnTo>
                      <a:pt x="812" y="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9" name="Google Shape;1429;p65"/>
              <p:cNvSpPr/>
              <p:nvPr/>
            </p:nvSpPr>
            <p:spPr>
              <a:xfrm flipH="1">
                <a:off x="4926078" y="2810506"/>
                <a:ext cx="17080" cy="371"/>
              </a:xfrm>
              <a:custGeom>
                <a:avLst/>
                <a:gdLst/>
                <a:ahLst/>
                <a:cxnLst/>
                <a:rect l="l" t="t" r="r" b="b"/>
                <a:pathLst>
                  <a:path w="46" h="1" extrusionOk="0">
                    <a:moveTo>
                      <a:pt x="46" y="0"/>
                    </a:moveTo>
                    <a:lnTo>
                      <a:pt x="0" y="0"/>
                    </a:lnTo>
                    <a:lnTo>
                      <a:pt x="0" y="1"/>
                    </a:lnTo>
                    <a:lnTo>
                      <a:pt x="46"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0" name="Google Shape;1430;p65"/>
              <p:cNvSpPr/>
              <p:nvPr/>
            </p:nvSpPr>
            <p:spPr>
              <a:xfrm flipH="1">
                <a:off x="4943528" y="2807536"/>
                <a:ext cx="308926" cy="5941"/>
              </a:xfrm>
              <a:custGeom>
                <a:avLst/>
                <a:gdLst/>
                <a:ahLst/>
                <a:cxnLst/>
                <a:rect l="l" t="t" r="r" b="b"/>
                <a:pathLst>
                  <a:path w="832" h="16" extrusionOk="0">
                    <a:moveTo>
                      <a:pt x="832" y="7"/>
                    </a:moveTo>
                    <a:lnTo>
                      <a:pt x="0" y="0"/>
                    </a:lnTo>
                    <a:cubicBezTo>
                      <a:pt x="2" y="5"/>
                      <a:pt x="4" y="11"/>
                      <a:pt x="6" y="16"/>
                    </a:cubicBezTo>
                    <a:lnTo>
                      <a:pt x="832" y="8"/>
                    </a:lnTo>
                    <a:lnTo>
                      <a:pt x="832" y="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1" name="Google Shape;1431;p65"/>
              <p:cNvSpPr/>
              <p:nvPr/>
            </p:nvSpPr>
            <p:spPr>
              <a:xfrm flipH="1">
                <a:off x="4945385" y="2856177"/>
                <a:ext cx="292588" cy="5570"/>
              </a:xfrm>
              <a:custGeom>
                <a:avLst/>
                <a:gdLst/>
                <a:ahLst/>
                <a:cxnLst/>
                <a:rect l="l" t="t" r="r" b="b"/>
                <a:pathLst>
                  <a:path w="788" h="15" extrusionOk="0">
                    <a:moveTo>
                      <a:pt x="0" y="0"/>
                    </a:moveTo>
                    <a:cubicBezTo>
                      <a:pt x="1" y="5"/>
                      <a:pt x="2" y="10"/>
                      <a:pt x="3" y="15"/>
                    </a:cubicBezTo>
                    <a:lnTo>
                      <a:pt x="788" y="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2" name="Google Shape;1432;p65"/>
              <p:cNvSpPr/>
              <p:nvPr/>
            </p:nvSpPr>
            <p:spPr>
              <a:xfrm flipH="1">
                <a:off x="4796492" y="2975736"/>
                <a:ext cx="444452" cy="9283"/>
              </a:xfrm>
              <a:custGeom>
                <a:avLst/>
                <a:gdLst/>
                <a:ahLst/>
                <a:cxnLst/>
                <a:rect l="l" t="t" r="r" b="b"/>
                <a:pathLst>
                  <a:path w="1197" h="25" extrusionOk="0">
                    <a:moveTo>
                      <a:pt x="1197" y="0"/>
                    </a:moveTo>
                    <a:lnTo>
                      <a:pt x="1197" y="25"/>
                    </a:lnTo>
                    <a:lnTo>
                      <a:pt x="0" y="12"/>
                    </a:lnTo>
                    <a:lnTo>
                      <a:pt x="119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3" name="Google Shape;1433;p65"/>
              <p:cNvSpPr/>
              <p:nvPr/>
            </p:nvSpPr>
            <p:spPr>
              <a:xfrm flipH="1">
                <a:off x="4704780" y="2962369"/>
                <a:ext cx="373904" cy="8911"/>
              </a:xfrm>
              <a:custGeom>
                <a:avLst/>
                <a:gdLst/>
                <a:ahLst/>
                <a:cxnLst/>
                <a:rect l="l" t="t" r="r" b="b"/>
                <a:pathLst>
                  <a:path w="1007" h="24" extrusionOk="0">
                    <a:moveTo>
                      <a:pt x="1007" y="0"/>
                    </a:moveTo>
                    <a:lnTo>
                      <a:pt x="1007" y="24"/>
                    </a:lnTo>
                    <a:lnTo>
                      <a:pt x="0" y="12"/>
                    </a:lnTo>
                    <a:lnTo>
                      <a:pt x="100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4" name="Google Shape;1434;p65"/>
              <p:cNvSpPr/>
              <p:nvPr/>
            </p:nvSpPr>
            <p:spPr>
              <a:xfrm flipH="1">
                <a:off x="4795006" y="2789342"/>
                <a:ext cx="444452" cy="8911"/>
              </a:xfrm>
              <a:custGeom>
                <a:avLst/>
                <a:gdLst/>
                <a:ahLst/>
                <a:cxnLst/>
                <a:rect l="l" t="t" r="r" b="b"/>
                <a:pathLst>
                  <a:path w="1197" h="24" extrusionOk="0">
                    <a:moveTo>
                      <a:pt x="1197" y="0"/>
                    </a:moveTo>
                    <a:lnTo>
                      <a:pt x="1197" y="24"/>
                    </a:lnTo>
                    <a:lnTo>
                      <a:pt x="0" y="12"/>
                    </a:lnTo>
                    <a:lnTo>
                      <a:pt x="119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5" name="Google Shape;1435;p65"/>
              <p:cNvSpPr/>
              <p:nvPr/>
            </p:nvSpPr>
            <p:spPr>
              <a:xfrm flipH="1">
                <a:off x="3900904" y="2706170"/>
                <a:ext cx="1425069" cy="396554"/>
              </a:xfrm>
              <a:custGeom>
                <a:avLst/>
                <a:gdLst/>
                <a:ahLst/>
                <a:cxnLst/>
                <a:rect l="l" t="t" r="r" b="b"/>
                <a:pathLst>
                  <a:path w="3838" h="1068" extrusionOk="0">
                    <a:moveTo>
                      <a:pt x="74" y="905"/>
                    </a:moveTo>
                    <a:lnTo>
                      <a:pt x="953" y="905"/>
                    </a:lnTo>
                    <a:lnTo>
                      <a:pt x="953" y="905"/>
                    </a:lnTo>
                    <a:cubicBezTo>
                      <a:pt x="975" y="883"/>
                      <a:pt x="993" y="859"/>
                      <a:pt x="1008" y="833"/>
                    </a:cubicBezTo>
                    <a:cubicBezTo>
                      <a:pt x="1038" y="781"/>
                      <a:pt x="1054" y="722"/>
                      <a:pt x="1054" y="662"/>
                    </a:cubicBezTo>
                    <a:cubicBezTo>
                      <a:pt x="1054" y="661"/>
                      <a:pt x="1054" y="660"/>
                      <a:pt x="1054" y="660"/>
                    </a:cubicBezTo>
                    <a:lnTo>
                      <a:pt x="1054" y="409"/>
                    </a:lnTo>
                    <a:lnTo>
                      <a:pt x="1054" y="409"/>
                    </a:lnTo>
                    <a:cubicBezTo>
                      <a:pt x="1054" y="408"/>
                      <a:pt x="1054" y="407"/>
                      <a:pt x="1054" y="406"/>
                    </a:cubicBezTo>
                    <a:cubicBezTo>
                      <a:pt x="1054" y="346"/>
                      <a:pt x="1038" y="287"/>
                      <a:pt x="1008" y="235"/>
                    </a:cubicBezTo>
                    <a:cubicBezTo>
                      <a:pt x="993" y="209"/>
                      <a:pt x="975" y="185"/>
                      <a:pt x="953" y="164"/>
                    </a:cubicBezTo>
                    <a:lnTo>
                      <a:pt x="74" y="164"/>
                    </a:lnTo>
                    <a:lnTo>
                      <a:pt x="74" y="164"/>
                    </a:lnTo>
                    <a:cubicBezTo>
                      <a:pt x="63" y="163"/>
                      <a:pt x="52" y="160"/>
                      <a:pt x="41" y="153"/>
                    </a:cubicBezTo>
                    <a:cubicBezTo>
                      <a:pt x="29" y="147"/>
                      <a:pt x="19" y="136"/>
                      <a:pt x="11" y="123"/>
                    </a:cubicBezTo>
                    <a:cubicBezTo>
                      <a:pt x="4" y="111"/>
                      <a:pt x="0" y="97"/>
                      <a:pt x="0" y="82"/>
                    </a:cubicBezTo>
                    <a:cubicBezTo>
                      <a:pt x="0" y="68"/>
                      <a:pt x="4" y="54"/>
                      <a:pt x="11" y="41"/>
                    </a:cubicBezTo>
                    <a:cubicBezTo>
                      <a:pt x="19" y="29"/>
                      <a:pt x="29" y="18"/>
                      <a:pt x="41" y="11"/>
                    </a:cubicBezTo>
                    <a:cubicBezTo>
                      <a:pt x="52" y="5"/>
                      <a:pt x="63" y="2"/>
                      <a:pt x="74" y="0"/>
                    </a:cubicBezTo>
                    <a:lnTo>
                      <a:pt x="3470" y="0"/>
                    </a:lnTo>
                    <a:cubicBezTo>
                      <a:pt x="3673" y="0"/>
                      <a:pt x="3838" y="184"/>
                      <a:pt x="3838" y="409"/>
                    </a:cubicBezTo>
                    <a:lnTo>
                      <a:pt x="3838" y="660"/>
                    </a:lnTo>
                    <a:cubicBezTo>
                      <a:pt x="3838" y="885"/>
                      <a:pt x="3673" y="1068"/>
                      <a:pt x="3470" y="1068"/>
                    </a:cubicBezTo>
                    <a:lnTo>
                      <a:pt x="74" y="1068"/>
                    </a:lnTo>
                    <a:lnTo>
                      <a:pt x="74" y="1068"/>
                    </a:lnTo>
                    <a:cubicBezTo>
                      <a:pt x="63" y="1067"/>
                      <a:pt x="52" y="1064"/>
                      <a:pt x="41" y="1058"/>
                    </a:cubicBezTo>
                    <a:cubicBezTo>
                      <a:pt x="29" y="1051"/>
                      <a:pt x="19" y="1040"/>
                      <a:pt x="11" y="1027"/>
                    </a:cubicBezTo>
                    <a:cubicBezTo>
                      <a:pt x="4" y="1015"/>
                      <a:pt x="0" y="1001"/>
                      <a:pt x="0" y="986"/>
                    </a:cubicBezTo>
                    <a:cubicBezTo>
                      <a:pt x="0" y="972"/>
                      <a:pt x="4" y="958"/>
                      <a:pt x="11" y="945"/>
                    </a:cubicBezTo>
                    <a:cubicBezTo>
                      <a:pt x="19" y="933"/>
                      <a:pt x="29" y="922"/>
                      <a:pt x="41" y="915"/>
                    </a:cubicBezTo>
                    <a:cubicBezTo>
                      <a:pt x="52" y="909"/>
                      <a:pt x="63" y="906"/>
                      <a:pt x="74" y="90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6" name="Google Shape;1436;p65"/>
              <p:cNvSpPr/>
              <p:nvPr/>
            </p:nvSpPr>
            <p:spPr>
              <a:xfrm flipH="1">
                <a:off x="3889764" y="2696516"/>
                <a:ext cx="1446233" cy="419575"/>
              </a:xfrm>
              <a:custGeom>
                <a:avLst/>
                <a:gdLst/>
                <a:ahLst/>
                <a:cxnLst/>
                <a:rect l="l" t="t" r="r" b="b"/>
                <a:pathLst>
                  <a:path w="3895" h="1130" extrusionOk="0">
                    <a:moveTo>
                      <a:pt x="101" y="927"/>
                    </a:moveTo>
                    <a:cubicBezTo>
                      <a:pt x="248" y="927"/>
                      <a:pt x="394" y="927"/>
                      <a:pt x="541" y="925"/>
                    </a:cubicBezTo>
                    <a:cubicBezTo>
                      <a:pt x="614" y="925"/>
                      <a:pt x="687" y="924"/>
                      <a:pt x="760" y="923"/>
                    </a:cubicBezTo>
                    <a:lnTo>
                      <a:pt x="980" y="919"/>
                    </a:lnTo>
                    <a:lnTo>
                      <a:pt x="972" y="922"/>
                    </a:lnTo>
                    <a:lnTo>
                      <a:pt x="972" y="922"/>
                    </a:lnTo>
                    <a:cubicBezTo>
                      <a:pt x="991" y="903"/>
                      <a:pt x="1007" y="883"/>
                      <a:pt x="1021" y="858"/>
                    </a:cubicBezTo>
                    <a:cubicBezTo>
                      <a:pt x="1039" y="827"/>
                      <a:pt x="1052" y="792"/>
                      <a:pt x="1059" y="755"/>
                    </a:cubicBezTo>
                    <a:lnTo>
                      <a:pt x="1059" y="755"/>
                    </a:lnTo>
                    <a:cubicBezTo>
                      <a:pt x="1062" y="740"/>
                      <a:pt x="1064" y="724"/>
                      <a:pt x="1064" y="708"/>
                    </a:cubicBezTo>
                    <a:cubicBezTo>
                      <a:pt x="1064" y="700"/>
                      <a:pt x="1064" y="692"/>
                      <a:pt x="1064" y="684"/>
                    </a:cubicBezTo>
                    <a:lnTo>
                      <a:pt x="1064" y="660"/>
                    </a:lnTo>
                    <a:lnTo>
                      <a:pt x="1062" y="560"/>
                    </a:lnTo>
                    <a:lnTo>
                      <a:pt x="1061" y="461"/>
                    </a:lnTo>
                    <a:lnTo>
                      <a:pt x="1061" y="436"/>
                    </a:lnTo>
                    <a:cubicBezTo>
                      <a:pt x="1061" y="428"/>
                      <a:pt x="1061" y="420"/>
                      <a:pt x="1059" y="413"/>
                    </a:cubicBezTo>
                    <a:lnTo>
                      <a:pt x="1059" y="413"/>
                    </a:lnTo>
                    <a:cubicBezTo>
                      <a:pt x="1058" y="397"/>
                      <a:pt x="1056" y="382"/>
                      <a:pt x="1052" y="367"/>
                    </a:cubicBezTo>
                    <a:lnTo>
                      <a:pt x="1052" y="367"/>
                    </a:lnTo>
                    <a:cubicBezTo>
                      <a:pt x="1045" y="335"/>
                      <a:pt x="1034" y="306"/>
                      <a:pt x="1018" y="278"/>
                    </a:cubicBezTo>
                    <a:cubicBezTo>
                      <a:pt x="1003" y="253"/>
                      <a:pt x="984" y="228"/>
                      <a:pt x="963" y="208"/>
                    </a:cubicBezTo>
                    <a:lnTo>
                      <a:pt x="980" y="215"/>
                    </a:lnTo>
                    <a:lnTo>
                      <a:pt x="679" y="218"/>
                    </a:lnTo>
                    <a:lnTo>
                      <a:pt x="379" y="219"/>
                    </a:lnTo>
                    <a:lnTo>
                      <a:pt x="101" y="219"/>
                    </a:lnTo>
                    <a:lnTo>
                      <a:pt x="94" y="219"/>
                    </a:lnTo>
                    <a:lnTo>
                      <a:pt x="94" y="219"/>
                    </a:lnTo>
                    <a:cubicBezTo>
                      <a:pt x="85" y="219"/>
                      <a:pt x="76" y="217"/>
                      <a:pt x="68" y="214"/>
                    </a:cubicBezTo>
                    <a:lnTo>
                      <a:pt x="68" y="214"/>
                    </a:lnTo>
                    <a:cubicBezTo>
                      <a:pt x="63" y="212"/>
                      <a:pt x="59" y="210"/>
                      <a:pt x="54" y="207"/>
                    </a:cubicBezTo>
                    <a:cubicBezTo>
                      <a:pt x="38" y="198"/>
                      <a:pt x="24" y="184"/>
                      <a:pt x="15" y="168"/>
                    </a:cubicBezTo>
                    <a:cubicBezTo>
                      <a:pt x="10" y="159"/>
                      <a:pt x="6" y="149"/>
                      <a:pt x="4" y="139"/>
                    </a:cubicBezTo>
                    <a:lnTo>
                      <a:pt x="4" y="139"/>
                    </a:lnTo>
                    <a:cubicBezTo>
                      <a:pt x="1" y="129"/>
                      <a:pt x="0" y="119"/>
                      <a:pt x="0" y="109"/>
                    </a:cubicBezTo>
                    <a:cubicBezTo>
                      <a:pt x="0" y="89"/>
                      <a:pt x="5" y="68"/>
                      <a:pt x="15" y="51"/>
                    </a:cubicBezTo>
                    <a:cubicBezTo>
                      <a:pt x="17" y="48"/>
                      <a:pt x="18" y="46"/>
                      <a:pt x="20" y="44"/>
                    </a:cubicBezTo>
                    <a:lnTo>
                      <a:pt x="20" y="44"/>
                    </a:lnTo>
                    <a:cubicBezTo>
                      <a:pt x="28" y="31"/>
                      <a:pt x="40" y="20"/>
                      <a:pt x="53" y="13"/>
                    </a:cubicBezTo>
                    <a:cubicBezTo>
                      <a:pt x="55" y="12"/>
                      <a:pt x="56" y="11"/>
                      <a:pt x="58" y="10"/>
                    </a:cubicBezTo>
                    <a:lnTo>
                      <a:pt x="58" y="10"/>
                    </a:lnTo>
                    <a:cubicBezTo>
                      <a:pt x="66" y="6"/>
                      <a:pt x="74" y="3"/>
                      <a:pt x="83" y="1"/>
                    </a:cubicBezTo>
                    <a:lnTo>
                      <a:pt x="83" y="1"/>
                    </a:lnTo>
                    <a:cubicBezTo>
                      <a:pt x="87" y="1"/>
                      <a:pt x="91" y="0"/>
                      <a:pt x="96" y="0"/>
                    </a:cubicBezTo>
                    <a:lnTo>
                      <a:pt x="107" y="0"/>
                    </a:lnTo>
                    <a:lnTo>
                      <a:pt x="182" y="0"/>
                    </a:lnTo>
                    <a:lnTo>
                      <a:pt x="784" y="8"/>
                    </a:lnTo>
                    <a:cubicBezTo>
                      <a:pt x="985" y="10"/>
                      <a:pt x="1185" y="14"/>
                      <a:pt x="1386" y="15"/>
                    </a:cubicBezTo>
                    <a:cubicBezTo>
                      <a:pt x="1787" y="18"/>
                      <a:pt x="2188" y="16"/>
                      <a:pt x="2589" y="13"/>
                    </a:cubicBezTo>
                    <a:lnTo>
                      <a:pt x="3191" y="6"/>
                    </a:lnTo>
                    <a:lnTo>
                      <a:pt x="3492" y="2"/>
                    </a:lnTo>
                    <a:lnTo>
                      <a:pt x="3492" y="2"/>
                    </a:lnTo>
                    <a:cubicBezTo>
                      <a:pt x="3494" y="2"/>
                      <a:pt x="3496" y="2"/>
                      <a:pt x="3498" y="2"/>
                    </a:cubicBezTo>
                    <a:cubicBezTo>
                      <a:pt x="3550" y="2"/>
                      <a:pt x="3601" y="13"/>
                      <a:pt x="3649" y="34"/>
                    </a:cubicBezTo>
                    <a:lnTo>
                      <a:pt x="3649" y="34"/>
                    </a:lnTo>
                    <a:cubicBezTo>
                      <a:pt x="3660" y="39"/>
                      <a:pt x="3671" y="45"/>
                      <a:pt x="3682" y="51"/>
                    </a:cubicBezTo>
                    <a:cubicBezTo>
                      <a:pt x="3718" y="72"/>
                      <a:pt x="3750" y="98"/>
                      <a:pt x="3778" y="129"/>
                    </a:cubicBezTo>
                    <a:lnTo>
                      <a:pt x="3778" y="129"/>
                    </a:lnTo>
                    <a:cubicBezTo>
                      <a:pt x="3799" y="152"/>
                      <a:pt x="3817" y="178"/>
                      <a:pt x="3833" y="205"/>
                    </a:cubicBezTo>
                    <a:cubicBezTo>
                      <a:pt x="3871" y="271"/>
                      <a:pt x="3892" y="345"/>
                      <a:pt x="3894" y="421"/>
                    </a:cubicBezTo>
                    <a:cubicBezTo>
                      <a:pt x="3895" y="435"/>
                      <a:pt x="3894" y="447"/>
                      <a:pt x="3894" y="459"/>
                    </a:cubicBezTo>
                    <a:lnTo>
                      <a:pt x="3894" y="497"/>
                    </a:lnTo>
                    <a:lnTo>
                      <a:pt x="3894" y="572"/>
                    </a:lnTo>
                    <a:lnTo>
                      <a:pt x="3894" y="648"/>
                    </a:lnTo>
                    <a:lnTo>
                      <a:pt x="3894" y="685"/>
                    </a:lnTo>
                    <a:lnTo>
                      <a:pt x="3892" y="725"/>
                    </a:lnTo>
                    <a:lnTo>
                      <a:pt x="3892" y="725"/>
                    </a:lnTo>
                    <a:cubicBezTo>
                      <a:pt x="3887" y="794"/>
                      <a:pt x="3867" y="861"/>
                      <a:pt x="3832" y="921"/>
                    </a:cubicBezTo>
                    <a:cubicBezTo>
                      <a:pt x="3813" y="955"/>
                      <a:pt x="3789" y="986"/>
                      <a:pt x="3762" y="1014"/>
                    </a:cubicBezTo>
                    <a:lnTo>
                      <a:pt x="3762" y="1014"/>
                    </a:lnTo>
                    <a:cubicBezTo>
                      <a:pt x="3737" y="1038"/>
                      <a:pt x="3709" y="1060"/>
                      <a:pt x="3679" y="1077"/>
                    </a:cubicBezTo>
                    <a:cubicBezTo>
                      <a:pt x="3662" y="1087"/>
                      <a:pt x="3644" y="1096"/>
                      <a:pt x="3625" y="1103"/>
                    </a:cubicBezTo>
                    <a:lnTo>
                      <a:pt x="3625" y="1103"/>
                    </a:lnTo>
                    <a:cubicBezTo>
                      <a:pt x="3600" y="1113"/>
                      <a:pt x="3572" y="1120"/>
                      <a:pt x="3545" y="1124"/>
                    </a:cubicBezTo>
                    <a:lnTo>
                      <a:pt x="3545" y="1124"/>
                    </a:lnTo>
                    <a:cubicBezTo>
                      <a:pt x="3538" y="1125"/>
                      <a:pt x="3531" y="1126"/>
                      <a:pt x="3524" y="1126"/>
                    </a:cubicBezTo>
                    <a:lnTo>
                      <a:pt x="3504" y="1128"/>
                    </a:lnTo>
                    <a:cubicBezTo>
                      <a:pt x="3497" y="1128"/>
                      <a:pt x="3490" y="1128"/>
                      <a:pt x="3484" y="1128"/>
                    </a:cubicBezTo>
                    <a:lnTo>
                      <a:pt x="3465" y="1128"/>
                    </a:lnTo>
                    <a:cubicBezTo>
                      <a:pt x="3064" y="1130"/>
                      <a:pt x="2663" y="1130"/>
                      <a:pt x="2262" y="1128"/>
                    </a:cubicBezTo>
                    <a:lnTo>
                      <a:pt x="1961" y="1126"/>
                    </a:lnTo>
                    <a:cubicBezTo>
                      <a:pt x="1860" y="1125"/>
                      <a:pt x="1760" y="1124"/>
                      <a:pt x="1660" y="1122"/>
                    </a:cubicBezTo>
                    <a:cubicBezTo>
                      <a:pt x="1459" y="1120"/>
                      <a:pt x="1259" y="1115"/>
                      <a:pt x="1058" y="1112"/>
                    </a:cubicBezTo>
                    <a:lnTo>
                      <a:pt x="456" y="1102"/>
                    </a:lnTo>
                    <a:lnTo>
                      <a:pt x="155" y="1099"/>
                    </a:lnTo>
                    <a:lnTo>
                      <a:pt x="99" y="1099"/>
                    </a:lnTo>
                    <a:lnTo>
                      <a:pt x="99" y="1099"/>
                    </a:lnTo>
                    <a:cubicBezTo>
                      <a:pt x="92" y="1099"/>
                      <a:pt x="86" y="1098"/>
                      <a:pt x="79" y="1096"/>
                    </a:cubicBezTo>
                    <a:lnTo>
                      <a:pt x="79" y="1096"/>
                    </a:lnTo>
                    <a:cubicBezTo>
                      <a:pt x="74" y="1094"/>
                      <a:pt x="68" y="1092"/>
                      <a:pt x="63" y="1089"/>
                    </a:cubicBezTo>
                    <a:cubicBezTo>
                      <a:pt x="51" y="1082"/>
                      <a:pt x="40" y="1071"/>
                      <a:pt x="33" y="1059"/>
                    </a:cubicBezTo>
                    <a:cubicBezTo>
                      <a:pt x="30" y="1054"/>
                      <a:pt x="28" y="1048"/>
                      <a:pt x="26" y="1042"/>
                    </a:cubicBezTo>
                    <a:lnTo>
                      <a:pt x="26" y="1042"/>
                    </a:lnTo>
                    <a:cubicBezTo>
                      <a:pt x="23" y="1033"/>
                      <a:pt x="21" y="1023"/>
                      <a:pt x="21" y="1013"/>
                    </a:cubicBezTo>
                    <a:cubicBezTo>
                      <a:pt x="21" y="997"/>
                      <a:pt x="26" y="981"/>
                      <a:pt x="34" y="967"/>
                    </a:cubicBezTo>
                    <a:lnTo>
                      <a:pt x="34" y="966"/>
                    </a:lnTo>
                    <a:lnTo>
                      <a:pt x="34" y="966"/>
                    </a:lnTo>
                    <a:cubicBezTo>
                      <a:pt x="34" y="966"/>
                      <a:pt x="35" y="966"/>
                      <a:pt x="35" y="965"/>
                    </a:cubicBezTo>
                    <a:cubicBezTo>
                      <a:pt x="41" y="954"/>
                      <a:pt x="51" y="945"/>
                      <a:pt x="62" y="938"/>
                    </a:cubicBezTo>
                    <a:cubicBezTo>
                      <a:pt x="74" y="932"/>
                      <a:pt x="87" y="927"/>
                      <a:pt x="101" y="927"/>
                    </a:cubicBezTo>
                    <a:moveTo>
                      <a:pt x="101" y="934"/>
                    </a:moveTo>
                    <a:lnTo>
                      <a:pt x="101" y="934"/>
                    </a:lnTo>
                    <a:cubicBezTo>
                      <a:pt x="90" y="934"/>
                      <a:pt x="79" y="938"/>
                      <a:pt x="69" y="943"/>
                    </a:cubicBezTo>
                    <a:cubicBezTo>
                      <a:pt x="58" y="949"/>
                      <a:pt x="50" y="958"/>
                      <a:pt x="43" y="969"/>
                    </a:cubicBezTo>
                    <a:lnTo>
                      <a:pt x="43" y="970"/>
                    </a:lnTo>
                    <a:lnTo>
                      <a:pt x="43" y="970"/>
                    </a:lnTo>
                    <a:cubicBezTo>
                      <a:pt x="35" y="983"/>
                      <a:pt x="32" y="997"/>
                      <a:pt x="32" y="1012"/>
                    </a:cubicBezTo>
                    <a:cubicBezTo>
                      <a:pt x="32" y="1021"/>
                      <a:pt x="33" y="1031"/>
                      <a:pt x="36" y="1039"/>
                    </a:cubicBezTo>
                    <a:lnTo>
                      <a:pt x="36" y="1039"/>
                    </a:lnTo>
                    <a:cubicBezTo>
                      <a:pt x="38" y="1044"/>
                      <a:pt x="41" y="1050"/>
                      <a:pt x="43" y="1054"/>
                    </a:cubicBezTo>
                    <a:cubicBezTo>
                      <a:pt x="50" y="1065"/>
                      <a:pt x="58" y="1075"/>
                      <a:pt x="69" y="1081"/>
                    </a:cubicBezTo>
                    <a:cubicBezTo>
                      <a:pt x="74" y="1084"/>
                      <a:pt x="79" y="1086"/>
                      <a:pt x="84" y="1088"/>
                    </a:cubicBezTo>
                    <a:lnTo>
                      <a:pt x="84" y="1088"/>
                    </a:lnTo>
                    <a:cubicBezTo>
                      <a:pt x="90" y="1089"/>
                      <a:pt x="96" y="1090"/>
                      <a:pt x="102" y="1090"/>
                    </a:cubicBezTo>
                    <a:lnTo>
                      <a:pt x="158" y="1090"/>
                    </a:lnTo>
                    <a:lnTo>
                      <a:pt x="460" y="1086"/>
                    </a:lnTo>
                    <a:lnTo>
                      <a:pt x="1061" y="1076"/>
                    </a:lnTo>
                    <a:cubicBezTo>
                      <a:pt x="1262" y="1073"/>
                      <a:pt x="1463" y="1068"/>
                      <a:pt x="1663" y="1065"/>
                    </a:cubicBezTo>
                    <a:cubicBezTo>
                      <a:pt x="1763" y="1064"/>
                      <a:pt x="1864" y="1063"/>
                      <a:pt x="1964" y="1062"/>
                    </a:cubicBezTo>
                    <a:lnTo>
                      <a:pt x="2265" y="1060"/>
                    </a:lnTo>
                    <a:cubicBezTo>
                      <a:pt x="2666" y="1059"/>
                      <a:pt x="3067" y="1059"/>
                      <a:pt x="3469" y="1060"/>
                    </a:cubicBezTo>
                    <a:lnTo>
                      <a:pt x="3488" y="1060"/>
                    </a:lnTo>
                    <a:cubicBezTo>
                      <a:pt x="3494" y="1060"/>
                      <a:pt x="3500" y="1060"/>
                      <a:pt x="3506" y="1060"/>
                    </a:cubicBezTo>
                    <a:lnTo>
                      <a:pt x="3522" y="1060"/>
                    </a:lnTo>
                    <a:lnTo>
                      <a:pt x="3522" y="1060"/>
                    </a:lnTo>
                    <a:cubicBezTo>
                      <a:pt x="3527" y="1059"/>
                      <a:pt x="3533" y="1059"/>
                      <a:pt x="3538" y="1058"/>
                    </a:cubicBezTo>
                    <a:lnTo>
                      <a:pt x="3538" y="1058"/>
                    </a:lnTo>
                    <a:cubicBezTo>
                      <a:pt x="3560" y="1055"/>
                      <a:pt x="3582" y="1049"/>
                      <a:pt x="3603" y="1042"/>
                    </a:cubicBezTo>
                    <a:lnTo>
                      <a:pt x="3603" y="1042"/>
                    </a:lnTo>
                    <a:cubicBezTo>
                      <a:pt x="3620" y="1035"/>
                      <a:pt x="3636" y="1028"/>
                      <a:pt x="3651" y="1019"/>
                    </a:cubicBezTo>
                    <a:cubicBezTo>
                      <a:pt x="3675" y="1005"/>
                      <a:pt x="3698" y="988"/>
                      <a:pt x="3718" y="968"/>
                    </a:cubicBezTo>
                    <a:lnTo>
                      <a:pt x="3718" y="968"/>
                    </a:lnTo>
                    <a:cubicBezTo>
                      <a:pt x="3742" y="944"/>
                      <a:pt x="3763" y="917"/>
                      <a:pt x="3780" y="887"/>
                    </a:cubicBezTo>
                    <a:cubicBezTo>
                      <a:pt x="3809" y="837"/>
                      <a:pt x="3827" y="779"/>
                      <a:pt x="3832" y="721"/>
                    </a:cubicBezTo>
                    <a:lnTo>
                      <a:pt x="3834" y="686"/>
                    </a:lnTo>
                    <a:lnTo>
                      <a:pt x="3834" y="648"/>
                    </a:lnTo>
                    <a:lnTo>
                      <a:pt x="3834" y="573"/>
                    </a:lnTo>
                    <a:lnTo>
                      <a:pt x="3834" y="498"/>
                    </a:lnTo>
                    <a:lnTo>
                      <a:pt x="3834" y="460"/>
                    </a:lnTo>
                    <a:cubicBezTo>
                      <a:pt x="3834" y="447"/>
                      <a:pt x="3834" y="434"/>
                      <a:pt x="3834" y="423"/>
                    </a:cubicBezTo>
                    <a:lnTo>
                      <a:pt x="3834" y="423"/>
                    </a:lnTo>
                    <a:cubicBezTo>
                      <a:pt x="3833" y="354"/>
                      <a:pt x="3815" y="287"/>
                      <a:pt x="3780" y="226"/>
                    </a:cubicBezTo>
                    <a:cubicBezTo>
                      <a:pt x="3768" y="206"/>
                      <a:pt x="3753" y="184"/>
                      <a:pt x="3737" y="166"/>
                    </a:cubicBezTo>
                    <a:lnTo>
                      <a:pt x="3737" y="166"/>
                    </a:lnTo>
                    <a:cubicBezTo>
                      <a:pt x="3712" y="137"/>
                      <a:pt x="3683" y="113"/>
                      <a:pt x="3650" y="94"/>
                    </a:cubicBezTo>
                    <a:cubicBezTo>
                      <a:pt x="3643" y="90"/>
                      <a:pt x="3635" y="85"/>
                      <a:pt x="3626" y="82"/>
                    </a:cubicBezTo>
                    <a:lnTo>
                      <a:pt x="3626" y="82"/>
                    </a:lnTo>
                    <a:cubicBezTo>
                      <a:pt x="3584" y="62"/>
                      <a:pt x="3538" y="51"/>
                      <a:pt x="3491" y="51"/>
                    </a:cubicBezTo>
                    <a:lnTo>
                      <a:pt x="3491" y="51"/>
                    </a:lnTo>
                    <a:lnTo>
                      <a:pt x="3190" y="48"/>
                    </a:lnTo>
                    <a:lnTo>
                      <a:pt x="2589" y="41"/>
                    </a:lnTo>
                    <a:cubicBezTo>
                      <a:pt x="2187" y="37"/>
                      <a:pt x="1786" y="36"/>
                      <a:pt x="1385" y="39"/>
                    </a:cubicBezTo>
                    <a:cubicBezTo>
                      <a:pt x="1184" y="40"/>
                      <a:pt x="984" y="43"/>
                      <a:pt x="783" y="46"/>
                    </a:cubicBezTo>
                    <a:lnTo>
                      <a:pt x="181" y="54"/>
                    </a:lnTo>
                    <a:lnTo>
                      <a:pt x="106" y="54"/>
                    </a:lnTo>
                    <a:lnTo>
                      <a:pt x="98" y="54"/>
                    </a:lnTo>
                    <a:lnTo>
                      <a:pt x="98" y="54"/>
                    </a:lnTo>
                    <a:cubicBezTo>
                      <a:pt x="98" y="54"/>
                      <a:pt x="97" y="54"/>
                      <a:pt x="96" y="54"/>
                    </a:cubicBezTo>
                    <a:cubicBezTo>
                      <a:pt x="95" y="54"/>
                      <a:pt x="94" y="54"/>
                      <a:pt x="93" y="54"/>
                    </a:cubicBezTo>
                    <a:lnTo>
                      <a:pt x="93" y="54"/>
                    </a:lnTo>
                    <a:cubicBezTo>
                      <a:pt x="89" y="55"/>
                      <a:pt x="86" y="56"/>
                      <a:pt x="83" y="58"/>
                    </a:cubicBezTo>
                    <a:lnTo>
                      <a:pt x="83" y="58"/>
                    </a:lnTo>
                    <a:cubicBezTo>
                      <a:pt x="82" y="58"/>
                      <a:pt x="82" y="58"/>
                      <a:pt x="81" y="58"/>
                    </a:cubicBezTo>
                    <a:cubicBezTo>
                      <a:pt x="75" y="62"/>
                      <a:pt x="69" y="67"/>
                      <a:pt x="65" y="74"/>
                    </a:cubicBezTo>
                    <a:lnTo>
                      <a:pt x="65" y="74"/>
                    </a:lnTo>
                    <a:cubicBezTo>
                      <a:pt x="65" y="75"/>
                      <a:pt x="65" y="76"/>
                      <a:pt x="64" y="76"/>
                    </a:cubicBezTo>
                    <a:cubicBezTo>
                      <a:pt x="59" y="86"/>
                      <a:pt x="56" y="96"/>
                      <a:pt x="56" y="106"/>
                    </a:cubicBezTo>
                    <a:cubicBezTo>
                      <a:pt x="56" y="112"/>
                      <a:pt x="56" y="117"/>
                      <a:pt x="58" y="122"/>
                    </a:cubicBezTo>
                    <a:lnTo>
                      <a:pt x="58" y="122"/>
                    </a:lnTo>
                    <a:cubicBezTo>
                      <a:pt x="59" y="127"/>
                      <a:pt x="61" y="131"/>
                      <a:pt x="63" y="135"/>
                    </a:cubicBezTo>
                    <a:cubicBezTo>
                      <a:pt x="67" y="143"/>
                      <a:pt x="74" y="150"/>
                      <a:pt x="81" y="154"/>
                    </a:cubicBezTo>
                    <a:cubicBezTo>
                      <a:pt x="83" y="156"/>
                      <a:pt x="85" y="156"/>
                      <a:pt x="88" y="157"/>
                    </a:cubicBezTo>
                    <a:lnTo>
                      <a:pt x="88" y="157"/>
                    </a:lnTo>
                    <a:cubicBezTo>
                      <a:pt x="91" y="158"/>
                      <a:pt x="94" y="159"/>
                      <a:pt x="98" y="159"/>
                    </a:cubicBezTo>
                    <a:lnTo>
                      <a:pt x="379" y="159"/>
                    </a:lnTo>
                    <a:lnTo>
                      <a:pt x="680" y="160"/>
                    </a:lnTo>
                    <a:lnTo>
                      <a:pt x="981" y="163"/>
                    </a:lnTo>
                    <a:lnTo>
                      <a:pt x="991" y="163"/>
                    </a:lnTo>
                    <a:lnTo>
                      <a:pt x="998" y="170"/>
                    </a:lnTo>
                    <a:lnTo>
                      <a:pt x="998" y="170"/>
                    </a:lnTo>
                    <a:cubicBezTo>
                      <a:pt x="1019" y="192"/>
                      <a:pt x="1038" y="216"/>
                      <a:pt x="1053" y="242"/>
                    </a:cubicBezTo>
                    <a:cubicBezTo>
                      <a:pt x="1073" y="278"/>
                      <a:pt x="1087" y="316"/>
                      <a:pt x="1095" y="356"/>
                    </a:cubicBezTo>
                    <a:lnTo>
                      <a:pt x="1095" y="356"/>
                    </a:lnTo>
                    <a:cubicBezTo>
                      <a:pt x="1098" y="373"/>
                      <a:pt x="1100" y="391"/>
                      <a:pt x="1101" y="408"/>
                    </a:cubicBezTo>
                    <a:cubicBezTo>
                      <a:pt x="1101" y="417"/>
                      <a:pt x="1101" y="426"/>
                      <a:pt x="1101" y="434"/>
                    </a:cubicBezTo>
                    <a:lnTo>
                      <a:pt x="1101" y="459"/>
                    </a:lnTo>
                    <a:lnTo>
                      <a:pt x="1099" y="559"/>
                    </a:lnTo>
                    <a:lnTo>
                      <a:pt x="1097" y="658"/>
                    </a:lnTo>
                    <a:lnTo>
                      <a:pt x="1097" y="683"/>
                    </a:lnTo>
                    <a:cubicBezTo>
                      <a:pt x="1097" y="691"/>
                      <a:pt x="1097" y="700"/>
                      <a:pt x="1096" y="709"/>
                    </a:cubicBezTo>
                    <a:lnTo>
                      <a:pt x="1096" y="709"/>
                    </a:lnTo>
                    <a:cubicBezTo>
                      <a:pt x="1095" y="726"/>
                      <a:pt x="1092" y="743"/>
                      <a:pt x="1088" y="760"/>
                    </a:cubicBezTo>
                    <a:lnTo>
                      <a:pt x="1088" y="760"/>
                    </a:lnTo>
                    <a:cubicBezTo>
                      <a:pt x="1081" y="795"/>
                      <a:pt x="1068" y="828"/>
                      <a:pt x="1050" y="859"/>
                    </a:cubicBezTo>
                    <a:cubicBezTo>
                      <a:pt x="1033" y="888"/>
                      <a:pt x="1013" y="914"/>
                      <a:pt x="989" y="937"/>
                    </a:cubicBezTo>
                    <a:lnTo>
                      <a:pt x="985" y="940"/>
                    </a:lnTo>
                    <a:lnTo>
                      <a:pt x="981" y="940"/>
                    </a:lnTo>
                    <a:lnTo>
                      <a:pt x="761" y="937"/>
                    </a:lnTo>
                    <a:cubicBezTo>
                      <a:pt x="688" y="935"/>
                      <a:pt x="615" y="935"/>
                      <a:pt x="541" y="934"/>
                    </a:cubicBezTo>
                    <a:cubicBezTo>
                      <a:pt x="394" y="934"/>
                      <a:pt x="248" y="935"/>
                      <a:pt x="101" y="93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7" name="Google Shape;1437;p65"/>
              <p:cNvSpPr/>
              <p:nvPr/>
            </p:nvSpPr>
            <p:spPr>
              <a:xfrm flipH="1">
                <a:off x="3962170" y="3016580"/>
                <a:ext cx="918237" cy="11882"/>
              </a:xfrm>
              <a:custGeom>
                <a:avLst/>
                <a:gdLst/>
                <a:ahLst/>
                <a:cxnLst/>
                <a:rect l="l" t="t" r="r" b="b"/>
                <a:pathLst>
                  <a:path w="2473" h="32" extrusionOk="0">
                    <a:moveTo>
                      <a:pt x="0" y="16"/>
                    </a:moveTo>
                    <a:cubicBezTo>
                      <a:pt x="103" y="13"/>
                      <a:pt x="206" y="11"/>
                      <a:pt x="309" y="8"/>
                    </a:cubicBezTo>
                    <a:lnTo>
                      <a:pt x="618" y="4"/>
                    </a:lnTo>
                    <a:cubicBezTo>
                      <a:pt x="824" y="1"/>
                      <a:pt x="1030" y="1"/>
                      <a:pt x="1236" y="0"/>
                    </a:cubicBezTo>
                    <a:cubicBezTo>
                      <a:pt x="1443" y="1"/>
                      <a:pt x="1649" y="1"/>
                      <a:pt x="1855" y="4"/>
                    </a:cubicBezTo>
                    <a:lnTo>
                      <a:pt x="2164" y="8"/>
                    </a:lnTo>
                    <a:cubicBezTo>
                      <a:pt x="2267" y="11"/>
                      <a:pt x="2370" y="12"/>
                      <a:pt x="2473" y="16"/>
                    </a:cubicBezTo>
                    <a:cubicBezTo>
                      <a:pt x="2370" y="20"/>
                      <a:pt x="2267" y="21"/>
                      <a:pt x="2164" y="24"/>
                    </a:cubicBezTo>
                    <a:lnTo>
                      <a:pt x="1855" y="29"/>
                    </a:lnTo>
                    <a:cubicBezTo>
                      <a:pt x="1649" y="31"/>
                      <a:pt x="1443" y="31"/>
                      <a:pt x="1236" y="32"/>
                    </a:cubicBezTo>
                    <a:cubicBezTo>
                      <a:pt x="1030" y="31"/>
                      <a:pt x="824" y="31"/>
                      <a:pt x="618" y="29"/>
                    </a:cubicBezTo>
                    <a:lnTo>
                      <a:pt x="309" y="24"/>
                    </a:lnTo>
                    <a:cubicBezTo>
                      <a:pt x="206" y="22"/>
                      <a:pt x="102" y="20"/>
                      <a:pt x="0" y="1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8" name="Google Shape;1438;p65"/>
              <p:cNvSpPr/>
              <p:nvPr/>
            </p:nvSpPr>
            <p:spPr>
              <a:xfrm flipH="1">
                <a:off x="3962170" y="2777460"/>
                <a:ext cx="918237" cy="12253"/>
              </a:xfrm>
              <a:custGeom>
                <a:avLst/>
                <a:gdLst/>
                <a:ahLst/>
                <a:cxnLst/>
                <a:rect l="l" t="t" r="r" b="b"/>
                <a:pathLst>
                  <a:path w="2473" h="33" extrusionOk="0">
                    <a:moveTo>
                      <a:pt x="0" y="17"/>
                    </a:moveTo>
                    <a:cubicBezTo>
                      <a:pt x="103" y="13"/>
                      <a:pt x="206" y="11"/>
                      <a:pt x="309" y="9"/>
                    </a:cubicBezTo>
                    <a:lnTo>
                      <a:pt x="618" y="4"/>
                    </a:lnTo>
                    <a:cubicBezTo>
                      <a:pt x="824" y="1"/>
                      <a:pt x="1030" y="2"/>
                      <a:pt x="1236" y="0"/>
                    </a:cubicBezTo>
                    <a:cubicBezTo>
                      <a:pt x="1443" y="1"/>
                      <a:pt x="1649" y="1"/>
                      <a:pt x="1855" y="4"/>
                    </a:cubicBezTo>
                    <a:lnTo>
                      <a:pt x="2164" y="8"/>
                    </a:lnTo>
                    <a:cubicBezTo>
                      <a:pt x="2267" y="11"/>
                      <a:pt x="2370" y="13"/>
                      <a:pt x="2473" y="16"/>
                    </a:cubicBezTo>
                    <a:cubicBezTo>
                      <a:pt x="2370" y="20"/>
                      <a:pt x="2267" y="22"/>
                      <a:pt x="2164" y="25"/>
                    </a:cubicBezTo>
                    <a:lnTo>
                      <a:pt x="1855" y="29"/>
                    </a:lnTo>
                    <a:cubicBezTo>
                      <a:pt x="1649" y="32"/>
                      <a:pt x="1443" y="31"/>
                      <a:pt x="1236" y="33"/>
                    </a:cubicBezTo>
                    <a:cubicBezTo>
                      <a:pt x="1030" y="31"/>
                      <a:pt x="824" y="32"/>
                      <a:pt x="618" y="29"/>
                    </a:cubicBezTo>
                    <a:lnTo>
                      <a:pt x="309" y="24"/>
                    </a:lnTo>
                    <a:cubicBezTo>
                      <a:pt x="206" y="22"/>
                      <a:pt x="102" y="20"/>
                      <a:pt x="0" y="1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439" name="Google Shape;1439;p65"/>
            <p:cNvGrpSpPr/>
            <p:nvPr/>
          </p:nvGrpSpPr>
          <p:grpSpPr>
            <a:xfrm>
              <a:off x="1344619" y="1647783"/>
              <a:ext cx="818356" cy="293331"/>
              <a:chOff x="1573219" y="1647783"/>
              <a:chExt cx="818356" cy="293331"/>
            </a:xfrm>
          </p:grpSpPr>
          <p:sp>
            <p:nvSpPr>
              <p:cNvPr id="1440" name="Google Shape;1440;p65"/>
              <p:cNvSpPr/>
              <p:nvPr/>
            </p:nvSpPr>
            <p:spPr>
              <a:xfrm flipH="1">
                <a:off x="2162852" y="1680829"/>
                <a:ext cx="196792" cy="229466"/>
              </a:xfrm>
              <a:custGeom>
                <a:avLst/>
                <a:gdLst/>
                <a:ahLst/>
                <a:cxnLst/>
                <a:rect l="l" t="t" r="r" b="b"/>
                <a:pathLst>
                  <a:path w="530" h="618" extrusionOk="0">
                    <a:moveTo>
                      <a:pt x="530" y="224"/>
                    </a:moveTo>
                    <a:lnTo>
                      <a:pt x="530" y="395"/>
                    </a:lnTo>
                    <a:cubicBezTo>
                      <a:pt x="530" y="518"/>
                      <a:pt x="455" y="618"/>
                      <a:pt x="365" y="618"/>
                    </a:cubicBezTo>
                    <a:lnTo>
                      <a:pt x="0" y="618"/>
                    </a:lnTo>
                    <a:cubicBezTo>
                      <a:pt x="0" y="618"/>
                      <a:pt x="187" y="268"/>
                      <a:pt x="0" y="0"/>
                    </a:cubicBezTo>
                    <a:lnTo>
                      <a:pt x="365" y="0"/>
                    </a:lnTo>
                    <a:cubicBezTo>
                      <a:pt x="455" y="0"/>
                      <a:pt x="530" y="101"/>
                      <a:pt x="530" y="22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1" name="Google Shape;1441;p65"/>
              <p:cNvSpPr/>
              <p:nvPr/>
            </p:nvSpPr>
            <p:spPr>
              <a:xfrm flipH="1">
                <a:off x="2158767" y="1668947"/>
                <a:ext cx="224268" cy="252116"/>
              </a:xfrm>
              <a:custGeom>
                <a:avLst/>
                <a:gdLst/>
                <a:ahLst/>
                <a:cxnLst/>
                <a:rect l="l" t="t" r="r" b="b"/>
                <a:pathLst>
                  <a:path w="604" h="679" extrusionOk="0">
                    <a:moveTo>
                      <a:pt x="596" y="256"/>
                    </a:moveTo>
                    <a:cubicBezTo>
                      <a:pt x="596" y="291"/>
                      <a:pt x="597" y="326"/>
                      <a:pt x="599" y="361"/>
                    </a:cubicBezTo>
                    <a:cubicBezTo>
                      <a:pt x="600" y="379"/>
                      <a:pt x="601" y="396"/>
                      <a:pt x="602" y="414"/>
                    </a:cubicBezTo>
                    <a:lnTo>
                      <a:pt x="602" y="414"/>
                    </a:lnTo>
                    <a:cubicBezTo>
                      <a:pt x="604" y="427"/>
                      <a:pt x="604" y="441"/>
                      <a:pt x="604" y="454"/>
                    </a:cubicBezTo>
                    <a:cubicBezTo>
                      <a:pt x="604" y="459"/>
                      <a:pt x="604" y="464"/>
                      <a:pt x="604" y="468"/>
                    </a:cubicBezTo>
                    <a:lnTo>
                      <a:pt x="604" y="468"/>
                    </a:lnTo>
                    <a:cubicBezTo>
                      <a:pt x="603" y="506"/>
                      <a:pt x="594" y="543"/>
                      <a:pt x="577" y="578"/>
                    </a:cubicBezTo>
                    <a:lnTo>
                      <a:pt x="577" y="578"/>
                    </a:lnTo>
                    <a:cubicBezTo>
                      <a:pt x="575" y="582"/>
                      <a:pt x="573" y="585"/>
                      <a:pt x="570" y="590"/>
                    </a:cubicBezTo>
                    <a:cubicBezTo>
                      <a:pt x="554" y="618"/>
                      <a:pt x="530" y="642"/>
                      <a:pt x="502" y="659"/>
                    </a:cubicBezTo>
                    <a:cubicBezTo>
                      <a:pt x="499" y="660"/>
                      <a:pt x="497" y="662"/>
                      <a:pt x="494" y="663"/>
                    </a:cubicBezTo>
                    <a:lnTo>
                      <a:pt x="494" y="663"/>
                    </a:lnTo>
                    <a:cubicBezTo>
                      <a:pt x="475" y="673"/>
                      <a:pt x="454" y="678"/>
                      <a:pt x="432" y="679"/>
                    </a:cubicBezTo>
                    <a:cubicBezTo>
                      <a:pt x="413" y="679"/>
                      <a:pt x="397" y="679"/>
                      <a:pt x="379" y="678"/>
                    </a:cubicBezTo>
                    <a:cubicBezTo>
                      <a:pt x="344" y="677"/>
                      <a:pt x="309" y="674"/>
                      <a:pt x="273" y="672"/>
                    </a:cubicBezTo>
                    <a:cubicBezTo>
                      <a:pt x="203" y="667"/>
                      <a:pt x="133" y="662"/>
                      <a:pt x="63" y="661"/>
                    </a:cubicBezTo>
                    <a:lnTo>
                      <a:pt x="46" y="661"/>
                    </a:lnTo>
                    <a:lnTo>
                      <a:pt x="54" y="647"/>
                    </a:lnTo>
                    <a:lnTo>
                      <a:pt x="54" y="647"/>
                    </a:lnTo>
                    <a:cubicBezTo>
                      <a:pt x="78" y="600"/>
                      <a:pt x="95" y="549"/>
                      <a:pt x="106" y="497"/>
                    </a:cubicBezTo>
                    <a:lnTo>
                      <a:pt x="106" y="497"/>
                    </a:lnTo>
                    <a:cubicBezTo>
                      <a:pt x="117" y="449"/>
                      <a:pt x="123" y="399"/>
                      <a:pt x="123" y="350"/>
                    </a:cubicBezTo>
                    <a:cubicBezTo>
                      <a:pt x="123" y="346"/>
                      <a:pt x="123" y="343"/>
                      <a:pt x="123" y="340"/>
                    </a:cubicBezTo>
                    <a:lnTo>
                      <a:pt x="123" y="340"/>
                    </a:lnTo>
                    <a:cubicBezTo>
                      <a:pt x="122" y="288"/>
                      <a:pt x="115" y="237"/>
                      <a:pt x="101" y="187"/>
                    </a:cubicBezTo>
                    <a:lnTo>
                      <a:pt x="101" y="187"/>
                    </a:lnTo>
                    <a:cubicBezTo>
                      <a:pt x="92" y="153"/>
                      <a:pt x="78" y="120"/>
                      <a:pt x="60" y="89"/>
                    </a:cubicBezTo>
                    <a:cubicBezTo>
                      <a:pt x="52" y="76"/>
                      <a:pt x="44" y="64"/>
                      <a:pt x="36" y="52"/>
                    </a:cubicBezTo>
                    <a:lnTo>
                      <a:pt x="0" y="2"/>
                    </a:lnTo>
                    <a:lnTo>
                      <a:pt x="63" y="1"/>
                    </a:lnTo>
                    <a:cubicBezTo>
                      <a:pt x="119" y="0"/>
                      <a:pt x="175" y="0"/>
                      <a:pt x="231" y="1"/>
                    </a:cubicBezTo>
                    <a:cubicBezTo>
                      <a:pt x="287" y="2"/>
                      <a:pt x="343" y="3"/>
                      <a:pt x="399" y="8"/>
                    </a:cubicBezTo>
                    <a:lnTo>
                      <a:pt x="399" y="8"/>
                    </a:lnTo>
                    <a:cubicBezTo>
                      <a:pt x="413" y="8"/>
                      <a:pt x="428" y="10"/>
                      <a:pt x="443" y="12"/>
                    </a:cubicBezTo>
                    <a:lnTo>
                      <a:pt x="443" y="12"/>
                    </a:lnTo>
                    <a:cubicBezTo>
                      <a:pt x="451" y="14"/>
                      <a:pt x="459" y="16"/>
                      <a:pt x="467" y="18"/>
                    </a:cubicBezTo>
                    <a:lnTo>
                      <a:pt x="467" y="18"/>
                    </a:lnTo>
                    <a:cubicBezTo>
                      <a:pt x="474" y="21"/>
                      <a:pt x="482" y="25"/>
                      <a:pt x="489" y="29"/>
                    </a:cubicBezTo>
                    <a:lnTo>
                      <a:pt x="489" y="29"/>
                    </a:lnTo>
                    <a:cubicBezTo>
                      <a:pt x="515" y="45"/>
                      <a:pt x="537" y="67"/>
                      <a:pt x="553" y="93"/>
                    </a:cubicBezTo>
                    <a:lnTo>
                      <a:pt x="553" y="93"/>
                    </a:lnTo>
                    <a:lnTo>
                      <a:pt x="553" y="94"/>
                    </a:lnTo>
                    <a:cubicBezTo>
                      <a:pt x="581" y="142"/>
                      <a:pt x="596" y="196"/>
                      <a:pt x="596" y="252"/>
                    </a:cubicBezTo>
                    <a:cubicBezTo>
                      <a:pt x="596" y="253"/>
                      <a:pt x="596" y="255"/>
                      <a:pt x="596" y="256"/>
                    </a:cubicBezTo>
                    <a:moveTo>
                      <a:pt x="590" y="256"/>
                    </a:moveTo>
                    <a:lnTo>
                      <a:pt x="590" y="256"/>
                    </a:lnTo>
                    <a:cubicBezTo>
                      <a:pt x="590" y="255"/>
                      <a:pt x="590" y="255"/>
                      <a:pt x="590" y="254"/>
                    </a:cubicBezTo>
                    <a:cubicBezTo>
                      <a:pt x="590" y="213"/>
                      <a:pt x="579" y="173"/>
                      <a:pt x="558" y="137"/>
                    </a:cubicBezTo>
                    <a:cubicBezTo>
                      <a:pt x="552" y="126"/>
                      <a:pt x="544" y="115"/>
                      <a:pt x="536" y="105"/>
                    </a:cubicBezTo>
                    <a:lnTo>
                      <a:pt x="536" y="105"/>
                    </a:lnTo>
                    <a:cubicBezTo>
                      <a:pt x="524" y="92"/>
                      <a:pt x="511" y="81"/>
                      <a:pt x="497" y="73"/>
                    </a:cubicBezTo>
                    <a:cubicBezTo>
                      <a:pt x="489" y="68"/>
                      <a:pt x="481" y="65"/>
                      <a:pt x="473" y="61"/>
                    </a:cubicBezTo>
                    <a:lnTo>
                      <a:pt x="473" y="61"/>
                    </a:lnTo>
                    <a:cubicBezTo>
                      <a:pt x="467" y="60"/>
                      <a:pt x="461" y="58"/>
                      <a:pt x="456" y="57"/>
                    </a:cubicBezTo>
                    <a:lnTo>
                      <a:pt x="456" y="57"/>
                    </a:lnTo>
                    <a:cubicBezTo>
                      <a:pt x="450" y="56"/>
                      <a:pt x="444" y="56"/>
                      <a:pt x="438" y="56"/>
                    </a:cubicBezTo>
                    <a:cubicBezTo>
                      <a:pt x="428" y="56"/>
                      <a:pt x="412" y="57"/>
                      <a:pt x="399" y="58"/>
                    </a:cubicBezTo>
                    <a:cubicBezTo>
                      <a:pt x="343" y="63"/>
                      <a:pt x="287" y="64"/>
                      <a:pt x="231" y="65"/>
                    </a:cubicBezTo>
                    <a:cubicBezTo>
                      <a:pt x="176" y="66"/>
                      <a:pt x="118" y="66"/>
                      <a:pt x="63" y="65"/>
                    </a:cubicBezTo>
                    <a:lnTo>
                      <a:pt x="89" y="14"/>
                    </a:lnTo>
                    <a:lnTo>
                      <a:pt x="89" y="14"/>
                    </a:lnTo>
                    <a:cubicBezTo>
                      <a:pt x="95" y="22"/>
                      <a:pt x="100" y="31"/>
                      <a:pt x="105" y="40"/>
                    </a:cubicBezTo>
                    <a:cubicBezTo>
                      <a:pt x="129" y="81"/>
                      <a:pt x="147" y="126"/>
                      <a:pt x="157" y="172"/>
                    </a:cubicBezTo>
                    <a:lnTo>
                      <a:pt x="157" y="172"/>
                    </a:lnTo>
                    <a:cubicBezTo>
                      <a:pt x="166" y="209"/>
                      <a:pt x="170" y="248"/>
                      <a:pt x="170" y="286"/>
                    </a:cubicBezTo>
                    <a:cubicBezTo>
                      <a:pt x="170" y="304"/>
                      <a:pt x="169" y="323"/>
                      <a:pt x="167" y="341"/>
                    </a:cubicBezTo>
                    <a:lnTo>
                      <a:pt x="167" y="341"/>
                    </a:lnTo>
                    <a:cubicBezTo>
                      <a:pt x="161" y="396"/>
                      <a:pt x="149" y="450"/>
                      <a:pt x="132" y="503"/>
                    </a:cubicBezTo>
                    <a:lnTo>
                      <a:pt x="132" y="503"/>
                    </a:lnTo>
                    <a:cubicBezTo>
                      <a:pt x="115" y="555"/>
                      <a:pt x="95" y="606"/>
                      <a:pt x="71" y="655"/>
                    </a:cubicBezTo>
                    <a:lnTo>
                      <a:pt x="63" y="642"/>
                    </a:lnTo>
                    <a:cubicBezTo>
                      <a:pt x="133" y="642"/>
                      <a:pt x="203" y="636"/>
                      <a:pt x="273" y="631"/>
                    </a:cubicBezTo>
                    <a:cubicBezTo>
                      <a:pt x="309" y="628"/>
                      <a:pt x="344" y="626"/>
                      <a:pt x="379" y="625"/>
                    </a:cubicBezTo>
                    <a:lnTo>
                      <a:pt x="431" y="623"/>
                    </a:lnTo>
                    <a:lnTo>
                      <a:pt x="431" y="623"/>
                    </a:lnTo>
                    <a:cubicBezTo>
                      <a:pt x="444" y="622"/>
                      <a:pt x="458" y="619"/>
                      <a:pt x="470" y="613"/>
                    </a:cubicBezTo>
                    <a:cubicBezTo>
                      <a:pt x="522" y="589"/>
                      <a:pt x="561" y="530"/>
                      <a:pt x="576" y="465"/>
                    </a:cubicBezTo>
                    <a:lnTo>
                      <a:pt x="576" y="465"/>
                    </a:lnTo>
                    <a:cubicBezTo>
                      <a:pt x="582" y="431"/>
                      <a:pt x="586" y="396"/>
                      <a:pt x="587" y="361"/>
                    </a:cubicBezTo>
                    <a:cubicBezTo>
                      <a:pt x="589" y="326"/>
                      <a:pt x="590" y="291"/>
                      <a:pt x="589" y="256"/>
                    </a:cubicBezTo>
                    <a:lnTo>
                      <a:pt x="590" y="25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2" name="Google Shape;1442;p65"/>
              <p:cNvSpPr/>
              <p:nvPr/>
            </p:nvSpPr>
            <p:spPr>
              <a:xfrm flipH="1">
                <a:off x="2220033" y="1778482"/>
                <a:ext cx="109164" cy="3342"/>
              </a:xfrm>
              <a:custGeom>
                <a:avLst/>
                <a:gdLst/>
                <a:ahLst/>
                <a:cxnLst/>
                <a:rect l="l" t="t" r="r" b="b"/>
                <a:pathLst>
                  <a:path w="294" h="9" extrusionOk="0">
                    <a:moveTo>
                      <a:pt x="0" y="9"/>
                    </a:moveTo>
                    <a:cubicBezTo>
                      <a:pt x="0" y="6"/>
                      <a:pt x="0" y="3"/>
                      <a:pt x="0" y="0"/>
                    </a:cubicBezTo>
                    <a:lnTo>
                      <a:pt x="294" y="5"/>
                    </a:lnTo>
                    <a:lnTo>
                      <a:pt x="0" y="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3" name="Google Shape;1443;p65"/>
              <p:cNvSpPr/>
              <p:nvPr/>
            </p:nvSpPr>
            <p:spPr>
              <a:xfrm flipH="1">
                <a:off x="2236742" y="1792963"/>
                <a:ext cx="92455" cy="3713"/>
              </a:xfrm>
              <a:custGeom>
                <a:avLst/>
                <a:gdLst/>
                <a:ahLst/>
                <a:cxnLst/>
                <a:rect l="l" t="t" r="r" b="b"/>
                <a:pathLst>
                  <a:path w="249" h="10" extrusionOk="0">
                    <a:moveTo>
                      <a:pt x="0" y="10"/>
                    </a:moveTo>
                    <a:cubicBezTo>
                      <a:pt x="0" y="6"/>
                      <a:pt x="0" y="3"/>
                      <a:pt x="0" y="0"/>
                    </a:cubicBezTo>
                    <a:lnTo>
                      <a:pt x="249" y="5"/>
                    </a:lnTo>
                    <a:lnTo>
                      <a:pt x="0" y="1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4" name="Google Shape;1444;p65"/>
              <p:cNvSpPr/>
              <p:nvPr/>
            </p:nvSpPr>
            <p:spPr>
              <a:xfrm flipH="1">
                <a:off x="2139460" y="1730955"/>
                <a:ext cx="28219" cy="743"/>
              </a:xfrm>
              <a:custGeom>
                <a:avLst/>
                <a:gdLst/>
                <a:ahLst/>
                <a:cxnLst/>
                <a:rect l="l" t="t" r="r" b="b"/>
                <a:pathLst>
                  <a:path w="76" h="2" extrusionOk="0">
                    <a:moveTo>
                      <a:pt x="76" y="2"/>
                    </a:moveTo>
                    <a:lnTo>
                      <a:pt x="0" y="2"/>
                    </a:lnTo>
                    <a:lnTo>
                      <a:pt x="0" y="0"/>
                    </a:lnTo>
                    <a:lnTo>
                      <a:pt x="76" y="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5" name="Google Shape;1445;p65"/>
              <p:cNvSpPr/>
              <p:nvPr/>
            </p:nvSpPr>
            <p:spPr>
              <a:xfrm flipH="1">
                <a:off x="2167679" y="1729098"/>
                <a:ext cx="168944" cy="4456"/>
              </a:xfrm>
              <a:custGeom>
                <a:avLst/>
                <a:gdLst/>
                <a:ahLst/>
                <a:cxnLst/>
                <a:rect l="l" t="t" r="r" b="b"/>
                <a:pathLst>
                  <a:path w="455" h="12" extrusionOk="0">
                    <a:moveTo>
                      <a:pt x="455" y="7"/>
                    </a:moveTo>
                    <a:lnTo>
                      <a:pt x="4" y="12"/>
                    </a:lnTo>
                    <a:cubicBezTo>
                      <a:pt x="3" y="8"/>
                      <a:pt x="2" y="4"/>
                      <a:pt x="0" y="0"/>
                    </a:cubicBezTo>
                    <a:lnTo>
                      <a:pt x="454" y="5"/>
                    </a:lnTo>
                    <a:lnTo>
                      <a:pt x="455" y="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6" name="Google Shape;1446;p65"/>
              <p:cNvSpPr/>
              <p:nvPr/>
            </p:nvSpPr>
            <p:spPr>
              <a:xfrm flipH="1">
                <a:off x="2167679" y="1857941"/>
                <a:ext cx="173028" cy="4456"/>
              </a:xfrm>
              <a:custGeom>
                <a:avLst/>
                <a:gdLst/>
                <a:ahLst/>
                <a:cxnLst/>
                <a:rect l="l" t="t" r="r" b="b"/>
                <a:pathLst>
                  <a:path w="466" h="12" extrusionOk="0">
                    <a:moveTo>
                      <a:pt x="466" y="6"/>
                    </a:moveTo>
                    <a:lnTo>
                      <a:pt x="0" y="12"/>
                    </a:lnTo>
                    <a:lnTo>
                      <a:pt x="3" y="0"/>
                    </a:lnTo>
                    <a:lnTo>
                      <a:pt x="466" y="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7" name="Google Shape;1447;p65"/>
              <p:cNvSpPr/>
              <p:nvPr/>
            </p:nvSpPr>
            <p:spPr>
              <a:xfrm flipH="1">
                <a:off x="2169164" y="1824895"/>
                <a:ext cx="163746" cy="3713"/>
              </a:xfrm>
              <a:custGeom>
                <a:avLst/>
                <a:gdLst/>
                <a:ahLst/>
                <a:cxnLst/>
                <a:rect l="l" t="t" r="r" b="b"/>
                <a:pathLst>
                  <a:path w="441" h="10" extrusionOk="0">
                    <a:moveTo>
                      <a:pt x="0" y="10"/>
                    </a:moveTo>
                    <a:cubicBezTo>
                      <a:pt x="0" y="7"/>
                      <a:pt x="1" y="4"/>
                      <a:pt x="2" y="0"/>
                    </a:cubicBezTo>
                    <a:lnTo>
                      <a:pt x="441" y="5"/>
                    </a:lnTo>
                    <a:lnTo>
                      <a:pt x="0" y="1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8" name="Google Shape;1448;p65"/>
              <p:cNvSpPr/>
              <p:nvPr/>
            </p:nvSpPr>
            <p:spPr>
              <a:xfrm flipH="1">
                <a:off x="2085620" y="1740980"/>
                <a:ext cx="248774" cy="5941"/>
              </a:xfrm>
              <a:custGeom>
                <a:avLst/>
                <a:gdLst/>
                <a:ahLst/>
                <a:cxnLst/>
                <a:rect l="l" t="t" r="r" b="b"/>
                <a:pathLst>
                  <a:path w="670" h="16" extrusionOk="0">
                    <a:moveTo>
                      <a:pt x="670" y="16"/>
                    </a:moveTo>
                    <a:lnTo>
                      <a:pt x="670" y="0"/>
                    </a:lnTo>
                    <a:lnTo>
                      <a:pt x="0" y="8"/>
                    </a:lnTo>
                    <a:lnTo>
                      <a:pt x="670" y="1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9" name="Google Shape;1449;p65"/>
              <p:cNvSpPr/>
              <p:nvPr/>
            </p:nvSpPr>
            <p:spPr>
              <a:xfrm flipH="1">
                <a:off x="2034381" y="1750263"/>
                <a:ext cx="209416" cy="5941"/>
              </a:xfrm>
              <a:custGeom>
                <a:avLst/>
                <a:gdLst/>
                <a:ahLst/>
                <a:cxnLst/>
                <a:rect l="l" t="t" r="r" b="b"/>
                <a:pathLst>
                  <a:path w="564" h="16" extrusionOk="0">
                    <a:moveTo>
                      <a:pt x="564" y="16"/>
                    </a:moveTo>
                    <a:lnTo>
                      <a:pt x="564" y="0"/>
                    </a:lnTo>
                    <a:lnTo>
                      <a:pt x="0" y="8"/>
                    </a:lnTo>
                    <a:lnTo>
                      <a:pt x="564" y="1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0" name="Google Shape;1450;p65"/>
              <p:cNvSpPr/>
              <p:nvPr/>
            </p:nvSpPr>
            <p:spPr>
              <a:xfrm flipH="1">
                <a:off x="2084878" y="1868337"/>
                <a:ext cx="248774" cy="6312"/>
              </a:xfrm>
              <a:custGeom>
                <a:avLst/>
                <a:gdLst/>
                <a:ahLst/>
                <a:cxnLst/>
                <a:rect l="l" t="t" r="r" b="b"/>
                <a:pathLst>
                  <a:path w="670" h="17" extrusionOk="0">
                    <a:moveTo>
                      <a:pt x="670" y="17"/>
                    </a:moveTo>
                    <a:lnTo>
                      <a:pt x="670" y="0"/>
                    </a:lnTo>
                    <a:lnTo>
                      <a:pt x="0" y="9"/>
                    </a:lnTo>
                    <a:lnTo>
                      <a:pt x="670" y="1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1" name="Google Shape;1451;p65"/>
              <p:cNvSpPr/>
              <p:nvPr/>
            </p:nvSpPr>
            <p:spPr>
              <a:xfrm flipH="1">
                <a:off x="1584359" y="1660036"/>
                <a:ext cx="797563" cy="271053"/>
              </a:xfrm>
              <a:custGeom>
                <a:avLst/>
                <a:gdLst/>
                <a:ahLst/>
                <a:cxnLst/>
                <a:rect l="l" t="t" r="r" b="b"/>
                <a:pathLst>
                  <a:path w="2148" h="730" extrusionOk="0">
                    <a:moveTo>
                      <a:pt x="41" y="112"/>
                    </a:moveTo>
                    <a:lnTo>
                      <a:pt x="533" y="112"/>
                    </a:lnTo>
                    <a:lnTo>
                      <a:pt x="533" y="112"/>
                    </a:lnTo>
                    <a:cubicBezTo>
                      <a:pt x="541" y="122"/>
                      <a:pt x="549" y="132"/>
                      <a:pt x="555" y="144"/>
                    </a:cubicBezTo>
                    <a:cubicBezTo>
                      <a:pt x="579" y="183"/>
                      <a:pt x="590" y="229"/>
                      <a:pt x="590" y="275"/>
                    </a:cubicBezTo>
                    <a:cubicBezTo>
                      <a:pt x="590" y="277"/>
                      <a:pt x="590" y="278"/>
                      <a:pt x="590" y="280"/>
                    </a:cubicBezTo>
                    <a:lnTo>
                      <a:pt x="590" y="451"/>
                    </a:lnTo>
                    <a:lnTo>
                      <a:pt x="590" y="451"/>
                    </a:lnTo>
                    <a:cubicBezTo>
                      <a:pt x="590" y="452"/>
                      <a:pt x="590" y="454"/>
                      <a:pt x="590" y="456"/>
                    </a:cubicBezTo>
                    <a:cubicBezTo>
                      <a:pt x="590" y="502"/>
                      <a:pt x="579" y="547"/>
                      <a:pt x="555" y="587"/>
                    </a:cubicBezTo>
                    <a:cubicBezTo>
                      <a:pt x="549" y="598"/>
                      <a:pt x="541" y="608"/>
                      <a:pt x="533" y="618"/>
                    </a:cubicBezTo>
                    <a:lnTo>
                      <a:pt x="41" y="618"/>
                    </a:lnTo>
                    <a:cubicBezTo>
                      <a:pt x="18" y="618"/>
                      <a:pt x="0" y="643"/>
                      <a:pt x="0" y="674"/>
                    </a:cubicBezTo>
                    <a:cubicBezTo>
                      <a:pt x="0" y="705"/>
                      <a:pt x="18" y="730"/>
                      <a:pt x="41" y="730"/>
                    </a:cubicBezTo>
                    <a:lnTo>
                      <a:pt x="1942" y="730"/>
                    </a:lnTo>
                    <a:cubicBezTo>
                      <a:pt x="2055" y="730"/>
                      <a:pt x="2148" y="605"/>
                      <a:pt x="2148" y="451"/>
                    </a:cubicBezTo>
                    <a:lnTo>
                      <a:pt x="2148" y="280"/>
                    </a:lnTo>
                    <a:cubicBezTo>
                      <a:pt x="2148" y="126"/>
                      <a:pt x="2055" y="0"/>
                      <a:pt x="1942" y="0"/>
                    </a:cubicBezTo>
                    <a:lnTo>
                      <a:pt x="41" y="0"/>
                    </a:lnTo>
                    <a:cubicBezTo>
                      <a:pt x="18" y="0"/>
                      <a:pt x="0" y="25"/>
                      <a:pt x="0" y="56"/>
                    </a:cubicBezTo>
                    <a:cubicBezTo>
                      <a:pt x="0" y="87"/>
                      <a:pt x="18" y="112"/>
                      <a:pt x="41" y="11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2" name="Google Shape;1452;p65"/>
              <p:cNvSpPr/>
              <p:nvPr/>
            </p:nvSpPr>
            <p:spPr>
              <a:xfrm flipH="1">
                <a:off x="1573219" y="1647783"/>
                <a:ext cx="818356" cy="293331"/>
              </a:xfrm>
              <a:custGeom>
                <a:avLst/>
                <a:gdLst/>
                <a:ahLst/>
                <a:cxnLst/>
                <a:rect l="l" t="t" r="r" b="b"/>
                <a:pathLst>
                  <a:path w="2204" h="790" extrusionOk="0">
                    <a:moveTo>
                      <a:pt x="67" y="142"/>
                    </a:moveTo>
                    <a:cubicBezTo>
                      <a:pt x="149" y="142"/>
                      <a:pt x="231" y="142"/>
                      <a:pt x="313" y="140"/>
                    </a:cubicBezTo>
                    <a:cubicBezTo>
                      <a:pt x="395" y="138"/>
                      <a:pt x="477" y="137"/>
                      <a:pt x="559" y="135"/>
                    </a:cubicBezTo>
                    <a:lnTo>
                      <a:pt x="564" y="135"/>
                    </a:lnTo>
                    <a:lnTo>
                      <a:pt x="567" y="139"/>
                    </a:lnTo>
                    <a:lnTo>
                      <a:pt x="567" y="139"/>
                    </a:lnTo>
                    <a:cubicBezTo>
                      <a:pt x="577" y="151"/>
                      <a:pt x="586" y="164"/>
                      <a:pt x="594" y="177"/>
                    </a:cubicBezTo>
                    <a:cubicBezTo>
                      <a:pt x="610" y="204"/>
                      <a:pt x="620" y="233"/>
                      <a:pt x="626" y="264"/>
                    </a:cubicBezTo>
                    <a:lnTo>
                      <a:pt x="626" y="264"/>
                    </a:lnTo>
                    <a:cubicBezTo>
                      <a:pt x="630" y="286"/>
                      <a:pt x="631" y="309"/>
                      <a:pt x="631" y="331"/>
                    </a:cubicBezTo>
                    <a:cubicBezTo>
                      <a:pt x="631" y="332"/>
                      <a:pt x="631" y="332"/>
                      <a:pt x="631" y="332"/>
                    </a:cubicBezTo>
                    <a:lnTo>
                      <a:pt x="633" y="399"/>
                    </a:lnTo>
                    <a:lnTo>
                      <a:pt x="635" y="465"/>
                    </a:lnTo>
                    <a:lnTo>
                      <a:pt x="635" y="465"/>
                    </a:lnTo>
                    <a:cubicBezTo>
                      <a:pt x="636" y="473"/>
                      <a:pt x="636" y="481"/>
                      <a:pt x="636" y="488"/>
                    </a:cubicBezTo>
                    <a:cubicBezTo>
                      <a:pt x="636" y="504"/>
                      <a:pt x="635" y="520"/>
                      <a:pt x="633" y="535"/>
                    </a:cubicBezTo>
                    <a:lnTo>
                      <a:pt x="633" y="535"/>
                    </a:lnTo>
                    <a:cubicBezTo>
                      <a:pt x="629" y="571"/>
                      <a:pt x="617" y="605"/>
                      <a:pt x="599" y="637"/>
                    </a:cubicBezTo>
                    <a:cubicBezTo>
                      <a:pt x="593" y="648"/>
                      <a:pt x="586" y="658"/>
                      <a:pt x="578" y="668"/>
                    </a:cubicBezTo>
                    <a:lnTo>
                      <a:pt x="571" y="676"/>
                    </a:lnTo>
                    <a:lnTo>
                      <a:pt x="559" y="676"/>
                    </a:lnTo>
                    <a:cubicBezTo>
                      <a:pt x="502" y="678"/>
                      <a:pt x="444" y="679"/>
                      <a:pt x="386" y="679"/>
                    </a:cubicBezTo>
                    <a:cubicBezTo>
                      <a:pt x="329" y="679"/>
                      <a:pt x="271" y="680"/>
                      <a:pt x="213" y="679"/>
                    </a:cubicBezTo>
                    <a:lnTo>
                      <a:pt x="67" y="679"/>
                    </a:lnTo>
                    <a:lnTo>
                      <a:pt x="67" y="679"/>
                    </a:lnTo>
                    <a:lnTo>
                      <a:pt x="67" y="679"/>
                    </a:lnTo>
                    <a:cubicBezTo>
                      <a:pt x="66" y="679"/>
                      <a:pt x="66" y="679"/>
                      <a:pt x="65" y="680"/>
                    </a:cubicBezTo>
                    <a:cubicBezTo>
                      <a:pt x="64" y="680"/>
                      <a:pt x="63" y="681"/>
                      <a:pt x="63" y="681"/>
                    </a:cubicBezTo>
                    <a:lnTo>
                      <a:pt x="63" y="681"/>
                    </a:lnTo>
                    <a:cubicBezTo>
                      <a:pt x="61" y="683"/>
                      <a:pt x="60" y="685"/>
                      <a:pt x="58" y="688"/>
                    </a:cubicBezTo>
                    <a:cubicBezTo>
                      <a:pt x="56" y="692"/>
                      <a:pt x="54" y="698"/>
                      <a:pt x="53" y="703"/>
                    </a:cubicBezTo>
                    <a:lnTo>
                      <a:pt x="53" y="703"/>
                    </a:lnTo>
                    <a:cubicBezTo>
                      <a:pt x="53" y="705"/>
                      <a:pt x="53" y="707"/>
                      <a:pt x="53" y="708"/>
                    </a:cubicBezTo>
                    <a:cubicBezTo>
                      <a:pt x="53" y="716"/>
                      <a:pt x="55" y="723"/>
                      <a:pt x="58" y="729"/>
                    </a:cubicBezTo>
                    <a:lnTo>
                      <a:pt x="58" y="729"/>
                    </a:lnTo>
                    <a:lnTo>
                      <a:pt x="58" y="730"/>
                    </a:lnTo>
                    <a:cubicBezTo>
                      <a:pt x="60" y="732"/>
                      <a:pt x="62" y="735"/>
                      <a:pt x="64" y="736"/>
                    </a:cubicBezTo>
                    <a:lnTo>
                      <a:pt x="64" y="736"/>
                    </a:lnTo>
                    <a:cubicBezTo>
                      <a:pt x="65" y="736"/>
                      <a:pt x="65" y="737"/>
                      <a:pt x="65" y="737"/>
                    </a:cubicBezTo>
                    <a:cubicBezTo>
                      <a:pt x="66" y="737"/>
                      <a:pt x="66" y="737"/>
                      <a:pt x="67" y="737"/>
                    </a:cubicBezTo>
                    <a:cubicBezTo>
                      <a:pt x="68" y="737"/>
                      <a:pt x="67" y="737"/>
                      <a:pt x="71" y="737"/>
                    </a:cubicBezTo>
                    <a:lnTo>
                      <a:pt x="115" y="738"/>
                    </a:lnTo>
                    <a:lnTo>
                      <a:pt x="461" y="746"/>
                    </a:lnTo>
                    <a:cubicBezTo>
                      <a:pt x="577" y="748"/>
                      <a:pt x="692" y="751"/>
                      <a:pt x="807" y="752"/>
                    </a:cubicBezTo>
                    <a:cubicBezTo>
                      <a:pt x="1038" y="754"/>
                      <a:pt x="1269" y="753"/>
                      <a:pt x="1500" y="749"/>
                    </a:cubicBezTo>
                    <a:lnTo>
                      <a:pt x="1846" y="742"/>
                    </a:lnTo>
                    <a:lnTo>
                      <a:pt x="1933" y="741"/>
                    </a:lnTo>
                    <a:lnTo>
                      <a:pt x="1954" y="741"/>
                    </a:lnTo>
                    <a:cubicBezTo>
                      <a:pt x="1961" y="741"/>
                      <a:pt x="1969" y="741"/>
                      <a:pt x="1975" y="740"/>
                    </a:cubicBezTo>
                    <a:lnTo>
                      <a:pt x="1975" y="740"/>
                    </a:lnTo>
                    <a:cubicBezTo>
                      <a:pt x="1981" y="740"/>
                      <a:pt x="1987" y="739"/>
                      <a:pt x="1993" y="737"/>
                    </a:cubicBezTo>
                    <a:lnTo>
                      <a:pt x="1993" y="737"/>
                    </a:lnTo>
                    <a:cubicBezTo>
                      <a:pt x="1999" y="736"/>
                      <a:pt x="2005" y="735"/>
                      <a:pt x="2011" y="733"/>
                    </a:cubicBezTo>
                    <a:lnTo>
                      <a:pt x="2011" y="733"/>
                    </a:lnTo>
                    <a:cubicBezTo>
                      <a:pt x="2019" y="729"/>
                      <a:pt x="2027" y="725"/>
                      <a:pt x="2034" y="721"/>
                    </a:cubicBezTo>
                    <a:cubicBezTo>
                      <a:pt x="2064" y="704"/>
                      <a:pt x="2090" y="679"/>
                      <a:pt x="2107" y="649"/>
                    </a:cubicBezTo>
                    <a:cubicBezTo>
                      <a:pt x="2111" y="642"/>
                      <a:pt x="2114" y="635"/>
                      <a:pt x="2117" y="629"/>
                    </a:cubicBezTo>
                    <a:lnTo>
                      <a:pt x="2117" y="629"/>
                    </a:lnTo>
                    <a:cubicBezTo>
                      <a:pt x="2128" y="604"/>
                      <a:pt x="2136" y="579"/>
                      <a:pt x="2141" y="553"/>
                    </a:cubicBezTo>
                    <a:lnTo>
                      <a:pt x="2141" y="553"/>
                    </a:lnTo>
                    <a:cubicBezTo>
                      <a:pt x="2143" y="540"/>
                      <a:pt x="2145" y="527"/>
                      <a:pt x="2146" y="513"/>
                    </a:cubicBezTo>
                    <a:cubicBezTo>
                      <a:pt x="2146" y="500"/>
                      <a:pt x="2147" y="487"/>
                      <a:pt x="2146" y="472"/>
                    </a:cubicBezTo>
                    <a:lnTo>
                      <a:pt x="2146" y="386"/>
                    </a:lnTo>
                    <a:lnTo>
                      <a:pt x="2146" y="342"/>
                    </a:lnTo>
                    <a:cubicBezTo>
                      <a:pt x="2146" y="328"/>
                      <a:pt x="2146" y="313"/>
                      <a:pt x="2145" y="300"/>
                    </a:cubicBezTo>
                    <a:lnTo>
                      <a:pt x="2145" y="300"/>
                    </a:lnTo>
                    <a:cubicBezTo>
                      <a:pt x="2143" y="249"/>
                      <a:pt x="2129" y="200"/>
                      <a:pt x="2104" y="156"/>
                    </a:cubicBezTo>
                    <a:cubicBezTo>
                      <a:pt x="2103" y="154"/>
                      <a:pt x="2102" y="152"/>
                      <a:pt x="2101" y="151"/>
                    </a:cubicBezTo>
                    <a:cubicBezTo>
                      <a:pt x="2074" y="107"/>
                      <a:pt x="2032" y="74"/>
                      <a:pt x="1987" y="68"/>
                    </a:cubicBezTo>
                    <a:cubicBezTo>
                      <a:pt x="1981" y="68"/>
                      <a:pt x="1975" y="68"/>
                      <a:pt x="1970" y="66"/>
                    </a:cubicBezTo>
                    <a:lnTo>
                      <a:pt x="1948" y="66"/>
                    </a:lnTo>
                    <a:lnTo>
                      <a:pt x="1905" y="66"/>
                    </a:lnTo>
                    <a:lnTo>
                      <a:pt x="1645" y="66"/>
                    </a:lnTo>
                    <a:cubicBezTo>
                      <a:pt x="1530" y="66"/>
                      <a:pt x="1414" y="65"/>
                      <a:pt x="1299" y="65"/>
                    </a:cubicBezTo>
                    <a:cubicBezTo>
                      <a:pt x="1241" y="65"/>
                      <a:pt x="1184" y="64"/>
                      <a:pt x="1126" y="63"/>
                    </a:cubicBezTo>
                    <a:cubicBezTo>
                      <a:pt x="1069" y="62"/>
                      <a:pt x="1010" y="61"/>
                      <a:pt x="953" y="60"/>
                    </a:cubicBezTo>
                    <a:cubicBezTo>
                      <a:pt x="837" y="57"/>
                      <a:pt x="722" y="53"/>
                      <a:pt x="606" y="50"/>
                    </a:cubicBezTo>
                    <a:lnTo>
                      <a:pt x="260" y="40"/>
                    </a:lnTo>
                    <a:lnTo>
                      <a:pt x="87" y="37"/>
                    </a:lnTo>
                    <a:cubicBezTo>
                      <a:pt x="80" y="37"/>
                      <a:pt x="73" y="37"/>
                      <a:pt x="66" y="37"/>
                    </a:cubicBezTo>
                    <a:lnTo>
                      <a:pt x="66" y="37"/>
                    </a:lnTo>
                    <a:cubicBezTo>
                      <a:pt x="61" y="38"/>
                      <a:pt x="57" y="39"/>
                      <a:pt x="53" y="41"/>
                    </a:cubicBezTo>
                    <a:cubicBezTo>
                      <a:pt x="51" y="42"/>
                      <a:pt x="50" y="43"/>
                      <a:pt x="48" y="45"/>
                    </a:cubicBezTo>
                    <a:lnTo>
                      <a:pt x="48" y="45"/>
                    </a:lnTo>
                    <a:cubicBezTo>
                      <a:pt x="44" y="48"/>
                      <a:pt x="41" y="53"/>
                      <a:pt x="38" y="58"/>
                    </a:cubicBezTo>
                    <a:cubicBezTo>
                      <a:pt x="35" y="65"/>
                      <a:pt x="31" y="72"/>
                      <a:pt x="31" y="80"/>
                    </a:cubicBezTo>
                    <a:lnTo>
                      <a:pt x="31" y="80"/>
                    </a:lnTo>
                    <a:cubicBezTo>
                      <a:pt x="30" y="83"/>
                      <a:pt x="30" y="86"/>
                      <a:pt x="30" y="90"/>
                    </a:cubicBezTo>
                    <a:cubicBezTo>
                      <a:pt x="30" y="100"/>
                      <a:pt x="32" y="110"/>
                      <a:pt x="37" y="120"/>
                    </a:cubicBezTo>
                    <a:lnTo>
                      <a:pt x="37" y="120"/>
                    </a:lnTo>
                    <a:cubicBezTo>
                      <a:pt x="37" y="121"/>
                      <a:pt x="38" y="123"/>
                      <a:pt x="39" y="124"/>
                    </a:cubicBezTo>
                    <a:cubicBezTo>
                      <a:pt x="42" y="129"/>
                      <a:pt x="47" y="134"/>
                      <a:pt x="52" y="137"/>
                    </a:cubicBezTo>
                    <a:cubicBezTo>
                      <a:pt x="57" y="140"/>
                      <a:pt x="62" y="142"/>
                      <a:pt x="67" y="142"/>
                    </a:cubicBezTo>
                    <a:moveTo>
                      <a:pt x="67" y="148"/>
                    </a:moveTo>
                    <a:lnTo>
                      <a:pt x="67" y="148"/>
                    </a:lnTo>
                    <a:cubicBezTo>
                      <a:pt x="60" y="148"/>
                      <a:pt x="55" y="145"/>
                      <a:pt x="48" y="142"/>
                    </a:cubicBezTo>
                    <a:cubicBezTo>
                      <a:pt x="41" y="138"/>
                      <a:pt x="35" y="133"/>
                      <a:pt x="32" y="127"/>
                    </a:cubicBezTo>
                    <a:cubicBezTo>
                      <a:pt x="31" y="125"/>
                      <a:pt x="31" y="124"/>
                      <a:pt x="30" y="123"/>
                    </a:cubicBezTo>
                    <a:lnTo>
                      <a:pt x="30" y="123"/>
                    </a:lnTo>
                    <a:cubicBezTo>
                      <a:pt x="25" y="112"/>
                      <a:pt x="22" y="101"/>
                      <a:pt x="22" y="89"/>
                    </a:cubicBezTo>
                    <a:cubicBezTo>
                      <a:pt x="22" y="86"/>
                      <a:pt x="22" y="82"/>
                      <a:pt x="23" y="79"/>
                    </a:cubicBezTo>
                    <a:lnTo>
                      <a:pt x="23" y="79"/>
                    </a:lnTo>
                    <a:cubicBezTo>
                      <a:pt x="24" y="70"/>
                      <a:pt x="27" y="61"/>
                      <a:pt x="31" y="54"/>
                    </a:cubicBezTo>
                    <a:cubicBezTo>
                      <a:pt x="35" y="48"/>
                      <a:pt x="38" y="43"/>
                      <a:pt x="43" y="39"/>
                    </a:cubicBezTo>
                    <a:lnTo>
                      <a:pt x="43" y="39"/>
                    </a:lnTo>
                    <a:cubicBezTo>
                      <a:pt x="45" y="37"/>
                      <a:pt x="47" y="35"/>
                      <a:pt x="49" y="34"/>
                    </a:cubicBezTo>
                    <a:cubicBezTo>
                      <a:pt x="54" y="31"/>
                      <a:pt x="59" y="30"/>
                      <a:pt x="65" y="29"/>
                    </a:cubicBezTo>
                    <a:cubicBezTo>
                      <a:pt x="73" y="29"/>
                      <a:pt x="79" y="29"/>
                      <a:pt x="87" y="29"/>
                    </a:cubicBezTo>
                    <a:lnTo>
                      <a:pt x="260" y="27"/>
                    </a:lnTo>
                    <a:lnTo>
                      <a:pt x="606" y="17"/>
                    </a:lnTo>
                    <a:cubicBezTo>
                      <a:pt x="722" y="14"/>
                      <a:pt x="837" y="9"/>
                      <a:pt x="952" y="7"/>
                    </a:cubicBezTo>
                    <a:cubicBezTo>
                      <a:pt x="1010" y="6"/>
                      <a:pt x="1068" y="5"/>
                      <a:pt x="1126" y="4"/>
                    </a:cubicBezTo>
                    <a:cubicBezTo>
                      <a:pt x="1183" y="3"/>
                      <a:pt x="1241" y="2"/>
                      <a:pt x="1299" y="2"/>
                    </a:cubicBezTo>
                    <a:cubicBezTo>
                      <a:pt x="1414" y="2"/>
                      <a:pt x="1530" y="0"/>
                      <a:pt x="1645" y="0"/>
                    </a:cubicBezTo>
                    <a:lnTo>
                      <a:pt x="1905" y="0"/>
                    </a:lnTo>
                    <a:lnTo>
                      <a:pt x="1948" y="0"/>
                    </a:lnTo>
                    <a:lnTo>
                      <a:pt x="1970" y="0"/>
                    </a:lnTo>
                    <a:cubicBezTo>
                      <a:pt x="1979" y="0"/>
                      <a:pt x="1987" y="1"/>
                      <a:pt x="1996" y="3"/>
                    </a:cubicBezTo>
                    <a:lnTo>
                      <a:pt x="1996" y="3"/>
                    </a:lnTo>
                    <a:cubicBezTo>
                      <a:pt x="2020" y="7"/>
                      <a:pt x="2043" y="15"/>
                      <a:pt x="2064" y="27"/>
                    </a:cubicBezTo>
                    <a:cubicBezTo>
                      <a:pt x="2073" y="32"/>
                      <a:pt x="2081" y="38"/>
                      <a:pt x="2089" y="44"/>
                    </a:cubicBezTo>
                    <a:lnTo>
                      <a:pt x="2089" y="44"/>
                    </a:lnTo>
                    <a:cubicBezTo>
                      <a:pt x="2115" y="64"/>
                      <a:pt x="2136" y="89"/>
                      <a:pt x="2153" y="117"/>
                    </a:cubicBezTo>
                    <a:lnTo>
                      <a:pt x="2153" y="117"/>
                    </a:lnTo>
                    <a:cubicBezTo>
                      <a:pt x="2154" y="118"/>
                      <a:pt x="2154" y="118"/>
                      <a:pt x="2154" y="119"/>
                    </a:cubicBezTo>
                    <a:cubicBezTo>
                      <a:pt x="2186" y="173"/>
                      <a:pt x="2203" y="234"/>
                      <a:pt x="2204" y="296"/>
                    </a:cubicBezTo>
                    <a:cubicBezTo>
                      <a:pt x="2204" y="313"/>
                      <a:pt x="2204" y="326"/>
                      <a:pt x="2204" y="341"/>
                    </a:cubicBezTo>
                    <a:lnTo>
                      <a:pt x="2204" y="384"/>
                    </a:lnTo>
                    <a:lnTo>
                      <a:pt x="2204" y="471"/>
                    </a:lnTo>
                    <a:lnTo>
                      <a:pt x="2204" y="471"/>
                    </a:lnTo>
                    <a:cubicBezTo>
                      <a:pt x="2204" y="473"/>
                      <a:pt x="2204" y="476"/>
                      <a:pt x="2204" y="479"/>
                    </a:cubicBezTo>
                    <a:cubicBezTo>
                      <a:pt x="2204" y="538"/>
                      <a:pt x="2191" y="597"/>
                      <a:pt x="2164" y="650"/>
                    </a:cubicBezTo>
                    <a:lnTo>
                      <a:pt x="2164" y="650"/>
                    </a:lnTo>
                    <a:cubicBezTo>
                      <a:pt x="2162" y="655"/>
                      <a:pt x="2159" y="660"/>
                      <a:pt x="2157" y="664"/>
                    </a:cubicBezTo>
                    <a:cubicBezTo>
                      <a:pt x="2144" y="687"/>
                      <a:pt x="2127" y="708"/>
                      <a:pt x="2109" y="726"/>
                    </a:cubicBezTo>
                    <a:lnTo>
                      <a:pt x="2109" y="726"/>
                    </a:lnTo>
                    <a:cubicBezTo>
                      <a:pt x="2096" y="739"/>
                      <a:pt x="2081" y="751"/>
                      <a:pt x="2065" y="760"/>
                    </a:cubicBezTo>
                    <a:cubicBezTo>
                      <a:pt x="2053" y="767"/>
                      <a:pt x="2040" y="773"/>
                      <a:pt x="2026" y="777"/>
                    </a:cubicBezTo>
                    <a:lnTo>
                      <a:pt x="2026" y="777"/>
                    </a:lnTo>
                    <a:cubicBezTo>
                      <a:pt x="2018" y="780"/>
                      <a:pt x="2010" y="782"/>
                      <a:pt x="2002" y="783"/>
                    </a:cubicBezTo>
                    <a:lnTo>
                      <a:pt x="2002" y="783"/>
                    </a:lnTo>
                    <a:cubicBezTo>
                      <a:pt x="1994" y="785"/>
                      <a:pt x="1986" y="786"/>
                      <a:pt x="1977" y="786"/>
                    </a:cubicBezTo>
                    <a:cubicBezTo>
                      <a:pt x="1969" y="786"/>
                      <a:pt x="1962" y="786"/>
                      <a:pt x="1955" y="786"/>
                    </a:cubicBezTo>
                    <a:lnTo>
                      <a:pt x="1933" y="786"/>
                    </a:lnTo>
                    <a:lnTo>
                      <a:pt x="1847" y="784"/>
                    </a:lnTo>
                    <a:lnTo>
                      <a:pt x="1500" y="777"/>
                    </a:lnTo>
                    <a:cubicBezTo>
                      <a:pt x="1270" y="773"/>
                      <a:pt x="1039" y="772"/>
                      <a:pt x="808" y="774"/>
                    </a:cubicBezTo>
                    <a:cubicBezTo>
                      <a:pt x="692" y="775"/>
                      <a:pt x="577" y="778"/>
                      <a:pt x="462" y="780"/>
                    </a:cubicBezTo>
                    <a:lnTo>
                      <a:pt x="115" y="788"/>
                    </a:lnTo>
                    <a:lnTo>
                      <a:pt x="71" y="790"/>
                    </a:lnTo>
                    <a:lnTo>
                      <a:pt x="71" y="790"/>
                    </a:lnTo>
                    <a:cubicBezTo>
                      <a:pt x="70" y="790"/>
                      <a:pt x="69" y="790"/>
                      <a:pt x="68" y="790"/>
                    </a:cubicBezTo>
                    <a:cubicBezTo>
                      <a:pt x="64" y="790"/>
                      <a:pt x="59" y="789"/>
                      <a:pt x="55" y="788"/>
                    </a:cubicBezTo>
                    <a:lnTo>
                      <a:pt x="55" y="788"/>
                    </a:lnTo>
                    <a:cubicBezTo>
                      <a:pt x="49" y="787"/>
                      <a:pt x="44" y="785"/>
                      <a:pt x="39" y="782"/>
                    </a:cubicBezTo>
                    <a:cubicBezTo>
                      <a:pt x="38" y="782"/>
                      <a:pt x="38" y="781"/>
                      <a:pt x="37" y="781"/>
                    </a:cubicBezTo>
                    <a:lnTo>
                      <a:pt x="37" y="781"/>
                    </a:lnTo>
                    <a:cubicBezTo>
                      <a:pt x="28" y="775"/>
                      <a:pt x="20" y="767"/>
                      <a:pt x="14" y="757"/>
                    </a:cubicBezTo>
                    <a:lnTo>
                      <a:pt x="14" y="757"/>
                    </a:lnTo>
                    <a:cubicBezTo>
                      <a:pt x="14" y="757"/>
                      <a:pt x="13" y="757"/>
                      <a:pt x="13" y="756"/>
                    </a:cubicBezTo>
                    <a:cubicBezTo>
                      <a:pt x="5" y="742"/>
                      <a:pt x="0" y="725"/>
                      <a:pt x="0" y="708"/>
                    </a:cubicBezTo>
                    <a:cubicBezTo>
                      <a:pt x="0" y="705"/>
                      <a:pt x="0" y="703"/>
                      <a:pt x="1" y="700"/>
                    </a:cubicBezTo>
                    <a:lnTo>
                      <a:pt x="1" y="700"/>
                    </a:lnTo>
                    <a:cubicBezTo>
                      <a:pt x="1" y="686"/>
                      <a:pt x="5" y="672"/>
                      <a:pt x="12" y="661"/>
                    </a:cubicBezTo>
                    <a:cubicBezTo>
                      <a:pt x="16" y="654"/>
                      <a:pt x="20" y="649"/>
                      <a:pt x="25" y="644"/>
                    </a:cubicBezTo>
                    <a:lnTo>
                      <a:pt x="25" y="644"/>
                    </a:lnTo>
                    <a:cubicBezTo>
                      <a:pt x="29" y="640"/>
                      <a:pt x="33" y="636"/>
                      <a:pt x="38" y="634"/>
                    </a:cubicBezTo>
                    <a:cubicBezTo>
                      <a:pt x="44" y="630"/>
                      <a:pt x="50" y="628"/>
                      <a:pt x="57" y="626"/>
                    </a:cubicBezTo>
                    <a:lnTo>
                      <a:pt x="57" y="626"/>
                    </a:lnTo>
                    <a:cubicBezTo>
                      <a:pt x="60" y="626"/>
                      <a:pt x="64" y="625"/>
                      <a:pt x="67" y="625"/>
                    </a:cubicBezTo>
                    <a:lnTo>
                      <a:pt x="213" y="625"/>
                    </a:lnTo>
                    <a:cubicBezTo>
                      <a:pt x="271" y="625"/>
                      <a:pt x="329" y="625"/>
                      <a:pt x="386" y="625"/>
                    </a:cubicBezTo>
                    <a:cubicBezTo>
                      <a:pt x="444" y="625"/>
                      <a:pt x="502" y="627"/>
                      <a:pt x="560" y="628"/>
                    </a:cubicBezTo>
                    <a:lnTo>
                      <a:pt x="541" y="636"/>
                    </a:lnTo>
                    <a:lnTo>
                      <a:pt x="541" y="636"/>
                    </a:lnTo>
                    <a:cubicBezTo>
                      <a:pt x="549" y="626"/>
                      <a:pt x="556" y="615"/>
                      <a:pt x="563" y="604"/>
                    </a:cubicBezTo>
                    <a:cubicBezTo>
                      <a:pt x="577" y="580"/>
                      <a:pt x="586" y="555"/>
                      <a:pt x="591" y="528"/>
                    </a:cubicBezTo>
                    <a:lnTo>
                      <a:pt x="591" y="528"/>
                    </a:lnTo>
                    <a:cubicBezTo>
                      <a:pt x="595" y="508"/>
                      <a:pt x="596" y="488"/>
                      <a:pt x="596" y="468"/>
                    </a:cubicBezTo>
                    <a:cubicBezTo>
                      <a:pt x="596" y="467"/>
                      <a:pt x="596" y="466"/>
                      <a:pt x="596" y="465"/>
                    </a:cubicBezTo>
                    <a:lnTo>
                      <a:pt x="598" y="399"/>
                    </a:lnTo>
                    <a:lnTo>
                      <a:pt x="600" y="332"/>
                    </a:lnTo>
                    <a:lnTo>
                      <a:pt x="600" y="332"/>
                    </a:lnTo>
                    <a:cubicBezTo>
                      <a:pt x="601" y="325"/>
                      <a:pt x="601" y="317"/>
                      <a:pt x="601" y="310"/>
                    </a:cubicBezTo>
                    <a:cubicBezTo>
                      <a:pt x="601" y="296"/>
                      <a:pt x="600" y="282"/>
                      <a:pt x="598" y="268"/>
                    </a:cubicBezTo>
                    <a:lnTo>
                      <a:pt x="598" y="268"/>
                    </a:lnTo>
                    <a:cubicBezTo>
                      <a:pt x="595" y="236"/>
                      <a:pt x="584" y="204"/>
                      <a:pt x="568" y="176"/>
                    </a:cubicBezTo>
                    <a:cubicBezTo>
                      <a:pt x="563" y="167"/>
                      <a:pt x="558" y="160"/>
                      <a:pt x="552" y="152"/>
                    </a:cubicBezTo>
                    <a:lnTo>
                      <a:pt x="560" y="156"/>
                    </a:lnTo>
                    <a:cubicBezTo>
                      <a:pt x="478" y="153"/>
                      <a:pt x="397" y="151"/>
                      <a:pt x="314" y="150"/>
                    </a:cubicBezTo>
                    <a:cubicBezTo>
                      <a:pt x="232" y="149"/>
                      <a:pt x="149" y="149"/>
                      <a:pt x="67" y="14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3" name="Google Shape;1453;p65"/>
              <p:cNvSpPr/>
              <p:nvPr/>
            </p:nvSpPr>
            <p:spPr>
              <a:xfrm flipH="1">
                <a:off x="1618148" y="1710904"/>
                <a:ext cx="514629" cy="7797"/>
              </a:xfrm>
              <a:custGeom>
                <a:avLst/>
                <a:gdLst/>
                <a:ahLst/>
                <a:cxnLst/>
                <a:rect l="l" t="t" r="r" b="b"/>
                <a:pathLst>
                  <a:path w="1386" h="21" extrusionOk="0">
                    <a:moveTo>
                      <a:pt x="0" y="11"/>
                    </a:moveTo>
                    <a:cubicBezTo>
                      <a:pt x="58" y="9"/>
                      <a:pt x="116" y="8"/>
                      <a:pt x="173" y="6"/>
                    </a:cubicBezTo>
                    <a:lnTo>
                      <a:pt x="347" y="3"/>
                    </a:lnTo>
                    <a:cubicBezTo>
                      <a:pt x="462" y="1"/>
                      <a:pt x="578" y="2"/>
                      <a:pt x="693" y="1"/>
                    </a:cubicBezTo>
                    <a:cubicBezTo>
                      <a:pt x="809" y="0"/>
                      <a:pt x="924" y="1"/>
                      <a:pt x="1039" y="3"/>
                    </a:cubicBezTo>
                    <a:lnTo>
                      <a:pt x="1212" y="6"/>
                    </a:lnTo>
                    <a:cubicBezTo>
                      <a:pt x="1270" y="7"/>
                      <a:pt x="1328" y="9"/>
                      <a:pt x="1386" y="11"/>
                    </a:cubicBezTo>
                    <a:cubicBezTo>
                      <a:pt x="1328" y="13"/>
                      <a:pt x="1270" y="14"/>
                      <a:pt x="1212" y="16"/>
                    </a:cubicBezTo>
                    <a:lnTo>
                      <a:pt x="1039" y="19"/>
                    </a:lnTo>
                    <a:cubicBezTo>
                      <a:pt x="924" y="20"/>
                      <a:pt x="809" y="20"/>
                      <a:pt x="693" y="21"/>
                    </a:cubicBezTo>
                    <a:cubicBezTo>
                      <a:pt x="578" y="22"/>
                      <a:pt x="462" y="21"/>
                      <a:pt x="347" y="19"/>
                    </a:cubicBezTo>
                    <a:lnTo>
                      <a:pt x="173" y="16"/>
                    </a:lnTo>
                    <a:cubicBezTo>
                      <a:pt x="115" y="14"/>
                      <a:pt x="58" y="13"/>
                      <a:pt x="0" y="1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4" name="Google Shape;1454;p65"/>
              <p:cNvSpPr/>
              <p:nvPr/>
            </p:nvSpPr>
            <p:spPr>
              <a:xfrm flipH="1">
                <a:off x="1618148" y="1874278"/>
                <a:ext cx="514629" cy="7797"/>
              </a:xfrm>
              <a:custGeom>
                <a:avLst/>
                <a:gdLst/>
                <a:ahLst/>
                <a:cxnLst/>
                <a:rect l="l" t="t" r="r" b="b"/>
                <a:pathLst>
                  <a:path w="1386" h="21" extrusionOk="0">
                    <a:moveTo>
                      <a:pt x="0" y="11"/>
                    </a:moveTo>
                    <a:cubicBezTo>
                      <a:pt x="58" y="9"/>
                      <a:pt x="116" y="8"/>
                      <a:pt x="173" y="6"/>
                    </a:cubicBezTo>
                    <a:lnTo>
                      <a:pt x="347" y="4"/>
                    </a:lnTo>
                    <a:cubicBezTo>
                      <a:pt x="462" y="2"/>
                      <a:pt x="578" y="2"/>
                      <a:pt x="693" y="1"/>
                    </a:cubicBezTo>
                    <a:cubicBezTo>
                      <a:pt x="809" y="0"/>
                      <a:pt x="924" y="1"/>
                      <a:pt x="1039" y="3"/>
                    </a:cubicBezTo>
                    <a:lnTo>
                      <a:pt x="1212" y="6"/>
                    </a:lnTo>
                    <a:cubicBezTo>
                      <a:pt x="1270" y="8"/>
                      <a:pt x="1328" y="9"/>
                      <a:pt x="1386" y="11"/>
                    </a:cubicBezTo>
                    <a:cubicBezTo>
                      <a:pt x="1328" y="14"/>
                      <a:pt x="1270" y="15"/>
                      <a:pt x="1212" y="16"/>
                    </a:cubicBezTo>
                    <a:lnTo>
                      <a:pt x="1039" y="19"/>
                    </a:lnTo>
                    <a:cubicBezTo>
                      <a:pt x="924" y="21"/>
                      <a:pt x="809" y="20"/>
                      <a:pt x="693" y="21"/>
                    </a:cubicBezTo>
                    <a:cubicBezTo>
                      <a:pt x="578" y="21"/>
                      <a:pt x="462" y="21"/>
                      <a:pt x="347" y="19"/>
                    </a:cubicBezTo>
                    <a:lnTo>
                      <a:pt x="173" y="16"/>
                    </a:lnTo>
                    <a:cubicBezTo>
                      <a:pt x="115" y="15"/>
                      <a:pt x="58" y="14"/>
                      <a:pt x="0" y="1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1455" name="Google Shape;1455;p65"/>
            <p:cNvSpPr/>
            <p:nvPr/>
          </p:nvSpPr>
          <p:spPr>
            <a:xfrm flipH="1">
              <a:off x="2236494" y="1177713"/>
              <a:ext cx="93569" cy="93940"/>
            </a:xfrm>
            <a:custGeom>
              <a:avLst/>
              <a:gdLst/>
              <a:ahLst/>
              <a:cxnLst/>
              <a:rect l="l" t="t" r="r" b="b"/>
              <a:pathLst>
                <a:path w="252" h="253" extrusionOk="0">
                  <a:moveTo>
                    <a:pt x="252" y="127"/>
                  </a:moveTo>
                  <a:cubicBezTo>
                    <a:pt x="252" y="149"/>
                    <a:pt x="248" y="171"/>
                    <a:pt x="236" y="190"/>
                  </a:cubicBezTo>
                  <a:cubicBezTo>
                    <a:pt x="225" y="209"/>
                    <a:pt x="208" y="225"/>
                    <a:pt x="189" y="236"/>
                  </a:cubicBezTo>
                  <a:cubicBezTo>
                    <a:pt x="170" y="247"/>
                    <a:pt x="148" y="253"/>
                    <a:pt x="126" y="253"/>
                  </a:cubicBezTo>
                  <a:cubicBezTo>
                    <a:pt x="104" y="253"/>
                    <a:pt x="82" y="247"/>
                    <a:pt x="63" y="236"/>
                  </a:cubicBezTo>
                  <a:cubicBezTo>
                    <a:pt x="44" y="225"/>
                    <a:pt x="28" y="209"/>
                    <a:pt x="17" y="190"/>
                  </a:cubicBezTo>
                  <a:cubicBezTo>
                    <a:pt x="6" y="171"/>
                    <a:pt x="0" y="149"/>
                    <a:pt x="0" y="127"/>
                  </a:cubicBezTo>
                  <a:cubicBezTo>
                    <a:pt x="0" y="104"/>
                    <a:pt x="6" y="83"/>
                    <a:pt x="17" y="64"/>
                  </a:cubicBezTo>
                  <a:cubicBezTo>
                    <a:pt x="28" y="44"/>
                    <a:pt x="44" y="28"/>
                    <a:pt x="63" y="17"/>
                  </a:cubicBezTo>
                  <a:cubicBezTo>
                    <a:pt x="82" y="6"/>
                    <a:pt x="104" y="0"/>
                    <a:pt x="126" y="0"/>
                  </a:cubicBezTo>
                  <a:cubicBezTo>
                    <a:pt x="148" y="0"/>
                    <a:pt x="170" y="6"/>
                    <a:pt x="189" y="17"/>
                  </a:cubicBezTo>
                  <a:cubicBezTo>
                    <a:pt x="208" y="28"/>
                    <a:pt x="224" y="44"/>
                    <a:pt x="236" y="64"/>
                  </a:cubicBezTo>
                  <a:cubicBezTo>
                    <a:pt x="247" y="83"/>
                    <a:pt x="252" y="104"/>
                    <a:pt x="252" y="12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456" name="Google Shape;1456;p65"/>
            <p:cNvGrpSpPr/>
            <p:nvPr/>
          </p:nvGrpSpPr>
          <p:grpSpPr>
            <a:xfrm>
              <a:off x="2047125" y="1979728"/>
              <a:ext cx="1653792" cy="2983800"/>
              <a:chOff x="2275725" y="1979728"/>
              <a:chExt cx="1653792" cy="2983800"/>
            </a:xfrm>
          </p:grpSpPr>
          <p:sp>
            <p:nvSpPr>
              <p:cNvPr id="1457" name="Google Shape;1457;p65"/>
              <p:cNvSpPr/>
              <p:nvPr/>
            </p:nvSpPr>
            <p:spPr>
              <a:xfrm flipH="1">
                <a:off x="3285675" y="3034603"/>
                <a:ext cx="365364" cy="229095"/>
              </a:xfrm>
              <a:custGeom>
                <a:avLst/>
                <a:gdLst/>
                <a:ahLst/>
                <a:cxnLst/>
                <a:rect l="l" t="t" r="r" b="b"/>
                <a:pathLst>
                  <a:path w="984" h="617" extrusionOk="0">
                    <a:moveTo>
                      <a:pt x="113" y="0"/>
                    </a:moveTo>
                    <a:lnTo>
                      <a:pt x="113" y="0"/>
                    </a:lnTo>
                    <a:cubicBezTo>
                      <a:pt x="118" y="37"/>
                      <a:pt x="120" y="73"/>
                      <a:pt x="120" y="110"/>
                    </a:cubicBezTo>
                    <a:cubicBezTo>
                      <a:pt x="120" y="256"/>
                      <a:pt x="82" y="399"/>
                      <a:pt x="9" y="525"/>
                    </a:cubicBezTo>
                    <a:cubicBezTo>
                      <a:pt x="6" y="530"/>
                      <a:pt x="3" y="535"/>
                      <a:pt x="0" y="540"/>
                    </a:cubicBezTo>
                    <a:cubicBezTo>
                      <a:pt x="64" y="582"/>
                      <a:pt x="145" y="594"/>
                      <a:pt x="222" y="602"/>
                    </a:cubicBezTo>
                    <a:lnTo>
                      <a:pt x="222" y="602"/>
                    </a:lnTo>
                    <a:cubicBezTo>
                      <a:pt x="324" y="612"/>
                      <a:pt x="427" y="617"/>
                      <a:pt x="529" y="617"/>
                    </a:cubicBezTo>
                    <a:cubicBezTo>
                      <a:pt x="666" y="617"/>
                      <a:pt x="804" y="608"/>
                      <a:pt x="940" y="590"/>
                    </a:cubicBezTo>
                    <a:lnTo>
                      <a:pt x="940" y="590"/>
                    </a:lnTo>
                    <a:cubicBezTo>
                      <a:pt x="949" y="590"/>
                      <a:pt x="959" y="588"/>
                      <a:pt x="967" y="582"/>
                    </a:cubicBezTo>
                    <a:cubicBezTo>
                      <a:pt x="968" y="582"/>
                      <a:pt x="970" y="581"/>
                      <a:pt x="971" y="580"/>
                    </a:cubicBezTo>
                    <a:lnTo>
                      <a:pt x="971" y="580"/>
                    </a:lnTo>
                    <a:cubicBezTo>
                      <a:pt x="973" y="577"/>
                      <a:pt x="975" y="574"/>
                      <a:pt x="977" y="571"/>
                    </a:cubicBezTo>
                    <a:cubicBezTo>
                      <a:pt x="981" y="564"/>
                      <a:pt x="984" y="555"/>
                      <a:pt x="984" y="546"/>
                    </a:cubicBezTo>
                    <a:cubicBezTo>
                      <a:pt x="984" y="544"/>
                      <a:pt x="984" y="541"/>
                      <a:pt x="983" y="539"/>
                    </a:cubicBezTo>
                    <a:cubicBezTo>
                      <a:pt x="983" y="465"/>
                      <a:pt x="983" y="391"/>
                      <a:pt x="983" y="318"/>
                    </a:cubicBezTo>
                    <a:lnTo>
                      <a:pt x="11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8" name="Google Shape;1458;p65"/>
              <p:cNvSpPr/>
              <p:nvPr/>
            </p:nvSpPr>
            <p:spPr>
              <a:xfrm flipH="1">
                <a:off x="3496205" y="4655345"/>
                <a:ext cx="134784" cy="100624"/>
              </a:xfrm>
              <a:custGeom>
                <a:avLst/>
                <a:gdLst/>
                <a:ahLst/>
                <a:cxnLst/>
                <a:rect l="l" t="t" r="r" b="b"/>
                <a:pathLst>
                  <a:path w="363" h="271" extrusionOk="0">
                    <a:moveTo>
                      <a:pt x="9" y="0"/>
                    </a:moveTo>
                    <a:lnTo>
                      <a:pt x="0" y="258"/>
                    </a:lnTo>
                    <a:lnTo>
                      <a:pt x="0" y="258"/>
                    </a:lnTo>
                    <a:cubicBezTo>
                      <a:pt x="55" y="267"/>
                      <a:pt x="110" y="271"/>
                      <a:pt x="166" y="271"/>
                    </a:cubicBezTo>
                    <a:cubicBezTo>
                      <a:pt x="224" y="271"/>
                      <a:pt x="283" y="266"/>
                      <a:pt x="341" y="257"/>
                    </a:cubicBezTo>
                    <a:lnTo>
                      <a:pt x="341" y="257"/>
                    </a:lnTo>
                    <a:lnTo>
                      <a:pt x="342" y="257"/>
                    </a:lnTo>
                    <a:cubicBezTo>
                      <a:pt x="344" y="257"/>
                      <a:pt x="347" y="257"/>
                      <a:pt x="349" y="255"/>
                    </a:cubicBezTo>
                    <a:cubicBezTo>
                      <a:pt x="351" y="254"/>
                      <a:pt x="353" y="252"/>
                      <a:pt x="354" y="249"/>
                    </a:cubicBezTo>
                    <a:cubicBezTo>
                      <a:pt x="356" y="246"/>
                      <a:pt x="356" y="245"/>
                      <a:pt x="356" y="242"/>
                    </a:cubicBezTo>
                    <a:cubicBezTo>
                      <a:pt x="356" y="241"/>
                      <a:pt x="356" y="240"/>
                      <a:pt x="356" y="239"/>
                    </a:cubicBezTo>
                    <a:lnTo>
                      <a:pt x="363" y="17"/>
                    </a:lnTo>
                    <a:lnTo>
                      <a:pt x="9"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9" name="Google Shape;1459;p65"/>
              <p:cNvSpPr/>
              <p:nvPr/>
            </p:nvSpPr>
            <p:spPr>
              <a:xfrm flipH="1">
                <a:off x="3484694" y="4649776"/>
                <a:ext cx="155948" cy="112505"/>
              </a:xfrm>
              <a:custGeom>
                <a:avLst/>
                <a:gdLst/>
                <a:ahLst/>
                <a:cxnLst/>
                <a:rect l="l" t="t" r="r" b="b"/>
                <a:pathLst>
                  <a:path w="420" h="303" extrusionOk="0">
                    <a:moveTo>
                      <a:pt x="36" y="18"/>
                    </a:moveTo>
                    <a:lnTo>
                      <a:pt x="43" y="88"/>
                    </a:lnTo>
                    <a:cubicBezTo>
                      <a:pt x="45" y="110"/>
                      <a:pt x="47" y="132"/>
                      <a:pt x="48" y="153"/>
                    </a:cubicBezTo>
                    <a:lnTo>
                      <a:pt x="48" y="153"/>
                    </a:lnTo>
                    <a:cubicBezTo>
                      <a:pt x="50" y="180"/>
                      <a:pt x="51" y="207"/>
                      <a:pt x="51" y="234"/>
                    </a:cubicBezTo>
                    <a:cubicBezTo>
                      <a:pt x="51" y="247"/>
                      <a:pt x="51" y="261"/>
                      <a:pt x="50" y="274"/>
                    </a:cubicBezTo>
                    <a:lnTo>
                      <a:pt x="29" y="249"/>
                    </a:lnTo>
                    <a:cubicBezTo>
                      <a:pt x="77" y="256"/>
                      <a:pt x="124" y="268"/>
                      <a:pt x="173" y="273"/>
                    </a:cubicBezTo>
                    <a:lnTo>
                      <a:pt x="173" y="273"/>
                    </a:lnTo>
                    <a:cubicBezTo>
                      <a:pt x="191" y="275"/>
                      <a:pt x="208" y="276"/>
                      <a:pt x="226" y="276"/>
                    </a:cubicBezTo>
                    <a:cubicBezTo>
                      <a:pt x="257" y="276"/>
                      <a:pt x="288" y="273"/>
                      <a:pt x="319" y="267"/>
                    </a:cubicBezTo>
                    <a:cubicBezTo>
                      <a:pt x="331" y="265"/>
                      <a:pt x="343" y="263"/>
                      <a:pt x="355" y="259"/>
                    </a:cubicBezTo>
                    <a:cubicBezTo>
                      <a:pt x="360" y="258"/>
                      <a:pt x="369" y="256"/>
                      <a:pt x="368" y="255"/>
                    </a:cubicBezTo>
                    <a:cubicBezTo>
                      <a:pt x="367" y="254"/>
                      <a:pt x="365" y="257"/>
                      <a:pt x="365" y="257"/>
                    </a:cubicBezTo>
                    <a:cubicBezTo>
                      <a:pt x="365" y="258"/>
                      <a:pt x="365" y="256"/>
                      <a:pt x="365" y="253"/>
                    </a:cubicBezTo>
                    <a:cubicBezTo>
                      <a:pt x="363" y="228"/>
                      <a:pt x="362" y="203"/>
                      <a:pt x="361" y="179"/>
                    </a:cubicBezTo>
                    <a:cubicBezTo>
                      <a:pt x="360" y="129"/>
                      <a:pt x="360" y="80"/>
                      <a:pt x="361" y="31"/>
                    </a:cubicBezTo>
                    <a:lnTo>
                      <a:pt x="389" y="61"/>
                    </a:lnTo>
                    <a:lnTo>
                      <a:pt x="389" y="61"/>
                    </a:lnTo>
                    <a:cubicBezTo>
                      <a:pt x="333" y="59"/>
                      <a:pt x="277" y="54"/>
                      <a:pt x="221" y="46"/>
                    </a:cubicBezTo>
                    <a:cubicBezTo>
                      <a:pt x="163" y="38"/>
                      <a:pt x="103" y="29"/>
                      <a:pt x="36" y="18"/>
                    </a:cubicBezTo>
                    <a:moveTo>
                      <a:pt x="33" y="14"/>
                    </a:moveTo>
                    <a:cubicBezTo>
                      <a:pt x="85" y="8"/>
                      <a:pt x="143" y="4"/>
                      <a:pt x="204" y="2"/>
                    </a:cubicBezTo>
                    <a:lnTo>
                      <a:pt x="204" y="2"/>
                    </a:lnTo>
                    <a:cubicBezTo>
                      <a:pt x="231" y="1"/>
                      <a:pt x="258" y="0"/>
                      <a:pt x="284" y="0"/>
                    </a:cubicBezTo>
                    <a:cubicBezTo>
                      <a:pt x="320" y="0"/>
                      <a:pt x="355" y="1"/>
                      <a:pt x="391" y="3"/>
                    </a:cubicBezTo>
                    <a:lnTo>
                      <a:pt x="420" y="5"/>
                    </a:lnTo>
                    <a:lnTo>
                      <a:pt x="418" y="33"/>
                    </a:lnTo>
                    <a:cubicBezTo>
                      <a:pt x="415" y="82"/>
                      <a:pt x="412" y="132"/>
                      <a:pt x="408" y="181"/>
                    </a:cubicBezTo>
                    <a:cubicBezTo>
                      <a:pt x="406" y="205"/>
                      <a:pt x="403" y="229"/>
                      <a:pt x="399" y="254"/>
                    </a:cubicBezTo>
                    <a:lnTo>
                      <a:pt x="399" y="254"/>
                    </a:lnTo>
                    <a:cubicBezTo>
                      <a:pt x="399" y="259"/>
                      <a:pt x="398" y="264"/>
                      <a:pt x="396" y="268"/>
                    </a:cubicBezTo>
                    <a:lnTo>
                      <a:pt x="396" y="268"/>
                    </a:lnTo>
                    <a:cubicBezTo>
                      <a:pt x="396" y="270"/>
                      <a:pt x="395" y="271"/>
                      <a:pt x="394" y="273"/>
                    </a:cubicBezTo>
                    <a:cubicBezTo>
                      <a:pt x="392" y="277"/>
                      <a:pt x="388" y="281"/>
                      <a:pt x="384" y="283"/>
                    </a:cubicBezTo>
                    <a:cubicBezTo>
                      <a:pt x="383" y="283"/>
                      <a:pt x="383" y="284"/>
                      <a:pt x="382" y="284"/>
                    </a:cubicBezTo>
                    <a:lnTo>
                      <a:pt x="382" y="284"/>
                    </a:lnTo>
                    <a:cubicBezTo>
                      <a:pt x="375" y="286"/>
                      <a:pt x="367" y="288"/>
                      <a:pt x="360" y="288"/>
                    </a:cubicBezTo>
                    <a:lnTo>
                      <a:pt x="359" y="288"/>
                    </a:lnTo>
                    <a:lnTo>
                      <a:pt x="322" y="290"/>
                    </a:lnTo>
                    <a:cubicBezTo>
                      <a:pt x="272" y="292"/>
                      <a:pt x="223" y="294"/>
                      <a:pt x="173" y="298"/>
                    </a:cubicBezTo>
                    <a:lnTo>
                      <a:pt x="173" y="298"/>
                    </a:lnTo>
                    <a:cubicBezTo>
                      <a:pt x="148" y="301"/>
                      <a:pt x="122" y="303"/>
                      <a:pt x="97" y="303"/>
                    </a:cubicBezTo>
                    <a:cubicBezTo>
                      <a:pt x="72" y="303"/>
                      <a:pt x="47" y="301"/>
                      <a:pt x="22" y="298"/>
                    </a:cubicBezTo>
                    <a:lnTo>
                      <a:pt x="0" y="295"/>
                    </a:lnTo>
                    <a:lnTo>
                      <a:pt x="0" y="273"/>
                    </a:lnTo>
                    <a:cubicBezTo>
                      <a:pt x="2" y="227"/>
                      <a:pt x="6" y="181"/>
                      <a:pt x="12" y="137"/>
                    </a:cubicBezTo>
                    <a:cubicBezTo>
                      <a:pt x="15" y="115"/>
                      <a:pt x="18" y="93"/>
                      <a:pt x="21" y="72"/>
                    </a:cubicBezTo>
                    <a:cubicBezTo>
                      <a:pt x="25" y="52"/>
                      <a:pt x="29" y="32"/>
                      <a:pt x="33" y="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0" name="Google Shape;1460;p65"/>
              <p:cNvSpPr/>
              <p:nvPr/>
            </p:nvSpPr>
            <p:spPr>
              <a:xfrm flipH="1">
                <a:off x="3231465" y="4687649"/>
                <a:ext cx="134784" cy="100252"/>
              </a:xfrm>
              <a:custGeom>
                <a:avLst/>
                <a:gdLst/>
                <a:ahLst/>
                <a:cxnLst/>
                <a:rect l="l" t="t" r="r" b="b"/>
                <a:pathLst>
                  <a:path w="363" h="270" extrusionOk="0">
                    <a:moveTo>
                      <a:pt x="9" y="0"/>
                    </a:moveTo>
                    <a:lnTo>
                      <a:pt x="0" y="257"/>
                    </a:lnTo>
                    <a:lnTo>
                      <a:pt x="0" y="257"/>
                    </a:lnTo>
                    <a:cubicBezTo>
                      <a:pt x="54" y="266"/>
                      <a:pt x="110" y="270"/>
                      <a:pt x="165" y="270"/>
                    </a:cubicBezTo>
                    <a:cubicBezTo>
                      <a:pt x="224" y="270"/>
                      <a:pt x="283" y="265"/>
                      <a:pt x="341" y="256"/>
                    </a:cubicBezTo>
                    <a:lnTo>
                      <a:pt x="341" y="256"/>
                    </a:lnTo>
                    <a:cubicBezTo>
                      <a:pt x="344" y="256"/>
                      <a:pt x="347" y="255"/>
                      <a:pt x="349" y="253"/>
                    </a:cubicBezTo>
                    <a:cubicBezTo>
                      <a:pt x="350" y="252"/>
                      <a:pt x="351" y="252"/>
                      <a:pt x="352" y="251"/>
                    </a:cubicBezTo>
                    <a:lnTo>
                      <a:pt x="352" y="251"/>
                    </a:lnTo>
                    <a:cubicBezTo>
                      <a:pt x="353" y="251"/>
                      <a:pt x="353" y="250"/>
                      <a:pt x="353" y="249"/>
                    </a:cubicBezTo>
                    <a:cubicBezTo>
                      <a:pt x="355" y="247"/>
                      <a:pt x="356" y="243"/>
                      <a:pt x="356" y="240"/>
                    </a:cubicBezTo>
                    <a:cubicBezTo>
                      <a:pt x="356" y="239"/>
                      <a:pt x="356" y="239"/>
                      <a:pt x="356" y="238"/>
                    </a:cubicBezTo>
                    <a:lnTo>
                      <a:pt x="363" y="16"/>
                    </a:lnTo>
                    <a:lnTo>
                      <a:pt x="9"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1" name="Google Shape;1461;p65"/>
              <p:cNvSpPr/>
              <p:nvPr/>
            </p:nvSpPr>
            <p:spPr>
              <a:xfrm flipH="1">
                <a:off x="3219954" y="4681708"/>
                <a:ext cx="155577" cy="112505"/>
              </a:xfrm>
              <a:custGeom>
                <a:avLst/>
                <a:gdLst/>
                <a:ahLst/>
                <a:cxnLst/>
                <a:rect l="l" t="t" r="r" b="b"/>
                <a:pathLst>
                  <a:path w="419" h="303" extrusionOk="0">
                    <a:moveTo>
                      <a:pt x="36" y="18"/>
                    </a:moveTo>
                    <a:lnTo>
                      <a:pt x="42" y="88"/>
                    </a:lnTo>
                    <a:cubicBezTo>
                      <a:pt x="44" y="110"/>
                      <a:pt x="46" y="132"/>
                      <a:pt x="47" y="153"/>
                    </a:cubicBezTo>
                    <a:lnTo>
                      <a:pt x="47" y="153"/>
                    </a:lnTo>
                    <a:cubicBezTo>
                      <a:pt x="49" y="180"/>
                      <a:pt x="50" y="207"/>
                      <a:pt x="50" y="234"/>
                    </a:cubicBezTo>
                    <a:cubicBezTo>
                      <a:pt x="50" y="247"/>
                      <a:pt x="50" y="261"/>
                      <a:pt x="49" y="274"/>
                    </a:cubicBezTo>
                    <a:lnTo>
                      <a:pt x="28" y="249"/>
                    </a:lnTo>
                    <a:cubicBezTo>
                      <a:pt x="76" y="256"/>
                      <a:pt x="123" y="268"/>
                      <a:pt x="172" y="273"/>
                    </a:cubicBezTo>
                    <a:lnTo>
                      <a:pt x="172" y="273"/>
                    </a:lnTo>
                    <a:cubicBezTo>
                      <a:pt x="190" y="275"/>
                      <a:pt x="208" y="276"/>
                      <a:pt x="225" y="276"/>
                    </a:cubicBezTo>
                    <a:cubicBezTo>
                      <a:pt x="256" y="276"/>
                      <a:pt x="287" y="273"/>
                      <a:pt x="318" y="267"/>
                    </a:cubicBezTo>
                    <a:cubicBezTo>
                      <a:pt x="330" y="265"/>
                      <a:pt x="342" y="263"/>
                      <a:pt x="354" y="259"/>
                    </a:cubicBezTo>
                    <a:cubicBezTo>
                      <a:pt x="359" y="258"/>
                      <a:pt x="368" y="256"/>
                      <a:pt x="367" y="255"/>
                    </a:cubicBezTo>
                    <a:cubicBezTo>
                      <a:pt x="367" y="254"/>
                      <a:pt x="364" y="257"/>
                      <a:pt x="364" y="257"/>
                    </a:cubicBezTo>
                    <a:cubicBezTo>
                      <a:pt x="364" y="258"/>
                      <a:pt x="364" y="256"/>
                      <a:pt x="364" y="253"/>
                    </a:cubicBezTo>
                    <a:cubicBezTo>
                      <a:pt x="363" y="228"/>
                      <a:pt x="361" y="203"/>
                      <a:pt x="361" y="179"/>
                    </a:cubicBezTo>
                    <a:cubicBezTo>
                      <a:pt x="360" y="129"/>
                      <a:pt x="360" y="80"/>
                      <a:pt x="361" y="31"/>
                    </a:cubicBezTo>
                    <a:lnTo>
                      <a:pt x="388" y="61"/>
                    </a:lnTo>
                    <a:lnTo>
                      <a:pt x="388" y="61"/>
                    </a:lnTo>
                    <a:cubicBezTo>
                      <a:pt x="332" y="59"/>
                      <a:pt x="276" y="54"/>
                      <a:pt x="221" y="46"/>
                    </a:cubicBezTo>
                    <a:cubicBezTo>
                      <a:pt x="162" y="38"/>
                      <a:pt x="102" y="29"/>
                      <a:pt x="36" y="18"/>
                    </a:cubicBezTo>
                    <a:moveTo>
                      <a:pt x="32" y="14"/>
                    </a:moveTo>
                    <a:cubicBezTo>
                      <a:pt x="84" y="8"/>
                      <a:pt x="142" y="4"/>
                      <a:pt x="203" y="2"/>
                    </a:cubicBezTo>
                    <a:lnTo>
                      <a:pt x="203" y="2"/>
                    </a:lnTo>
                    <a:cubicBezTo>
                      <a:pt x="230" y="1"/>
                      <a:pt x="257" y="0"/>
                      <a:pt x="284" y="0"/>
                    </a:cubicBezTo>
                    <a:cubicBezTo>
                      <a:pt x="319" y="0"/>
                      <a:pt x="354" y="1"/>
                      <a:pt x="390" y="3"/>
                    </a:cubicBezTo>
                    <a:lnTo>
                      <a:pt x="419" y="5"/>
                    </a:lnTo>
                    <a:lnTo>
                      <a:pt x="418" y="33"/>
                    </a:lnTo>
                    <a:cubicBezTo>
                      <a:pt x="415" y="82"/>
                      <a:pt x="411" y="132"/>
                      <a:pt x="407" y="181"/>
                    </a:cubicBezTo>
                    <a:cubicBezTo>
                      <a:pt x="405" y="205"/>
                      <a:pt x="402" y="229"/>
                      <a:pt x="399" y="254"/>
                    </a:cubicBezTo>
                    <a:lnTo>
                      <a:pt x="399" y="254"/>
                    </a:lnTo>
                    <a:cubicBezTo>
                      <a:pt x="398" y="259"/>
                      <a:pt x="397" y="264"/>
                      <a:pt x="396" y="268"/>
                    </a:cubicBezTo>
                    <a:lnTo>
                      <a:pt x="396" y="268"/>
                    </a:lnTo>
                    <a:cubicBezTo>
                      <a:pt x="395" y="270"/>
                      <a:pt x="395" y="271"/>
                      <a:pt x="394" y="273"/>
                    </a:cubicBezTo>
                    <a:cubicBezTo>
                      <a:pt x="392" y="278"/>
                      <a:pt x="388" y="281"/>
                      <a:pt x="383" y="283"/>
                    </a:cubicBezTo>
                    <a:cubicBezTo>
                      <a:pt x="383" y="283"/>
                      <a:pt x="382" y="284"/>
                      <a:pt x="381" y="284"/>
                    </a:cubicBezTo>
                    <a:lnTo>
                      <a:pt x="381" y="284"/>
                    </a:lnTo>
                    <a:cubicBezTo>
                      <a:pt x="374" y="286"/>
                      <a:pt x="366" y="288"/>
                      <a:pt x="359" y="288"/>
                    </a:cubicBezTo>
                    <a:lnTo>
                      <a:pt x="358" y="288"/>
                    </a:lnTo>
                    <a:lnTo>
                      <a:pt x="321" y="290"/>
                    </a:lnTo>
                    <a:cubicBezTo>
                      <a:pt x="271" y="292"/>
                      <a:pt x="222" y="294"/>
                      <a:pt x="172" y="298"/>
                    </a:cubicBezTo>
                    <a:lnTo>
                      <a:pt x="172" y="298"/>
                    </a:lnTo>
                    <a:cubicBezTo>
                      <a:pt x="147" y="301"/>
                      <a:pt x="123" y="303"/>
                      <a:pt x="97" y="303"/>
                    </a:cubicBezTo>
                    <a:cubicBezTo>
                      <a:pt x="72" y="303"/>
                      <a:pt x="46" y="301"/>
                      <a:pt x="21" y="298"/>
                    </a:cubicBezTo>
                    <a:lnTo>
                      <a:pt x="0" y="295"/>
                    </a:lnTo>
                    <a:lnTo>
                      <a:pt x="0" y="273"/>
                    </a:lnTo>
                    <a:cubicBezTo>
                      <a:pt x="1" y="227"/>
                      <a:pt x="5" y="181"/>
                      <a:pt x="11" y="137"/>
                    </a:cubicBezTo>
                    <a:cubicBezTo>
                      <a:pt x="14" y="115"/>
                      <a:pt x="17" y="93"/>
                      <a:pt x="20" y="72"/>
                    </a:cubicBezTo>
                    <a:cubicBezTo>
                      <a:pt x="24" y="52"/>
                      <a:pt x="28" y="32"/>
                      <a:pt x="31" y="14"/>
                    </a:cubicBezTo>
                    <a:lnTo>
                      <a:pt x="32" y="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2" name="Google Shape;1462;p65"/>
              <p:cNvSpPr/>
              <p:nvPr/>
            </p:nvSpPr>
            <p:spPr>
              <a:xfrm flipH="1">
                <a:off x="2605073" y="3950981"/>
                <a:ext cx="1053764" cy="784567"/>
              </a:xfrm>
              <a:custGeom>
                <a:avLst/>
                <a:gdLst/>
                <a:ahLst/>
                <a:cxnLst/>
                <a:rect l="l" t="t" r="r" b="b"/>
                <a:pathLst>
                  <a:path w="2838" h="2113" extrusionOk="0">
                    <a:moveTo>
                      <a:pt x="2810" y="0"/>
                    </a:moveTo>
                    <a:cubicBezTo>
                      <a:pt x="2849" y="254"/>
                      <a:pt x="2875" y="552"/>
                      <a:pt x="2689" y="730"/>
                    </a:cubicBezTo>
                    <a:cubicBezTo>
                      <a:pt x="2528" y="884"/>
                      <a:pt x="2293" y="875"/>
                      <a:pt x="2087" y="900"/>
                    </a:cubicBezTo>
                    <a:cubicBezTo>
                      <a:pt x="1821" y="931"/>
                      <a:pt x="1555" y="962"/>
                      <a:pt x="1289" y="994"/>
                    </a:cubicBezTo>
                    <a:lnTo>
                      <a:pt x="1289" y="994"/>
                    </a:lnTo>
                    <a:cubicBezTo>
                      <a:pt x="1288" y="994"/>
                      <a:pt x="1286" y="994"/>
                      <a:pt x="1284" y="994"/>
                    </a:cubicBezTo>
                    <a:cubicBezTo>
                      <a:pt x="1276" y="994"/>
                      <a:pt x="1268" y="996"/>
                      <a:pt x="1261" y="1000"/>
                    </a:cubicBezTo>
                    <a:cubicBezTo>
                      <a:pt x="1255" y="1004"/>
                      <a:pt x="1249" y="1009"/>
                      <a:pt x="1245" y="1016"/>
                    </a:cubicBezTo>
                    <a:cubicBezTo>
                      <a:pt x="1241" y="1023"/>
                      <a:pt x="1239" y="1031"/>
                      <a:pt x="1239" y="1039"/>
                    </a:cubicBezTo>
                    <a:cubicBezTo>
                      <a:pt x="1239" y="1041"/>
                      <a:pt x="1239" y="1043"/>
                      <a:pt x="1239" y="1046"/>
                    </a:cubicBezTo>
                    <a:cubicBezTo>
                      <a:pt x="1228" y="1217"/>
                      <a:pt x="1218" y="1388"/>
                      <a:pt x="1212" y="1559"/>
                    </a:cubicBezTo>
                    <a:cubicBezTo>
                      <a:pt x="1205" y="1726"/>
                      <a:pt x="1198" y="1894"/>
                      <a:pt x="1188" y="2061"/>
                    </a:cubicBezTo>
                    <a:lnTo>
                      <a:pt x="1188" y="2061"/>
                    </a:lnTo>
                    <a:cubicBezTo>
                      <a:pt x="1188" y="2062"/>
                      <a:pt x="1188" y="2062"/>
                      <a:pt x="1188" y="2063"/>
                    </a:cubicBezTo>
                    <a:cubicBezTo>
                      <a:pt x="1188" y="2068"/>
                      <a:pt x="1186" y="2072"/>
                      <a:pt x="1184" y="2077"/>
                    </a:cubicBezTo>
                    <a:lnTo>
                      <a:pt x="1184" y="2077"/>
                    </a:lnTo>
                    <a:lnTo>
                      <a:pt x="1184" y="2077"/>
                    </a:lnTo>
                    <a:cubicBezTo>
                      <a:pt x="1182" y="2079"/>
                      <a:pt x="1179" y="2081"/>
                      <a:pt x="1177" y="2082"/>
                    </a:cubicBezTo>
                    <a:cubicBezTo>
                      <a:pt x="1175" y="2084"/>
                      <a:pt x="1172" y="2085"/>
                      <a:pt x="1169" y="2085"/>
                    </a:cubicBezTo>
                    <a:lnTo>
                      <a:pt x="1169" y="2085"/>
                    </a:lnTo>
                    <a:cubicBezTo>
                      <a:pt x="1124" y="2097"/>
                      <a:pt x="1078" y="2104"/>
                      <a:pt x="1032" y="2106"/>
                    </a:cubicBezTo>
                    <a:cubicBezTo>
                      <a:pt x="929" y="2113"/>
                      <a:pt x="822" y="2121"/>
                      <a:pt x="723" y="2092"/>
                    </a:cubicBezTo>
                    <a:cubicBezTo>
                      <a:pt x="676" y="1728"/>
                      <a:pt x="570" y="1374"/>
                      <a:pt x="546" y="1007"/>
                    </a:cubicBezTo>
                    <a:lnTo>
                      <a:pt x="546" y="1007"/>
                    </a:lnTo>
                    <a:cubicBezTo>
                      <a:pt x="545" y="1307"/>
                      <a:pt x="526" y="1607"/>
                      <a:pt x="492" y="1905"/>
                    </a:cubicBezTo>
                    <a:lnTo>
                      <a:pt x="492" y="1905"/>
                    </a:lnTo>
                    <a:cubicBezTo>
                      <a:pt x="491" y="1918"/>
                      <a:pt x="488" y="1930"/>
                      <a:pt x="482" y="1941"/>
                    </a:cubicBezTo>
                    <a:lnTo>
                      <a:pt x="482" y="1941"/>
                    </a:lnTo>
                    <a:cubicBezTo>
                      <a:pt x="476" y="1948"/>
                      <a:pt x="469" y="1954"/>
                      <a:pt x="461" y="1959"/>
                    </a:cubicBezTo>
                    <a:cubicBezTo>
                      <a:pt x="459" y="1960"/>
                      <a:pt x="457" y="1961"/>
                      <a:pt x="455" y="1962"/>
                    </a:cubicBezTo>
                    <a:cubicBezTo>
                      <a:pt x="370" y="2007"/>
                      <a:pt x="267" y="2007"/>
                      <a:pt x="170" y="1994"/>
                    </a:cubicBezTo>
                    <a:cubicBezTo>
                      <a:pt x="111" y="1986"/>
                      <a:pt x="43" y="1964"/>
                      <a:pt x="25" y="1908"/>
                    </a:cubicBezTo>
                    <a:lnTo>
                      <a:pt x="25" y="1908"/>
                    </a:lnTo>
                    <a:cubicBezTo>
                      <a:pt x="21" y="1893"/>
                      <a:pt x="20" y="1879"/>
                      <a:pt x="20" y="1864"/>
                    </a:cubicBezTo>
                    <a:cubicBezTo>
                      <a:pt x="20" y="1862"/>
                      <a:pt x="20" y="1861"/>
                      <a:pt x="20" y="1859"/>
                    </a:cubicBezTo>
                    <a:cubicBezTo>
                      <a:pt x="12" y="1518"/>
                      <a:pt x="3" y="1178"/>
                      <a:pt x="0" y="836"/>
                    </a:cubicBezTo>
                    <a:cubicBezTo>
                      <a:pt x="-1" y="700"/>
                      <a:pt x="0" y="559"/>
                      <a:pt x="62" y="439"/>
                    </a:cubicBezTo>
                    <a:cubicBezTo>
                      <a:pt x="177" y="215"/>
                      <a:pt x="456" y="142"/>
                      <a:pt x="702" y="92"/>
                    </a:cubicBezTo>
                    <a:lnTo>
                      <a:pt x="281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3" name="Google Shape;1463;p65"/>
              <p:cNvSpPr/>
              <p:nvPr/>
            </p:nvSpPr>
            <p:spPr>
              <a:xfrm flipH="1">
                <a:off x="2586879" y="3128543"/>
                <a:ext cx="1074557" cy="901157"/>
              </a:xfrm>
              <a:custGeom>
                <a:avLst/>
                <a:gdLst/>
                <a:ahLst/>
                <a:cxnLst/>
                <a:rect l="l" t="t" r="r" b="b"/>
                <a:pathLst>
                  <a:path w="2894" h="2427" extrusionOk="0">
                    <a:moveTo>
                      <a:pt x="160" y="912"/>
                    </a:moveTo>
                    <a:cubicBezTo>
                      <a:pt x="103" y="993"/>
                      <a:pt x="47" y="1077"/>
                      <a:pt x="20" y="1173"/>
                    </a:cubicBezTo>
                    <a:cubicBezTo>
                      <a:pt x="-76" y="1514"/>
                      <a:pt x="192" y="1829"/>
                      <a:pt x="355" y="2100"/>
                    </a:cubicBezTo>
                    <a:cubicBezTo>
                      <a:pt x="409" y="2190"/>
                      <a:pt x="446" y="2270"/>
                      <a:pt x="543" y="2324"/>
                    </a:cubicBezTo>
                    <a:cubicBezTo>
                      <a:pt x="689" y="2405"/>
                      <a:pt x="862" y="2417"/>
                      <a:pt x="1028" y="2422"/>
                    </a:cubicBezTo>
                    <a:lnTo>
                      <a:pt x="1028" y="2422"/>
                    </a:lnTo>
                    <a:cubicBezTo>
                      <a:pt x="1131" y="2425"/>
                      <a:pt x="1233" y="2427"/>
                      <a:pt x="1335" y="2427"/>
                    </a:cubicBezTo>
                    <a:cubicBezTo>
                      <a:pt x="1587" y="2427"/>
                      <a:pt x="1840" y="2417"/>
                      <a:pt x="2092" y="2397"/>
                    </a:cubicBezTo>
                    <a:cubicBezTo>
                      <a:pt x="2331" y="2378"/>
                      <a:pt x="2573" y="2348"/>
                      <a:pt x="2800" y="2270"/>
                    </a:cubicBezTo>
                    <a:lnTo>
                      <a:pt x="2800" y="2270"/>
                    </a:lnTo>
                    <a:cubicBezTo>
                      <a:pt x="2812" y="2266"/>
                      <a:pt x="2824" y="2262"/>
                      <a:pt x="2835" y="2255"/>
                    </a:cubicBezTo>
                    <a:cubicBezTo>
                      <a:pt x="2846" y="2249"/>
                      <a:pt x="2856" y="2241"/>
                      <a:pt x="2865" y="2232"/>
                    </a:cubicBezTo>
                    <a:cubicBezTo>
                      <a:pt x="2884" y="2209"/>
                      <a:pt x="2887" y="2178"/>
                      <a:pt x="2889" y="2148"/>
                    </a:cubicBezTo>
                    <a:cubicBezTo>
                      <a:pt x="2907" y="1865"/>
                      <a:pt x="2875" y="1566"/>
                      <a:pt x="2841" y="1285"/>
                    </a:cubicBezTo>
                    <a:cubicBezTo>
                      <a:pt x="2805" y="983"/>
                      <a:pt x="2743" y="685"/>
                      <a:pt x="2676" y="389"/>
                    </a:cubicBezTo>
                    <a:cubicBezTo>
                      <a:pt x="2656" y="297"/>
                      <a:pt x="2632" y="200"/>
                      <a:pt x="2565" y="133"/>
                    </a:cubicBezTo>
                    <a:cubicBezTo>
                      <a:pt x="2475" y="43"/>
                      <a:pt x="2334" y="35"/>
                      <a:pt x="2207" y="31"/>
                    </a:cubicBezTo>
                    <a:lnTo>
                      <a:pt x="1796" y="20"/>
                    </a:lnTo>
                    <a:cubicBezTo>
                      <a:pt x="1677" y="17"/>
                      <a:pt x="1561" y="-5"/>
                      <a:pt x="1443" y="0"/>
                    </a:cubicBezTo>
                    <a:lnTo>
                      <a:pt x="1443" y="0"/>
                    </a:lnTo>
                    <a:cubicBezTo>
                      <a:pt x="1234" y="13"/>
                      <a:pt x="1032" y="74"/>
                      <a:pt x="851" y="178"/>
                    </a:cubicBezTo>
                    <a:cubicBezTo>
                      <a:pt x="762" y="229"/>
                      <a:pt x="680" y="290"/>
                      <a:pt x="605" y="360"/>
                    </a:cubicBezTo>
                    <a:cubicBezTo>
                      <a:pt x="439" y="515"/>
                      <a:pt x="306" y="703"/>
                      <a:pt x="175" y="889"/>
                    </a:cubicBezTo>
                    <a:lnTo>
                      <a:pt x="160" y="912"/>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4" name="Google Shape;1464;p65"/>
              <p:cNvSpPr/>
              <p:nvPr/>
            </p:nvSpPr>
            <p:spPr>
              <a:xfrm flipH="1">
                <a:off x="2579452" y="3114433"/>
                <a:ext cx="1084211" cy="927520"/>
              </a:xfrm>
              <a:custGeom>
                <a:avLst/>
                <a:gdLst/>
                <a:ahLst/>
                <a:cxnLst/>
                <a:rect l="l" t="t" r="r" b="b"/>
                <a:pathLst>
                  <a:path w="2920" h="2498" extrusionOk="0">
                    <a:moveTo>
                      <a:pt x="169" y="952"/>
                    </a:moveTo>
                    <a:cubicBezTo>
                      <a:pt x="116" y="1028"/>
                      <a:pt x="64" y="1106"/>
                      <a:pt x="37" y="1194"/>
                    </a:cubicBezTo>
                    <a:lnTo>
                      <a:pt x="37" y="1194"/>
                    </a:lnTo>
                    <a:cubicBezTo>
                      <a:pt x="22" y="1244"/>
                      <a:pt x="14" y="1296"/>
                      <a:pt x="14" y="1349"/>
                    </a:cubicBezTo>
                    <a:cubicBezTo>
                      <a:pt x="14" y="1388"/>
                      <a:pt x="18" y="1427"/>
                      <a:pt x="27" y="1465"/>
                    </a:cubicBezTo>
                    <a:lnTo>
                      <a:pt x="27" y="1465"/>
                    </a:lnTo>
                    <a:cubicBezTo>
                      <a:pt x="48" y="1555"/>
                      <a:pt x="81" y="1640"/>
                      <a:pt x="127" y="1720"/>
                    </a:cubicBezTo>
                    <a:lnTo>
                      <a:pt x="127" y="1720"/>
                    </a:lnTo>
                    <a:cubicBezTo>
                      <a:pt x="132" y="1729"/>
                      <a:pt x="137" y="1738"/>
                      <a:pt x="142" y="1747"/>
                    </a:cubicBezTo>
                    <a:cubicBezTo>
                      <a:pt x="183" y="1818"/>
                      <a:pt x="227" y="1887"/>
                      <a:pt x="274" y="1954"/>
                    </a:cubicBezTo>
                    <a:lnTo>
                      <a:pt x="352" y="2069"/>
                    </a:lnTo>
                    <a:cubicBezTo>
                      <a:pt x="365" y="2089"/>
                      <a:pt x="378" y="2108"/>
                      <a:pt x="391" y="2128"/>
                    </a:cubicBezTo>
                    <a:lnTo>
                      <a:pt x="427" y="2188"/>
                    </a:lnTo>
                    <a:lnTo>
                      <a:pt x="427" y="2188"/>
                    </a:lnTo>
                    <a:cubicBezTo>
                      <a:pt x="449" y="2225"/>
                      <a:pt x="476" y="2260"/>
                      <a:pt x="507" y="2290"/>
                    </a:cubicBezTo>
                    <a:lnTo>
                      <a:pt x="507" y="2290"/>
                    </a:lnTo>
                    <a:cubicBezTo>
                      <a:pt x="523" y="2304"/>
                      <a:pt x="540" y="2316"/>
                      <a:pt x="558" y="2327"/>
                    </a:cubicBezTo>
                    <a:lnTo>
                      <a:pt x="558" y="2327"/>
                    </a:lnTo>
                    <a:cubicBezTo>
                      <a:pt x="576" y="2337"/>
                      <a:pt x="596" y="2347"/>
                      <a:pt x="616" y="2356"/>
                    </a:cubicBezTo>
                    <a:lnTo>
                      <a:pt x="616" y="2356"/>
                    </a:lnTo>
                    <a:cubicBezTo>
                      <a:pt x="699" y="2388"/>
                      <a:pt x="787" y="2408"/>
                      <a:pt x="876" y="2415"/>
                    </a:cubicBezTo>
                    <a:cubicBezTo>
                      <a:pt x="966" y="2423"/>
                      <a:pt x="1059" y="2426"/>
                      <a:pt x="1151" y="2430"/>
                    </a:cubicBezTo>
                    <a:cubicBezTo>
                      <a:pt x="1336" y="2437"/>
                      <a:pt x="1522" y="2439"/>
                      <a:pt x="1706" y="2435"/>
                    </a:cubicBezTo>
                    <a:cubicBezTo>
                      <a:pt x="1891" y="2432"/>
                      <a:pt x="2078" y="2424"/>
                      <a:pt x="2262" y="2406"/>
                    </a:cubicBezTo>
                    <a:cubicBezTo>
                      <a:pt x="2447" y="2389"/>
                      <a:pt x="2629" y="2356"/>
                      <a:pt x="2803" y="2293"/>
                    </a:cubicBezTo>
                    <a:cubicBezTo>
                      <a:pt x="2905" y="2275"/>
                      <a:pt x="2877" y="2158"/>
                      <a:pt x="2883" y="2070"/>
                    </a:cubicBezTo>
                    <a:cubicBezTo>
                      <a:pt x="2883" y="1978"/>
                      <a:pt x="2880" y="1886"/>
                      <a:pt x="2872" y="1794"/>
                    </a:cubicBezTo>
                    <a:cubicBezTo>
                      <a:pt x="2857" y="1610"/>
                      <a:pt x="2831" y="1426"/>
                      <a:pt x="2806" y="1243"/>
                    </a:cubicBezTo>
                    <a:cubicBezTo>
                      <a:pt x="2781" y="1060"/>
                      <a:pt x="2743" y="879"/>
                      <a:pt x="2705" y="698"/>
                    </a:cubicBezTo>
                    <a:cubicBezTo>
                      <a:pt x="2685" y="607"/>
                      <a:pt x="2665" y="517"/>
                      <a:pt x="2644" y="427"/>
                    </a:cubicBezTo>
                    <a:lnTo>
                      <a:pt x="2644" y="427"/>
                    </a:lnTo>
                    <a:cubicBezTo>
                      <a:pt x="2634" y="383"/>
                      <a:pt x="2622" y="340"/>
                      <a:pt x="2606" y="299"/>
                    </a:cubicBezTo>
                    <a:lnTo>
                      <a:pt x="2606" y="299"/>
                    </a:lnTo>
                    <a:cubicBezTo>
                      <a:pt x="2601" y="283"/>
                      <a:pt x="2594" y="269"/>
                      <a:pt x="2585" y="254"/>
                    </a:cubicBezTo>
                    <a:cubicBezTo>
                      <a:pt x="2573" y="234"/>
                      <a:pt x="2559" y="214"/>
                      <a:pt x="2542" y="197"/>
                    </a:cubicBezTo>
                    <a:cubicBezTo>
                      <a:pt x="2485" y="142"/>
                      <a:pt x="2399" y="122"/>
                      <a:pt x="2311" y="114"/>
                    </a:cubicBezTo>
                    <a:cubicBezTo>
                      <a:pt x="2266" y="111"/>
                      <a:pt x="2221" y="110"/>
                      <a:pt x="2174" y="109"/>
                    </a:cubicBezTo>
                    <a:lnTo>
                      <a:pt x="2035" y="105"/>
                    </a:lnTo>
                    <a:lnTo>
                      <a:pt x="1896" y="100"/>
                    </a:lnTo>
                    <a:cubicBezTo>
                      <a:pt x="1849" y="98"/>
                      <a:pt x="1804" y="98"/>
                      <a:pt x="1755" y="95"/>
                    </a:cubicBezTo>
                    <a:cubicBezTo>
                      <a:pt x="1660" y="88"/>
                      <a:pt x="1569" y="74"/>
                      <a:pt x="1480" y="74"/>
                    </a:cubicBezTo>
                    <a:lnTo>
                      <a:pt x="1480" y="74"/>
                    </a:lnTo>
                    <a:cubicBezTo>
                      <a:pt x="1299" y="77"/>
                      <a:pt x="1120" y="118"/>
                      <a:pt x="955" y="193"/>
                    </a:cubicBezTo>
                    <a:lnTo>
                      <a:pt x="955" y="193"/>
                    </a:lnTo>
                    <a:cubicBezTo>
                      <a:pt x="915" y="211"/>
                      <a:pt x="875" y="231"/>
                      <a:pt x="837" y="253"/>
                    </a:cubicBezTo>
                    <a:cubicBezTo>
                      <a:pt x="796" y="277"/>
                      <a:pt x="757" y="303"/>
                      <a:pt x="718" y="330"/>
                    </a:cubicBezTo>
                    <a:lnTo>
                      <a:pt x="718" y="330"/>
                    </a:lnTo>
                    <a:cubicBezTo>
                      <a:pt x="644" y="385"/>
                      <a:pt x="576" y="446"/>
                      <a:pt x="513" y="514"/>
                    </a:cubicBezTo>
                    <a:lnTo>
                      <a:pt x="513" y="514"/>
                    </a:lnTo>
                    <a:cubicBezTo>
                      <a:pt x="449" y="581"/>
                      <a:pt x="389" y="652"/>
                      <a:pt x="333" y="725"/>
                    </a:cubicBezTo>
                    <a:cubicBezTo>
                      <a:pt x="276" y="801"/>
                      <a:pt x="223" y="877"/>
                      <a:pt x="169" y="952"/>
                    </a:cubicBezTo>
                    <a:moveTo>
                      <a:pt x="162" y="948"/>
                    </a:moveTo>
                    <a:cubicBezTo>
                      <a:pt x="215" y="871"/>
                      <a:pt x="269" y="795"/>
                      <a:pt x="323" y="720"/>
                    </a:cubicBezTo>
                    <a:cubicBezTo>
                      <a:pt x="378" y="645"/>
                      <a:pt x="435" y="572"/>
                      <a:pt x="496" y="501"/>
                    </a:cubicBezTo>
                    <a:lnTo>
                      <a:pt x="496" y="501"/>
                    </a:lnTo>
                    <a:cubicBezTo>
                      <a:pt x="557" y="429"/>
                      <a:pt x="623" y="363"/>
                      <a:pt x="696" y="303"/>
                    </a:cubicBezTo>
                    <a:lnTo>
                      <a:pt x="696" y="303"/>
                    </a:lnTo>
                    <a:cubicBezTo>
                      <a:pt x="755" y="256"/>
                      <a:pt x="817" y="213"/>
                      <a:pt x="882" y="175"/>
                    </a:cubicBezTo>
                    <a:cubicBezTo>
                      <a:pt x="899" y="166"/>
                      <a:pt x="915" y="157"/>
                      <a:pt x="932" y="148"/>
                    </a:cubicBezTo>
                    <a:lnTo>
                      <a:pt x="932" y="148"/>
                    </a:lnTo>
                    <a:cubicBezTo>
                      <a:pt x="1016" y="104"/>
                      <a:pt x="1105" y="69"/>
                      <a:pt x="1196" y="44"/>
                    </a:cubicBezTo>
                    <a:cubicBezTo>
                      <a:pt x="1219" y="37"/>
                      <a:pt x="1243" y="33"/>
                      <a:pt x="1266" y="27"/>
                    </a:cubicBezTo>
                    <a:cubicBezTo>
                      <a:pt x="1290" y="22"/>
                      <a:pt x="1312" y="17"/>
                      <a:pt x="1336" y="13"/>
                    </a:cubicBezTo>
                    <a:lnTo>
                      <a:pt x="1336" y="13"/>
                    </a:lnTo>
                    <a:cubicBezTo>
                      <a:pt x="1383" y="6"/>
                      <a:pt x="1431" y="2"/>
                      <a:pt x="1479" y="0"/>
                    </a:cubicBezTo>
                    <a:cubicBezTo>
                      <a:pt x="1576" y="-2"/>
                      <a:pt x="1670" y="11"/>
                      <a:pt x="1760" y="16"/>
                    </a:cubicBezTo>
                    <a:cubicBezTo>
                      <a:pt x="1804" y="19"/>
                      <a:pt x="1851" y="19"/>
                      <a:pt x="1898" y="20"/>
                    </a:cubicBezTo>
                    <a:lnTo>
                      <a:pt x="2037" y="23"/>
                    </a:lnTo>
                    <a:lnTo>
                      <a:pt x="2176" y="26"/>
                    </a:lnTo>
                    <a:cubicBezTo>
                      <a:pt x="2222" y="28"/>
                      <a:pt x="2269" y="28"/>
                      <a:pt x="2318" y="33"/>
                    </a:cubicBezTo>
                    <a:lnTo>
                      <a:pt x="2318" y="33"/>
                    </a:lnTo>
                    <a:cubicBezTo>
                      <a:pt x="2367" y="36"/>
                      <a:pt x="2416" y="45"/>
                      <a:pt x="2463" y="60"/>
                    </a:cubicBezTo>
                    <a:lnTo>
                      <a:pt x="2463" y="60"/>
                    </a:lnTo>
                    <a:cubicBezTo>
                      <a:pt x="2488" y="68"/>
                      <a:pt x="2512" y="79"/>
                      <a:pt x="2534" y="92"/>
                    </a:cubicBezTo>
                    <a:lnTo>
                      <a:pt x="2535" y="92"/>
                    </a:lnTo>
                    <a:lnTo>
                      <a:pt x="2535" y="92"/>
                    </a:lnTo>
                    <a:cubicBezTo>
                      <a:pt x="2535" y="92"/>
                      <a:pt x="2535" y="93"/>
                      <a:pt x="2536" y="93"/>
                    </a:cubicBezTo>
                    <a:cubicBezTo>
                      <a:pt x="2559" y="106"/>
                      <a:pt x="2580" y="122"/>
                      <a:pt x="2599" y="141"/>
                    </a:cubicBezTo>
                    <a:lnTo>
                      <a:pt x="2599" y="141"/>
                    </a:lnTo>
                    <a:cubicBezTo>
                      <a:pt x="2621" y="162"/>
                      <a:pt x="2639" y="187"/>
                      <a:pt x="2654" y="213"/>
                    </a:cubicBezTo>
                    <a:cubicBezTo>
                      <a:pt x="2665" y="232"/>
                      <a:pt x="2674" y="252"/>
                      <a:pt x="2682" y="272"/>
                    </a:cubicBezTo>
                    <a:lnTo>
                      <a:pt x="2682" y="272"/>
                    </a:lnTo>
                    <a:cubicBezTo>
                      <a:pt x="2698" y="317"/>
                      <a:pt x="2711" y="364"/>
                      <a:pt x="2721" y="412"/>
                    </a:cubicBezTo>
                    <a:cubicBezTo>
                      <a:pt x="2740" y="503"/>
                      <a:pt x="2759" y="594"/>
                      <a:pt x="2778" y="686"/>
                    </a:cubicBezTo>
                    <a:cubicBezTo>
                      <a:pt x="2815" y="868"/>
                      <a:pt x="2847" y="1052"/>
                      <a:pt x="2869" y="1237"/>
                    </a:cubicBezTo>
                    <a:cubicBezTo>
                      <a:pt x="2880" y="1330"/>
                      <a:pt x="2889" y="1422"/>
                      <a:pt x="2897" y="1515"/>
                    </a:cubicBezTo>
                    <a:cubicBezTo>
                      <a:pt x="2905" y="1608"/>
                      <a:pt x="2912" y="1701"/>
                      <a:pt x="2916" y="1794"/>
                    </a:cubicBezTo>
                    <a:cubicBezTo>
                      <a:pt x="2920" y="1887"/>
                      <a:pt x="2921" y="1981"/>
                      <a:pt x="2918" y="2074"/>
                    </a:cubicBezTo>
                    <a:cubicBezTo>
                      <a:pt x="2916" y="2121"/>
                      <a:pt x="2914" y="2167"/>
                      <a:pt x="2909" y="2215"/>
                    </a:cubicBezTo>
                    <a:lnTo>
                      <a:pt x="2909" y="2215"/>
                    </a:lnTo>
                    <a:cubicBezTo>
                      <a:pt x="2907" y="2233"/>
                      <a:pt x="2902" y="2250"/>
                      <a:pt x="2893" y="2265"/>
                    </a:cubicBezTo>
                    <a:cubicBezTo>
                      <a:pt x="2888" y="2273"/>
                      <a:pt x="2884" y="2279"/>
                      <a:pt x="2878" y="2286"/>
                    </a:cubicBezTo>
                    <a:lnTo>
                      <a:pt x="2878" y="2286"/>
                    </a:lnTo>
                    <a:cubicBezTo>
                      <a:pt x="2870" y="2293"/>
                      <a:pt x="2861" y="2300"/>
                      <a:pt x="2851" y="2305"/>
                    </a:cubicBezTo>
                    <a:cubicBezTo>
                      <a:pt x="2839" y="2312"/>
                      <a:pt x="2826" y="2318"/>
                      <a:pt x="2812" y="2322"/>
                    </a:cubicBezTo>
                    <a:cubicBezTo>
                      <a:pt x="2635" y="2381"/>
                      <a:pt x="2449" y="2413"/>
                      <a:pt x="2264" y="2434"/>
                    </a:cubicBezTo>
                    <a:cubicBezTo>
                      <a:pt x="2172" y="2445"/>
                      <a:pt x="2080" y="2453"/>
                      <a:pt x="1987" y="2461"/>
                    </a:cubicBezTo>
                    <a:cubicBezTo>
                      <a:pt x="1895" y="2469"/>
                      <a:pt x="1801" y="2476"/>
                      <a:pt x="1708" y="2482"/>
                    </a:cubicBezTo>
                    <a:cubicBezTo>
                      <a:pt x="1523" y="2493"/>
                      <a:pt x="1336" y="2498"/>
                      <a:pt x="1150" y="2498"/>
                    </a:cubicBezTo>
                    <a:cubicBezTo>
                      <a:pt x="1057" y="2496"/>
                      <a:pt x="964" y="2497"/>
                      <a:pt x="869" y="2488"/>
                    </a:cubicBezTo>
                    <a:lnTo>
                      <a:pt x="869" y="2488"/>
                    </a:lnTo>
                    <a:cubicBezTo>
                      <a:pt x="773" y="2481"/>
                      <a:pt x="678" y="2459"/>
                      <a:pt x="589" y="2422"/>
                    </a:cubicBezTo>
                    <a:lnTo>
                      <a:pt x="589" y="2422"/>
                    </a:lnTo>
                    <a:cubicBezTo>
                      <a:pt x="568" y="2413"/>
                      <a:pt x="548" y="2403"/>
                      <a:pt x="528" y="2391"/>
                    </a:cubicBezTo>
                    <a:cubicBezTo>
                      <a:pt x="526" y="2390"/>
                      <a:pt x="525" y="2389"/>
                      <a:pt x="523" y="2388"/>
                    </a:cubicBezTo>
                    <a:lnTo>
                      <a:pt x="523" y="2388"/>
                    </a:lnTo>
                    <a:cubicBezTo>
                      <a:pt x="501" y="2375"/>
                      <a:pt x="480" y="2359"/>
                      <a:pt x="462" y="2341"/>
                    </a:cubicBezTo>
                    <a:lnTo>
                      <a:pt x="462" y="2341"/>
                    </a:lnTo>
                    <a:cubicBezTo>
                      <a:pt x="431" y="2310"/>
                      <a:pt x="404" y="2275"/>
                      <a:pt x="382" y="2237"/>
                    </a:cubicBezTo>
                    <a:cubicBezTo>
                      <a:pt x="379" y="2232"/>
                      <a:pt x="377" y="2227"/>
                      <a:pt x="374" y="2223"/>
                    </a:cubicBezTo>
                    <a:lnTo>
                      <a:pt x="340" y="2162"/>
                    </a:lnTo>
                    <a:lnTo>
                      <a:pt x="305" y="2102"/>
                    </a:lnTo>
                    <a:lnTo>
                      <a:pt x="233" y="1983"/>
                    </a:lnTo>
                    <a:cubicBezTo>
                      <a:pt x="185" y="1904"/>
                      <a:pt x="136" y="1823"/>
                      <a:pt x="96" y="1739"/>
                    </a:cubicBezTo>
                    <a:lnTo>
                      <a:pt x="96" y="1739"/>
                    </a:lnTo>
                    <a:cubicBezTo>
                      <a:pt x="54" y="1654"/>
                      <a:pt x="24" y="1565"/>
                      <a:pt x="7" y="1472"/>
                    </a:cubicBezTo>
                    <a:cubicBezTo>
                      <a:pt x="4" y="1448"/>
                      <a:pt x="2" y="1425"/>
                      <a:pt x="0" y="1402"/>
                    </a:cubicBezTo>
                    <a:cubicBezTo>
                      <a:pt x="0" y="1378"/>
                      <a:pt x="-1" y="1354"/>
                      <a:pt x="0" y="1331"/>
                    </a:cubicBezTo>
                    <a:lnTo>
                      <a:pt x="4" y="1296"/>
                    </a:lnTo>
                    <a:lnTo>
                      <a:pt x="4" y="1296"/>
                    </a:lnTo>
                    <a:cubicBezTo>
                      <a:pt x="4" y="1284"/>
                      <a:pt x="6" y="1273"/>
                      <a:pt x="9" y="1261"/>
                    </a:cubicBezTo>
                    <a:lnTo>
                      <a:pt x="17" y="1227"/>
                    </a:lnTo>
                    <a:cubicBezTo>
                      <a:pt x="18" y="1221"/>
                      <a:pt x="20" y="1215"/>
                      <a:pt x="21" y="1210"/>
                    </a:cubicBezTo>
                    <a:lnTo>
                      <a:pt x="26" y="1194"/>
                    </a:lnTo>
                    <a:cubicBezTo>
                      <a:pt x="57" y="1102"/>
                      <a:pt x="109" y="1023"/>
                      <a:pt x="163" y="948"/>
                    </a:cubicBezTo>
                    <a:lnTo>
                      <a:pt x="162" y="948"/>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5" name="Google Shape;1465;p65"/>
              <p:cNvSpPr/>
              <p:nvPr/>
            </p:nvSpPr>
            <p:spPr>
              <a:xfrm flipH="1">
                <a:off x="3457960" y="4603363"/>
                <a:ext cx="431828" cy="310040"/>
              </a:xfrm>
              <a:custGeom>
                <a:avLst/>
                <a:gdLst/>
                <a:ahLst/>
                <a:cxnLst/>
                <a:rect l="l" t="t" r="r" b="b"/>
                <a:pathLst>
                  <a:path w="1163" h="835" extrusionOk="0">
                    <a:moveTo>
                      <a:pt x="711" y="86"/>
                    </a:moveTo>
                    <a:lnTo>
                      <a:pt x="711" y="86"/>
                    </a:lnTo>
                    <a:cubicBezTo>
                      <a:pt x="695" y="61"/>
                      <a:pt x="673" y="41"/>
                      <a:pt x="647" y="26"/>
                    </a:cubicBezTo>
                    <a:cubicBezTo>
                      <a:pt x="617" y="9"/>
                      <a:pt x="584" y="0"/>
                      <a:pt x="550" y="0"/>
                    </a:cubicBezTo>
                    <a:cubicBezTo>
                      <a:pt x="540" y="0"/>
                      <a:pt x="529" y="1"/>
                      <a:pt x="519" y="2"/>
                    </a:cubicBezTo>
                    <a:cubicBezTo>
                      <a:pt x="446" y="16"/>
                      <a:pt x="386" y="86"/>
                      <a:pt x="391" y="158"/>
                    </a:cubicBezTo>
                    <a:cubicBezTo>
                      <a:pt x="394" y="201"/>
                      <a:pt x="418" y="250"/>
                      <a:pt x="391" y="287"/>
                    </a:cubicBezTo>
                    <a:lnTo>
                      <a:pt x="391" y="287"/>
                    </a:lnTo>
                    <a:cubicBezTo>
                      <a:pt x="384" y="295"/>
                      <a:pt x="375" y="303"/>
                      <a:pt x="365" y="309"/>
                    </a:cubicBezTo>
                    <a:cubicBezTo>
                      <a:pt x="359" y="312"/>
                      <a:pt x="353" y="315"/>
                      <a:pt x="347" y="317"/>
                    </a:cubicBezTo>
                    <a:cubicBezTo>
                      <a:pt x="222" y="368"/>
                      <a:pt x="35" y="363"/>
                      <a:pt x="3" y="531"/>
                    </a:cubicBezTo>
                    <a:cubicBezTo>
                      <a:pt x="-17" y="636"/>
                      <a:pt x="54" y="745"/>
                      <a:pt x="150" y="793"/>
                    </a:cubicBezTo>
                    <a:cubicBezTo>
                      <a:pt x="246" y="842"/>
                      <a:pt x="359" y="841"/>
                      <a:pt x="465" y="825"/>
                    </a:cubicBezTo>
                    <a:cubicBezTo>
                      <a:pt x="571" y="809"/>
                      <a:pt x="675" y="774"/>
                      <a:pt x="781" y="758"/>
                    </a:cubicBezTo>
                    <a:cubicBezTo>
                      <a:pt x="900" y="741"/>
                      <a:pt x="1126" y="751"/>
                      <a:pt x="1151" y="596"/>
                    </a:cubicBezTo>
                    <a:lnTo>
                      <a:pt x="1151" y="596"/>
                    </a:lnTo>
                    <a:cubicBezTo>
                      <a:pt x="1158" y="551"/>
                      <a:pt x="1162" y="506"/>
                      <a:pt x="1162" y="460"/>
                    </a:cubicBezTo>
                    <a:cubicBezTo>
                      <a:pt x="1162" y="452"/>
                      <a:pt x="1162" y="444"/>
                      <a:pt x="1162" y="436"/>
                    </a:cubicBezTo>
                    <a:cubicBezTo>
                      <a:pt x="1161" y="404"/>
                      <a:pt x="1170" y="338"/>
                      <a:pt x="1138" y="315"/>
                    </a:cubicBezTo>
                    <a:cubicBezTo>
                      <a:pt x="1120" y="303"/>
                      <a:pt x="1110" y="312"/>
                      <a:pt x="1089" y="319"/>
                    </a:cubicBezTo>
                    <a:lnTo>
                      <a:pt x="1089" y="319"/>
                    </a:lnTo>
                    <a:cubicBezTo>
                      <a:pt x="1048" y="334"/>
                      <a:pt x="1006" y="346"/>
                      <a:pt x="964" y="355"/>
                    </a:cubicBezTo>
                    <a:lnTo>
                      <a:pt x="964" y="355"/>
                    </a:lnTo>
                    <a:cubicBezTo>
                      <a:pt x="880" y="374"/>
                      <a:pt x="793" y="384"/>
                      <a:pt x="707" y="384"/>
                    </a:cubicBezTo>
                    <a:cubicBezTo>
                      <a:pt x="706" y="384"/>
                      <a:pt x="706" y="384"/>
                      <a:pt x="705" y="384"/>
                    </a:cubicBezTo>
                    <a:cubicBezTo>
                      <a:pt x="720" y="299"/>
                      <a:pt x="788" y="160"/>
                      <a:pt x="711" y="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6" name="Google Shape;1466;p65"/>
              <p:cNvSpPr/>
              <p:nvPr/>
            </p:nvSpPr>
            <p:spPr>
              <a:xfrm flipH="1">
                <a:off x="3447192" y="4600392"/>
                <a:ext cx="448908" cy="316352"/>
              </a:xfrm>
              <a:custGeom>
                <a:avLst/>
                <a:gdLst/>
                <a:ahLst/>
                <a:cxnLst/>
                <a:rect l="l" t="t" r="r" b="b"/>
                <a:pathLst>
                  <a:path w="1209" h="852" extrusionOk="0">
                    <a:moveTo>
                      <a:pt x="726" y="96"/>
                    </a:moveTo>
                    <a:lnTo>
                      <a:pt x="726" y="96"/>
                    </a:lnTo>
                    <a:cubicBezTo>
                      <a:pt x="710" y="72"/>
                      <a:pt x="688" y="52"/>
                      <a:pt x="663" y="37"/>
                    </a:cubicBezTo>
                    <a:cubicBezTo>
                      <a:pt x="659" y="35"/>
                      <a:pt x="656" y="33"/>
                      <a:pt x="653" y="32"/>
                    </a:cubicBezTo>
                    <a:lnTo>
                      <a:pt x="653" y="32"/>
                    </a:lnTo>
                    <a:cubicBezTo>
                      <a:pt x="628" y="20"/>
                      <a:pt x="601" y="13"/>
                      <a:pt x="574" y="13"/>
                    </a:cubicBezTo>
                    <a:cubicBezTo>
                      <a:pt x="569" y="13"/>
                      <a:pt x="564" y="14"/>
                      <a:pt x="559" y="14"/>
                    </a:cubicBezTo>
                    <a:lnTo>
                      <a:pt x="559" y="14"/>
                    </a:lnTo>
                    <a:cubicBezTo>
                      <a:pt x="538" y="16"/>
                      <a:pt x="517" y="23"/>
                      <a:pt x="499" y="33"/>
                    </a:cubicBezTo>
                    <a:cubicBezTo>
                      <a:pt x="476" y="46"/>
                      <a:pt x="457" y="65"/>
                      <a:pt x="444" y="88"/>
                    </a:cubicBezTo>
                    <a:cubicBezTo>
                      <a:pt x="437" y="100"/>
                      <a:pt x="432" y="114"/>
                      <a:pt x="428" y="128"/>
                    </a:cubicBezTo>
                    <a:lnTo>
                      <a:pt x="428" y="128"/>
                    </a:lnTo>
                    <a:cubicBezTo>
                      <a:pt x="427" y="135"/>
                      <a:pt x="426" y="142"/>
                      <a:pt x="426" y="149"/>
                    </a:cubicBezTo>
                    <a:cubicBezTo>
                      <a:pt x="426" y="157"/>
                      <a:pt x="427" y="164"/>
                      <a:pt x="428" y="171"/>
                    </a:cubicBezTo>
                    <a:cubicBezTo>
                      <a:pt x="431" y="186"/>
                      <a:pt x="435" y="201"/>
                      <a:pt x="439" y="219"/>
                    </a:cubicBezTo>
                    <a:lnTo>
                      <a:pt x="439" y="219"/>
                    </a:lnTo>
                    <a:cubicBezTo>
                      <a:pt x="442" y="230"/>
                      <a:pt x="443" y="242"/>
                      <a:pt x="443" y="253"/>
                    </a:cubicBezTo>
                    <a:cubicBezTo>
                      <a:pt x="443" y="262"/>
                      <a:pt x="443" y="270"/>
                      <a:pt x="441" y="278"/>
                    </a:cubicBezTo>
                    <a:lnTo>
                      <a:pt x="441" y="278"/>
                    </a:lnTo>
                    <a:cubicBezTo>
                      <a:pt x="439" y="287"/>
                      <a:pt x="436" y="295"/>
                      <a:pt x="431" y="303"/>
                    </a:cubicBezTo>
                    <a:cubicBezTo>
                      <a:pt x="430" y="305"/>
                      <a:pt x="429" y="307"/>
                      <a:pt x="427" y="309"/>
                    </a:cubicBezTo>
                    <a:lnTo>
                      <a:pt x="427" y="309"/>
                    </a:lnTo>
                    <a:cubicBezTo>
                      <a:pt x="421" y="318"/>
                      <a:pt x="413" y="326"/>
                      <a:pt x="403" y="332"/>
                    </a:cubicBezTo>
                    <a:lnTo>
                      <a:pt x="403" y="332"/>
                    </a:lnTo>
                    <a:cubicBezTo>
                      <a:pt x="401" y="333"/>
                      <a:pt x="399" y="335"/>
                      <a:pt x="397" y="336"/>
                    </a:cubicBezTo>
                    <a:cubicBezTo>
                      <a:pt x="383" y="344"/>
                      <a:pt x="368" y="351"/>
                      <a:pt x="353" y="356"/>
                    </a:cubicBezTo>
                    <a:cubicBezTo>
                      <a:pt x="337" y="362"/>
                      <a:pt x="321" y="367"/>
                      <a:pt x="305" y="372"/>
                    </a:cubicBezTo>
                    <a:cubicBezTo>
                      <a:pt x="273" y="381"/>
                      <a:pt x="240" y="388"/>
                      <a:pt x="209" y="398"/>
                    </a:cubicBezTo>
                    <a:cubicBezTo>
                      <a:pt x="148" y="415"/>
                      <a:pt x="89" y="440"/>
                      <a:pt x="59" y="491"/>
                    </a:cubicBezTo>
                    <a:cubicBezTo>
                      <a:pt x="55" y="498"/>
                      <a:pt x="52" y="505"/>
                      <a:pt x="49" y="511"/>
                    </a:cubicBezTo>
                    <a:lnTo>
                      <a:pt x="49" y="511"/>
                    </a:lnTo>
                    <a:cubicBezTo>
                      <a:pt x="40" y="532"/>
                      <a:pt x="35" y="555"/>
                      <a:pt x="34" y="577"/>
                    </a:cubicBezTo>
                    <a:lnTo>
                      <a:pt x="34" y="577"/>
                    </a:lnTo>
                    <a:cubicBezTo>
                      <a:pt x="34" y="578"/>
                      <a:pt x="34" y="578"/>
                      <a:pt x="34" y="579"/>
                    </a:cubicBezTo>
                    <a:cubicBezTo>
                      <a:pt x="34" y="609"/>
                      <a:pt x="40" y="640"/>
                      <a:pt x="53" y="668"/>
                    </a:cubicBezTo>
                    <a:lnTo>
                      <a:pt x="53" y="668"/>
                    </a:lnTo>
                    <a:cubicBezTo>
                      <a:pt x="56" y="675"/>
                      <a:pt x="60" y="682"/>
                      <a:pt x="63" y="688"/>
                    </a:cubicBezTo>
                    <a:cubicBezTo>
                      <a:pt x="76" y="709"/>
                      <a:pt x="91" y="729"/>
                      <a:pt x="108" y="746"/>
                    </a:cubicBezTo>
                    <a:lnTo>
                      <a:pt x="108" y="746"/>
                    </a:lnTo>
                    <a:cubicBezTo>
                      <a:pt x="125" y="762"/>
                      <a:pt x="143" y="775"/>
                      <a:pt x="163" y="787"/>
                    </a:cubicBezTo>
                    <a:cubicBezTo>
                      <a:pt x="171" y="791"/>
                      <a:pt x="179" y="796"/>
                      <a:pt x="188" y="800"/>
                    </a:cubicBezTo>
                    <a:lnTo>
                      <a:pt x="188" y="800"/>
                    </a:lnTo>
                    <a:cubicBezTo>
                      <a:pt x="217" y="813"/>
                      <a:pt x="249" y="822"/>
                      <a:pt x="281" y="826"/>
                    </a:cubicBezTo>
                    <a:lnTo>
                      <a:pt x="281" y="826"/>
                    </a:lnTo>
                    <a:cubicBezTo>
                      <a:pt x="305" y="830"/>
                      <a:pt x="328" y="832"/>
                      <a:pt x="352" y="832"/>
                    </a:cubicBezTo>
                    <a:cubicBezTo>
                      <a:pt x="361" y="832"/>
                      <a:pt x="370" y="831"/>
                      <a:pt x="378" y="831"/>
                    </a:cubicBezTo>
                    <a:lnTo>
                      <a:pt x="378" y="831"/>
                    </a:lnTo>
                    <a:cubicBezTo>
                      <a:pt x="444" y="826"/>
                      <a:pt x="509" y="814"/>
                      <a:pt x="572" y="796"/>
                    </a:cubicBezTo>
                    <a:cubicBezTo>
                      <a:pt x="636" y="779"/>
                      <a:pt x="700" y="759"/>
                      <a:pt x="766" y="746"/>
                    </a:cubicBezTo>
                    <a:cubicBezTo>
                      <a:pt x="833" y="733"/>
                      <a:pt x="901" y="730"/>
                      <a:pt x="964" y="719"/>
                    </a:cubicBezTo>
                    <a:lnTo>
                      <a:pt x="964" y="719"/>
                    </a:lnTo>
                    <a:cubicBezTo>
                      <a:pt x="994" y="714"/>
                      <a:pt x="1025" y="706"/>
                      <a:pt x="1054" y="694"/>
                    </a:cubicBezTo>
                    <a:lnTo>
                      <a:pt x="1054" y="694"/>
                    </a:lnTo>
                    <a:cubicBezTo>
                      <a:pt x="1062" y="691"/>
                      <a:pt x="1070" y="689"/>
                      <a:pt x="1077" y="684"/>
                    </a:cubicBezTo>
                    <a:cubicBezTo>
                      <a:pt x="1094" y="675"/>
                      <a:pt x="1108" y="661"/>
                      <a:pt x="1120" y="646"/>
                    </a:cubicBezTo>
                    <a:cubicBezTo>
                      <a:pt x="1136" y="625"/>
                      <a:pt x="1139" y="600"/>
                      <a:pt x="1143" y="566"/>
                    </a:cubicBezTo>
                    <a:lnTo>
                      <a:pt x="1143" y="566"/>
                    </a:lnTo>
                    <a:cubicBezTo>
                      <a:pt x="1147" y="534"/>
                      <a:pt x="1149" y="502"/>
                      <a:pt x="1149" y="470"/>
                    </a:cubicBezTo>
                    <a:lnTo>
                      <a:pt x="1149" y="446"/>
                    </a:lnTo>
                    <a:cubicBezTo>
                      <a:pt x="1149" y="437"/>
                      <a:pt x="1149" y="427"/>
                      <a:pt x="1149" y="419"/>
                    </a:cubicBezTo>
                    <a:lnTo>
                      <a:pt x="1149" y="419"/>
                    </a:lnTo>
                    <a:cubicBezTo>
                      <a:pt x="1149" y="412"/>
                      <a:pt x="1149" y="404"/>
                      <a:pt x="1149" y="396"/>
                    </a:cubicBezTo>
                    <a:cubicBezTo>
                      <a:pt x="1149" y="389"/>
                      <a:pt x="1149" y="381"/>
                      <a:pt x="1149" y="374"/>
                    </a:cubicBezTo>
                    <a:lnTo>
                      <a:pt x="1149" y="374"/>
                    </a:lnTo>
                    <a:cubicBezTo>
                      <a:pt x="1148" y="368"/>
                      <a:pt x="1147" y="362"/>
                      <a:pt x="1145" y="356"/>
                    </a:cubicBezTo>
                    <a:lnTo>
                      <a:pt x="1145" y="356"/>
                    </a:lnTo>
                    <a:cubicBezTo>
                      <a:pt x="1144" y="354"/>
                      <a:pt x="1145" y="353"/>
                      <a:pt x="1143" y="351"/>
                    </a:cubicBezTo>
                    <a:cubicBezTo>
                      <a:pt x="1142" y="350"/>
                      <a:pt x="1141" y="348"/>
                      <a:pt x="1140" y="347"/>
                    </a:cubicBezTo>
                    <a:cubicBezTo>
                      <a:pt x="1139" y="346"/>
                      <a:pt x="1140" y="347"/>
                      <a:pt x="1139" y="346"/>
                    </a:cubicBezTo>
                    <a:lnTo>
                      <a:pt x="1137" y="345"/>
                    </a:lnTo>
                    <a:lnTo>
                      <a:pt x="1139" y="345"/>
                    </a:lnTo>
                    <a:lnTo>
                      <a:pt x="1139" y="345"/>
                    </a:lnTo>
                    <a:cubicBezTo>
                      <a:pt x="1134" y="346"/>
                      <a:pt x="1130" y="348"/>
                      <a:pt x="1125" y="350"/>
                    </a:cubicBezTo>
                    <a:cubicBezTo>
                      <a:pt x="1116" y="354"/>
                      <a:pt x="1108" y="356"/>
                      <a:pt x="1100" y="359"/>
                    </a:cubicBezTo>
                    <a:lnTo>
                      <a:pt x="1075" y="366"/>
                    </a:lnTo>
                    <a:cubicBezTo>
                      <a:pt x="1059" y="370"/>
                      <a:pt x="1042" y="375"/>
                      <a:pt x="1026" y="379"/>
                    </a:cubicBezTo>
                    <a:cubicBezTo>
                      <a:pt x="993" y="386"/>
                      <a:pt x="959" y="392"/>
                      <a:pt x="925" y="396"/>
                    </a:cubicBezTo>
                    <a:lnTo>
                      <a:pt x="925" y="396"/>
                    </a:lnTo>
                    <a:cubicBezTo>
                      <a:pt x="880" y="402"/>
                      <a:pt x="833" y="404"/>
                      <a:pt x="787" y="404"/>
                    </a:cubicBezTo>
                    <a:cubicBezTo>
                      <a:pt x="766" y="404"/>
                      <a:pt x="744" y="404"/>
                      <a:pt x="723" y="403"/>
                    </a:cubicBezTo>
                    <a:lnTo>
                      <a:pt x="707" y="402"/>
                    </a:lnTo>
                    <a:lnTo>
                      <a:pt x="710" y="388"/>
                    </a:lnTo>
                    <a:cubicBezTo>
                      <a:pt x="717" y="362"/>
                      <a:pt x="726" y="338"/>
                      <a:pt x="733" y="313"/>
                    </a:cubicBezTo>
                    <a:lnTo>
                      <a:pt x="733" y="313"/>
                    </a:lnTo>
                    <a:cubicBezTo>
                      <a:pt x="742" y="289"/>
                      <a:pt x="749" y="264"/>
                      <a:pt x="754" y="239"/>
                    </a:cubicBezTo>
                    <a:lnTo>
                      <a:pt x="754" y="239"/>
                    </a:lnTo>
                    <a:cubicBezTo>
                      <a:pt x="758" y="222"/>
                      <a:pt x="760" y="205"/>
                      <a:pt x="760" y="187"/>
                    </a:cubicBezTo>
                    <a:cubicBezTo>
                      <a:pt x="760" y="179"/>
                      <a:pt x="760" y="171"/>
                      <a:pt x="759" y="163"/>
                    </a:cubicBezTo>
                    <a:lnTo>
                      <a:pt x="759" y="163"/>
                    </a:lnTo>
                    <a:cubicBezTo>
                      <a:pt x="757" y="148"/>
                      <a:pt x="752" y="133"/>
                      <a:pt x="745" y="120"/>
                    </a:cubicBezTo>
                    <a:cubicBezTo>
                      <a:pt x="740" y="111"/>
                      <a:pt x="733" y="103"/>
                      <a:pt x="726" y="96"/>
                    </a:cubicBezTo>
                    <a:moveTo>
                      <a:pt x="731" y="93"/>
                    </a:moveTo>
                    <a:lnTo>
                      <a:pt x="731" y="93"/>
                    </a:lnTo>
                    <a:cubicBezTo>
                      <a:pt x="738" y="100"/>
                      <a:pt x="746" y="109"/>
                      <a:pt x="751" y="118"/>
                    </a:cubicBezTo>
                    <a:cubicBezTo>
                      <a:pt x="760" y="132"/>
                      <a:pt x="764" y="147"/>
                      <a:pt x="766" y="162"/>
                    </a:cubicBezTo>
                    <a:lnTo>
                      <a:pt x="766" y="162"/>
                    </a:lnTo>
                    <a:cubicBezTo>
                      <a:pt x="767" y="174"/>
                      <a:pt x="768" y="186"/>
                      <a:pt x="768" y="198"/>
                    </a:cubicBezTo>
                    <a:cubicBezTo>
                      <a:pt x="768" y="213"/>
                      <a:pt x="767" y="227"/>
                      <a:pt x="765" y="241"/>
                    </a:cubicBezTo>
                    <a:cubicBezTo>
                      <a:pt x="761" y="267"/>
                      <a:pt x="755" y="292"/>
                      <a:pt x="749" y="318"/>
                    </a:cubicBezTo>
                    <a:lnTo>
                      <a:pt x="749" y="318"/>
                    </a:lnTo>
                    <a:cubicBezTo>
                      <a:pt x="742" y="342"/>
                      <a:pt x="737" y="367"/>
                      <a:pt x="733" y="393"/>
                    </a:cubicBezTo>
                    <a:lnTo>
                      <a:pt x="721" y="378"/>
                    </a:lnTo>
                    <a:lnTo>
                      <a:pt x="721" y="378"/>
                    </a:lnTo>
                    <a:cubicBezTo>
                      <a:pt x="787" y="375"/>
                      <a:pt x="852" y="366"/>
                      <a:pt x="916" y="351"/>
                    </a:cubicBezTo>
                    <a:cubicBezTo>
                      <a:pt x="948" y="344"/>
                      <a:pt x="979" y="336"/>
                      <a:pt x="1010" y="327"/>
                    </a:cubicBezTo>
                    <a:cubicBezTo>
                      <a:pt x="1026" y="322"/>
                      <a:pt x="1041" y="317"/>
                      <a:pt x="1057" y="312"/>
                    </a:cubicBezTo>
                    <a:lnTo>
                      <a:pt x="1079" y="304"/>
                    </a:lnTo>
                    <a:cubicBezTo>
                      <a:pt x="1087" y="301"/>
                      <a:pt x="1096" y="299"/>
                      <a:pt x="1101" y="296"/>
                    </a:cubicBezTo>
                    <a:lnTo>
                      <a:pt x="1101" y="296"/>
                    </a:lnTo>
                    <a:cubicBezTo>
                      <a:pt x="1112" y="291"/>
                      <a:pt x="1123" y="287"/>
                      <a:pt x="1135" y="286"/>
                    </a:cubicBezTo>
                    <a:lnTo>
                      <a:pt x="1135" y="286"/>
                    </a:lnTo>
                    <a:cubicBezTo>
                      <a:pt x="1135" y="286"/>
                      <a:pt x="1136" y="286"/>
                      <a:pt x="1137" y="286"/>
                    </a:cubicBezTo>
                    <a:cubicBezTo>
                      <a:pt x="1145" y="286"/>
                      <a:pt x="1153" y="288"/>
                      <a:pt x="1160" y="291"/>
                    </a:cubicBezTo>
                    <a:lnTo>
                      <a:pt x="1160" y="291"/>
                    </a:lnTo>
                    <a:cubicBezTo>
                      <a:pt x="1162" y="292"/>
                      <a:pt x="1164" y="293"/>
                      <a:pt x="1166" y="294"/>
                    </a:cubicBezTo>
                    <a:cubicBezTo>
                      <a:pt x="1167" y="295"/>
                      <a:pt x="1168" y="296"/>
                      <a:pt x="1170" y="296"/>
                    </a:cubicBezTo>
                    <a:lnTo>
                      <a:pt x="1170" y="296"/>
                    </a:lnTo>
                    <a:cubicBezTo>
                      <a:pt x="1172" y="298"/>
                      <a:pt x="1175" y="301"/>
                      <a:pt x="1178" y="303"/>
                    </a:cubicBezTo>
                    <a:lnTo>
                      <a:pt x="1178" y="303"/>
                    </a:lnTo>
                    <a:cubicBezTo>
                      <a:pt x="1184" y="309"/>
                      <a:pt x="1189" y="315"/>
                      <a:pt x="1193" y="322"/>
                    </a:cubicBezTo>
                    <a:cubicBezTo>
                      <a:pt x="1196" y="326"/>
                      <a:pt x="1198" y="331"/>
                      <a:pt x="1199" y="335"/>
                    </a:cubicBezTo>
                    <a:lnTo>
                      <a:pt x="1199" y="335"/>
                    </a:lnTo>
                    <a:cubicBezTo>
                      <a:pt x="1203" y="345"/>
                      <a:pt x="1205" y="356"/>
                      <a:pt x="1207" y="366"/>
                    </a:cubicBezTo>
                    <a:lnTo>
                      <a:pt x="1207" y="366"/>
                    </a:lnTo>
                    <a:cubicBezTo>
                      <a:pt x="1208" y="379"/>
                      <a:pt x="1209" y="393"/>
                      <a:pt x="1209" y="406"/>
                    </a:cubicBezTo>
                    <a:cubicBezTo>
                      <a:pt x="1209" y="411"/>
                      <a:pt x="1209" y="415"/>
                      <a:pt x="1208" y="420"/>
                    </a:cubicBezTo>
                    <a:cubicBezTo>
                      <a:pt x="1208" y="429"/>
                      <a:pt x="1208" y="436"/>
                      <a:pt x="1208" y="443"/>
                    </a:cubicBezTo>
                    <a:cubicBezTo>
                      <a:pt x="1208" y="451"/>
                      <a:pt x="1208" y="461"/>
                      <a:pt x="1208" y="469"/>
                    </a:cubicBezTo>
                    <a:lnTo>
                      <a:pt x="1208" y="469"/>
                    </a:lnTo>
                    <a:cubicBezTo>
                      <a:pt x="1208" y="504"/>
                      <a:pt x="1206" y="538"/>
                      <a:pt x="1202" y="572"/>
                    </a:cubicBezTo>
                    <a:lnTo>
                      <a:pt x="1202" y="572"/>
                    </a:lnTo>
                    <a:cubicBezTo>
                      <a:pt x="1200" y="590"/>
                      <a:pt x="1197" y="608"/>
                      <a:pt x="1193" y="626"/>
                    </a:cubicBezTo>
                    <a:lnTo>
                      <a:pt x="1193" y="626"/>
                    </a:lnTo>
                    <a:cubicBezTo>
                      <a:pt x="1189" y="639"/>
                      <a:pt x="1184" y="652"/>
                      <a:pt x="1177" y="664"/>
                    </a:cubicBezTo>
                    <a:cubicBezTo>
                      <a:pt x="1174" y="670"/>
                      <a:pt x="1170" y="675"/>
                      <a:pt x="1166" y="680"/>
                    </a:cubicBezTo>
                    <a:lnTo>
                      <a:pt x="1166" y="680"/>
                    </a:lnTo>
                    <a:cubicBezTo>
                      <a:pt x="1150" y="701"/>
                      <a:pt x="1130" y="718"/>
                      <a:pt x="1108" y="731"/>
                    </a:cubicBezTo>
                    <a:cubicBezTo>
                      <a:pt x="1097" y="737"/>
                      <a:pt x="1085" y="742"/>
                      <a:pt x="1073" y="747"/>
                    </a:cubicBezTo>
                    <a:lnTo>
                      <a:pt x="1073" y="747"/>
                    </a:lnTo>
                    <a:cubicBezTo>
                      <a:pt x="1040" y="759"/>
                      <a:pt x="1005" y="767"/>
                      <a:pt x="970" y="772"/>
                    </a:cubicBezTo>
                    <a:cubicBezTo>
                      <a:pt x="936" y="777"/>
                      <a:pt x="902" y="780"/>
                      <a:pt x="869" y="782"/>
                    </a:cubicBezTo>
                    <a:cubicBezTo>
                      <a:pt x="836" y="785"/>
                      <a:pt x="805" y="787"/>
                      <a:pt x="773" y="792"/>
                    </a:cubicBezTo>
                    <a:cubicBezTo>
                      <a:pt x="708" y="802"/>
                      <a:pt x="644" y="816"/>
                      <a:pt x="578" y="829"/>
                    </a:cubicBezTo>
                    <a:lnTo>
                      <a:pt x="578" y="829"/>
                    </a:lnTo>
                    <a:cubicBezTo>
                      <a:pt x="512" y="843"/>
                      <a:pt x="445" y="851"/>
                      <a:pt x="377" y="852"/>
                    </a:cubicBezTo>
                    <a:lnTo>
                      <a:pt x="377" y="852"/>
                    </a:lnTo>
                    <a:cubicBezTo>
                      <a:pt x="373" y="852"/>
                      <a:pt x="369" y="852"/>
                      <a:pt x="365" y="852"/>
                    </a:cubicBezTo>
                    <a:cubicBezTo>
                      <a:pt x="301" y="852"/>
                      <a:pt x="238" y="839"/>
                      <a:pt x="179" y="815"/>
                    </a:cubicBezTo>
                    <a:lnTo>
                      <a:pt x="179" y="815"/>
                    </a:lnTo>
                    <a:cubicBezTo>
                      <a:pt x="168" y="810"/>
                      <a:pt x="158" y="805"/>
                      <a:pt x="148" y="799"/>
                    </a:cubicBezTo>
                    <a:cubicBezTo>
                      <a:pt x="100" y="771"/>
                      <a:pt x="60" y="732"/>
                      <a:pt x="33" y="684"/>
                    </a:cubicBezTo>
                    <a:cubicBezTo>
                      <a:pt x="32" y="682"/>
                      <a:pt x="31" y="680"/>
                      <a:pt x="29" y="678"/>
                    </a:cubicBezTo>
                    <a:lnTo>
                      <a:pt x="29" y="678"/>
                    </a:lnTo>
                    <a:cubicBezTo>
                      <a:pt x="13" y="647"/>
                      <a:pt x="3" y="612"/>
                      <a:pt x="0" y="577"/>
                    </a:cubicBezTo>
                    <a:lnTo>
                      <a:pt x="0" y="577"/>
                    </a:lnTo>
                    <a:cubicBezTo>
                      <a:pt x="0" y="575"/>
                      <a:pt x="0" y="572"/>
                      <a:pt x="0" y="570"/>
                    </a:cubicBezTo>
                    <a:cubicBezTo>
                      <a:pt x="0" y="545"/>
                      <a:pt x="4" y="520"/>
                      <a:pt x="11" y="496"/>
                    </a:cubicBezTo>
                    <a:cubicBezTo>
                      <a:pt x="15" y="488"/>
                      <a:pt x="18" y="479"/>
                      <a:pt x="22" y="471"/>
                    </a:cubicBezTo>
                    <a:lnTo>
                      <a:pt x="22" y="471"/>
                    </a:lnTo>
                    <a:cubicBezTo>
                      <a:pt x="23" y="468"/>
                      <a:pt x="25" y="464"/>
                      <a:pt x="27" y="461"/>
                    </a:cubicBezTo>
                    <a:cubicBezTo>
                      <a:pt x="44" y="432"/>
                      <a:pt x="67" y="408"/>
                      <a:pt x="96" y="390"/>
                    </a:cubicBezTo>
                    <a:lnTo>
                      <a:pt x="96" y="390"/>
                    </a:lnTo>
                    <a:cubicBezTo>
                      <a:pt x="98" y="389"/>
                      <a:pt x="101" y="387"/>
                      <a:pt x="103" y="386"/>
                    </a:cubicBezTo>
                    <a:cubicBezTo>
                      <a:pt x="131" y="370"/>
                      <a:pt x="161" y="357"/>
                      <a:pt x="193" y="347"/>
                    </a:cubicBezTo>
                    <a:cubicBezTo>
                      <a:pt x="225" y="337"/>
                      <a:pt x="257" y="329"/>
                      <a:pt x="289" y="320"/>
                    </a:cubicBezTo>
                    <a:cubicBezTo>
                      <a:pt x="305" y="316"/>
                      <a:pt x="321" y="312"/>
                      <a:pt x="336" y="307"/>
                    </a:cubicBezTo>
                    <a:lnTo>
                      <a:pt x="358" y="299"/>
                    </a:lnTo>
                    <a:lnTo>
                      <a:pt x="358" y="299"/>
                    </a:lnTo>
                    <a:cubicBezTo>
                      <a:pt x="363" y="297"/>
                      <a:pt x="369" y="294"/>
                      <a:pt x="375" y="291"/>
                    </a:cubicBezTo>
                    <a:cubicBezTo>
                      <a:pt x="375" y="290"/>
                      <a:pt x="375" y="290"/>
                      <a:pt x="376" y="290"/>
                    </a:cubicBezTo>
                    <a:lnTo>
                      <a:pt x="376" y="290"/>
                    </a:lnTo>
                    <a:lnTo>
                      <a:pt x="377" y="289"/>
                    </a:lnTo>
                    <a:cubicBezTo>
                      <a:pt x="384" y="285"/>
                      <a:pt x="389" y="280"/>
                      <a:pt x="392" y="274"/>
                    </a:cubicBezTo>
                    <a:cubicBezTo>
                      <a:pt x="394" y="272"/>
                      <a:pt x="395" y="269"/>
                      <a:pt x="396" y="266"/>
                    </a:cubicBezTo>
                    <a:lnTo>
                      <a:pt x="396" y="266"/>
                    </a:lnTo>
                    <a:cubicBezTo>
                      <a:pt x="397" y="259"/>
                      <a:pt x="398" y="253"/>
                      <a:pt x="398" y="246"/>
                    </a:cubicBezTo>
                    <a:cubicBezTo>
                      <a:pt x="398" y="240"/>
                      <a:pt x="397" y="232"/>
                      <a:pt x="396" y="225"/>
                    </a:cubicBezTo>
                    <a:cubicBezTo>
                      <a:pt x="394" y="209"/>
                      <a:pt x="391" y="193"/>
                      <a:pt x="389" y="175"/>
                    </a:cubicBezTo>
                    <a:lnTo>
                      <a:pt x="389" y="175"/>
                    </a:lnTo>
                    <a:cubicBezTo>
                      <a:pt x="389" y="171"/>
                      <a:pt x="389" y="167"/>
                      <a:pt x="389" y="163"/>
                    </a:cubicBezTo>
                    <a:cubicBezTo>
                      <a:pt x="389" y="148"/>
                      <a:pt x="391" y="133"/>
                      <a:pt x="396" y="119"/>
                    </a:cubicBezTo>
                    <a:lnTo>
                      <a:pt x="396" y="119"/>
                    </a:lnTo>
                    <a:cubicBezTo>
                      <a:pt x="399" y="108"/>
                      <a:pt x="405" y="98"/>
                      <a:pt x="410" y="88"/>
                    </a:cubicBezTo>
                    <a:cubicBezTo>
                      <a:pt x="426" y="61"/>
                      <a:pt x="448" y="40"/>
                      <a:pt x="474" y="24"/>
                    </a:cubicBezTo>
                    <a:cubicBezTo>
                      <a:pt x="500" y="10"/>
                      <a:pt x="528" y="1"/>
                      <a:pt x="557" y="0"/>
                    </a:cubicBezTo>
                    <a:lnTo>
                      <a:pt x="557" y="0"/>
                    </a:lnTo>
                    <a:cubicBezTo>
                      <a:pt x="558" y="0"/>
                      <a:pt x="559" y="0"/>
                      <a:pt x="560" y="0"/>
                    </a:cubicBezTo>
                    <a:cubicBezTo>
                      <a:pt x="593" y="0"/>
                      <a:pt x="626" y="9"/>
                      <a:pt x="655" y="25"/>
                    </a:cubicBezTo>
                    <a:lnTo>
                      <a:pt x="655" y="25"/>
                    </a:lnTo>
                    <a:cubicBezTo>
                      <a:pt x="658" y="26"/>
                      <a:pt x="661" y="28"/>
                      <a:pt x="664" y="30"/>
                    </a:cubicBezTo>
                    <a:cubicBezTo>
                      <a:pt x="691" y="45"/>
                      <a:pt x="713" y="67"/>
                      <a:pt x="731" y="9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7" name="Google Shape;1467;p65"/>
              <p:cNvSpPr/>
              <p:nvPr/>
            </p:nvSpPr>
            <p:spPr>
              <a:xfrm flipH="1">
                <a:off x="3458702" y="4709184"/>
                <a:ext cx="460047" cy="218699"/>
              </a:xfrm>
              <a:custGeom>
                <a:avLst/>
                <a:gdLst/>
                <a:ahLst/>
                <a:cxnLst/>
                <a:rect l="l" t="t" r="r" b="b"/>
                <a:pathLst>
                  <a:path w="1239" h="589" extrusionOk="0">
                    <a:moveTo>
                      <a:pt x="479" y="180"/>
                    </a:moveTo>
                    <a:cubicBezTo>
                      <a:pt x="506" y="248"/>
                      <a:pt x="516" y="321"/>
                      <a:pt x="523" y="394"/>
                    </a:cubicBezTo>
                    <a:cubicBezTo>
                      <a:pt x="768" y="380"/>
                      <a:pt x="1021" y="365"/>
                      <a:pt x="1237" y="249"/>
                    </a:cubicBezTo>
                    <a:lnTo>
                      <a:pt x="1237" y="249"/>
                    </a:lnTo>
                    <a:cubicBezTo>
                      <a:pt x="1238" y="265"/>
                      <a:pt x="1239" y="281"/>
                      <a:pt x="1239" y="298"/>
                    </a:cubicBezTo>
                    <a:cubicBezTo>
                      <a:pt x="1239" y="341"/>
                      <a:pt x="1235" y="384"/>
                      <a:pt x="1228" y="426"/>
                    </a:cubicBezTo>
                    <a:lnTo>
                      <a:pt x="1228" y="426"/>
                    </a:lnTo>
                    <a:cubicBezTo>
                      <a:pt x="1227" y="435"/>
                      <a:pt x="1224" y="444"/>
                      <a:pt x="1219" y="453"/>
                    </a:cubicBezTo>
                    <a:cubicBezTo>
                      <a:pt x="1218" y="454"/>
                      <a:pt x="1218" y="455"/>
                      <a:pt x="1217" y="456"/>
                    </a:cubicBezTo>
                    <a:lnTo>
                      <a:pt x="1217" y="456"/>
                    </a:lnTo>
                    <a:cubicBezTo>
                      <a:pt x="1213" y="460"/>
                      <a:pt x="1208" y="464"/>
                      <a:pt x="1202" y="468"/>
                    </a:cubicBezTo>
                    <a:cubicBezTo>
                      <a:pt x="1197" y="471"/>
                      <a:pt x="1191" y="473"/>
                      <a:pt x="1185" y="475"/>
                    </a:cubicBezTo>
                    <a:cubicBezTo>
                      <a:pt x="1084" y="509"/>
                      <a:pt x="976" y="507"/>
                      <a:pt x="870" y="518"/>
                    </a:cubicBezTo>
                    <a:cubicBezTo>
                      <a:pt x="745" y="531"/>
                      <a:pt x="623" y="563"/>
                      <a:pt x="498" y="579"/>
                    </a:cubicBezTo>
                    <a:cubicBezTo>
                      <a:pt x="374" y="596"/>
                      <a:pt x="242" y="597"/>
                      <a:pt x="126" y="550"/>
                    </a:cubicBezTo>
                    <a:lnTo>
                      <a:pt x="126" y="550"/>
                    </a:lnTo>
                    <a:cubicBezTo>
                      <a:pt x="113" y="546"/>
                      <a:pt x="100" y="540"/>
                      <a:pt x="88" y="533"/>
                    </a:cubicBezTo>
                    <a:cubicBezTo>
                      <a:pt x="64" y="519"/>
                      <a:pt x="43" y="500"/>
                      <a:pt x="26" y="478"/>
                    </a:cubicBezTo>
                    <a:cubicBezTo>
                      <a:pt x="-1" y="436"/>
                      <a:pt x="-3" y="384"/>
                      <a:pt x="1" y="334"/>
                    </a:cubicBezTo>
                    <a:lnTo>
                      <a:pt x="1" y="334"/>
                    </a:lnTo>
                    <a:cubicBezTo>
                      <a:pt x="3" y="274"/>
                      <a:pt x="16" y="216"/>
                      <a:pt x="38" y="160"/>
                    </a:cubicBezTo>
                    <a:lnTo>
                      <a:pt x="38" y="160"/>
                    </a:lnTo>
                    <a:cubicBezTo>
                      <a:pt x="43" y="149"/>
                      <a:pt x="49" y="138"/>
                      <a:pt x="54" y="128"/>
                    </a:cubicBezTo>
                    <a:cubicBezTo>
                      <a:pt x="78" y="87"/>
                      <a:pt x="111" y="54"/>
                      <a:pt x="151" y="31"/>
                    </a:cubicBezTo>
                    <a:cubicBezTo>
                      <a:pt x="152" y="30"/>
                      <a:pt x="153" y="30"/>
                      <a:pt x="154" y="29"/>
                    </a:cubicBezTo>
                    <a:cubicBezTo>
                      <a:pt x="302" y="-48"/>
                      <a:pt x="425" y="40"/>
                      <a:pt x="479" y="18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8" name="Google Shape;1468;p65"/>
              <p:cNvSpPr/>
              <p:nvPr/>
            </p:nvSpPr>
            <p:spPr>
              <a:xfrm flipH="1">
                <a:off x="3452761" y="4704729"/>
                <a:ext cx="476756" cy="232437"/>
              </a:xfrm>
              <a:custGeom>
                <a:avLst/>
                <a:gdLst/>
                <a:ahLst/>
                <a:cxnLst/>
                <a:rect l="l" t="t" r="r" b="b"/>
                <a:pathLst>
                  <a:path w="1284" h="626" extrusionOk="0">
                    <a:moveTo>
                      <a:pt x="512" y="191"/>
                    </a:moveTo>
                    <a:lnTo>
                      <a:pt x="512" y="191"/>
                    </a:lnTo>
                    <a:cubicBezTo>
                      <a:pt x="518" y="208"/>
                      <a:pt x="524" y="226"/>
                      <a:pt x="529" y="243"/>
                    </a:cubicBezTo>
                    <a:cubicBezTo>
                      <a:pt x="534" y="261"/>
                      <a:pt x="538" y="279"/>
                      <a:pt x="542" y="297"/>
                    </a:cubicBezTo>
                    <a:cubicBezTo>
                      <a:pt x="550" y="333"/>
                      <a:pt x="555" y="369"/>
                      <a:pt x="560" y="405"/>
                    </a:cubicBezTo>
                    <a:lnTo>
                      <a:pt x="552" y="398"/>
                    </a:lnTo>
                    <a:cubicBezTo>
                      <a:pt x="613" y="392"/>
                      <a:pt x="675" y="385"/>
                      <a:pt x="735" y="377"/>
                    </a:cubicBezTo>
                    <a:cubicBezTo>
                      <a:pt x="796" y="369"/>
                      <a:pt x="855" y="360"/>
                      <a:pt x="915" y="349"/>
                    </a:cubicBezTo>
                    <a:lnTo>
                      <a:pt x="915" y="349"/>
                    </a:lnTo>
                    <a:cubicBezTo>
                      <a:pt x="974" y="338"/>
                      <a:pt x="1032" y="324"/>
                      <a:pt x="1090" y="308"/>
                    </a:cubicBezTo>
                    <a:lnTo>
                      <a:pt x="1090" y="308"/>
                    </a:lnTo>
                    <a:cubicBezTo>
                      <a:pt x="1148" y="291"/>
                      <a:pt x="1204" y="269"/>
                      <a:pt x="1258" y="243"/>
                    </a:cubicBezTo>
                    <a:lnTo>
                      <a:pt x="1284" y="230"/>
                    </a:lnTo>
                    <a:lnTo>
                      <a:pt x="1284" y="258"/>
                    </a:lnTo>
                    <a:lnTo>
                      <a:pt x="1284" y="258"/>
                    </a:lnTo>
                    <a:cubicBezTo>
                      <a:pt x="1284" y="265"/>
                      <a:pt x="1284" y="273"/>
                      <a:pt x="1284" y="280"/>
                    </a:cubicBezTo>
                    <a:cubicBezTo>
                      <a:pt x="1284" y="323"/>
                      <a:pt x="1281" y="366"/>
                      <a:pt x="1274" y="408"/>
                    </a:cubicBezTo>
                    <a:cubicBezTo>
                      <a:pt x="1272" y="421"/>
                      <a:pt x="1269" y="433"/>
                      <a:pt x="1266" y="445"/>
                    </a:cubicBezTo>
                    <a:lnTo>
                      <a:pt x="1266" y="445"/>
                    </a:lnTo>
                    <a:cubicBezTo>
                      <a:pt x="1265" y="452"/>
                      <a:pt x="1263" y="459"/>
                      <a:pt x="1259" y="466"/>
                    </a:cubicBezTo>
                    <a:lnTo>
                      <a:pt x="1259" y="466"/>
                    </a:lnTo>
                    <a:lnTo>
                      <a:pt x="1259" y="467"/>
                    </a:lnTo>
                    <a:cubicBezTo>
                      <a:pt x="1255" y="473"/>
                      <a:pt x="1250" y="479"/>
                      <a:pt x="1243" y="483"/>
                    </a:cubicBezTo>
                    <a:lnTo>
                      <a:pt x="1243" y="483"/>
                    </a:lnTo>
                    <a:lnTo>
                      <a:pt x="1242" y="484"/>
                    </a:lnTo>
                    <a:cubicBezTo>
                      <a:pt x="1231" y="490"/>
                      <a:pt x="1219" y="495"/>
                      <a:pt x="1206" y="498"/>
                    </a:cubicBezTo>
                    <a:cubicBezTo>
                      <a:pt x="1194" y="501"/>
                      <a:pt x="1182" y="504"/>
                      <a:pt x="1170" y="507"/>
                    </a:cubicBezTo>
                    <a:cubicBezTo>
                      <a:pt x="1072" y="529"/>
                      <a:pt x="972" y="528"/>
                      <a:pt x="876" y="543"/>
                    </a:cubicBezTo>
                    <a:cubicBezTo>
                      <a:pt x="780" y="558"/>
                      <a:pt x="684" y="583"/>
                      <a:pt x="587" y="603"/>
                    </a:cubicBezTo>
                    <a:lnTo>
                      <a:pt x="587" y="603"/>
                    </a:lnTo>
                    <a:cubicBezTo>
                      <a:pt x="518" y="618"/>
                      <a:pt x="447" y="626"/>
                      <a:pt x="376" y="626"/>
                    </a:cubicBezTo>
                    <a:cubicBezTo>
                      <a:pt x="346" y="626"/>
                      <a:pt x="316" y="624"/>
                      <a:pt x="286" y="621"/>
                    </a:cubicBezTo>
                    <a:lnTo>
                      <a:pt x="286" y="621"/>
                    </a:lnTo>
                    <a:cubicBezTo>
                      <a:pt x="234" y="616"/>
                      <a:pt x="184" y="603"/>
                      <a:pt x="136" y="584"/>
                    </a:cubicBezTo>
                    <a:lnTo>
                      <a:pt x="136" y="584"/>
                    </a:lnTo>
                    <a:cubicBezTo>
                      <a:pt x="123" y="579"/>
                      <a:pt x="111" y="573"/>
                      <a:pt x="99" y="567"/>
                    </a:cubicBezTo>
                    <a:cubicBezTo>
                      <a:pt x="87" y="560"/>
                      <a:pt x="75" y="552"/>
                      <a:pt x="65" y="543"/>
                    </a:cubicBezTo>
                    <a:lnTo>
                      <a:pt x="65" y="543"/>
                    </a:lnTo>
                    <a:cubicBezTo>
                      <a:pt x="49" y="530"/>
                      <a:pt x="36" y="514"/>
                      <a:pt x="26" y="497"/>
                    </a:cubicBezTo>
                    <a:cubicBezTo>
                      <a:pt x="21" y="489"/>
                      <a:pt x="17" y="480"/>
                      <a:pt x="14" y="471"/>
                    </a:cubicBezTo>
                    <a:lnTo>
                      <a:pt x="14" y="471"/>
                    </a:lnTo>
                    <a:cubicBezTo>
                      <a:pt x="4" y="446"/>
                      <a:pt x="0" y="418"/>
                      <a:pt x="0" y="391"/>
                    </a:cubicBezTo>
                    <a:cubicBezTo>
                      <a:pt x="0" y="390"/>
                      <a:pt x="0" y="390"/>
                      <a:pt x="0" y="389"/>
                    </a:cubicBezTo>
                    <a:lnTo>
                      <a:pt x="0" y="389"/>
                    </a:lnTo>
                    <a:cubicBezTo>
                      <a:pt x="0" y="363"/>
                      <a:pt x="1" y="337"/>
                      <a:pt x="4" y="312"/>
                    </a:cubicBezTo>
                    <a:lnTo>
                      <a:pt x="4" y="312"/>
                    </a:lnTo>
                    <a:cubicBezTo>
                      <a:pt x="9" y="260"/>
                      <a:pt x="22" y="209"/>
                      <a:pt x="43" y="161"/>
                    </a:cubicBezTo>
                    <a:lnTo>
                      <a:pt x="43" y="161"/>
                    </a:lnTo>
                    <a:cubicBezTo>
                      <a:pt x="47" y="152"/>
                      <a:pt x="52" y="144"/>
                      <a:pt x="57" y="135"/>
                    </a:cubicBezTo>
                    <a:cubicBezTo>
                      <a:pt x="79" y="97"/>
                      <a:pt x="109" y="65"/>
                      <a:pt x="145" y="40"/>
                    </a:cubicBezTo>
                    <a:lnTo>
                      <a:pt x="145" y="40"/>
                    </a:lnTo>
                    <a:cubicBezTo>
                      <a:pt x="148" y="38"/>
                      <a:pt x="152" y="36"/>
                      <a:pt x="155" y="34"/>
                    </a:cubicBezTo>
                    <a:cubicBezTo>
                      <a:pt x="163" y="29"/>
                      <a:pt x="172" y="25"/>
                      <a:pt x="180" y="22"/>
                    </a:cubicBezTo>
                    <a:lnTo>
                      <a:pt x="180" y="22"/>
                    </a:lnTo>
                    <a:cubicBezTo>
                      <a:pt x="193" y="16"/>
                      <a:pt x="205" y="12"/>
                      <a:pt x="218" y="9"/>
                    </a:cubicBezTo>
                    <a:lnTo>
                      <a:pt x="218" y="9"/>
                    </a:lnTo>
                    <a:cubicBezTo>
                      <a:pt x="238" y="3"/>
                      <a:pt x="258" y="0"/>
                      <a:pt x="279" y="0"/>
                    </a:cubicBezTo>
                    <a:cubicBezTo>
                      <a:pt x="285" y="0"/>
                      <a:pt x="290" y="0"/>
                      <a:pt x="295" y="0"/>
                    </a:cubicBezTo>
                    <a:lnTo>
                      <a:pt x="295" y="0"/>
                    </a:lnTo>
                    <a:cubicBezTo>
                      <a:pt x="327" y="3"/>
                      <a:pt x="358" y="13"/>
                      <a:pt x="385" y="28"/>
                    </a:cubicBezTo>
                    <a:cubicBezTo>
                      <a:pt x="403" y="38"/>
                      <a:pt x="417" y="51"/>
                      <a:pt x="431" y="65"/>
                    </a:cubicBezTo>
                    <a:lnTo>
                      <a:pt x="431" y="65"/>
                    </a:lnTo>
                    <a:cubicBezTo>
                      <a:pt x="452" y="86"/>
                      <a:pt x="471" y="111"/>
                      <a:pt x="486" y="137"/>
                    </a:cubicBezTo>
                    <a:cubicBezTo>
                      <a:pt x="496" y="154"/>
                      <a:pt x="505" y="172"/>
                      <a:pt x="512" y="191"/>
                    </a:cubicBezTo>
                    <a:moveTo>
                      <a:pt x="507" y="193"/>
                    </a:moveTo>
                    <a:lnTo>
                      <a:pt x="507" y="193"/>
                    </a:lnTo>
                    <a:cubicBezTo>
                      <a:pt x="501" y="178"/>
                      <a:pt x="494" y="163"/>
                      <a:pt x="485" y="149"/>
                    </a:cubicBezTo>
                    <a:cubicBezTo>
                      <a:pt x="469" y="121"/>
                      <a:pt x="449" y="96"/>
                      <a:pt x="425" y="74"/>
                    </a:cubicBezTo>
                    <a:lnTo>
                      <a:pt x="425" y="74"/>
                    </a:lnTo>
                    <a:cubicBezTo>
                      <a:pt x="415" y="65"/>
                      <a:pt x="404" y="57"/>
                      <a:pt x="392" y="50"/>
                    </a:cubicBezTo>
                    <a:cubicBezTo>
                      <a:pt x="383" y="45"/>
                      <a:pt x="374" y="40"/>
                      <a:pt x="364" y="37"/>
                    </a:cubicBezTo>
                    <a:lnTo>
                      <a:pt x="364" y="37"/>
                    </a:lnTo>
                    <a:cubicBezTo>
                      <a:pt x="344" y="29"/>
                      <a:pt x="323" y="24"/>
                      <a:pt x="302" y="24"/>
                    </a:cubicBezTo>
                    <a:cubicBezTo>
                      <a:pt x="300" y="24"/>
                      <a:pt x="298" y="25"/>
                      <a:pt x="296" y="25"/>
                    </a:cubicBezTo>
                    <a:lnTo>
                      <a:pt x="296" y="25"/>
                    </a:lnTo>
                    <a:cubicBezTo>
                      <a:pt x="272" y="25"/>
                      <a:pt x="250" y="30"/>
                      <a:pt x="228" y="39"/>
                    </a:cubicBezTo>
                    <a:lnTo>
                      <a:pt x="228" y="39"/>
                    </a:lnTo>
                    <a:cubicBezTo>
                      <a:pt x="217" y="43"/>
                      <a:pt x="207" y="49"/>
                      <a:pt x="197" y="54"/>
                    </a:cubicBezTo>
                    <a:lnTo>
                      <a:pt x="197" y="54"/>
                    </a:lnTo>
                    <a:cubicBezTo>
                      <a:pt x="195" y="55"/>
                      <a:pt x="194" y="56"/>
                      <a:pt x="192" y="57"/>
                    </a:cubicBezTo>
                    <a:cubicBezTo>
                      <a:pt x="184" y="62"/>
                      <a:pt x="176" y="67"/>
                      <a:pt x="169" y="73"/>
                    </a:cubicBezTo>
                    <a:lnTo>
                      <a:pt x="169" y="73"/>
                    </a:lnTo>
                    <a:cubicBezTo>
                      <a:pt x="145" y="93"/>
                      <a:pt x="125" y="117"/>
                      <a:pt x="110" y="144"/>
                    </a:cubicBezTo>
                    <a:cubicBezTo>
                      <a:pt x="103" y="156"/>
                      <a:pt x="97" y="169"/>
                      <a:pt x="91" y="183"/>
                    </a:cubicBezTo>
                    <a:lnTo>
                      <a:pt x="91" y="183"/>
                    </a:lnTo>
                    <a:cubicBezTo>
                      <a:pt x="75" y="226"/>
                      <a:pt x="65" y="272"/>
                      <a:pt x="62" y="319"/>
                    </a:cubicBezTo>
                    <a:cubicBezTo>
                      <a:pt x="57" y="367"/>
                      <a:pt x="56" y="414"/>
                      <a:pt x="70" y="452"/>
                    </a:cubicBezTo>
                    <a:lnTo>
                      <a:pt x="70" y="452"/>
                    </a:lnTo>
                    <a:cubicBezTo>
                      <a:pt x="72" y="458"/>
                      <a:pt x="75" y="463"/>
                      <a:pt x="78" y="469"/>
                    </a:cubicBezTo>
                    <a:cubicBezTo>
                      <a:pt x="85" y="480"/>
                      <a:pt x="93" y="491"/>
                      <a:pt x="103" y="499"/>
                    </a:cubicBezTo>
                    <a:lnTo>
                      <a:pt x="103" y="499"/>
                    </a:lnTo>
                    <a:cubicBezTo>
                      <a:pt x="113" y="507"/>
                      <a:pt x="123" y="515"/>
                      <a:pt x="133" y="520"/>
                    </a:cubicBezTo>
                    <a:cubicBezTo>
                      <a:pt x="142" y="525"/>
                      <a:pt x="150" y="529"/>
                      <a:pt x="159" y="532"/>
                    </a:cubicBezTo>
                    <a:lnTo>
                      <a:pt x="159" y="532"/>
                    </a:lnTo>
                    <a:cubicBezTo>
                      <a:pt x="202" y="551"/>
                      <a:pt x="247" y="563"/>
                      <a:pt x="294" y="570"/>
                    </a:cubicBezTo>
                    <a:cubicBezTo>
                      <a:pt x="388" y="583"/>
                      <a:pt x="485" y="575"/>
                      <a:pt x="581" y="562"/>
                    </a:cubicBezTo>
                    <a:cubicBezTo>
                      <a:pt x="678" y="549"/>
                      <a:pt x="775" y="531"/>
                      <a:pt x="874" y="521"/>
                    </a:cubicBezTo>
                    <a:cubicBezTo>
                      <a:pt x="973" y="512"/>
                      <a:pt x="1072" y="515"/>
                      <a:pt x="1167" y="491"/>
                    </a:cubicBezTo>
                    <a:lnTo>
                      <a:pt x="1167" y="491"/>
                    </a:lnTo>
                    <a:cubicBezTo>
                      <a:pt x="1179" y="488"/>
                      <a:pt x="1190" y="485"/>
                      <a:pt x="1202" y="481"/>
                    </a:cubicBezTo>
                    <a:lnTo>
                      <a:pt x="1202" y="481"/>
                    </a:lnTo>
                    <a:cubicBezTo>
                      <a:pt x="1211" y="478"/>
                      <a:pt x="1220" y="475"/>
                      <a:pt x="1228" y="470"/>
                    </a:cubicBezTo>
                    <a:cubicBezTo>
                      <a:pt x="1230" y="469"/>
                      <a:pt x="1231" y="468"/>
                      <a:pt x="1232" y="467"/>
                    </a:cubicBezTo>
                    <a:lnTo>
                      <a:pt x="1232" y="467"/>
                    </a:lnTo>
                    <a:cubicBezTo>
                      <a:pt x="1236" y="465"/>
                      <a:pt x="1238" y="462"/>
                      <a:pt x="1240" y="458"/>
                    </a:cubicBezTo>
                    <a:cubicBezTo>
                      <a:pt x="1243" y="453"/>
                      <a:pt x="1245" y="448"/>
                      <a:pt x="1245" y="442"/>
                    </a:cubicBezTo>
                    <a:cubicBezTo>
                      <a:pt x="1246" y="431"/>
                      <a:pt x="1248" y="418"/>
                      <a:pt x="1249" y="406"/>
                    </a:cubicBezTo>
                    <a:lnTo>
                      <a:pt x="1249" y="406"/>
                    </a:lnTo>
                    <a:cubicBezTo>
                      <a:pt x="1251" y="384"/>
                      <a:pt x="1252" y="361"/>
                      <a:pt x="1252" y="339"/>
                    </a:cubicBezTo>
                    <a:cubicBezTo>
                      <a:pt x="1252" y="313"/>
                      <a:pt x="1251" y="287"/>
                      <a:pt x="1248" y="261"/>
                    </a:cubicBezTo>
                    <a:lnTo>
                      <a:pt x="1275" y="276"/>
                    </a:lnTo>
                    <a:lnTo>
                      <a:pt x="1275" y="276"/>
                    </a:lnTo>
                    <a:cubicBezTo>
                      <a:pt x="1273" y="278"/>
                      <a:pt x="1271" y="279"/>
                      <a:pt x="1268" y="280"/>
                    </a:cubicBezTo>
                    <a:cubicBezTo>
                      <a:pt x="1216" y="310"/>
                      <a:pt x="1161" y="335"/>
                      <a:pt x="1104" y="354"/>
                    </a:cubicBezTo>
                    <a:lnTo>
                      <a:pt x="1104" y="354"/>
                    </a:lnTo>
                    <a:cubicBezTo>
                      <a:pt x="1045" y="372"/>
                      <a:pt x="984" y="386"/>
                      <a:pt x="922" y="395"/>
                    </a:cubicBezTo>
                    <a:lnTo>
                      <a:pt x="922" y="395"/>
                    </a:lnTo>
                    <a:cubicBezTo>
                      <a:pt x="861" y="404"/>
                      <a:pt x="799" y="409"/>
                      <a:pt x="737" y="410"/>
                    </a:cubicBezTo>
                    <a:cubicBezTo>
                      <a:pt x="676" y="413"/>
                      <a:pt x="614" y="412"/>
                      <a:pt x="553" y="413"/>
                    </a:cubicBezTo>
                    <a:lnTo>
                      <a:pt x="545" y="413"/>
                    </a:lnTo>
                    <a:lnTo>
                      <a:pt x="545" y="406"/>
                    </a:lnTo>
                    <a:lnTo>
                      <a:pt x="545" y="406"/>
                    </a:lnTo>
                    <a:cubicBezTo>
                      <a:pt x="544" y="370"/>
                      <a:pt x="540" y="334"/>
                      <a:pt x="535" y="298"/>
                    </a:cubicBezTo>
                    <a:lnTo>
                      <a:pt x="535" y="298"/>
                    </a:lnTo>
                    <a:cubicBezTo>
                      <a:pt x="532" y="280"/>
                      <a:pt x="528" y="262"/>
                      <a:pt x="523" y="245"/>
                    </a:cubicBezTo>
                    <a:lnTo>
                      <a:pt x="523" y="245"/>
                    </a:lnTo>
                    <a:cubicBezTo>
                      <a:pt x="519" y="227"/>
                      <a:pt x="513" y="210"/>
                      <a:pt x="507" y="19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9" name="Google Shape;1469;p65"/>
              <p:cNvSpPr/>
              <p:nvPr/>
            </p:nvSpPr>
            <p:spPr>
              <a:xfrm flipH="1">
                <a:off x="3804387" y="4819461"/>
                <a:ext cx="113619" cy="38616"/>
              </a:xfrm>
              <a:custGeom>
                <a:avLst/>
                <a:gdLst/>
                <a:ahLst/>
                <a:cxnLst/>
                <a:rect l="l" t="t" r="r" b="b"/>
                <a:pathLst>
                  <a:path w="306" h="104" extrusionOk="0">
                    <a:moveTo>
                      <a:pt x="20" y="0"/>
                    </a:moveTo>
                    <a:lnTo>
                      <a:pt x="20" y="0"/>
                    </a:lnTo>
                    <a:cubicBezTo>
                      <a:pt x="35" y="10"/>
                      <a:pt x="50" y="20"/>
                      <a:pt x="66" y="29"/>
                    </a:cubicBezTo>
                    <a:cubicBezTo>
                      <a:pt x="139" y="72"/>
                      <a:pt x="221" y="97"/>
                      <a:pt x="306" y="104"/>
                    </a:cubicBezTo>
                    <a:lnTo>
                      <a:pt x="306" y="104"/>
                    </a:lnTo>
                    <a:cubicBezTo>
                      <a:pt x="297" y="104"/>
                      <a:pt x="289" y="104"/>
                      <a:pt x="280" y="104"/>
                    </a:cubicBezTo>
                    <a:cubicBezTo>
                      <a:pt x="182" y="104"/>
                      <a:pt x="86" y="79"/>
                      <a:pt x="0" y="32"/>
                    </a:cubicBezTo>
                    <a:lnTo>
                      <a:pt x="2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0" name="Google Shape;1470;p65"/>
              <p:cNvSpPr/>
              <p:nvPr/>
            </p:nvSpPr>
            <p:spPr>
              <a:xfrm flipH="1">
                <a:off x="3676659" y="4695075"/>
                <a:ext cx="77974" cy="42700"/>
              </a:xfrm>
              <a:custGeom>
                <a:avLst/>
                <a:gdLst/>
                <a:ahLst/>
                <a:cxnLst/>
                <a:rect l="l" t="t" r="r" b="b"/>
                <a:pathLst>
                  <a:path w="210" h="115" fill="none" extrusionOk="0">
                    <a:moveTo>
                      <a:pt x="0" y="0"/>
                    </a:moveTo>
                    <a:lnTo>
                      <a:pt x="0" y="0"/>
                    </a:lnTo>
                    <a:cubicBezTo>
                      <a:pt x="42" y="11"/>
                      <a:pt x="83" y="28"/>
                      <a:pt x="122" y="50"/>
                    </a:cubicBezTo>
                    <a:cubicBezTo>
                      <a:pt x="153" y="68"/>
                      <a:pt x="183" y="90"/>
                      <a:pt x="210" y="115"/>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1" name="Google Shape;1471;p65"/>
              <p:cNvSpPr/>
              <p:nvPr/>
            </p:nvSpPr>
            <p:spPr>
              <a:xfrm flipH="1">
                <a:off x="3715645" y="4709555"/>
                <a:ext cx="59037" cy="50497"/>
              </a:xfrm>
              <a:custGeom>
                <a:avLst/>
                <a:gdLst/>
                <a:ahLst/>
                <a:cxnLst/>
                <a:rect l="l" t="t" r="r" b="b"/>
                <a:pathLst>
                  <a:path w="159" h="136" fill="none" extrusionOk="0">
                    <a:moveTo>
                      <a:pt x="0" y="0"/>
                    </a:moveTo>
                    <a:cubicBezTo>
                      <a:pt x="60" y="37"/>
                      <a:pt x="122" y="76"/>
                      <a:pt x="159" y="136"/>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2" name="Google Shape;1472;p65"/>
              <p:cNvSpPr/>
              <p:nvPr/>
            </p:nvSpPr>
            <p:spPr>
              <a:xfrm flipH="1">
                <a:off x="3548559" y="4773791"/>
                <a:ext cx="25249" cy="25249"/>
              </a:xfrm>
              <a:custGeom>
                <a:avLst/>
                <a:gdLst/>
                <a:ahLst/>
                <a:cxnLst/>
                <a:rect l="l" t="t" r="r" b="b"/>
                <a:pathLst>
                  <a:path w="68" h="68" extrusionOk="0">
                    <a:moveTo>
                      <a:pt x="68" y="34"/>
                    </a:moveTo>
                    <a:cubicBezTo>
                      <a:pt x="68" y="40"/>
                      <a:pt x="67" y="46"/>
                      <a:pt x="64" y="51"/>
                    </a:cubicBezTo>
                    <a:cubicBezTo>
                      <a:pt x="61" y="57"/>
                      <a:pt x="56" y="61"/>
                      <a:pt x="51" y="64"/>
                    </a:cubicBezTo>
                    <a:cubicBezTo>
                      <a:pt x="46" y="67"/>
                      <a:pt x="40" y="68"/>
                      <a:pt x="34" y="68"/>
                    </a:cubicBezTo>
                    <a:cubicBezTo>
                      <a:pt x="28" y="68"/>
                      <a:pt x="22" y="67"/>
                      <a:pt x="17" y="64"/>
                    </a:cubicBezTo>
                    <a:cubicBezTo>
                      <a:pt x="12" y="61"/>
                      <a:pt x="8" y="57"/>
                      <a:pt x="5" y="51"/>
                    </a:cubicBezTo>
                    <a:cubicBezTo>
                      <a:pt x="2" y="46"/>
                      <a:pt x="0" y="40"/>
                      <a:pt x="0" y="34"/>
                    </a:cubicBezTo>
                    <a:cubicBezTo>
                      <a:pt x="0" y="28"/>
                      <a:pt x="2" y="22"/>
                      <a:pt x="5" y="17"/>
                    </a:cubicBezTo>
                    <a:cubicBezTo>
                      <a:pt x="8" y="12"/>
                      <a:pt x="12" y="8"/>
                      <a:pt x="17" y="5"/>
                    </a:cubicBezTo>
                    <a:cubicBezTo>
                      <a:pt x="22" y="2"/>
                      <a:pt x="28" y="0"/>
                      <a:pt x="34" y="0"/>
                    </a:cubicBezTo>
                    <a:cubicBezTo>
                      <a:pt x="40" y="0"/>
                      <a:pt x="46" y="2"/>
                      <a:pt x="51" y="5"/>
                    </a:cubicBezTo>
                    <a:cubicBezTo>
                      <a:pt x="56" y="8"/>
                      <a:pt x="61" y="12"/>
                      <a:pt x="64" y="17"/>
                    </a:cubicBezTo>
                    <a:cubicBezTo>
                      <a:pt x="67" y="22"/>
                      <a:pt x="68" y="28"/>
                      <a:pt x="68" y="34"/>
                    </a:cubicBezTo>
                    <a:close/>
                  </a:path>
                </a:pathLst>
              </a:custGeom>
              <a:solidFill>
                <a:srgbClr val="F8F6E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3" name="Google Shape;1473;p65"/>
              <p:cNvSpPr/>
              <p:nvPr/>
            </p:nvSpPr>
            <p:spPr>
              <a:xfrm flipH="1">
                <a:off x="3548187" y="4770821"/>
                <a:ext cx="27848" cy="32304"/>
              </a:xfrm>
              <a:custGeom>
                <a:avLst/>
                <a:gdLst/>
                <a:ahLst/>
                <a:cxnLst/>
                <a:rect l="l" t="t" r="r" b="b"/>
                <a:pathLst>
                  <a:path w="75" h="87" extrusionOk="0">
                    <a:moveTo>
                      <a:pt x="73" y="42"/>
                    </a:moveTo>
                    <a:lnTo>
                      <a:pt x="73" y="42"/>
                    </a:lnTo>
                    <a:cubicBezTo>
                      <a:pt x="73" y="39"/>
                      <a:pt x="72" y="35"/>
                      <a:pt x="70" y="32"/>
                    </a:cubicBezTo>
                    <a:cubicBezTo>
                      <a:pt x="68" y="28"/>
                      <a:pt x="66" y="26"/>
                      <a:pt x="62" y="24"/>
                    </a:cubicBezTo>
                    <a:cubicBezTo>
                      <a:pt x="61" y="23"/>
                      <a:pt x="61" y="23"/>
                      <a:pt x="60" y="23"/>
                    </a:cubicBezTo>
                    <a:lnTo>
                      <a:pt x="60" y="23"/>
                    </a:lnTo>
                    <a:cubicBezTo>
                      <a:pt x="54" y="20"/>
                      <a:pt x="47" y="17"/>
                      <a:pt x="40" y="16"/>
                    </a:cubicBezTo>
                    <a:lnTo>
                      <a:pt x="40" y="16"/>
                    </a:lnTo>
                    <a:cubicBezTo>
                      <a:pt x="38" y="16"/>
                      <a:pt x="36" y="15"/>
                      <a:pt x="33" y="15"/>
                    </a:cubicBezTo>
                    <a:cubicBezTo>
                      <a:pt x="29" y="15"/>
                      <a:pt x="25" y="17"/>
                      <a:pt x="21" y="19"/>
                    </a:cubicBezTo>
                    <a:cubicBezTo>
                      <a:pt x="20" y="19"/>
                      <a:pt x="19" y="20"/>
                      <a:pt x="18" y="20"/>
                    </a:cubicBezTo>
                    <a:lnTo>
                      <a:pt x="18" y="20"/>
                    </a:lnTo>
                    <a:cubicBezTo>
                      <a:pt x="16" y="22"/>
                      <a:pt x="15" y="24"/>
                      <a:pt x="13" y="26"/>
                    </a:cubicBezTo>
                    <a:cubicBezTo>
                      <a:pt x="12" y="29"/>
                      <a:pt x="10" y="33"/>
                      <a:pt x="10" y="37"/>
                    </a:cubicBezTo>
                    <a:cubicBezTo>
                      <a:pt x="10" y="39"/>
                      <a:pt x="11" y="41"/>
                      <a:pt x="11" y="42"/>
                    </a:cubicBezTo>
                    <a:lnTo>
                      <a:pt x="11" y="42"/>
                    </a:lnTo>
                    <a:cubicBezTo>
                      <a:pt x="12" y="46"/>
                      <a:pt x="14" y="48"/>
                      <a:pt x="15" y="51"/>
                    </a:cubicBezTo>
                    <a:cubicBezTo>
                      <a:pt x="18" y="56"/>
                      <a:pt x="22" y="59"/>
                      <a:pt x="26" y="62"/>
                    </a:cubicBezTo>
                    <a:cubicBezTo>
                      <a:pt x="31" y="64"/>
                      <a:pt x="35" y="66"/>
                      <a:pt x="40" y="66"/>
                    </a:cubicBezTo>
                    <a:lnTo>
                      <a:pt x="40" y="66"/>
                    </a:lnTo>
                    <a:lnTo>
                      <a:pt x="41" y="66"/>
                    </a:lnTo>
                    <a:cubicBezTo>
                      <a:pt x="47" y="66"/>
                      <a:pt x="54" y="65"/>
                      <a:pt x="60" y="62"/>
                    </a:cubicBezTo>
                    <a:lnTo>
                      <a:pt x="60" y="62"/>
                    </a:lnTo>
                    <a:cubicBezTo>
                      <a:pt x="61" y="62"/>
                      <a:pt x="61" y="61"/>
                      <a:pt x="62" y="61"/>
                    </a:cubicBezTo>
                    <a:cubicBezTo>
                      <a:pt x="66" y="59"/>
                      <a:pt x="68" y="56"/>
                      <a:pt x="70" y="53"/>
                    </a:cubicBezTo>
                    <a:cubicBezTo>
                      <a:pt x="72" y="50"/>
                      <a:pt x="73" y="46"/>
                      <a:pt x="73" y="42"/>
                    </a:cubicBezTo>
                    <a:moveTo>
                      <a:pt x="75" y="42"/>
                    </a:moveTo>
                    <a:lnTo>
                      <a:pt x="75" y="42"/>
                    </a:lnTo>
                    <a:cubicBezTo>
                      <a:pt x="75" y="43"/>
                      <a:pt x="75" y="44"/>
                      <a:pt x="75" y="45"/>
                    </a:cubicBezTo>
                    <a:cubicBezTo>
                      <a:pt x="75" y="54"/>
                      <a:pt x="73" y="63"/>
                      <a:pt x="69" y="71"/>
                    </a:cubicBezTo>
                    <a:lnTo>
                      <a:pt x="69" y="71"/>
                    </a:lnTo>
                    <a:cubicBezTo>
                      <a:pt x="66" y="76"/>
                      <a:pt x="62" y="80"/>
                      <a:pt x="57" y="83"/>
                    </a:cubicBezTo>
                    <a:cubicBezTo>
                      <a:pt x="52" y="86"/>
                      <a:pt x="46" y="87"/>
                      <a:pt x="40" y="87"/>
                    </a:cubicBezTo>
                    <a:lnTo>
                      <a:pt x="40" y="87"/>
                    </a:lnTo>
                    <a:lnTo>
                      <a:pt x="40" y="87"/>
                    </a:lnTo>
                    <a:cubicBezTo>
                      <a:pt x="33" y="87"/>
                      <a:pt x="26" y="86"/>
                      <a:pt x="20" y="82"/>
                    </a:cubicBezTo>
                    <a:cubicBezTo>
                      <a:pt x="14" y="79"/>
                      <a:pt x="10" y="73"/>
                      <a:pt x="6" y="67"/>
                    </a:cubicBezTo>
                    <a:cubicBezTo>
                      <a:pt x="3" y="61"/>
                      <a:pt x="0" y="55"/>
                      <a:pt x="0" y="48"/>
                    </a:cubicBezTo>
                    <a:cubicBezTo>
                      <a:pt x="0" y="46"/>
                      <a:pt x="0" y="44"/>
                      <a:pt x="1" y="42"/>
                    </a:cubicBezTo>
                    <a:lnTo>
                      <a:pt x="1" y="42"/>
                    </a:lnTo>
                    <a:cubicBezTo>
                      <a:pt x="2" y="36"/>
                      <a:pt x="4" y="31"/>
                      <a:pt x="7" y="25"/>
                    </a:cubicBezTo>
                    <a:cubicBezTo>
                      <a:pt x="9" y="22"/>
                      <a:pt x="11" y="19"/>
                      <a:pt x="14" y="16"/>
                    </a:cubicBezTo>
                    <a:lnTo>
                      <a:pt x="14" y="16"/>
                    </a:lnTo>
                    <a:cubicBezTo>
                      <a:pt x="17" y="12"/>
                      <a:pt x="21" y="8"/>
                      <a:pt x="26" y="5"/>
                    </a:cubicBezTo>
                    <a:cubicBezTo>
                      <a:pt x="31" y="3"/>
                      <a:pt x="35" y="1"/>
                      <a:pt x="40" y="0"/>
                    </a:cubicBezTo>
                    <a:lnTo>
                      <a:pt x="40" y="0"/>
                    </a:lnTo>
                    <a:cubicBezTo>
                      <a:pt x="41" y="0"/>
                      <a:pt x="42" y="0"/>
                      <a:pt x="44" y="0"/>
                    </a:cubicBezTo>
                    <a:cubicBezTo>
                      <a:pt x="49" y="0"/>
                      <a:pt x="54" y="2"/>
                      <a:pt x="58" y="4"/>
                    </a:cubicBezTo>
                    <a:cubicBezTo>
                      <a:pt x="63" y="7"/>
                      <a:pt x="66" y="10"/>
                      <a:pt x="69" y="14"/>
                    </a:cubicBezTo>
                    <a:lnTo>
                      <a:pt x="69" y="14"/>
                    </a:lnTo>
                    <a:cubicBezTo>
                      <a:pt x="73" y="22"/>
                      <a:pt x="75" y="31"/>
                      <a:pt x="75" y="40"/>
                    </a:cubicBezTo>
                    <a:cubicBezTo>
                      <a:pt x="75" y="41"/>
                      <a:pt x="75" y="42"/>
                      <a:pt x="75" y="42"/>
                    </a:cubicBez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4" name="Google Shape;1474;p65"/>
              <p:cNvSpPr/>
              <p:nvPr/>
            </p:nvSpPr>
            <p:spPr>
              <a:xfrm flipH="1">
                <a:off x="3188393" y="4629725"/>
                <a:ext cx="431828" cy="310040"/>
              </a:xfrm>
              <a:custGeom>
                <a:avLst/>
                <a:gdLst/>
                <a:ahLst/>
                <a:cxnLst/>
                <a:rect l="l" t="t" r="r" b="b"/>
                <a:pathLst>
                  <a:path w="1163" h="835" extrusionOk="0">
                    <a:moveTo>
                      <a:pt x="712" y="87"/>
                    </a:moveTo>
                    <a:lnTo>
                      <a:pt x="712" y="87"/>
                    </a:lnTo>
                    <a:cubicBezTo>
                      <a:pt x="695" y="62"/>
                      <a:pt x="673" y="41"/>
                      <a:pt x="647" y="26"/>
                    </a:cubicBezTo>
                    <a:cubicBezTo>
                      <a:pt x="618" y="9"/>
                      <a:pt x="585" y="0"/>
                      <a:pt x="551" y="0"/>
                    </a:cubicBezTo>
                    <a:cubicBezTo>
                      <a:pt x="540" y="0"/>
                      <a:pt x="530" y="1"/>
                      <a:pt x="519" y="2"/>
                    </a:cubicBezTo>
                    <a:cubicBezTo>
                      <a:pt x="446" y="17"/>
                      <a:pt x="386" y="86"/>
                      <a:pt x="392" y="158"/>
                    </a:cubicBezTo>
                    <a:cubicBezTo>
                      <a:pt x="395" y="202"/>
                      <a:pt x="418" y="250"/>
                      <a:pt x="392" y="287"/>
                    </a:cubicBezTo>
                    <a:lnTo>
                      <a:pt x="392" y="287"/>
                    </a:lnTo>
                    <a:cubicBezTo>
                      <a:pt x="384" y="296"/>
                      <a:pt x="375" y="303"/>
                      <a:pt x="365" y="309"/>
                    </a:cubicBezTo>
                    <a:cubicBezTo>
                      <a:pt x="360" y="312"/>
                      <a:pt x="354" y="315"/>
                      <a:pt x="348" y="317"/>
                    </a:cubicBezTo>
                    <a:cubicBezTo>
                      <a:pt x="223" y="368"/>
                      <a:pt x="35" y="364"/>
                      <a:pt x="3" y="531"/>
                    </a:cubicBezTo>
                    <a:cubicBezTo>
                      <a:pt x="-17" y="636"/>
                      <a:pt x="54" y="744"/>
                      <a:pt x="150" y="793"/>
                    </a:cubicBezTo>
                    <a:cubicBezTo>
                      <a:pt x="246" y="842"/>
                      <a:pt x="360" y="841"/>
                      <a:pt x="466" y="825"/>
                    </a:cubicBezTo>
                    <a:cubicBezTo>
                      <a:pt x="572" y="809"/>
                      <a:pt x="675" y="774"/>
                      <a:pt x="781" y="758"/>
                    </a:cubicBezTo>
                    <a:cubicBezTo>
                      <a:pt x="900" y="741"/>
                      <a:pt x="1126" y="751"/>
                      <a:pt x="1152" y="596"/>
                    </a:cubicBezTo>
                    <a:lnTo>
                      <a:pt x="1152" y="596"/>
                    </a:lnTo>
                    <a:cubicBezTo>
                      <a:pt x="1159" y="551"/>
                      <a:pt x="1162" y="506"/>
                      <a:pt x="1162" y="460"/>
                    </a:cubicBezTo>
                    <a:cubicBezTo>
                      <a:pt x="1162" y="452"/>
                      <a:pt x="1162" y="444"/>
                      <a:pt x="1162" y="436"/>
                    </a:cubicBezTo>
                    <a:cubicBezTo>
                      <a:pt x="1161" y="404"/>
                      <a:pt x="1171" y="338"/>
                      <a:pt x="1139" y="316"/>
                    </a:cubicBezTo>
                    <a:cubicBezTo>
                      <a:pt x="1120" y="303"/>
                      <a:pt x="1111" y="312"/>
                      <a:pt x="1089" y="320"/>
                    </a:cubicBezTo>
                    <a:lnTo>
                      <a:pt x="1089" y="320"/>
                    </a:lnTo>
                    <a:cubicBezTo>
                      <a:pt x="1048" y="334"/>
                      <a:pt x="1007" y="346"/>
                      <a:pt x="964" y="355"/>
                    </a:cubicBezTo>
                    <a:lnTo>
                      <a:pt x="964" y="355"/>
                    </a:lnTo>
                    <a:cubicBezTo>
                      <a:pt x="880" y="375"/>
                      <a:pt x="794" y="384"/>
                      <a:pt x="707" y="384"/>
                    </a:cubicBezTo>
                    <a:lnTo>
                      <a:pt x="706" y="384"/>
                    </a:lnTo>
                    <a:cubicBezTo>
                      <a:pt x="720" y="299"/>
                      <a:pt x="788" y="160"/>
                      <a:pt x="712" y="8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5" name="Google Shape;1475;p65"/>
              <p:cNvSpPr/>
              <p:nvPr/>
            </p:nvSpPr>
            <p:spPr>
              <a:xfrm flipH="1">
                <a:off x="3177254" y="4627126"/>
                <a:ext cx="448908" cy="315981"/>
              </a:xfrm>
              <a:custGeom>
                <a:avLst/>
                <a:gdLst/>
                <a:ahLst/>
                <a:cxnLst/>
                <a:rect l="l" t="t" r="r" b="b"/>
                <a:pathLst>
                  <a:path w="1209" h="851" extrusionOk="0">
                    <a:moveTo>
                      <a:pt x="726" y="95"/>
                    </a:moveTo>
                    <a:lnTo>
                      <a:pt x="726" y="95"/>
                    </a:lnTo>
                    <a:cubicBezTo>
                      <a:pt x="709" y="71"/>
                      <a:pt x="688" y="51"/>
                      <a:pt x="662" y="36"/>
                    </a:cubicBezTo>
                    <a:cubicBezTo>
                      <a:pt x="659" y="34"/>
                      <a:pt x="656" y="32"/>
                      <a:pt x="653" y="31"/>
                    </a:cubicBezTo>
                    <a:lnTo>
                      <a:pt x="653" y="31"/>
                    </a:lnTo>
                    <a:cubicBezTo>
                      <a:pt x="628" y="19"/>
                      <a:pt x="601" y="12"/>
                      <a:pt x="573" y="12"/>
                    </a:cubicBezTo>
                    <a:cubicBezTo>
                      <a:pt x="568" y="12"/>
                      <a:pt x="563" y="13"/>
                      <a:pt x="558" y="13"/>
                    </a:cubicBezTo>
                    <a:lnTo>
                      <a:pt x="558" y="13"/>
                    </a:lnTo>
                    <a:cubicBezTo>
                      <a:pt x="537" y="15"/>
                      <a:pt x="517" y="22"/>
                      <a:pt x="498" y="32"/>
                    </a:cubicBezTo>
                    <a:cubicBezTo>
                      <a:pt x="476" y="45"/>
                      <a:pt x="457" y="64"/>
                      <a:pt x="444" y="87"/>
                    </a:cubicBezTo>
                    <a:cubicBezTo>
                      <a:pt x="437" y="99"/>
                      <a:pt x="431" y="113"/>
                      <a:pt x="428" y="127"/>
                    </a:cubicBezTo>
                    <a:lnTo>
                      <a:pt x="428" y="127"/>
                    </a:lnTo>
                    <a:cubicBezTo>
                      <a:pt x="427" y="134"/>
                      <a:pt x="426" y="142"/>
                      <a:pt x="426" y="149"/>
                    </a:cubicBezTo>
                    <a:cubicBezTo>
                      <a:pt x="426" y="157"/>
                      <a:pt x="427" y="163"/>
                      <a:pt x="428" y="170"/>
                    </a:cubicBezTo>
                    <a:cubicBezTo>
                      <a:pt x="430" y="185"/>
                      <a:pt x="435" y="200"/>
                      <a:pt x="439" y="218"/>
                    </a:cubicBezTo>
                    <a:lnTo>
                      <a:pt x="439" y="218"/>
                    </a:lnTo>
                    <a:cubicBezTo>
                      <a:pt x="441" y="229"/>
                      <a:pt x="443" y="241"/>
                      <a:pt x="443" y="252"/>
                    </a:cubicBezTo>
                    <a:cubicBezTo>
                      <a:pt x="443" y="261"/>
                      <a:pt x="442" y="269"/>
                      <a:pt x="441" y="277"/>
                    </a:cubicBezTo>
                    <a:lnTo>
                      <a:pt x="441" y="277"/>
                    </a:lnTo>
                    <a:cubicBezTo>
                      <a:pt x="439" y="286"/>
                      <a:pt x="435" y="294"/>
                      <a:pt x="431" y="302"/>
                    </a:cubicBezTo>
                    <a:cubicBezTo>
                      <a:pt x="430" y="304"/>
                      <a:pt x="428" y="306"/>
                      <a:pt x="427" y="308"/>
                    </a:cubicBezTo>
                    <a:lnTo>
                      <a:pt x="427" y="308"/>
                    </a:lnTo>
                    <a:cubicBezTo>
                      <a:pt x="420" y="317"/>
                      <a:pt x="412" y="325"/>
                      <a:pt x="403" y="331"/>
                    </a:cubicBezTo>
                    <a:lnTo>
                      <a:pt x="403" y="331"/>
                    </a:lnTo>
                    <a:cubicBezTo>
                      <a:pt x="401" y="332"/>
                      <a:pt x="399" y="334"/>
                      <a:pt x="396" y="335"/>
                    </a:cubicBezTo>
                    <a:cubicBezTo>
                      <a:pt x="383" y="343"/>
                      <a:pt x="368" y="350"/>
                      <a:pt x="353" y="355"/>
                    </a:cubicBezTo>
                    <a:cubicBezTo>
                      <a:pt x="337" y="361"/>
                      <a:pt x="320" y="366"/>
                      <a:pt x="304" y="371"/>
                    </a:cubicBezTo>
                    <a:cubicBezTo>
                      <a:pt x="272" y="380"/>
                      <a:pt x="240" y="387"/>
                      <a:pt x="209" y="397"/>
                    </a:cubicBezTo>
                    <a:cubicBezTo>
                      <a:pt x="147" y="414"/>
                      <a:pt x="88" y="439"/>
                      <a:pt x="58" y="490"/>
                    </a:cubicBezTo>
                    <a:cubicBezTo>
                      <a:pt x="55" y="497"/>
                      <a:pt x="52" y="504"/>
                      <a:pt x="48" y="510"/>
                    </a:cubicBezTo>
                    <a:lnTo>
                      <a:pt x="48" y="510"/>
                    </a:lnTo>
                    <a:cubicBezTo>
                      <a:pt x="40" y="531"/>
                      <a:pt x="35" y="554"/>
                      <a:pt x="33" y="576"/>
                    </a:cubicBezTo>
                    <a:lnTo>
                      <a:pt x="33" y="576"/>
                    </a:lnTo>
                    <a:cubicBezTo>
                      <a:pt x="33" y="577"/>
                      <a:pt x="33" y="577"/>
                      <a:pt x="33" y="578"/>
                    </a:cubicBezTo>
                    <a:cubicBezTo>
                      <a:pt x="33" y="609"/>
                      <a:pt x="40" y="639"/>
                      <a:pt x="53" y="667"/>
                    </a:cubicBezTo>
                    <a:lnTo>
                      <a:pt x="53" y="667"/>
                    </a:lnTo>
                    <a:cubicBezTo>
                      <a:pt x="56" y="674"/>
                      <a:pt x="60" y="681"/>
                      <a:pt x="63" y="687"/>
                    </a:cubicBezTo>
                    <a:cubicBezTo>
                      <a:pt x="76" y="708"/>
                      <a:pt x="90" y="728"/>
                      <a:pt x="108" y="745"/>
                    </a:cubicBezTo>
                    <a:lnTo>
                      <a:pt x="108" y="745"/>
                    </a:lnTo>
                    <a:cubicBezTo>
                      <a:pt x="124" y="761"/>
                      <a:pt x="143" y="774"/>
                      <a:pt x="162" y="786"/>
                    </a:cubicBezTo>
                    <a:cubicBezTo>
                      <a:pt x="170" y="791"/>
                      <a:pt x="179" y="795"/>
                      <a:pt x="187" y="799"/>
                    </a:cubicBezTo>
                    <a:lnTo>
                      <a:pt x="187" y="799"/>
                    </a:lnTo>
                    <a:cubicBezTo>
                      <a:pt x="217" y="812"/>
                      <a:pt x="248" y="821"/>
                      <a:pt x="280" y="826"/>
                    </a:cubicBezTo>
                    <a:lnTo>
                      <a:pt x="280" y="826"/>
                    </a:lnTo>
                    <a:cubicBezTo>
                      <a:pt x="304" y="829"/>
                      <a:pt x="328" y="831"/>
                      <a:pt x="352" y="831"/>
                    </a:cubicBezTo>
                    <a:cubicBezTo>
                      <a:pt x="361" y="831"/>
                      <a:pt x="369" y="830"/>
                      <a:pt x="378" y="830"/>
                    </a:cubicBezTo>
                    <a:lnTo>
                      <a:pt x="378" y="830"/>
                    </a:lnTo>
                    <a:cubicBezTo>
                      <a:pt x="444" y="825"/>
                      <a:pt x="508" y="813"/>
                      <a:pt x="571" y="795"/>
                    </a:cubicBezTo>
                    <a:cubicBezTo>
                      <a:pt x="636" y="778"/>
                      <a:pt x="700" y="758"/>
                      <a:pt x="766" y="745"/>
                    </a:cubicBezTo>
                    <a:cubicBezTo>
                      <a:pt x="833" y="732"/>
                      <a:pt x="900" y="729"/>
                      <a:pt x="963" y="718"/>
                    </a:cubicBezTo>
                    <a:lnTo>
                      <a:pt x="963" y="718"/>
                    </a:lnTo>
                    <a:cubicBezTo>
                      <a:pt x="994" y="713"/>
                      <a:pt x="1024" y="705"/>
                      <a:pt x="1053" y="693"/>
                    </a:cubicBezTo>
                    <a:lnTo>
                      <a:pt x="1053" y="693"/>
                    </a:lnTo>
                    <a:cubicBezTo>
                      <a:pt x="1061" y="691"/>
                      <a:pt x="1069" y="687"/>
                      <a:pt x="1076" y="683"/>
                    </a:cubicBezTo>
                    <a:cubicBezTo>
                      <a:pt x="1093" y="673"/>
                      <a:pt x="1108" y="660"/>
                      <a:pt x="1119" y="645"/>
                    </a:cubicBezTo>
                    <a:cubicBezTo>
                      <a:pt x="1135" y="624"/>
                      <a:pt x="1138" y="599"/>
                      <a:pt x="1142" y="565"/>
                    </a:cubicBezTo>
                    <a:lnTo>
                      <a:pt x="1142" y="565"/>
                    </a:lnTo>
                    <a:cubicBezTo>
                      <a:pt x="1146" y="533"/>
                      <a:pt x="1148" y="501"/>
                      <a:pt x="1148" y="469"/>
                    </a:cubicBezTo>
                    <a:lnTo>
                      <a:pt x="1148" y="445"/>
                    </a:lnTo>
                    <a:cubicBezTo>
                      <a:pt x="1148" y="436"/>
                      <a:pt x="1148" y="426"/>
                      <a:pt x="1148" y="418"/>
                    </a:cubicBezTo>
                    <a:lnTo>
                      <a:pt x="1148" y="418"/>
                    </a:lnTo>
                    <a:cubicBezTo>
                      <a:pt x="1149" y="411"/>
                      <a:pt x="1149" y="403"/>
                      <a:pt x="1149" y="395"/>
                    </a:cubicBezTo>
                    <a:cubicBezTo>
                      <a:pt x="1149" y="388"/>
                      <a:pt x="1149" y="380"/>
                      <a:pt x="1148" y="373"/>
                    </a:cubicBezTo>
                    <a:lnTo>
                      <a:pt x="1148" y="373"/>
                    </a:lnTo>
                    <a:cubicBezTo>
                      <a:pt x="1148" y="367"/>
                      <a:pt x="1146" y="361"/>
                      <a:pt x="1145" y="355"/>
                    </a:cubicBezTo>
                    <a:lnTo>
                      <a:pt x="1145" y="355"/>
                    </a:lnTo>
                    <a:cubicBezTo>
                      <a:pt x="1144" y="353"/>
                      <a:pt x="1143" y="352"/>
                      <a:pt x="1142" y="350"/>
                    </a:cubicBezTo>
                    <a:cubicBezTo>
                      <a:pt x="1142" y="349"/>
                      <a:pt x="1141" y="347"/>
                      <a:pt x="1140" y="346"/>
                    </a:cubicBezTo>
                    <a:cubicBezTo>
                      <a:pt x="1139" y="345"/>
                      <a:pt x="1140" y="346"/>
                      <a:pt x="1139" y="345"/>
                    </a:cubicBezTo>
                    <a:lnTo>
                      <a:pt x="1137" y="344"/>
                    </a:lnTo>
                    <a:lnTo>
                      <a:pt x="1139" y="344"/>
                    </a:lnTo>
                    <a:lnTo>
                      <a:pt x="1139" y="344"/>
                    </a:lnTo>
                    <a:cubicBezTo>
                      <a:pt x="1134" y="346"/>
                      <a:pt x="1129" y="347"/>
                      <a:pt x="1125" y="349"/>
                    </a:cubicBezTo>
                    <a:cubicBezTo>
                      <a:pt x="1115" y="353"/>
                      <a:pt x="1108" y="355"/>
                      <a:pt x="1099" y="358"/>
                    </a:cubicBezTo>
                    <a:lnTo>
                      <a:pt x="1075" y="365"/>
                    </a:lnTo>
                    <a:cubicBezTo>
                      <a:pt x="1058" y="370"/>
                      <a:pt x="1042" y="374"/>
                      <a:pt x="1025" y="378"/>
                    </a:cubicBezTo>
                    <a:cubicBezTo>
                      <a:pt x="992" y="385"/>
                      <a:pt x="959" y="391"/>
                      <a:pt x="925" y="395"/>
                    </a:cubicBezTo>
                    <a:lnTo>
                      <a:pt x="925" y="395"/>
                    </a:lnTo>
                    <a:cubicBezTo>
                      <a:pt x="879" y="401"/>
                      <a:pt x="833" y="404"/>
                      <a:pt x="787" y="404"/>
                    </a:cubicBezTo>
                    <a:cubicBezTo>
                      <a:pt x="765" y="404"/>
                      <a:pt x="744" y="403"/>
                      <a:pt x="723" y="402"/>
                    </a:cubicBezTo>
                    <a:lnTo>
                      <a:pt x="707" y="401"/>
                    </a:lnTo>
                    <a:lnTo>
                      <a:pt x="710" y="387"/>
                    </a:lnTo>
                    <a:cubicBezTo>
                      <a:pt x="717" y="361"/>
                      <a:pt x="725" y="337"/>
                      <a:pt x="733" y="312"/>
                    </a:cubicBezTo>
                    <a:lnTo>
                      <a:pt x="733" y="312"/>
                    </a:lnTo>
                    <a:cubicBezTo>
                      <a:pt x="742" y="288"/>
                      <a:pt x="748" y="263"/>
                      <a:pt x="754" y="238"/>
                    </a:cubicBezTo>
                    <a:lnTo>
                      <a:pt x="754" y="238"/>
                    </a:lnTo>
                    <a:cubicBezTo>
                      <a:pt x="758" y="221"/>
                      <a:pt x="760" y="204"/>
                      <a:pt x="760" y="186"/>
                    </a:cubicBezTo>
                    <a:cubicBezTo>
                      <a:pt x="760" y="178"/>
                      <a:pt x="759" y="170"/>
                      <a:pt x="759" y="162"/>
                    </a:cubicBezTo>
                    <a:lnTo>
                      <a:pt x="759" y="162"/>
                    </a:lnTo>
                    <a:cubicBezTo>
                      <a:pt x="757" y="147"/>
                      <a:pt x="752" y="132"/>
                      <a:pt x="744" y="119"/>
                    </a:cubicBezTo>
                    <a:cubicBezTo>
                      <a:pt x="739" y="110"/>
                      <a:pt x="733" y="102"/>
                      <a:pt x="726" y="95"/>
                    </a:cubicBezTo>
                    <a:moveTo>
                      <a:pt x="730" y="92"/>
                    </a:moveTo>
                    <a:lnTo>
                      <a:pt x="730" y="92"/>
                    </a:lnTo>
                    <a:cubicBezTo>
                      <a:pt x="738" y="99"/>
                      <a:pt x="745" y="108"/>
                      <a:pt x="750" y="118"/>
                    </a:cubicBezTo>
                    <a:cubicBezTo>
                      <a:pt x="758" y="131"/>
                      <a:pt x="763" y="146"/>
                      <a:pt x="765" y="161"/>
                    </a:cubicBezTo>
                    <a:lnTo>
                      <a:pt x="765" y="161"/>
                    </a:lnTo>
                    <a:cubicBezTo>
                      <a:pt x="767" y="173"/>
                      <a:pt x="768" y="185"/>
                      <a:pt x="768" y="197"/>
                    </a:cubicBezTo>
                    <a:cubicBezTo>
                      <a:pt x="768" y="212"/>
                      <a:pt x="767" y="226"/>
                      <a:pt x="764" y="240"/>
                    </a:cubicBezTo>
                    <a:cubicBezTo>
                      <a:pt x="760" y="266"/>
                      <a:pt x="755" y="291"/>
                      <a:pt x="748" y="317"/>
                    </a:cubicBezTo>
                    <a:lnTo>
                      <a:pt x="748" y="317"/>
                    </a:lnTo>
                    <a:cubicBezTo>
                      <a:pt x="742" y="341"/>
                      <a:pt x="737" y="366"/>
                      <a:pt x="733" y="392"/>
                    </a:cubicBezTo>
                    <a:lnTo>
                      <a:pt x="721" y="377"/>
                    </a:lnTo>
                    <a:lnTo>
                      <a:pt x="721" y="377"/>
                    </a:lnTo>
                    <a:cubicBezTo>
                      <a:pt x="786" y="374"/>
                      <a:pt x="852" y="365"/>
                      <a:pt x="916" y="350"/>
                    </a:cubicBezTo>
                    <a:cubicBezTo>
                      <a:pt x="948" y="343"/>
                      <a:pt x="979" y="335"/>
                      <a:pt x="1010" y="326"/>
                    </a:cubicBezTo>
                    <a:cubicBezTo>
                      <a:pt x="1026" y="321"/>
                      <a:pt x="1041" y="317"/>
                      <a:pt x="1057" y="311"/>
                    </a:cubicBezTo>
                    <a:lnTo>
                      <a:pt x="1079" y="303"/>
                    </a:lnTo>
                    <a:cubicBezTo>
                      <a:pt x="1087" y="301"/>
                      <a:pt x="1096" y="298"/>
                      <a:pt x="1101" y="295"/>
                    </a:cubicBezTo>
                    <a:lnTo>
                      <a:pt x="1101" y="295"/>
                    </a:lnTo>
                    <a:cubicBezTo>
                      <a:pt x="1112" y="290"/>
                      <a:pt x="1123" y="287"/>
                      <a:pt x="1134" y="285"/>
                    </a:cubicBezTo>
                    <a:lnTo>
                      <a:pt x="1134" y="285"/>
                    </a:lnTo>
                    <a:cubicBezTo>
                      <a:pt x="1135" y="285"/>
                      <a:pt x="1136" y="285"/>
                      <a:pt x="1137" y="285"/>
                    </a:cubicBezTo>
                    <a:cubicBezTo>
                      <a:pt x="1145" y="285"/>
                      <a:pt x="1153" y="287"/>
                      <a:pt x="1160" y="290"/>
                    </a:cubicBezTo>
                    <a:lnTo>
                      <a:pt x="1160" y="290"/>
                    </a:lnTo>
                    <a:cubicBezTo>
                      <a:pt x="1162" y="291"/>
                      <a:pt x="1164" y="292"/>
                      <a:pt x="1166" y="293"/>
                    </a:cubicBezTo>
                    <a:cubicBezTo>
                      <a:pt x="1167" y="294"/>
                      <a:pt x="1168" y="295"/>
                      <a:pt x="1169" y="296"/>
                    </a:cubicBezTo>
                    <a:lnTo>
                      <a:pt x="1169" y="296"/>
                    </a:lnTo>
                    <a:cubicBezTo>
                      <a:pt x="1172" y="298"/>
                      <a:pt x="1175" y="300"/>
                      <a:pt x="1178" y="302"/>
                    </a:cubicBezTo>
                    <a:lnTo>
                      <a:pt x="1178" y="302"/>
                    </a:lnTo>
                    <a:cubicBezTo>
                      <a:pt x="1184" y="308"/>
                      <a:pt x="1189" y="314"/>
                      <a:pt x="1193" y="322"/>
                    </a:cubicBezTo>
                    <a:cubicBezTo>
                      <a:pt x="1196" y="326"/>
                      <a:pt x="1198" y="330"/>
                      <a:pt x="1199" y="334"/>
                    </a:cubicBezTo>
                    <a:lnTo>
                      <a:pt x="1199" y="334"/>
                    </a:lnTo>
                    <a:cubicBezTo>
                      <a:pt x="1203" y="344"/>
                      <a:pt x="1205" y="355"/>
                      <a:pt x="1207" y="365"/>
                    </a:cubicBezTo>
                    <a:lnTo>
                      <a:pt x="1207" y="365"/>
                    </a:lnTo>
                    <a:cubicBezTo>
                      <a:pt x="1208" y="379"/>
                      <a:pt x="1209" y="392"/>
                      <a:pt x="1209" y="405"/>
                    </a:cubicBezTo>
                    <a:cubicBezTo>
                      <a:pt x="1209" y="410"/>
                      <a:pt x="1209" y="415"/>
                      <a:pt x="1208" y="419"/>
                    </a:cubicBezTo>
                    <a:cubicBezTo>
                      <a:pt x="1208" y="428"/>
                      <a:pt x="1208" y="436"/>
                      <a:pt x="1208" y="443"/>
                    </a:cubicBezTo>
                    <a:cubicBezTo>
                      <a:pt x="1208" y="450"/>
                      <a:pt x="1208" y="460"/>
                      <a:pt x="1208" y="468"/>
                    </a:cubicBezTo>
                    <a:lnTo>
                      <a:pt x="1208" y="468"/>
                    </a:lnTo>
                    <a:cubicBezTo>
                      <a:pt x="1208" y="503"/>
                      <a:pt x="1206" y="537"/>
                      <a:pt x="1202" y="572"/>
                    </a:cubicBezTo>
                    <a:lnTo>
                      <a:pt x="1202" y="572"/>
                    </a:lnTo>
                    <a:cubicBezTo>
                      <a:pt x="1200" y="590"/>
                      <a:pt x="1197" y="607"/>
                      <a:pt x="1193" y="625"/>
                    </a:cubicBezTo>
                    <a:lnTo>
                      <a:pt x="1193" y="625"/>
                    </a:lnTo>
                    <a:cubicBezTo>
                      <a:pt x="1189" y="638"/>
                      <a:pt x="1184" y="651"/>
                      <a:pt x="1177" y="663"/>
                    </a:cubicBezTo>
                    <a:cubicBezTo>
                      <a:pt x="1174" y="669"/>
                      <a:pt x="1170" y="674"/>
                      <a:pt x="1166" y="679"/>
                    </a:cubicBezTo>
                    <a:lnTo>
                      <a:pt x="1166" y="679"/>
                    </a:lnTo>
                    <a:cubicBezTo>
                      <a:pt x="1150" y="700"/>
                      <a:pt x="1131" y="718"/>
                      <a:pt x="1108" y="730"/>
                    </a:cubicBezTo>
                    <a:cubicBezTo>
                      <a:pt x="1097" y="737"/>
                      <a:pt x="1085" y="742"/>
                      <a:pt x="1073" y="746"/>
                    </a:cubicBezTo>
                    <a:lnTo>
                      <a:pt x="1073" y="746"/>
                    </a:lnTo>
                    <a:cubicBezTo>
                      <a:pt x="1040" y="758"/>
                      <a:pt x="1005" y="767"/>
                      <a:pt x="970" y="771"/>
                    </a:cubicBezTo>
                    <a:cubicBezTo>
                      <a:pt x="936" y="776"/>
                      <a:pt x="902" y="780"/>
                      <a:pt x="869" y="782"/>
                    </a:cubicBezTo>
                    <a:cubicBezTo>
                      <a:pt x="836" y="785"/>
                      <a:pt x="805" y="786"/>
                      <a:pt x="773" y="792"/>
                    </a:cubicBezTo>
                    <a:cubicBezTo>
                      <a:pt x="708" y="801"/>
                      <a:pt x="644" y="816"/>
                      <a:pt x="578" y="828"/>
                    </a:cubicBezTo>
                    <a:lnTo>
                      <a:pt x="578" y="828"/>
                    </a:lnTo>
                    <a:cubicBezTo>
                      <a:pt x="512" y="842"/>
                      <a:pt x="445" y="850"/>
                      <a:pt x="377" y="851"/>
                    </a:cubicBezTo>
                    <a:lnTo>
                      <a:pt x="377" y="851"/>
                    </a:lnTo>
                    <a:cubicBezTo>
                      <a:pt x="373" y="851"/>
                      <a:pt x="369" y="851"/>
                      <a:pt x="365" y="851"/>
                    </a:cubicBezTo>
                    <a:cubicBezTo>
                      <a:pt x="301" y="851"/>
                      <a:pt x="238" y="839"/>
                      <a:pt x="179" y="814"/>
                    </a:cubicBezTo>
                    <a:lnTo>
                      <a:pt x="179" y="814"/>
                    </a:lnTo>
                    <a:cubicBezTo>
                      <a:pt x="168" y="809"/>
                      <a:pt x="158" y="804"/>
                      <a:pt x="148" y="798"/>
                    </a:cubicBezTo>
                    <a:cubicBezTo>
                      <a:pt x="100" y="771"/>
                      <a:pt x="60" y="731"/>
                      <a:pt x="33" y="683"/>
                    </a:cubicBezTo>
                    <a:cubicBezTo>
                      <a:pt x="32" y="681"/>
                      <a:pt x="30" y="679"/>
                      <a:pt x="29" y="677"/>
                    </a:cubicBezTo>
                    <a:lnTo>
                      <a:pt x="29" y="677"/>
                    </a:lnTo>
                    <a:cubicBezTo>
                      <a:pt x="12" y="646"/>
                      <a:pt x="2" y="611"/>
                      <a:pt x="0" y="576"/>
                    </a:cubicBezTo>
                    <a:lnTo>
                      <a:pt x="0" y="576"/>
                    </a:lnTo>
                    <a:cubicBezTo>
                      <a:pt x="0" y="574"/>
                      <a:pt x="0" y="572"/>
                      <a:pt x="0" y="569"/>
                    </a:cubicBezTo>
                    <a:cubicBezTo>
                      <a:pt x="0" y="544"/>
                      <a:pt x="4" y="519"/>
                      <a:pt x="11" y="496"/>
                    </a:cubicBezTo>
                    <a:cubicBezTo>
                      <a:pt x="15" y="487"/>
                      <a:pt x="18" y="478"/>
                      <a:pt x="22" y="470"/>
                    </a:cubicBezTo>
                    <a:lnTo>
                      <a:pt x="22" y="470"/>
                    </a:lnTo>
                    <a:cubicBezTo>
                      <a:pt x="23" y="467"/>
                      <a:pt x="25" y="464"/>
                      <a:pt x="27" y="461"/>
                    </a:cubicBezTo>
                    <a:cubicBezTo>
                      <a:pt x="44" y="431"/>
                      <a:pt x="67" y="407"/>
                      <a:pt x="96" y="389"/>
                    </a:cubicBezTo>
                    <a:lnTo>
                      <a:pt x="96" y="389"/>
                    </a:lnTo>
                    <a:cubicBezTo>
                      <a:pt x="98" y="388"/>
                      <a:pt x="101" y="387"/>
                      <a:pt x="103" y="385"/>
                    </a:cubicBezTo>
                    <a:cubicBezTo>
                      <a:pt x="131" y="369"/>
                      <a:pt x="161" y="356"/>
                      <a:pt x="193" y="347"/>
                    </a:cubicBezTo>
                    <a:cubicBezTo>
                      <a:pt x="225" y="336"/>
                      <a:pt x="257" y="328"/>
                      <a:pt x="289" y="319"/>
                    </a:cubicBezTo>
                    <a:cubicBezTo>
                      <a:pt x="305" y="315"/>
                      <a:pt x="321" y="311"/>
                      <a:pt x="336" y="306"/>
                    </a:cubicBezTo>
                    <a:lnTo>
                      <a:pt x="357" y="298"/>
                    </a:lnTo>
                    <a:lnTo>
                      <a:pt x="357" y="298"/>
                    </a:lnTo>
                    <a:cubicBezTo>
                      <a:pt x="363" y="296"/>
                      <a:pt x="369" y="293"/>
                      <a:pt x="374" y="290"/>
                    </a:cubicBezTo>
                    <a:cubicBezTo>
                      <a:pt x="375" y="290"/>
                      <a:pt x="375" y="289"/>
                      <a:pt x="376" y="289"/>
                    </a:cubicBezTo>
                    <a:lnTo>
                      <a:pt x="376" y="289"/>
                    </a:lnTo>
                    <a:lnTo>
                      <a:pt x="377" y="288"/>
                    </a:lnTo>
                    <a:cubicBezTo>
                      <a:pt x="384" y="285"/>
                      <a:pt x="389" y="280"/>
                      <a:pt x="392" y="273"/>
                    </a:cubicBezTo>
                    <a:cubicBezTo>
                      <a:pt x="394" y="271"/>
                      <a:pt x="395" y="268"/>
                      <a:pt x="396" y="265"/>
                    </a:cubicBezTo>
                    <a:lnTo>
                      <a:pt x="396" y="265"/>
                    </a:lnTo>
                    <a:cubicBezTo>
                      <a:pt x="397" y="258"/>
                      <a:pt x="398" y="252"/>
                      <a:pt x="398" y="245"/>
                    </a:cubicBezTo>
                    <a:cubicBezTo>
                      <a:pt x="398" y="238"/>
                      <a:pt x="397" y="231"/>
                      <a:pt x="396" y="225"/>
                    </a:cubicBezTo>
                    <a:cubicBezTo>
                      <a:pt x="394" y="209"/>
                      <a:pt x="391" y="193"/>
                      <a:pt x="389" y="174"/>
                    </a:cubicBezTo>
                    <a:lnTo>
                      <a:pt x="389" y="174"/>
                    </a:lnTo>
                    <a:cubicBezTo>
                      <a:pt x="389" y="170"/>
                      <a:pt x="389" y="167"/>
                      <a:pt x="389" y="163"/>
                    </a:cubicBezTo>
                    <a:cubicBezTo>
                      <a:pt x="389" y="148"/>
                      <a:pt x="391" y="133"/>
                      <a:pt x="395" y="118"/>
                    </a:cubicBezTo>
                    <a:lnTo>
                      <a:pt x="395" y="118"/>
                    </a:lnTo>
                    <a:cubicBezTo>
                      <a:pt x="399" y="108"/>
                      <a:pt x="404" y="97"/>
                      <a:pt x="410" y="87"/>
                    </a:cubicBezTo>
                    <a:cubicBezTo>
                      <a:pt x="425" y="61"/>
                      <a:pt x="447" y="39"/>
                      <a:pt x="474" y="23"/>
                    </a:cubicBezTo>
                    <a:cubicBezTo>
                      <a:pt x="499" y="9"/>
                      <a:pt x="527" y="1"/>
                      <a:pt x="557" y="0"/>
                    </a:cubicBezTo>
                    <a:lnTo>
                      <a:pt x="557" y="0"/>
                    </a:lnTo>
                    <a:cubicBezTo>
                      <a:pt x="558" y="0"/>
                      <a:pt x="559" y="0"/>
                      <a:pt x="560" y="0"/>
                    </a:cubicBezTo>
                    <a:cubicBezTo>
                      <a:pt x="593" y="0"/>
                      <a:pt x="626" y="8"/>
                      <a:pt x="655" y="24"/>
                    </a:cubicBezTo>
                    <a:lnTo>
                      <a:pt x="655" y="24"/>
                    </a:lnTo>
                    <a:cubicBezTo>
                      <a:pt x="658" y="26"/>
                      <a:pt x="661" y="27"/>
                      <a:pt x="663" y="29"/>
                    </a:cubicBezTo>
                    <a:cubicBezTo>
                      <a:pt x="690" y="44"/>
                      <a:pt x="713" y="66"/>
                      <a:pt x="730" y="9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6" name="Google Shape;1476;p65"/>
              <p:cNvSpPr/>
              <p:nvPr/>
            </p:nvSpPr>
            <p:spPr>
              <a:xfrm flipH="1">
                <a:off x="3188764" y="4735918"/>
                <a:ext cx="460047" cy="218327"/>
              </a:xfrm>
              <a:custGeom>
                <a:avLst/>
                <a:gdLst/>
                <a:ahLst/>
                <a:cxnLst/>
                <a:rect l="l" t="t" r="r" b="b"/>
                <a:pathLst>
                  <a:path w="1239" h="588" extrusionOk="0">
                    <a:moveTo>
                      <a:pt x="480" y="179"/>
                    </a:moveTo>
                    <a:cubicBezTo>
                      <a:pt x="506" y="247"/>
                      <a:pt x="516" y="320"/>
                      <a:pt x="523" y="393"/>
                    </a:cubicBezTo>
                    <a:cubicBezTo>
                      <a:pt x="768" y="380"/>
                      <a:pt x="1022" y="364"/>
                      <a:pt x="1237" y="248"/>
                    </a:cubicBezTo>
                    <a:lnTo>
                      <a:pt x="1237" y="248"/>
                    </a:lnTo>
                    <a:cubicBezTo>
                      <a:pt x="1238" y="264"/>
                      <a:pt x="1239" y="280"/>
                      <a:pt x="1239" y="297"/>
                    </a:cubicBezTo>
                    <a:cubicBezTo>
                      <a:pt x="1239" y="340"/>
                      <a:pt x="1235" y="383"/>
                      <a:pt x="1228" y="425"/>
                    </a:cubicBezTo>
                    <a:lnTo>
                      <a:pt x="1228" y="425"/>
                    </a:lnTo>
                    <a:cubicBezTo>
                      <a:pt x="1227" y="434"/>
                      <a:pt x="1224" y="444"/>
                      <a:pt x="1219" y="452"/>
                    </a:cubicBezTo>
                    <a:cubicBezTo>
                      <a:pt x="1219" y="453"/>
                      <a:pt x="1218" y="454"/>
                      <a:pt x="1217" y="455"/>
                    </a:cubicBezTo>
                    <a:lnTo>
                      <a:pt x="1217" y="455"/>
                    </a:lnTo>
                    <a:cubicBezTo>
                      <a:pt x="1213" y="460"/>
                      <a:pt x="1209" y="464"/>
                      <a:pt x="1203" y="467"/>
                    </a:cubicBezTo>
                    <a:cubicBezTo>
                      <a:pt x="1198" y="471"/>
                      <a:pt x="1191" y="472"/>
                      <a:pt x="1185" y="474"/>
                    </a:cubicBezTo>
                    <a:cubicBezTo>
                      <a:pt x="1085" y="508"/>
                      <a:pt x="976" y="506"/>
                      <a:pt x="870" y="517"/>
                    </a:cubicBezTo>
                    <a:cubicBezTo>
                      <a:pt x="745" y="530"/>
                      <a:pt x="623" y="562"/>
                      <a:pt x="498" y="578"/>
                    </a:cubicBezTo>
                    <a:cubicBezTo>
                      <a:pt x="373" y="595"/>
                      <a:pt x="243" y="596"/>
                      <a:pt x="126" y="549"/>
                    </a:cubicBezTo>
                    <a:lnTo>
                      <a:pt x="126" y="549"/>
                    </a:lnTo>
                    <a:cubicBezTo>
                      <a:pt x="113" y="545"/>
                      <a:pt x="100" y="539"/>
                      <a:pt x="88" y="532"/>
                    </a:cubicBezTo>
                    <a:cubicBezTo>
                      <a:pt x="64" y="518"/>
                      <a:pt x="43" y="499"/>
                      <a:pt x="26" y="477"/>
                    </a:cubicBezTo>
                    <a:cubicBezTo>
                      <a:pt x="-1" y="435"/>
                      <a:pt x="-2" y="382"/>
                      <a:pt x="1" y="333"/>
                    </a:cubicBezTo>
                    <a:lnTo>
                      <a:pt x="1" y="333"/>
                    </a:lnTo>
                    <a:cubicBezTo>
                      <a:pt x="3" y="273"/>
                      <a:pt x="16" y="215"/>
                      <a:pt x="38" y="159"/>
                    </a:cubicBezTo>
                    <a:lnTo>
                      <a:pt x="38" y="159"/>
                    </a:lnTo>
                    <a:cubicBezTo>
                      <a:pt x="43" y="148"/>
                      <a:pt x="48" y="137"/>
                      <a:pt x="54" y="127"/>
                    </a:cubicBezTo>
                    <a:cubicBezTo>
                      <a:pt x="77" y="87"/>
                      <a:pt x="111" y="53"/>
                      <a:pt x="151" y="30"/>
                    </a:cubicBezTo>
                    <a:cubicBezTo>
                      <a:pt x="152" y="29"/>
                      <a:pt x="153" y="29"/>
                      <a:pt x="154" y="28"/>
                    </a:cubicBezTo>
                    <a:cubicBezTo>
                      <a:pt x="301" y="-48"/>
                      <a:pt x="424" y="39"/>
                      <a:pt x="480" y="1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7" name="Google Shape;1477;p65"/>
              <p:cNvSpPr/>
              <p:nvPr/>
            </p:nvSpPr>
            <p:spPr>
              <a:xfrm flipH="1">
                <a:off x="3182823" y="4731462"/>
                <a:ext cx="476756" cy="232066"/>
              </a:xfrm>
              <a:custGeom>
                <a:avLst/>
                <a:gdLst/>
                <a:ahLst/>
                <a:cxnLst/>
                <a:rect l="l" t="t" r="r" b="b"/>
                <a:pathLst>
                  <a:path w="1284" h="625" extrusionOk="0">
                    <a:moveTo>
                      <a:pt x="511" y="190"/>
                    </a:moveTo>
                    <a:lnTo>
                      <a:pt x="511" y="190"/>
                    </a:lnTo>
                    <a:cubicBezTo>
                      <a:pt x="518" y="207"/>
                      <a:pt x="524" y="225"/>
                      <a:pt x="529" y="242"/>
                    </a:cubicBezTo>
                    <a:cubicBezTo>
                      <a:pt x="534" y="260"/>
                      <a:pt x="538" y="278"/>
                      <a:pt x="541" y="296"/>
                    </a:cubicBezTo>
                    <a:cubicBezTo>
                      <a:pt x="549" y="332"/>
                      <a:pt x="554" y="368"/>
                      <a:pt x="560" y="404"/>
                    </a:cubicBezTo>
                    <a:lnTo>
                      <a:pt x="552" y="397"/>
                    </a:lnTo>
                    <a:cubicBezTo>
                      <a:pt x="613" y="392"/>
                      <a:pt x="673" y="384"/>
                      <a:pt x="734" y="376"/>
                    </a:cubicBezTo>
                    <a:cubicBezTo>
                      <a:pt x="795" y="368"/>
                      <a:pt x="855" y="359"/>
                      <a:pt x="914" y="348"/>
                    </a:cubicBezTo>
                    <a:lnTo>
                      <a:pt x="914" y="348"/>
                    </a:lnTo>
                    <a:cubicBezTo>
                      <a:pt x="973" y="337"/>
                      <a:pt x="1032" y="323"/>
                      <a:pt x="1090" y="307"/>
                    </a:cubicBezTo>
                    <a:lnTo>
                      <a:pt x="1090" y="307"/>
                    </a:lnTo>
                    <a:cubicBezTo>
                      <a:pt x="1147" y="290"/>
                      <a:pt x="1203" y="268"/>
                      <a:pt x="1257" y="242"/>
                    </a:cubicBezTo>
                    <a:lnTo>
                      <a:pt x="1284" y="229"/>
                    </a:lnTo>
                    <a:lnTo>
                      <a:pt x="1284" y="257"/>
                    </a:lnTo>
                    <a:lnTo>
                      <a:pt x="1284" y="257"/>
                    </a:lnTo>
                    <a:cubicBezTo>
                      <a:pt x="1284" y="264"/>
                      <a:pt x="1284" y="272"/>
                      <a:pt x="1284" y="279"/>
                    </a:cubicBezTo>
                    <a:cubicBezTo>
                      <a:pt x="1284" y="322"/>
                      <a:pt x="1280" y="365"/>
                      <a:pt x="1273" y="407"/>
                    </a:cubicBezTo>
                    <a:cubicBezTo>
                      <a:pt x="1271" y="420"/>
                      <a:pt x="1269" y="432"/>
                      <a:pt x="1266" y="444"/>
                    </a:cubicBezTo>
                    <a:lnTo>
                      <a:pt x="1266" y="444"/>
                    </a:lnTo>
                    <a:cubicBezTo>
                      <a:pt x="1264" y="451"/>
                      <a:pt x="1262" y="458"/>
                      <a:pt x="1259" y="465"/>
                    </a:cubicBezTo>
                    <a:lnTo>
                      <a:pt x="1259" y="465"/>
                    </a:lnTo>
                    <a:cubicBezTo>
                      <a:pt x="1259" y="465"/>
                      <a:pt x="1258" y="465"/>
                      <a:pt x="1258" y="466"/>
                    </a:cubicBezTo>
                    <a:cubicBezTo>
                      <a:pt x="1254" y="472"/>
                      <a:pt x="1249" y="478"/>
                      <a:pt x="1243" y="482"/>
                    </a:cubicBezTo>
                    <a:lnTo>
                      <a:pt x="1243" y="482"/>
                    </a:lnTo>
                    <a:cubicBezTo>
                      <a:pt x="1242" y="482"/>
                      <a:pt x="1242" y="483"/>
                      <a:pt x="1241" y="483"/>
                    </a:cubicBezTo>
                    <a:cubicBezTo>
                      <a:pt x="1230" y="489"/>
                      <a:pt x="1218" y="494"/>
                      <a:pt x="1206" y="497"/>
                    </a:cubicBezTo>
                    <a:cubicBezTo>
                      <a:pt x="1194" y="500"/>
                      <a:pt x="1181" y="503"/>
                      <a:pt x="1169" y="506"/>
                    </a:cubicBezTo>
                    <a:cubicBezTo>
                      <a:pt x="1071" y="528"/>
                      <a:pt x="972" y="527"/>
                      <a:pt x="875" y="542"/>
                    </a:cubicBezTo>
                    <a:cubicBezTo>
                      <a:pt x="779" y="557"/>
                      <a:pt x="684" y="583"/>
                      <a:pt x="586" y="602"/>
                    </a:cubicBezTo>
                    <a:lnTo>
                      <a:pt x="586" y="602"/>
                    </a:lnTo>
                    <a:cubicBezTo>
                      <a:pt x="517" y="617"/>
                      <a:pt x="446" y="625"/>
                      <a:pt x="376" y="625"/>
                    </a:cubicBezTo>
                    <a:cubicBezTo>
                      <a:pt x="345" y="625"/>
                      <a:pt x="315" y="623"/>
                      <a:pt x="285" y="621"/>
                    </a:cubicBezTo>
                    <a:lnTo>
                      <a:pt x="285" y="621"/>
                    </a:lnTo>
                    <a:cubicBezTo>
                      <a:pt x="234" y="615"/>
                      <a:pt x="184" y="603"/>
                      <a:pt x="136" y="585"/>
                    </a:cubicBezTo>
                    <a:lnTo>
                      <a:pt x="136" y="585"/>
                    </a:lnTo>
                    <a:cubicBezTo>
                      <a:pt x="123" y="580"/>
                      <a:pt x="112" y="574"/>
                      <a:pt x="100" y="567"/>
                    </a:cubicBezTo>
                    <a:cubicBezTo>
                      <a:pt x="88" y="560"/>
                      <a:pt x="76" y="552"/>
                      <a:pt x="65" y="543"/>
                    </a:cubicBezTo>
                    <a:lnTo>
                      <a:pt x="65" y="543"/>
                    </a:lnTo>
                    <a:cubicBezTo>
                      <a:pt x="49" y="530"/>
                      <a:pt x="37" y="515"/>
                      <a:pt x="26" y="497"/>
                    </a:cubicBezTo>
                    <a:cubicBezTo>
                      <a:pt x="22" y="489"/>
                      <a:pt x="17" y="481"/>
                      <a:pt x="14" y="472"/>
                    </a:cubicBezTo>
                    <a:lnTo>
                      <a:pt x="14" y="472"/>
                    </a:lnTo>
                    <a:cubicBezTo>
                      <a:pt x="5" y="446"/>
                      <a:pt x="0" y="419"/>
                      <a:pt x="0" y="391"/>
                    </a:cubicBezTo>
                    <a:lnTo>
                      <a:pt x="0" y="390"/>
                    </a:lnTo>
                    <a:lnTo>
                      <a:pt x="0" y="390"/>
                    </a:lnTo>
                    <a:cubicBezTo>
                      <a:pt x="0" y="364"/>
                      <a:pt x="1" y="338"/>
                      <a:pt x="5" y="312"/>
                    </a:cubicBezTo>
                    <a:lnTo>
                      <a:pt x="5" y="312"/>
                    </a:lnTo>
                    <a:cubicBezTo>
                      <a:pt x="9" y="260"/>
                      <a:pt x="22" y="210"/>
                      <a:pt x="44" y="162"/>
                    </a:cubicBezTo>
                    <a:lnTo>
                      <a:pt x="44" y="162"/>
                    </a:lnTo>
                    <a:cubicBezTo>
                      <a:pt x="48" y="153"/>
                      <a:pt x="53" y="144"/>
                      <a:pt x="57" y="136"/>
                    </a:cubicBezTo>
                    <a:cubicBezTo>
                      <a:pt x="80" y="98"/>
                      <a:pt x="109" y="65"/>
                      <a:pt x="145" y="41"/>
                    </a:cubicBezTo>
                    <a:lnTo>
                      <a:pt x="145" y="41"/>
                    </a:lnTo>
                    <a:cubicBezTo>
                      <a:pt x="149" y="39"/>
                      <a:pt x="152" y="37"/>
                      <a:pt x="156" y="34"/>
                    </a:cubicBezTo>
                    <a:cubicBezTo>
                      <a:pt x="164" y="30"/>
                      <a:pt x="172" y="26"/>
                      <a:pt x="181" y="22"/>
                    </a:cubicBezTo>
                    <a:lnTo>
                      <a:pt x="181" y="22"/>
                    </a:lnTo>
                    <a:cubicBezTo>
                      <a:pt x="193" y="17"/>
                      <a:pt x="205" y="13"/>
                      <a:pt x="218" y="9"/>
                    </a:cubicBezTo>
                    <a:lnTo>
                      <a:pt x="218" y="9"/>
                    </a:lnTo>
                    <a:cubicBezTo>
                      <a:pt x="238" y="3"/>
                      <a:pt x="259" y="0"/>
                      <a:pt x="279" y="0"/>
                    </a:cubicBezTo>
                    <a:cubicBezTo>
                      <a:pt x="285" y="0"/>
                      <a:pt x="290" y="0"/>
                      <a:pt x="295" y="1"/>
                    </a:cubicBezTo>
                    <a:lnTo>
                      <a:pt x="295" y="1"/>
                    </a:lnTo>
                    <a:cubicBezTo>
                      <a:pt x="327" y="3"/>
                      <a:pt x="357" y="13"/>
                      <a:pt x="385" y="29"/>
                    </a:cubicBezTo>
                    <a:cubicBezTo>
                      <a:pt x="402" y="39"/>
                      <a:pt x="418" y="51"/>
                      <a:pt x="431" y="65"/>
                    </a:cubicBezTo>
                    <a:lnTo>
                      <a:pt x="431" y="65"/>
                    </a:lnTo>
                    <a:cubicBezTo>
                      <a:pt x="452" y="87"/>
                      <a:pt x="471" y="111"/>
                      <a:pt x="486" y="137"/>
                    </a:cubicBezTo>
                    <a:cubicBezTo>
                      <a:pt x="496" y="154"/>
                      <a:pt x="504" y="172"/>
                      <a:pt x="511" y="190"/>
                    </a:cubicBezTo>
                    <a:moveTo>
                      <a:pt x="506" y="192"/>
                    </a:moveTo>
                    <a:lnTo>
                      <a:pt x="506" y="192"/>
                    </a:lnTo>
                    <a:cubicBezTo>
                      <a:pt x="500" y="177"/>
                      <a:pt x="493" y="162"/>
                      <a:pt x="485" y="148"/>
                    </a:cubicBezTo>
                    <a:cubicBezTo>
                      <a:pt x="469" y="120"/>
                      <a:pt x="448" y="95"/>
                      <a:pt x="424" y="73"/>
                    </a:cubicBezTo>
                    <a:lnTo>
                      <a:pt x="424" y="73"/>
                    </a:lnTo>
                    <a:cubicBezTo>
                      <a:pt x="414" y="64"/>
                      <a:pt x="403" y="56"/>
                      <a:pt x="391" y="49"/>
                    </a:cubicBezTo>
                    <a:cubicBezTo>
                      <a:pt x="382" y="44"/>
                      <a:pt x="373" y="39"/>
                      <a:pt x="364" y="36"/>
                    </a:cubicBezTo>
                    <a:lnTo>
                      <a:pt x="364" y="36"/>
                    </a:lnTo>
                    <a:cubicBezTo>
                      <a:pt x="344" y="28"/>
                      <a:pt x="323" y="24"/>
                      <a:pt x="302" y="24"/>
                    </a:cubicBezTo>
                    <a:cubicBezTo>
                      <a:pt x="299" y="24"/>
                      <a:pt x="297" y="24"/>
                      <a:pt x="295" y="24"/>
                    </a:cubicBezTo>
                    <a:lnTo>
                      <a:pt x="295" y="24"/>
                    </a:lnTo>
                    <a:cubicBezTo>
                      <a:pt x="272" y="24"/>
                      <a:pt x="249" y="29"/>
                      <a:pt x="228" y="38"/>
                    </a:cubicBezTo>
                    <a:lnTo>
                      <a:pt x="228" y="38"/>
                    </a:lnTo>
                    <a:cubicBezTo>
                      <a:pt x="217" y="43"/>
                      <a:pt x="206" y="48"/>
                      <a:pt x="196" y="53"/>
                    </a:cubicBezTo>
                    <a:lnTo>
                      <a:pt x="196" y="53"/>
                    </a:lnTo>
                    <a:cubicBezTo>
                      <a:pt x="195" y="54"/>
                      <a:pt x="193" y="55"/>
                      <a:pt x="192" y="56"/>
                    </a:cubicBezTo>
                    <a:cubicBezTo>
                      <a:pt x="183" y="61"/>
                      <a:pt x="176" y="66"/>
                      <a:pt x="168" y="72"/>
                    </a:cubicBezTo>
                    <a:lnTo>
                      <a:pt x="168" y="72"/>
                    </a:lnTo>
                    <a:cubicBezTo>
                      <a:pt x="145" y="92"/>
                      <a:pt x="125" y="116"/>
                      <a:pt x="109" y="143"/>
                    </a:cubicBezTo>
                    <a:cubicBezTo>
                      <a:pt x="102" y="155"/>
                      <a:pt x="96" y="168"/>
                      <a:pt x="91" y="182"/>
                    </a:cubicBezTo>
                    <a:lnTo>
                      <a:pt x="91" y="182"/>
                    </a:lnTo>
                    <a:cubicBezTo>
                      <a:pt x="75" y="225"/>
                      <a:pt x="65" y="271"/>
                      <a:pt x="61" y="318"/>
                    </a:cubicBezTo>
                    <a:cubicBezTo>
                      <a:pt x="57" y="366"/>
                      <a:pt x="55" y="413"/>
                      <a:pt x="69" y="451"/>
                    </a:cubicBezTo>
                    <a:lnTo>
                      <a:pt x="69" y="451"/>
                    </a:lnTo>
                    <a:cubicBezTo>
                      <a:pt x="71" y="457"/>
                      <a:pt x="74" y="462"/>
                      <a:pt x="77" y="468"/>
                    </a:cubicBezTo>
                    <a:cubicBezTo>
                      <a:pt x="84" y="479"/>
                      <a:pt x="92" y="490"/>
                      <a:pt x="103" y="498"/>
                    </a:cubicBezTo>
                    <a:lnTo>
                      <a:pt x="103" y="498"/>
                    </a:lnTo>
                    <a:cubicBezTo>
                      <a:pt x="112" y="506"/>
                      <a:pt x="122" y="513"/>
                      <a:pt x="133" y="519"/>
                    </a:cubicBezTo>
                    <a:cubicBezTo>
                      <a:pt x="141" y="523"/>
                      <a:pt x="150" y="528"/>
                      <a:pt x="159" y="531"/>
                    </a:cubicBezTo>
                    <a:lnTo>
                      <a:pt x="159" y="531"/>
                    </a:lnTo>
                    <a:cubicBezTo>
                      <a:pt x="202" y="550"/>
                      <a:pt x="247" y="562"/>
                      <a:pt x="293" y="569"/>
                    </a:cubicBezTo>
                    <a:cubicBezTo>
                      <a:pt x="387" y="582"/>
                      <a:pt x="485" y="574"/>
                      <a:pt x="581" y="561"/>
                    </a:cubicBezTo>
                    <a:cubicBezTo>
                      <a:pt x="678" y="548"/>
                      <a:pt x="775" y="530"/>
                      <a:pt x="874" y="520"/>
                    </a:cubicBezTo>
                    <a:cubicBezTo>
                      <a:pt x="973" y="511"/>
                      <a:pt x="1072" y="514"/>
                      <a:pt x="1166" y="490"/>
                    </a:cubicBezTo>
                    <a:lnTo>
                      <a:pt x="1166" y="490"/>
                    </a:lnTo>
                    <a:cubicBezTo>
                      <a:pt x="1178" y="487"/>
                      <a:pt x="1190" y="484"/>
                      <a:pt x="1201" y="480"/>
                    </a:cubicBezTo>
                    <a:lnTo>
                      <a:pt x="1201" y="480"/>
                    </a:lnTo>
                    <a:cubicBezTo>
                      <a:pt x="1210" y="477"/>
                      <a:pt x="1219" y="474"/>
                      <a:pt x="1228" y="469"/>
                    </a:cubicBezTo>
                    <a:cubicBezTo>
                      <a:pt x="1229" y="468"/>
                      <a:pt x="1231" y="467"/>
                      <a:pt x="1232" y="466"/>
                    </a:cubicBezTo>
                    <a:lnTo>
                      <a:pt x="1232" y="466"/>
                    </a:lnTo>
                    <a:cubicBezTo>
                      <a:pt x="1235" y="464"/>
                      <a:pt x="1238" y="461"/>
                      <a:pt x="1240" y="457"/>
                    </a:cubicBezTo>
                    <a:cubicBezTo>
                      <a:pt x="1242" y="452"/>
                      <a:pt x="1244" y="447"/>
                      <a:pt x="1244" y="441"/>
                    </a:cubicBezTo>
                    <a:cubicBezTo>
                      <a:pt x="1246" y="430"/>
                      <a:pt x="1247" y="417"/>
                      <a:pt x="1248" y="405"/>
                    </a:cubicBezTo>
                    <a:lnTo>
                      <a:pt x="1248" y="405"/>
                    </a:lnTo>
                    <a:cubicBezTo>
                      <a:pt x="1250" y="383"/>
                      <a:pt x="1251" y="360"/>
                      <a:pt x="1251" y="338"/>
                    </a:cubicBezTo>
                    <a:cubicBezTo>
                      <a:pt x="1251" y="312"/>
                      <a:pt x="1250" y="286"/>
                      <a:pt x="1248" y="260"/>
                    </a:cubicBezTo>
                    <a:lnTo>
                      <a:pt x="1275" y="275"/>
                    </a:lnTo>
                    <a:lnTo>
                      <a:pt x="1275" y="275"/>
                    </a:lnTo>
                    <a:cubicBezTo>
                      <a:pt x="1272" y="277"/>
                      <a:pt x="1270" y="278"/>
                      <a:pt x="1268" y="279"/>
                    </a:cubicBezTo>
                    <a:cubicBezTo>
                      <a:pt x="1216" y="309"/>
                      <a:pt x="1161" y="334"/>
                      <a:pt x="1104" y="353"/>
                    </a:cubicBezTo>
                    <a:lnTo>
                      <a:pt x="1104" y="353"/>
                    </a:lnTo>
                    <a:cubicBezTo>
                      <a:pt x="1044" y="372"/>
                      <a:pt x="983" y="385"/>
                      <a:pt x="922" y="394"/>
                    </a:cubicBezTo>
                    <a:lnTo>
                      <a:pt x="922" y="394"/>
                    </a:lnTo>
                    <a:cubicBezTo>
                      <a:pt x="860" y="403"/>
                      <a:pt x="799" y="408"/>
                      <a:pt x="737" y="409"/>
                    </a:cubicBezTo>
                    <a:cubicBezTo>
                      <a:pt x="675" y="412"/>
                      <a:pt x="614" y="411"/>
                      <a:pt x="552" y="412"/>
                    </a:cubicBezTo>
                    <a:lnTo>
                      <a:pt x="545" y="412"/>
                    </a:lnTo>
                    <a:lnTo>
                      <a:pt x="545" y="406"/>
                    </a:lnTo>
                    <a:lnTo>
                      <a:pt x="545" y="406"/>
                    </a:lnTo>
                    <a:cubicBezTo>
                      <a:pt x="543" y="369"/>
                      <a:pt x="539" y="333"/>
                      <a:pt x="534" y="297"/>
                    </a:cubicBezTo>
                    <a:lnTo>
                      <a:pt x="534" y="297"/>
                    </a:lnTo>
                    <a:cubicBezTo>
                      <a:pt x="531" y="279"/>
                      <a:pt x="527" y="261"/>
                      <a:pt x="523" y="244"/>
                    </a:cubicBezTo>
                    <a:lnTo>
                      <a:pt x="523" y="244"/>
                    </a:lnTo>
                    <a:cubicBezTo>
                      <a:pt x="518" y="226"/>
                      <a:pt x="513" y="209"/>
                      <a:pt x="506" y="19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8" name="Google Shape;1478;p65"/>
              <p:cNvSpPr/>
              <p:nvPr/>
            </p:nvSpPr>
            <p:spPr>
              <a:xfrm flipH="1">
                <a:off x="3534820" y="4845824"/>
                <a:ext cx="113619" cy="38616"/>
              </a:xfrm>
              <a:custGeom>
                <a:avLst/>
                <a:gdLst/>
                <a:ahLst/>
                <a:cxnLst/>
                <a:rect l="l" t="t" r="r" b="b"/>
                <a:pathLst>
                  <a:path w="306" h="104" extrusionOk="0">
                    <a:moveTo>
                      <a:pt x="20" y="0"/>
                    </a:moveTo>
                    <a:lnTo>
                      <a:pt x="20" y="0"/>
                    </a:lnTo>
                    <a:cubicBezTo>
                      <a:pt x="35" y="10"/>
                      <a:pt x="51" y="21"/>
                      <a:pt x="67" y="30"/>
                    </a:cubicBezTo>
                    <a:cubicBezTo>
                      <a:pt x="140" y="73"/>
                      <a:pt x="222" y="97"/>
                      <a:pt x="306" y="104"/>
                    </a:cubicBezTo>
                    <a:lnTo>
                      <a:pt x="306" y="104"/>
                    </a:lnTo>
                    <a:cubicBezTo>
                      <a:pt x="298" y="104"/>
                      <a:pt x="289" y="104"/>
                      <a:pt x="281" y="104"/>
                    </a:cubicBezTo>
                    <a:cubicBezTo>
                      <a:pt x="183" y="104"/>
                      <a:pt x="86" y="80"/>
                      <a:pt x="0" y="32"/>
                    </a:cubicBezTo>
                    <a:lnTo>
                      <a:pt x="2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9" name="Google Shape;1479;p65"/>
              <p:cNvSpPr/>
              <p:nvPr/>
            </p:nvSpPr>
            <p:spPr>
              <a:xfrm flipH="1">
                <a:off x="3406721" y="4721437"/>
                <a:ext cx="78345" cy="42700"/>
              </a:xfrm>
              <a:custGeom>
                <a:avLst/>
                <a:gdLst/>
                <a:ahLst/>
                <a:cxnLst/>
                <a:rect l="l" t="t" r="r" b="b"/>
                <a:pathLst>
                  <a:path w="211" h="115" fill="none" extrusionOk="0">
                    <a:moveTo>
                      <a:pt x="0" y="0"/>
                    </a:moveTo>
                    <a:lnTo>
                      <a:pt x="0" y="0"/>
                    </a:lnTo>
                    <a:cubicBezTo>
                      <a:pt x="43" y="10"/>
                      <a:pt x="84" y="27"/>
                      <a:pt x="122" y="49"/>
                    </a:cubicBezTo>
                    <a:cubicBezTo>
                      <a:pt x="154" y="67"/>
                      <a:pt x="184" y="90"/>
                      <a:pt x="211" y="115"/>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0" name="Google Shape;1480;p65"/>
              <p:cNvSpPr/>
              <p:nvPr/>
            </p:nvSpPr>
            <p:spPr>
              <a:xfrm flipH="1">
                <a:off x="3445707" y="4735918"/>
                <a:ext cx="59037" cy="50869"/>
              </a:xfrm>
              <a:custGeom>
                <a:avLst/>
                <a:gdLst/>
                <a:ahLst/>
                <a:cxnLst/>
                <a:rect l="l" t="t" r="r" b="b"/>
                <a:pathLst>
                  <a:path w="159" h="137" fill="none" extrusionOk="0">
                    <a:moveTo>
                      <a:pt x="0" y="0"/>
                    </a:moveTo>
                    <a:cubicBezTo>
                      <a:pt x="60" y="37"/>
                      <a:pt x="122" y="77"/>
                      <a:pt x="159" y="137"/>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1" name="Google Shape;1481;p65"/>
              <p:cNvSpPr/>
              <p:nvPr/>
            </p:nvSpPr>
            <p:spPr>
              <a:xfrm flipH="1">
                <a:off x="3278621" y="4800154"/>
                <a:ext cx="25620" cy="25620"/>
              </a:xfrm>
              <a:custGeom>
                <a:avLst/>
                <a:gdLst/>
                <a:ahLst/>
                <a:cxnLst/>
                <a:rect l="l" t="t" r="r" b="b"/>
                <a:pathLst>
                  <a:path w="69" h="69" extrusionOk="0">
                    <a:moveTo>
                      <a:pt x="69" y="35"/>
                    </a:moveTo>
                    <a:cubicBezTo>
                      <a:pt x="69" y="40"/>
                      <a:pt x="67" y="47"/>
                      <a:pt x="64" y="52"/>
                    </a:cubicBezTo>
                    <a:cubicBezTo>
                      <a:pt x="61" y="58"/>
                      <a:pt x="58" y="61"/>
                      <a:pt x="52" y="64"/>
                    </a:cubicBezTo>
                    <a:cubicBezTo>
                      <a:pt x="47" y="67"/>
                      <a:pt x="41" y="69"/>
                      <a:pt x="35" y="69"/>
                    </a:cubicBezTo>
                    <a:cubicBezTo>
                      <a:pt x="29" y="69"/>
                      <a:pt x="23" y="67"/>
                      <a:pt x="17" y="64"/>
                    </a:cubicBezTo>
                    <a:cubicBezTo>
                      <a:pt x="12" y="61"/>
                      <a:pt x="8" y="58"/>
                      <a:pt x="5" y="52"/>
                    </a:cubicBezTo>
                    <a:cubicBezTo>
                      <a:pt x="2" y="47"/>
                      <a:pt x="0" y="40"/>
                      <a:pt x="0" y="35"/>
                    </a:cubicBezTo>
                    <a:cubicBezTo>
                      <a:pt x="0" y="29"/>
                      <a:pt x="2" y="23"/>
                      <a:pt x="5" y="17"/>
                    </a:cubicBezTo>
                    <a:cubicBezTo>
                      <a:pt x="8" y="12"/>
                      <a:pt x="12" y="8"/>
                      <a:pt x="17" y="5"/>
                    </a:cubicBezTo>
                    <a:cubicBezTo>
                      <a:pt x="23" y="2"/>
                      <a:pt x="29" y="0"/>
                      <a:pt x="35" y="0"/>
                    </a:cubicBezTo>
                    <a:cubicBezTo>
                      <a:pt x="41" y="0"/>
                      <a:pt x="47" y="2"/>
                      <a:pt x="52" y="5"/>
                    </a:cubicBezTo>
                    <a:cubicBezTo>
                      <a:pt x="58" y="8"/>
                      <a:pt x="61" y="12"/>
                      <a:pt x="64" y="17"/>
                    </a:cubicBezTo>
                    <a:cubicBezTo>
                      <a:pt x="67" y="23"/>
                      <a:pt x="69" y="29"/>
                      <a:pt x="69" y="35"/>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2" name="Google Shape;1482;p65"/>
              <p:cNvSpPr/>
              <p:nvPr/>
            </p:nvSpPr>
            <p:spPr>
              <a:xfrm flipH="1">
                <a:off x="3278249" y="4797183"/>
                <a:ext cx="27848" cy="32304"/>
              </a:xfrm>
              <a:custGeom>
                <a:avLst/>
                <a:gdLst/>
                <a:ahLst/>
                <a:cxnLst/>
                <a:rect l="l" t="t" r="r" b="b"/>
                <a:pathLst>
                  <a:path w="75" h="87" extrusionOk="0">
                    <a:moveTo>
                      <a:pt x="73" y="43"/>
                    </a:moveTo>
                    <a:lnTo>
                      <a:pt x="73" y="43"/>
                    </a:lnTo>
                    <a:cubicBezTo>
                      <a:pt x="73" y="39"/>
                      <a:pt x="72" y="35"/>
                      <a:pt x="70" y="32"/>
                    </a:cubicBezTo>
                    <a:cubicBezTo>
                      <a:pt x="68" y="29"/>
                      <a:pt x="65" y="26"/>
                      <a:pt x="62" y="24"/>
                    </a:cubicBezTo>
                    <a:cubicBezTo>
                      <a:pt x="61" y="23"/>
                      <a:pt x="60" y="23"/>
                      <a:pt x="59" y="23"/>
                    </a:cubicBezTo>
                    <a:lnTo>
                      <a:pt x="59" y="23"/>
                    </a:lnTo>
                    <a:cubicBezTo>
                      <a:pt x="53" y="20"/>
                      <a:pt x="46" y="18"/>
                      <a:pt x="40" y="16"/>
                    </a:cubicBezTo>
                    <a:lnTo>
                      <a:pt x="40" y="16"/>
                    </a:lnTo>
                    <a:cubicBezTo>
                      <a:pt x="37" y="16"/>
                      <a:pt x="35" y="16"/>
                      <a:pt x="33" y="16"/>
                    </a:cubicBezTo>
                    <a:cubicBezTo>
                      <a:pt x="28" y="16"/>
                      <a:pt x="24" y="17"/>
                      <a:pt x="20" y="19"/>
                    </a:cubicBezTo>
                    <a:cubicBezTo>
                      <a:pt x="19" y="19"/>
                      <a:pt x="18" y="20"/>
                      <a:pt x="18" y="21"/>
                    </a:cubicBezTo>
                    <a:lnTo>
                      <a:pt x="18" y="21"/>
                    </a:lnTo>
                    <a:cubicBezTo>
                      <a:pt x="16" y="22"/>
                      <a:pt x="14" y="24"/>
                      <a:pt x="13" y="26"/>
                    </a:cubicBezTo>
                    <a:cubicBezTo>
                      <a:pt x="11" y="30"/>
                      <a:pt x="10" y="33"/>
                      <a:pt x="10" y="37"/>
                    </a:cubicBezTo>
                    <a:cubicBezTo>
                      <a:pt x="10" y="39"/>
                      <a:pt x="10" y="41"/>
                      <a:pt x="11" y="43"/>
                    </a:cubicBezTo>
                    <a:lnTo>
                      <a:pt x="11" y="43"/>
                    </a:lnTo>
                    <a:cubicBezTo>
                      <a:pt x="11" y="46"/>
                      <a:pt x="13" y="49"/>
                      <a:pt x="14" y="51"/>
                    </a:cubicBezTo>
                    <a:cubicBezTo>
                      <a:pt x="18" y="56"/>
                      <a:pt x="21" y="59"/>
                      <a:pt x="25" y="62"/>
                    </a:cubicBezTo>
                    <a:cubicBezTo>
                      <a:pt x="30" y="64"/>
                      <a:pt x="34" y="66"/>
                      <a:pt x="40" y="66"/>
                    </a:cubicBezTo>
                    <a:lnTo>
                      <a:pt x="40" y="66"/>
                    </a:lnTo>
                    <a:lnTo>
                      <a:pt x="40" y="66"/>
                    </a:lnTo>
                    <a:cubicBezTo>
                      <a:pt x="47" y="66"/>
                      <a:pt x="53" y="65"/>
                      <a:pt x="59" y="62"/>
                    </a:cubicBezTo>
                    <a:lnTo>
                      <a:pt x="59" y="62"/>
                    </a:lnTo>
                    <a:cubicBezTo>
                      <a:pt x="60" y="62"/>
                      <a:pt x="61" y="62"/>
                      <a:pt x="62" y="61"/>
                    </a:cubicBezTo>
                    <a:cubicBezTo>
                      <a:pt x="65" y="59"/>
                      <a:pt x="68" y="56"/>
                      <a:pt x="70" y="53"/>
                    </a:cubicBezTo>
                    <a:cubicBezTo>
                      <a:pt x="72" y="50"/>
                      <a:pt x="73" y="46"/>
                      <a:pt x="73" y="43"/>
                    </a:cubicBezTo>
                    <a:moveTo>
                      <a:pt x="75" y="43"/>
                    </a:moveTo>
                    <a:lnTo>
                      <a:pt x="75" y="43"/>
                    </a:lnTo>
                    <a:cubicBezTo>
                      <a:pt x="75" y="43"/>
                      <a:pt x="75" y="44"/>
                      <a:pt x="75" y="45"/>
                    </a:cubicBezTo>
                    <a:cubicBezTo>
                      <a:pt x="75" y="54"/>
                      <a:pt x="73" y="63"/>
                      <a:pt x="68" y="71"/>
                    </a:cubicBezTo>
                    <a:lnTo>
                      <a:pt x="68" y="71"/>
                    </a:lnTo>
                    <a:cubicBezTo>
                      <a:pt x="65" y="76"/>
                      <a:pt x="61" y="80"/>
                      <a:pt x="56" y="83"/>
                    </a:cubicBezTo>
                    <a:cubicBezTo>
                      <a:pt x="51" y="86"/>
                      <a:pt x="45" y="87"/>
                      <a:pt x="40" y="87"/>
                    </a:cubicBezTo>
                    <a:lnTo>
                      <a:pt x="40" y="87"/>
                    </a:lnTo>
                    <a:cubicBezTo>
                      <a:pt x="39" y="87"/>
                      <a:pt x="39" y="87"/>
                      <a:pt x="39" y="87"/>
                    </a:cubicBezTo>
                    <a:cubicBezTo>
                      <a:pt x="32" y="87"/>
                      <a:pt x="25" y="85"/>
                      <a:pt x="19" y="82"/>
                    </a:cubicBezTo>
                    <a:cubicBezTo>
                      <a:pt x="13" y="79"/>
                      <a:pt x="8" y="74"/>
                      <a:pt x="5" y="68"/>
                    </a:cubicBezTo>
                    <a:cubicBezTo>
                      <a:pt x="2" y="62"/>
                      <a:pt x="0" y="55"/>
                      <a:pt x="0" y="48"/>
                    </a:cubicBezTo>
                    <a:cubicBezTo>
                      <a:pt x="0" y="46"/>
                      <a:pt x="0" y="44"/>
                      <a:pt x="0" y="43"/>
                    </a:cubicBezTo>
                    <a:lnTo>
                      <a:pt x="0" y="43"/>
                    </a:lnTo>
                    <a:cubicBezTo>
                      <a:pt x="1" y="37"/>
                      <a:pt x="3" y="31"/>
                      <a:pt x="6" y="25"/>
                    </a:cubicBezTo>
                    <a:cubicBezTo>
                      <a:pt x="8" y="22"/>
                      <a:pt x="11" y="19"/>
                      <a:pt x="13" y="16"/>
                    </a:cubicBezTo>
                    <a:lnTo>
                      <a:pt x="13" y="16"/>
                    </a:lnTo>
                    <a:cubicBezTo>
                      <a:pt x="17" y="12"/>
                      <a:pt x="21" y="8"/>
                      <a:pt x="26" y="5"/>
                    </a:cubicBezTo>
                    <a:cubicBezTo>
                      <a:pt x="30" y="3"/>
                      <a:pt x="35" y="1"/>
                      <a:pt x="40" y="0"/>
                    </a:cubicBezTo>
                    <a:lnTo>
                      <a:pt x="40" y="0"/>
                    </a:lnTo>
                    <a:cubicBezTo>
                      <a:pt x="41" y="0"/>
                      <a:pt x="42" y="0"/>
                      <a:pt x="43" y="0"/>
                    </a:cubicBezTo>
                    <a:cubicBezTo>
                      <a:pt x="48" y="0"/>
                      <a:pt x="53" y="1"/>
                      <a:pt x="58" y="4"/>
                    </a:cubicBezTo>
                    <a:cubicBezTo>
                      <a:pt x="62" y="6"/>
                      <a:pt x="66" y="10"/>
                      <a:pt x="68" y="14"/>
                    </a:cubicBezTo>
                    <a:lnTo>
                      <a:pt x="68" y="14"/>
                    </a:lnTo>
                    <a:cubicBezTo>
                      <a:pt x="72" y="22"/>
                      <a:pt x="75" y="31"/>
                      <a:pt x="75" y="40"/>
                    </a:cubicBezTo>
                    <a:cubicBezTo>
                      <a:pt x="75" y="41"/>
                      <a:pt x="75" y="42"/>
                      <a:pt x="75" y="4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3" name="Google Shape;1483;p65"/>
              <p:cNvSpPr/>
              <p:nvPr/>
            </p:nvSpPr>
            <p:spPr>
              <a:xfrm flipH="1">
                <a:off x="2597647" y="3546260"/>
                <a:ext cx="809816" cy="79088"/>
              </a:xfrm>
              <a:custGeom>
                <a:avLst/>
                <a:gdLst/>
                <a:ahLst/>
                <a:cxnLst/>
                <a:rect l="l" t="t" r="r" b="b"/>
                <a:pathLst>
                  <a:path w="2181" h="213" extrusionOk="0">
                    <a:moveTo>
                      <a:pt x="27" y="76"/>
                    </a:moveTo>
                    <a:lnTo>
                      <a:pt x="27" y="76"/>
                    </a:lnTo>
                    <a:cubicBezTo>
                      <a:pt x="491" y="167"/>
                      <a:pt x="962" y="213"/>
                      <a:pt x="1434" y="213"/>
                    </a:cubicBezTo>
                    <a:cubicBezTo>
                      <a:pt x="1671" y="213"/>
                      <a:pt x="1908" y="201"/>
                      <a:pt x="2143" y="178"/>
                    </a:cubicBezTo>
                    <a:cubicBezTo>
                      <a:pt x="2193" y="173"/>
                      <a:pt x="2193" y="95"/>
                      <a:pt x="2143" y="100"/>
                    </a:cubicBezTo>
                    <a:lnTo>
                      <a:pt x="2143" y="100"/>
                    </a:lnTo>
                    <a:cubicBezTo>
                      <a:pt x="1908" y="124"/>
                      <a:pt x="1672" y="135"/>
                      <a:pt x="1435" y="135"/>
                    </a:cubicBezTo>
                    <a:cubicBezTo>
                      <a:pt x="969" y="135"/>
                      <a:pt x="505" y="90"/>
                      <a:pt x="48" y="1"/>
                    </a:cubicBezTo>
                    <a:cubicBezTo>
                      <a:pt x="0" y="-9"/>
                      <a:pt x="-22" y="66"/>
                      <a:pt x="27" y="76"/>
                    </a:cubicBezTo>
                    <a:close/>
                  </a:path>
                </a:pathLst>
              </a:custGeom>
              <a:solidFill>
                <a:schemeClr val="lt2"/>
              </a:solidFill>
              <a:ln>
                <a:noFill/>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4" name="Google Shape;1484;p65"/>
              <p:cNvSpPr/>
              <p:nvPr/>
            </p:nvSpPr>
            <p:spPr>
              <a:xfrm flipH="1">
                <a:off x="2593934" y="3621635"/>
                <a:ext cx="842491" cy="77974"/>
              </a:xfrm>
              <a:custGeom>
                <a:avLst/>
                <a:gdLst/>
                <a:ahLst/>
                <a:cxnLst/>
                <a:rect l="l" t="t" r="r" b="b"/>
                <a:pathLst>
                  <a:path w="2269" h="210" extrusionOk="0">
                    <a:moveTo>
                      <a:pt x="28" y="75"/>
                    </a:moveTo>
                    <a:cubicBezTo>
                      <a:pt x="758" y="204"/>
                      <a:pt x="1494" y="252"/>
                      <a:pt x="2232" y="167"/>
                    </a:cubicBezTo>
                    <a:cubicBezTo>
                      <a:pt x="2281" y="162"/>
                      <a:pt x="2282" y="84"/>
                      <a:pt x="2232" y="90"/>
                    </a:cubicBezTo>
                    <a:cubicBezTo>
                      <a:pt x="1501" y="173"/>
                      <a:pt x="772" y="128"/>
                      <a:pt x="48" y="0"/>
                    </a:cubicBezTo>
                    <a:cubicBezTo>
                      <a:pt x="0" y="-9"/>
                      <a:pt x="-22" y="66"/>
                      <a:pt x="28" y="75"/>
                    </a:cubicBez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5" name="Google Shape;1485;p65"/>
              <p:cNvSpPr/>
              <p:nvPr/>
            </p:nvSpPr>
            <p:spPr>
              <a:xfrm flipH="1">
                <a:off x="2583909" y="3697752"/>
                <a:ext cx="869596" cy="64607"/>
              </a:xfrm>
              <a:custGeom>
                <a:avLst/>
                <a:gdLst/>
                <a:ahLst/>
                <a:cxnLst/>
                <a:rect l="l" t="t" r="r" b="b"/>
                <a:pathLst>
                  <a:path w="2342" h="174" extrusionOk="0">
                    <a:moveTo>
                      <a:pt x="36" y="78"/>
                    </a:moveTo>
                    <a:lnTo>
                      <a:pt x="36" y="78"/>
                    </a:lnTo>
                    <a:cubicBezTo>
                      <a:pt x="609" y="142"/>
                      <a:pt x="1185" y="174"/>
                      <a:pt x="1762" y="174"/>
                    </a:cubicBezTo>
                    <a:cubicBezTo>
                      <a:pt x="1943" y="174"/>
                      <a:pt x="2123" y="171"/>
                      <a:pt x="2304" y="165"/>
                    </a:cubicBezTo>
                    <a:cubicBezTo>
                      <a:pt x="2354" y="163"/>
                      <a:pt x="2354" y="84"/>
                      <a:pt x="2304" y="87"/>
                    </a:cubicBezTo>
                    <a:lnTo>
                      <a:pt x="2304" y="87"/>
                    </a:lnTo>
                    <a:cubicBezTo>
                      <a:pt x="2123" y="93"/>
                      <a:pt x="1943" y="96"/>
                      <a:pt x="1762" y="96"/>
                    </a:cubicBezTo>
                    <a:cubicBezTo>
                      <a:pt x="1185" y="96"/>
                      <a:pt x="609" y="64"/>
                      <a:pt x="36" y="0"/>
                    </a:cubicBezTo>
                    <a:cubicBezTo>
                      <a:pt x="-13" y="-5"/>
                      <a:pt x="-13" y="73"/>
                      <a:pt x="36" y="78"/>
                    </a:cubicBezTo>
                    <a:close/>
                  </a:path>
                </a:pathLst>
              </a:custGeom>
              <a:solidFill>
                <a:schemeClr val="lt2"/>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6" name="Google Shape;1486;p65"/>
              <p:cNvSpPr/>
              <p:nvPr/>
            </p:nvSpPr>
            <p:spPr>
              <a:xfrm flipH="1">
                <a:off x="2579452" y="3114433"/>
                <a:ext cx="1084211" cy="927520"/>
              </a:xfrm>
              <a:custGeom>
                <a:avLst/>
                <a:gdLst/>
                <a:ahLst/>
                <a:cxnLst/>
                <a:rect l="l" t="t" r="r" b="b"/>
                <a:pathLst>
                  <a:path w="2920" h="2498" extrusionOk="0">
                    <a:moveTo>
                      <a:pt x="169" y="952"/>
                    </a:moveTo>
                    <a:cubicBezTo>
                      <a:pt x="116" y="1028"/>
                      <a:pt x="64" y="1106"/>
                      <a:pt x="37" y="1194"/>
                    </a:cubicBezTo>
                    <a:lnTo>
                      <a:pt x="37" y="1194"/>
                    </a:lnTo>
                    <a:cubicBezTo>
                      <a:pt x="22" y="1244"/>
                      <a:pt x="14" y="1296"/>
                      <a:pt x="14" y="1349"/>
                    </a:cubicBezTo>
                    <a:cubicBezTo>
                      <a:pt x="14" y="1388"/>
                      <a:pt x="18" y="1427"/>
                      <a:pt x="27" y="1465"/>
                    </a:cubicBezTo>
                    <a:lnTo>
                      <a:pt x="27" y="1465"/>
                    </a:lnTo>
                    <a:cubicBezTo>
                      <a:pt x="48" y="1555"/>
                      <a:pt x="81" y="1640"/>
                      <a:pt x="127" y="1720"/>
                    </a:cubicBezTo>
                    <a:lnTo>
                      <a:pt x="127" y="1720"/>
                    </a:lnTo>
                    <a:cubicBezTo>
                      <a:pt x="132" y="1729"/>
                      <a:pt x="137" y="1738"/>
                      <a:pt x="142" y="1747"/>
                    </a:cubicBezTo>
                    <a:cubicBezTo>
                      <a:pt x="183" y="1818"/>
                      <a:pt x="227" y="1887"/>
                      <a:pt x="274" y="1954"/>
                    </a:cubicBezTo>
                    <a:lnTo>
                      <a:pt x="352" y="2069"/>
                    </a:lnTo>
                    <a:cubicBezTo>
                      <a:pt x="365" y="2089"/>
                      <a:pt x="378" y="2108"/>
                      <a:pt x="391" y="2128"/>
                    </a:cubicBezTo>
                    <a:lnTo>
                      <a:pt x="427" y="2188"/>
                    </a:lnTo>
                    <a:lnTo>
                      <a:pt x="427" y="2188"/>
                    </a:lnTo>
                    <a:cubicBezTo>
                      <a:pt x="449" y="2225"/>
                      <a:pt x="476" y="2260"/>
                      <a:pt x="507" y="2290"/>
                    </a:cubicBezTo>
                    <a:lnTo>
                      <a:pt x="507" y="2290"/>
                    </a:lnTo>
                    <a:cubicBezTo>
                      <a:pt x="523" y="2304"/>
                      <a:pt x="540" y="2316"/>
                      <a:pt x="558" y="2327"/>
                    </a:cubicBezTo>
                    <a:lnTo>
                      <a:pt x="558" y="2327"/>
                    </a:lnTo>
                    <a:cubicBezTo>
                      <a:pt x="576" y="2337"/>
                      <a:pt x="596" y="2347"/>
                      <a:pt x="616" y="2356"/>
                    </a:cubicBezTo>
                    <a:lnTo>
                      <a:pt x="616" y="2356"/>
                    </a:lnTo>
                    <a:cubicBezTo>
                      <a:pt x="699" y="2388"/>
                      <a:pt x="787" y="2408"/>
                      <a:pt x="876" y="2415"/>
                    </a:cubicBezTo>
                    <a:cubicBezTo>
                      <a:pt x="966" y="2423"/>
                      <a:pt x="1059" y="2426"/>
                      <a:pt x="1151" y="2430"/>
                    </a:cubicBezTo>
                    <a:cubicBezTo>
                      <a:pt x="1336" y="2437"/>
                      <a:pt x="1522" y="2439"/>
                      <a:pt x="1706" y="2435"/>
                    </a:cubicBezTo>
                    <a:cubicBezTo>
                      <a:pt x="1891" y="2432"/>
                      <a:pt x="2078" y="2424"/>
                      <a:pt x="2262" y="2406"/>
                    </a:cubicBezTo>
                    <a:cubicBezTo>
                      <a:pt x="2447" y="2389"/>
                      <a:pt x="2629" y="2356"/>
                      <a:pt x="2803" y="2293"/>
                    </a:cubicBezTo>
                    <a:cubicBezTo>
                      <a:pt x="2905" y="2275"/>
                      <a:pt x="2877" y="2158"/>
                      <a:pt x="2883" y="2070"/>
                    </a:cubicBezTo>
                    <a:cubicBezTo>
                      <a:pt x="2883" y="1978"/>
                      <a:pt x="2880" y="1886"/>
                      <a:pt x="2872" y="1794"/>
                    </a:cubicBezTo>
                    <a:cubicBezTo>
                      <a:pt x="2857" y="1610"/>
                      <a:pt x="2831" y="1426"/>
                      <a:pt x="2806" y="1243"/>
                    </a:cubicBezTo>
                    <a:cubicBezTo>
                      <a:pt x="2781" y="1060"/>
                      <a:pt x="2743" y="879"/>
                      <a:pt x="2705" y="698"/>
                    </a:cubicBezTo>
                    <a:cubicBezTo>
                      <a:pt x="2685" y="607"/>
                      <a:pt x="2665" y="517"/>
                      <a:pt x="2644" y="427"/>
                    </a:cubicBezTo>
                    <a:lnTo>
                      <a:pt x="2644" y="427"/>
                    </a:lnTo>
                    <a:cubicBezTo>
                      <a:pt x="2634" y="383"/>
                      <a:pt x="2622" y="340"/>
                      <a:pt x="2606" y="299"/>
                    </a:cubicBezTo>
                    <a:lnTo>
                      <a:pt x="2606" y="299"/>
                    </a:lnTo>
                    <a:cubicBezTo>
                      <a:pt x="2601" y="283"/>
                      <a:pt x="2594" y="269"/>
                      <a:pt x="2585" y="254"/>
                    </a:cubicBezTo>
                    <a:cubicBezTo>
                      <a:pt x="2573" y="234"/>
                      <a:pt x="2559" y="214"/>
                      <a:pt x="2542" y="197"/>
                    </a:cubicBezTo>
                    <a:cubicBezTo>
                      <a:pt x="2485" y="142"/>
                      <a:pt x="2399" y="122"/>
                      <a:pt x="2311" y="114"/>
                    </a:cubicBezTo>
                    <a:cubicBezTo>
                      <a:pt x="2266" y="111"/>
                      <a:pt x="2221" y="110"/>
                      <a:pt x="2174" y="109"/>
                    </a:cubicBezTo>
                    <a:lnTo>
                      <a:pt x="2035" y="105"/>
                    </a:lnTo>
                    <a:lnTo>
                      <a:pt x="1896" y="100"/>
                    </a:lnTo>
                    <a:cubicBezTo>
                      <a:pt x="1849" y="98"/>
                      <a:pt x="1804" y="98"/>
                      <a:pt x="1755" y="95"/>
                    </a:cubicBezTo>
                    <a:cubicBezTo>
                      <a:pt x="1660" y="88"/>
                      <a:pt x="1569" y="74"/>
                      <a:pt x="1480" y="74"/>
                    </a:cubicBezTo>
                    <a:lnTo>
                      <a:pt x="1480" y="74"/>
                    </a:lnTo>
                    <a:cubicBezTo>
                      <a:pt x="1299" y="77"/>
                      <a:pt x="1120" y="118"/>
                      <a:pt x="955" y="193"/>
                    </a:cubicBezTo>
                    <a:lnTo>
                      <a:pt x="955" y="193"/>
                    </a:lnTo>
                    <a:cubicBezTo>
                      <a:pt x="915" y="211"/>
                      <a:pt x="875" y="231"/>
                      <a:pt x="837" y="253"/>
                    </a:cubicBezTo>
                    <a:cubicBezTo>
                      <a:pt x="796" y="277"/>
                      <a:pt x="757" y="303"/>
                      <a:pt x="718" y="330"/>
                    </a:cubicBezTo>
                    <a:lnTo>
                      <a:pt x="718" y="330"/>
                    </a:lnTo>
                    <a:cubicBezTo>
                      <a:pt x="644" y="385"/>
                      <a:pt x="576" y="446"/>
                      <a:pt x="513" y="514"/>
                    </a:cubicBezTo>
                    <a:lnTo>
                      <a:pt x="513" y="514"/>
                    </a:lnTo>
                    <a:cubicBezTo>
                      <a:pt x="449" y="581"/>
                      <a:pt x="389" y="652"/>
                      <a:pt x="333" y="725"/>
                    </a:cubicBezTo>
                    <a:cubicBezTo>
                      <a:pt x="276" y="801"/>
                      <a:pt x="223" y="877"/>
                      <a:pt x="169" y="952"/>
                    </a:cubicBezTo>
                    <a:moveTo>
                      <a:pt x="162" y="948"/>
                    </a:moveTo>
                    <a:cubicBezTo>
                      <a:pt x="215" y="871"/>
                      <a:pt x="269" y="795"/>
                      <a:pt x="323" y="720"/>
                    </a:cubicBezTo>
                    <a:cubicBezTo>
                      <a:pt x="378" y="645"/>
                      <a:pt x="435" y="572"/>
                      <a:pt x="496" y="501"/>
                    </a:cubicBezTo>
                    <a:lnTo>
                      <a:pt x="496" y="501"/>
                    </a:lnTo>
                    <a:cubicBezTo>
                      <a:pt x="557" y="429"/>
                      <a:pt x="623" y="363"/>
                      <a:pt x="696" y="303"/>
                    </a:cubicBezTo>
                    <a:lnTo>
                      <a:pt x="696" y="303"/>
                    </a:lnTo>
                    <a:cubicBezTo>
                      <a:pt x="755" y="256"/>
                      <a:pt x="817" y="213"/>
                      <a:pt x="882" y="175"/>
                    </a:cubicBezTo>
                    <a:cubicBezTo>
                      <a:pt x="899" y="166"/>
                      <a:pt x="915" y="157"/>
                      <a:pt x="932" y="148"/>
                    </a:cubicBezTo>
                    <a:lnTo>
                      <a:pt x="932" y="148"/>
                    </a:lnTo>
                    <a:cubicBezTo>
                      <a:pt x="1016" y="104"/>
                      <a:pt x="1105" y="69"/>
                      <a:pt x="1196" y="44"/>
                    </a:cubicBezTo>
                    <a:cubicBezTo>
                      <a:pt x="1219" y="37"/>
                      <a:pt x="1243" y="33"/>
                      <a:pt x="1266" y="27"/>
                    </a:cubicBezTo>
                    <a:cubicBezTo>
                      <a:pt x="1290" y="22"/>
                      <a:pt x="1312" y="17"/>
                      <a:pt x="1336" y="13"/>
                    </a:cubicBezTo>
                    <a:lnTo>
                      <a:pt x="1336" y="13"/>
                    </a:lnTo>
                    <a:cubicBezTo>
                      <a:pt x="1383" y="6"/>
                      <a:pt x="1431" y="2"/>
                      <a:pt x="1479" y="0"/>
                    </a:cubicBezTo>
                    <a:cubicBezTo>
                      <a:pt x="1576" y="-2"/>
                      <a:pt x="1670" y="11"/>
                      <a:pt x="1760" y="16"/>
                    </a:cubicBezTo>
                    <a:cubicBezTo>
                      <a:pt x="1804" y="19"/>
                      <a:pt x="1851" y="19"/>
                      <a:pt x="1898" y="20"/>
                    </a:cubicBezTo>
                    <a:lnTo>
                      <a:pt x="2037" y="23"/>
                    </a:lnTo>
                    <a:lnTo>
                      <a:pt x="2176" y="26"/>
                    </a:lnTo>
                    <a:cubicBezTo>
                      <a:pt x="2222" y="28"/>
                      <a:pt x="2269" y="28"/>
                      <a:pt x="2318" y="33"/>
                    </a:cubicBezTo>
                    <a:lnTo>
                      <a:pt x="2318" y="33"/>
                    </a:lnTo>
                    <a:cubicBezTo>
                      <a:pt x="2367" y="36"/>
                      <a:pt x="2416" y="45"/>
                      <a:pt x="2463" y="60"/>
                    </a:cubicBezTo>
                    <a:lnTo>
                      <a:pt x="2463" y="60"/>
                    </a:lnTo>
                    <a:cubicBezTo>
                      <a:pt x="2488" y="68"/>
                      <a:pt x="2512" y="79"/>
                      <a:pt x="2534" y="92"/>
                    </a:cubicBezTo>
                    <a:lnTo>
                      <a:pt x="2535" y="92"/>
                    </a:lnTo>
                    <a:lnTo>
                      <a:pt x="2535" y="92"/>
                    </a:lnTo>
                    <a:cubicBezTo>
                      <a:pt x="2535" y="92"/>
                      <a:pt x="2535" y="93"/>
                      <a:pt x="2536" y="93"/>
                    </a:cubicBezTo>
                    <a:cubicBezTo>
                      <a:pt x="2559" y="106"/>
                      <a:pt x="2580" y="122"/>
                      <a:pt x="2599" y="141"/>
                    </a:cubicBezTo>
                    <a:lnTo>
                      <a:pt x="2599" y="141"/>
                    </a:lnTo>
                    <a:cubicBezTo>
                      <a:pt x="2621" y="162"/>
                      <a:pt x="2639" y="187"/>
                      <a:pt x="2654" y="213"/>
                    </a:cubicBezTo>
                    <a:cubicBezTo>
                      <a:pt x="2665" y="232"/>
                      <a:pt x="2674" y="252"/>
                      <a:pt x="2682" y="272"/>
                    </a:cubicBezTo>
                    <a:lnTo>
                      <a:pt x="2682" y="272"/>
                    </a:lnTo>
                    <a:cubicBezTo>
                      <a:pt x="2698" y="317"/>
                      <a:pt x="2711" y="364"/>
                      <a:pt x="2721" y="412"/>
                    </a:cubicBezTo>
                    <a:cubicBezTo>
                      <a:pt x="2740" y="503"/>
                      <a:pt x="2759" y="594"/>
                      <a:pt x="2778" y="686"/>
                    </a:cubicBezTo>
                    <a:cubicBezTo>
                      <a:pt x="2815" y="868"/>
                      <a:pt x="2847" y="1052"/>
                      <a:pt x="2869" y="1237"/>
                    </a:cubicBezTo>
                    <a:cubicBezTo>
                      <a:pt x="2880" y="1330"/>
                      <a:pt x="2889" y="1422"/>
                      <a:pt x="2897" y="1515"/>
                    </a:cubicBezTo>
                    <a:cubicBezTo>
                      <a:pt x="2905" y="1608"/>
                      <a:pt x="2912" y="1701"/>
                      <a:pt x="2916" y="1794"/>
                    </a:cubicBezTo>
                    <a:cubicBezTo>
                      <a:pt x="2920" y="1887"/>
                      <a:pt x="2921" y="1981"/>
                      <a:pt x="2918" y="2074"/>
                    </a:cubicBezTo>
                    <a:cubicBezTo>
                      <a:pt x="2916" y="2121"/>
                      <a:pt x="2914" y="2167"/>
                      <a:pt x="2909" y="2215"/>
                    </a:cubicBezTo>
                    <a:lnTo>
                      <a:pt x="2909" y="2215"/>
                    </a:lnTo>
                    <a:cubicBezTo>
                      <a:pt x="2907" y="2233"/>
                      <a:pt x="2902" y="2250"/>
                      <a:pt x="2893" y="2265"/>
                    </a:cubicBezTo>
                    <a:cubicBezTo>
                      <a:pt x="2888" y="2273"/>
                      <a:pt x="2884" y="2279"/>
                      <a:pt x="2878" y="2286"/>
                    </a:cubicBezTo>
                    <a:lnTo>
                      <a:pt x="2878" y="2286"/>
                    </a:lnTo>
                    <a:cubicBezTo>
                      <a:pt x="2870" y="2293"/>
                      <a:pt x="2861" y="2300"/>
                      <a:pt x="2851" y="2305"/>
                    </a:cubicBezTo>
                    <a:cubicBezTo>
                      <a:pt x="2839" y="2312"/>
                      <a:pt x="2826" y="2318"/>
                      <a:pt x="2812" y="2322"/>
                    </a:cubicBezTo>
                    <a:cubicBezTo>
                      <a:pt x="2635" y="2381"/>
                      <a:pt x="2449" y="2413"/>
                      <a:pt x="2264" y="2434"/>
                    </a:cubicBezTo>
                    <a:cubicBezTo>
                      <a:pt x="2172" y="2445"/>
                      <a:pt x="2080" y="2453"/>
                      <a:pt x="1987" y="2461"/>
                    </a:cubicBezTo>
                    <a:cubicBezTo>
                      <a:pt x="1895" y="2469"/>
                      <a:pt x="1801" y="2476"/>
                      <a:pt x="1708" y="2482"/>
                    </a:cubicBezTo>
                    <a:cubicBezTo>
                      <a:pt x="1523" y="2493"/>
                      <a:pt x="1336" y="2498"/>
                      <a:pt x="1150" y="2498"/>
                    </a:cubicBezTo>
                    <a:cubicBezTo>
                      <a:pt x="1057" y="2496"/>
                      <a:pt x="964" y="2497"/>
                      <a:pt x="869" y="2488"/>
                    </a:cubicBezTo>
                    <a:lnTo>
                      <a:pt x="869" y="2488"/>
                    </a:lnTo>
                    <a:cubicBezTo>
                      <a:pt x="773" y="2481"/>
                      <a:pt x="678" y="2459"/>
                      <a:pt x="589" y="2422"/>
                    </a:cubicBezTo>
                    <a:lnTo>
                      <a:pt x="589" y="2422"/>
                    </a:lnTo>
                    <a:cubicBezTo>
                      <a:pt x="568" y="2413"/>
                      <a:pt x="548" y="2403"/>
                      <a:pt x="528" y="2391"/>
                    </a:cubicBezTo>
                    <a:cubicBezTo>
                      <a:pt x="526" y="2390"/>
                      <a:pt x="525" y="2389"/>
                      <a:pt x="523" y="2388"/>
                    </a:cubicBezTo>
                    <a:lnTo>
                      <a:pt x="523" y="2388"/>
                    </a:lnTo>
                    <a:cubicBezTo>
                      <a:pt x="501" y="2375"/>
                      <a:pt x="480" y="2359"/>
                      <a:pt x="462" y="2341"/>
                    </a:cubicBezTo>
                    <a:lnTo>
                      <a:pt x="462" y="2341"/>
                    </a:lnTo>
                    <a:cubicBezTo>
                      <a:pt x="431" y="2310"/>
                      <a:pt x="404" y="2275"/>
                      <a:pt x="382" y="2237"/>
                    </a:cubicBezTo>
                    <a:cubicBezTo>
                      <a:pt x="379" y="2232"/>
                      <a:pt x="377" y="2227"/>
                      <a:pt x="374" y="2223"/>
                    </a:cubicBezTo>
                    <a:lnTo>
                      <a:pt x="340" y="2162"/>
                    </a:lnTo>
                    <a:lnTo>
                      <a:pt x="305" y="2102"/>
                    </a:lnTo>
                    <a:lnTo>
                      <a:pt x="233" y="1983"/>
                    </a:lnTo>
                    <a:cubicBezTo>
                      <a:pt x="185" y="1904"/>
                      <a:pt x="136" y="1823"/>
                      <a:pt x="96" y="1739"/>
                    </a:cubicBezTo>
                    <a:lnTo>
                      <a:pt x="96" y="1739"/>
                    </a:lnTo>
                    <a:cubicBezTo>
                      <a:pt x="54" y="1654"/>
                      <a:pt x="24" y="1565"/>
                      <a:pt x="7" y="1472"/>
                    </a:cubicBezTo>
                    <a:cubicBezTo>
                      <a:pt x="4" y="1448"/>
                      <a:pt x="2" y="1425"/>
                      <a:pt x="0" y="1402"/>
                    </a:cubicBezTo>
                    <a:cubicBezTo>
                      <a:pt x="0" y="1378"/>
                      <a:pt x="-1" y="1354"/>
                      <a:pt x="0" y="1331"/>
                    </a:cubicBezTo>
                    <a:lnTo>
                      <a:pt x="4" y="1296"/>
                    </a:lnTo>
                    <a:lnTo>
                      <a:pt x="4" y="1296"/>
                    </a:lnTo>
                    <a:cubicBezTo>
                      <a:pt x="4" y="1284"/>
                      <a:pt x="6" y="1273"/>
                      <a:pt x="9" y="1261"/>
                    </a:cubicBezTo>
                    <a:lnTo>
                      <a:pt x="17" y="1227"/>
                    </a:lnTo>
                    <a:cubicBezTo>
                      <a:pt x="18" y="1221"/>
                      <a:pt x="20" y="1215"/>
                      <a:pt x="21" y="1210"/>
                    </a:cubicBezTo>
                    <a:lnTo>
                      <a:pt x="26" y="1194"/>
                    </a:lnTo>
                    <a:cubicBezTo>
                      <a:pt x="57" y="1102"/>
                      <a:pt x="109" y="1023"/>
                      <a:pt x="163" y="948"/>
                    </a:cubicBezTo>
                    <a:lnTo>
                      <a:pt x="162" y="94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7" name="Google Shape;1487;p65"/>
              <p:cNvSpPr/>
              <p:nvPr/>
            </p:nvSpPr>
            <p:spPr>
              <a:xfrm flipH="1">
                <a:off x="3352509" y="3908653"/>
                <a:ext cx="411777" cy="172657"/>
              </a:xfrm>
              <a:custGeom>
                <a:avLst/>
                <a:gdLst/>
                <a:ahLst/>
                <a:cxnLst/>
                <a:rect l="l" t="t" r="r" b="b"/>
                <a:pathLst>
                  <a:path w="1109" h="465" extrusionOk="0">
                    <a:moveTo>
                      <a:pt x="1109" y="64"/>
                    </a:moveTo>
                    <a:lnTo>
                      <a:pt x="1109" y="64"/>
                    </a:lnTo>
                    <a:cubicBezTo>
                      <a:pt x="923" y="21"/>
                      <a:pt x="733" y="0"/>
                      <a:pt x="542" y="0"/>
                    </a:cubicBezTo>
                    <a:cubicBezTo>
                      <a:pt x="360" y="0"/>
                      <a:pt x="178" y="19"/>
                      <a:pt x="0" y="58"/>
                    </a:cubicBezTo>
                    <a:lnTo>
                      <a:pt x="24" y="355"/>
                    </a:lnTo>
                    <a:lnTo>
                      <a:pt x="24" y="355"/>
                    </a:lnTo>
                    <a:lnTo>
                      <a:pt x="24" y="355"/>
                    </a:lnTo>
                    <a:cubicBezTo>
                      <a:pt x="24" y="363"/>
                      <a:pt x="26" y="370"/>
                      <a:pt x="29" y="377"/>
                    </a:cubicBezTo>
                    <a:lnTo>
                      <a:pt x="29" y="377"/>
                    </a:lnTo>
                    <a:lnTo>
                      <a:pt x="29" y="377"/>
                    </a:lnTo>
                    <a:cubicBezTo>
                      <a:pt x="32" y="379"/>
                      <a:pt x="34" y="381"/>
                      <a:pt x="37" y="383"/>
                    </a:cubicBezTo>
                    <a:cubicBezTo>
                      <a:pt x="43" y="386"/>
                      <a:pt x="48" y="388"/>
                      <a:pt x="54" y="388"/>
                    </a:cubicBezTo>
                    <a:lnTo>
                      <a:pt x="54" y="388"/>
                    </a:lnTo>
                    <a:cubicBezTo>
                      <a:pt x="360" y="429"/>
                      <a:pt x="667" y="455"/>
                      <a:pt x="975" y="465"/>
                    </a:cubicBezTo>
                    <a:lnTo>
                      <a:pt x="1109" y="6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8" name="Google Shape;1488;p65"/>
              <p:cNvSpPr/>
              <p:nvPr/>
            </p:nvSpPr>
            <p:spPr>
              <a:xfrm flipH="1">
                <a:off x="3351395" y="3898999"/>
                <a:ext cx="416233" cy="190851"/>
              </a:xfrm>
              <a:custGeom>
                <a:avLst/>
                <a:gdLst/>
                <a:ahLst/>
                <a:cxnLst/>
                <a:rect l="l" t="t" r="r" b="b"/>
                <a:pathLst>
                  <a:path w="1121" h="514" extrusionOk="0">
                    <a:moveTo>
                      <a:pt x="1116" y="91"/>
                    </a:moveTo>
                    <a:lnTo>
                      <a:pt x="979" y="75"/>
                    </a:lnTo>
                    <a:lnTo>
                      <a:pt x="910" y="68"/>
                    </a:lnTo>
                    <a:lnTo>
                      <a:pt x="841" y="61"/>
                    </a:lnTo>
                    <a:cubicBezTo>
                      <a:pt x="748" y="54"/>
                      <a:pt x="656" y="50"/>
                      <a:pt x="564" y="50"/>
                    </a:cubicBezTo>
                    <a:lnTo>
                      <a:pt x="494" y="50"/>
                    </a:lnTo>
                    <a:cubicBezTo>
                      <a:pt x="471" y="50"/>
                      <a:pt x="448" y="50"/>
                      <a:pt x="425" y="51"/>
                    </a:cubicBezTo>
                    <a:cubicBezTo>
                      <a:pt x="402" y="52"/>
                      <a:pt x="379" y="52"/>
                      <a:pt x="356" y="53"/>
                    </a:cubicBezTo>
                    <a:lnTo>
                      <a:pt x="286" y="56"/>
                    </a:lnTo>
                    <a:lnTo>
                      <a:pt x="217" y="61"/>
                    </a:lnTo>
                    <a:lnTo>
                      <a:pt x="147" y="68"/>
                    </a:lnTo>
                    <a:lnTo>
                      <a:pt x="79" y="79"/>
                    </a:lnTo>
                    <a:lnTo>
                      <a:pt x="10" y="92"/>
                    </a:lnTo>
                    <a:lnTo>
                      <a:pt x="17" y="83"/>
                    </a:lnTo>
                    <a:cubicBezTo>
                      <a:pt x="21" y="136"/>
                      <a:pt x="26" y="189"/>
                      <a:pt x="31" y="242"/>
                    </a:cubicBezTo>
                    <a:lnTo>
                      <a:pt x="40" y="321"/>
                    </a:lnTo>
                    <a:lnTo>
                      <a:pt x="45" y="360"/>
                    </a:lnTo>
                    <a:lnTo>
                      <a:pt x="45" y="360"/>
                    </a:lnTo>
                    <a:cubicBezTo>
                      <a:pt x="45" y="371"/>
                      <a:pt x="47" y="382"/>
                      <a:pt x="51" y="392"/>
                    </a:cubicBezTo>
                    <a:cubicBezTo>
                      <a:pt x="52" y="393"/>
                      <a:pt x="53" y="394"/>
                      <a:pt x="57" y="395"/>
                    </a:cubicBezTo>
                    <a:cubicBezTo>
                      <a:pt x="62" y="396"/>
                      <a:pt x="68" y="396"/>
                      <a:pt x="74" y="397"/>
                    </a:cubicBezTo>
                    <a:lnTo>
                      <a:pt x="114" y="400"/>
                    </a:lnTo>
                    <a:lnTo>
                      <a:pt x="193" y="408"/>
                    </a:lnTo>
                    <a:lnTo>
                      <a:pt x="351" y="422"/>
                    </a:lnTo>
                    <a:cubicBezTo>
                      <a:pt x="456" y="431"/>
                      <a:pt x="562" y="438"/>
                      <a:pt x="667" y="445"/>
                    </a:cubicBezTo>
                    <a:cubicBezTo>
                      <a:pt x="773" y="453"/>
                      <a:pt x="878" y="460"/>
                      <a:pt x="984" y="466"/>
                    </a:cubicBezTo>
                    <a:lnTo>
                      <a:pt x="961" y="482"/>
                    </a:lnTo>
                    <a:cubicBezTo>
                      <a:pt x="984" y="419"/>
                      <a:pt x="1009" y="356"/>
                      <a:pt x="1035" y="291"/>
                    </a:cubicBezTo>
                    <a:lnTo>
                      <a:pt x="1116" y="91"/>
                    </a:lnTo>
                    <a:moveTo>
                      <a:pt x="1121" y="88"/>
                    </a:moveTo>
                    <a:lnTo>
                      <a:pt x="1067" y="289"/>
                    </a:lnTo>
                    <a:cubicBezTo>
                      <a:pt x="1048" y="357"/>
                      <a:pt x="1028" y="428"/>
                      <a:pt x="1006" y="498"/>
                    </a:cubicBezTo>
                    <a:lnTo>
                      <a:pt x="1002" y="514"/>
                    </a:lnTo>
                    <a:lnTo>
                      <a:pt x="983" y="514"/>
                    </a:lnTo>
                    <a:cubicBezTo>
                      <a:pt x="877" y="514"/>
                      <a:pt x="770" y="511"/>
                      <a:pt x="664" y="504"/>
                    </a:cubicBezTo>
                    <a:cubicBezTo>
                      <a:pt x="558" y="497"/>
                      <a:pt x="452" y="485"/>
                      <a:pt x="346" y="473"/>
                    </a:cubicBezTo>
                    <a:cubicBezTo>
                      <a:pt x="294" y="467"/>
                      <a:pt x="241" y="460"/>
                      <a:pt x="188" y="452"/>
                    </a:cubicBezTo>
                    <a:cubicBezTo>
                      <a:pt x="162" y="448"/>
                      <a:pt x="136" y="444"/>
                      <a:pt x="109" y="439"/>
                    </a:cubicBezTo>
                    <a:lnTo>
                      <a:pt x="70" y="432"/>
                    </a:lnTo>
                    <a:lnTo>
                      <a:pt x="70" y="432"/>
                    </a:lnTo>
                    <a:cubicBezTo>
                      <a:pt x="63" y="431"/>
                      <a:pt x="56" y="430"/>
                      <a:pt x="49" y="428"/>
                    </a:cubicBezTo>
                    <a:lnTo>
                      <a:pt x="49" y="428"/>
                    </a:lnTo>
                    <a:cubicBezTo>
                      <a:pt x="45" y="427"/>
                      <a:pt x="41" y="425"/>
                      <a:pt x="38" y="423"/>
                    </a:cubicBezTo>
                    <a:cubicBezTo>
                      <a:pt x="32" y="420"/>
                      <a:pt x="27" y="415"/>
                      <a:pt x="23" y="408"/>
                    </a:cubicBezTo>
                    <a:lnTo>
                      <a:pt x="23" y="408"/>
                    </a:lnTo>
                    <a:lnTo>
                      <a:pt x="23" y="408"/>
                    </a:lnTo>
                    <a:cubicBezTo>
                      <a:pt x="19" y="400"/>
                      <a:pt x="17" y="392"/>
                      <a:pt x="17" y="383"/>
                    </a:cubicBezTo>
                    <a:lnTo>
                      <a:pt x="17" y="382"/>
                    </a:lnTo>
                    <a:lnTo>
                      <a:pt x="17" y="362"/>
                    </a:lnTo>
                    <a:lnTo>
                      <a:pt x="15" y="323"/>
                    </a:lnTo>
                    <a:lnTo>
                      <a:pt x="11" y="243"/>
                    </a:lnTo>
                    <a:cubicBezTo>
                      <a:pt x="8" y="190"/>
                      <a:pt x="5" y="137"/>
                      <a:pt x="0" y="84"/>
                    </a:cubicBezTo>
                    <a:lnTo>
                      <a:pt x="0" y="77"/>
                    </a:lnTo>
                    <a:lnTo>
                      <a:pt x="8" y="75"/>
                    </a:lnTo>
                    <a:cubicBezTo>
                      <a:pt x="53" y="65"/>
                      <a:pt x="99" y="56"/>
                      <a:pt x="145" y="47"/>
                    </a:cubicBezTo>
                    <a:lnTo>
                      <a:pt x="214" y="33"/>
                    </a:lnTo>
                    <a:lnTo>
                      <a:pt x="283" y="22"/>
                    </a:lnTo>
                    <a:lnTo>
                      <a:pt x="353" y="12"/>
                    </a:lnTo>
                    <a:cubicBezTo>
                      <a:pt x="377" y="10"/>
                      <a:pt x="401" y="7"/>
                      <a:pt x="424" y="5"/>
                    </a:cubicBezTo>
                    <a:cubicBezTo>
                      <a:pt x="448" y="3"/>
                      <a:pt x="471" y="2"/>
                      <a:pt x="494" y="1"/>
                    </a:cubicBezTo>
                    <a:lnTo>
                      <a:pt x="565" y="0"/>
                    </a:lnTo>
                    <a:lnTo>
                      <a:pt x="565" y="0"/>
                    </a:lnTo>
                    <a:cubicBezTo>
                      <a:pt x="659" y="2"/>
                      <a:pt x="753" y="10"/>
                      <a:pt x="846" y="24"/>
                    </a:cubicBezTo>
                    <a:lnTo>
                      <a:pt x="915" y="36"/>
                    </a:lnTo>
                    <a:lnTo>
                      <a:pt x="984" y="50"/>
                    </a:lnTo>
                    <a:lnTo>
                      <a:pt x="1052" y="68"/>
                    </a:lnTo>
                    <a:cubicBezTo>
                      <a:pt x="1076" y="74"/>
                      <a:pt x="1100" y="82"/>
                      <a:pt x="1121" y="89"/>
                    </a:cubicBezTo>
                    <a:lnTo>
                      <a:pt x="1121" y="8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9" name="Google Shape;1489;p65"/>
              <p:cNvSpPr/>
              <p:nvPr/>
            </p:nvSpPr>
            <p:spPr>
              <a:xfrm flipH="1">
                <a:off x="2795924" y="3917564"/>
                <a:ext cx="652383" cy="185281"/>
              </a:xfrm>
              <a:custGeom>
                <a:avLst/>
                <a:gdLst/>
                <a:ahLst/>
                <a:cxnLst/>
                <a:rect l="l" t="t" r="r" b="b"/>
                <a:pathLst>
                  <a:path w="1757" h="499" extrusionOk="0">
                    <a:moveTo>
                      <a:pt x="1757" y="12"/>
                    </a:moveTo>
                    <a:lnTo>
                      <a:pt x="1757" y="12"/>
                    </a:lnTo>
                    <a:cubicBezTo>
                      <a:pt x="1737" y="124"/>
                      <a:pt x="1727" y="237"/>
                      <a:pt x="1727" y="351"/>
                    </a:cubicBezTo>
                    <a:cubicBezTo>
                      <a:pt x="1727" y="373"/>
                      <a:pt x="1728" y="396"/>
                      <a:pt x="1729" y="419"/>
                    </a:cubicBezTo>
                    <a:cubicBezTo>
                      <a:pt x="1499" y="446"/>
                      <a:pt x="1266" y="432"/>
                      <a:pt x="1038" y="465"/>
                    </a:cubicBezTo>
                    <a:cubicBezTo>
                      <a:pt x="969" y="475"/>
                      <a:pt x="900" y="489"/>
                      <a:pt x="831" y="496"/>
                    </a:cubicBezTo>
                    <a:cubicBezTo>
                      <a:pt x="721" y="505"/>
                      <a:pt x="611" y="494"/>
                      <a:pt x="501" y="483"/>
                    </a:cubicBezTo>
                    <a:lnTo>
                      <a:pt x="3" y="433"/>
                    </a:lnTo>
                    <a:cubicBezTo>
                      <a:pt x="-13" y="348"/>
                      <a:pt x="37" y="266"/>
                      <a:pt x="89" y="198"/>
                    </a:cubicBezTo>
                    <a:cubicBezTo>
                      <a:pt x="122" y="154"/>
                      <a:pt x="158" y="111"/>
                      <a:pt x="205" y="83"/>
                    </a:cubicBezTo>
                    <a:cubicBezTo>
                      <a:pt x="272" y="42"/>
                      <a:pt x="354" y="38"/>
                      <a:pt x="433" y="34"/>
                    </a:cubicBezTo>
                    <a:lnTo>
                      <a:pt x="1230" y="0"/>
                    </a:lnTo>
                    <a:lnTo>
                      <a:pt x="1757" y="1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0" name="Google Shape;1490;p65"/>
              <p:cNvSpPr/>
              <p:nvPr/>
            </p:nvSpPr>
            <p:spPr>
              <a:xfrm flipH="1">
                <a:off x="2794810" y="3910509"/>
                <a:ext cx="659066" cy="196792"/>
              </a:xfrm>
              <a:custGeom>
                <a:avLst/>
                <a:gdLst/>
                <a:ahLst/>
                <a:cxnLst/>
                <a:rect l="l" t="t" r="r" b="b"/>
                <a:pathLst>
                  <a:path w="1775" h="530" extrusionOk="0">
                    <a:moveTo>
                      <a:pt x="1775" y="29"/>
                    </a:moveTo>
                    <a:cubicBezTo>
                      <a:pt x="1775" y="38"/>
                      <a:pt x="1774" y="47"/>
                      <a:pt x="1772" y="57"/>
                    </a:cubicBezTo>
                    <a:lnTo>
                      <a:pt x="1770" y="82"/>
                    </a:lnTo>
                    <a:cubicBezTo>
                      <a:pt x="1768" y="99"/>
                      <a:pt x="1766" y="116"/>
                      <a:pt x="1765" y="133"/>
                    </a:cubicBezTo>
                    <a:cubicBezTo>
                      <a:pt x="1762" y="167"/>
                      <a:pt x="1761" y="200"/>
                      <a:pt x="1760" y="234"/>
                    </a:cubicBezTo>
                    <a:cubicBezTo>
                      <a:pt x="1757" y="302"/>
                      <a:pt x="1758" y="370"/>
                      <a:pt x="1762" y="437"/>
                    </a:cubicBezTo>
                    <a:lnTo>
                      <a:pt x="1763" y="453"/>
                    </a:lnTo>
                    <a:lnTo>
                      <a:pt x="1747" y="456"/>
                    </a:lnTo>
                    <a:cubicBezTo>
                      <a:pt x="1675" y="466"/>
                      <a:pt x="1602" y="472"/>
                      <a:pt x="1530" y="476"/>
                    </a:cubicBezTo>
                    <a:lnTo>
                      <a:pt x="1313" y="485"/>
                    </a:lnTo>
                    <a:cubicBezTo>
                      <a:pt x="1241" y="489"/>
                      <a:pt x="1170" y="493"/>
                      <a:pt x="1099" y="499"/>
                    </a:cubicBezTo>
                    <a:cubicBezTo>
                      <a:pt x="1028" y="506"/>
                      <a:pt x="957" y="519"/>
                      <a:pt x="884" y="526"/>
                    </a:cubicBezTo>
                    <a:lnTo>
                      <a:pt x="884" y="526"/>
                    </a:lnTo>
                    <a:cubicBezTo>
                      <a:pt x="850" y="529"/>
                      <a:pt x="816" y="530"/>
                      <a:pt x="781" y="530"/>
                    </a:cubicBezTo>
                    <a:cubicBezTo>
                      <a:pt x="743" y="530"/>
                      <a:pt x="704" y="528"/>
                      <a:pt x="666" y="525"/>
                    </a:cubicBezTo>
                    <a:cubicBezTo>
                      <a:pt x="593" y="519"/>
                      <a:pt x="522" y="510"/>
                      <a:pt x="450" y="504"/>
                    </a:cubicBezTo>
                    <a:cubicBezTo>
                      <a:pt x="306" y="489"/>
                      <a:pt x="162" y="479"/>
                      <a:pt x="18" y="468"/>
                    </a:cubicBezTo>
                    <a:lnTo>
                      <a:pt x="6" y="467"/>
                    </a:lnTo>
                    <a:lnTo>
                      <a:pt x="4" y="455"/>
                    </a:lnTo>
                    <a:lnTo>
                      <a:pt x="4" y="455"/>
                    </a:lnTo>
                    <a:cubicBezTo>
                      <a:pt x="1" y="441"/>
                      <a:pt x="0" y="427"/>
                      <a:pt x="0" y="413"/>
                    </a:cubicBezTo>
                    <a:cubicBezTo>
                      <a:pt x="0" y="382"/>
                      <a:pt x="6" y="352"/>
                      <a:pt x="18" y="323"/>
                    </a:cubicBezTo>
                    <a:lnTo>
                      <a:pt x="18" y="323"/>
                    </a:lnTo>
                    <a:cubicBezTo>
                      <a:pt x="26" y="303"/>
                      <a:pt x="36" y="284"/>
                      <a:pt x="47" y="266"/>
                    </a:cubicBezTo>
                    <a:cubicBezTo>
                      <a:pt x="58" y="247"/>
                      <a:pt x="70" y="229"/>
                      <a:pt x="82" y="212"/>
                    </a:cubicBezTo>
                    <a:lnTo>
                      <a:pt x="82" y="212"/>
                    </a:lnTo>
                    <a:cubicBezTo>
                      <a:pt x="106" y="176"/>
                      <a:pt x="134" y="143"/>
                      <a:pt x="166" y="114"/>
                    </a:cubicBezTo>
                    <a:lnTo>
                      <a:pt x="166" y="114"/>
                    </a:lnTo>
                    <a:cubicBezTo>
                      <a:pt x="181" y="100"/>
                      <a:pt x="198" y="89"/>
                      <a:pt x="215" y="78"/>
                    </a:cubicBezTo>
                    <a:cubicBezTo>
                      <a:pt x="237" y="66"/>
                      <a:pt x="259" y="56"/>
                      <a:pt x="283" y="49"/>
                    </a:cubicBezTo>
                    <a:lnTo>
                      <a:pt x="283" y="49"/>
                    </a:lnTo>
                    <a:cubicBezTo>
                      <a:pt x="324" y="38"/>
                      <a:pt x="367" y="31"/>
                      <a:pt x="410" y="29"/>
                    </a:cubicBezTo>
                    <a:lnTo>
                      <a:pt x="535" y="22"/>
                    </a:lnTo>
                    <a:cubicBezTo>
                      <a:pt x="617" y="19"/>
                      <a:pt x="700" y="15"/>
                      <a:pt x="782" y="12"/>
                    </a:cubicBezTo>
                    <a:cubicBezTo>
                      <a:pt x="865" y="9"/>
                      <a:pt x="948" y="6"/>
                      <a:pt x="1030" y="4"/>
                    </a:cubicBezTo>
                    <a:lnTo>
                      <a:pt x="1154" y="1"/>
                    </a:lnTo>
                    <a:lnTo>
                      <a:pt x="1216" y="0"/>
                    </a:lnTo>
                    <a:lnTo>
                      <a:pt x="1247" y="0"/>
                    </a:lnTo>
                    <a:lnTo>
                      <a:pt x="1280" y="1"/>
                    </a:lnTo>
                    <a:cubicBezTo>
                      <a:pt x="1365" y="5"/>
                      <a:pt x="1449" y="10"/>
                      <a:pt x="1533" y="15"/>
                    </a:cubicBezTo>
                    <a:lnTo>
                      <a:pt x="1775" y="29"/>
                    </a:lnTo>
                    <a:moveTo>
                      <a:pt x="1771" y="32"/>
                    </a:moveTo>
                    <a:lnTo>
                      <a:pt x="1519" y="37"/>
                    </a:lnTo>
                    <a:cubicBezTo>
                      <a:pt x="1437" y="38"/>
                      <a:pt x="1356" y="40"/>
                      <a:pt x="1276" y="40"/>
                    </a:cubicBezTo>
                    <a:lnTo>
                      <a:pt x="1246" y="40"/>
                    </a:lnTo>
                    <a:lnTo>
                      <a:pt x="1216" y="42"/>
                    </a:lnTo>
                    <a:lnTo>
                      <a:pt x="1154" y="46"/>
                    </a:lnTo>
                    <a:lnTo>
                      <a:pt x="1030" y="53"/>
                    </a:lnTo>
                    <a:cubicBezTo>
                      <a:pt x="948" y="59"/>
                      <a:pt x="866" y="63"/>
                      <a:pt x="783" y="67"/>
                    </a:cubicBezTo>
                    <a:cubicBezTo>
                      <a:pt x="701" y="71"/>
                      <a:pt x="618" y="74"/>
                      <a:pt x="535" y="78"/>
                    </a:cubicBezTo>
                    <a:lnTo>
                      <a:pt x="412" y="82"/>
                    </a:lnTo>
                    <a:lnTo>
                      <a:pt x="412" y="82"/>
                    </a:lnTo>
                    <a:cubicBezTo>
                      <a:pt x="372" y="83"/>
                      <a:pt x="333" y="88"/>
                      <a:pt x="295" y="98"/>
                    </a:cubicBezTo>
                    <a:lnTo>
                      <a:pt x="295" y="98"/>
                    </a:lnTo>
                    <a:cubicBezTo>
                      <a:pt x="273" y="103"/>
                      <a:pt x="253" y="112"/>
                      <a:pt x="234" y="123"/>
                    </a:cubicBezTo>
                    <a:cubicBezTo>
                      <a:pt x="220" y="131"/>
                      <a:pt x="208" y="140"/>
                      <a:pt x="196" y="150"/>
                    </a:cubicBezTo>
                    <a:lnTo>
                      <a:pt x="196" y="150"/>
                    </a:lnTo>
                    <a:cubicBezTo>
                      <a:pt x="166" y="177"/>
                      <a:pt x="140" y="206"/>
                      <a:pt x="116" y="238"/>
                    </a:cubicBezTo>
                    <a:lnTo>
                      <a:pt x="116" y="238"/>
                    </a:lnTo>
                    <a:cubicBezTo>
                      <a:pt x="100" y="258"/>
                      <a:pt x="86" y="280"/>
                      <a:pt x="73" y="302"/>
                    </a:cubicBezTo>
                    <a:cubicBezTo>
                      <a:pt x="66" y="314"/>
                      <a:pt x="60" y="326"/>
                      <a:pt x="54" y="339"/>
                    </a:cubicBezTo>
                    <a:lnTo>
                      <a:pt x="54" y="339"/>
                    </a:lnTo>
                    <a:cubicBezTo>
                      <a:pt x="40" y="366"/>
                      <a:pt x="34" y="395"/>
                      <a:pt x="34" y="425"/>
                    </a:cubicBezTo>
                    <a:cubicBezTo>
                      <a:pt x="34" y="433"/>
                      <a:pt x="34" y="441"/>
                      <a:pt x="35" y="449"/>
                    </a:cubicBezTo>
                    <a:lnTo>
                      <a:pt x="21" y="436"/>
                    </a:lnTo>
                    <a:cubicBezTo>
                      <a:pt x="164" y="454"/>
                      <a:pt x="307" y="473"/>
                      <a:pt x="451" y="488"/>
                    </a:cubicBezTo>
                    <a:cubicBezTo>
                      <a:pt x="487" y="492"/>
                      <a:pt x="524" y="496"/>
                      <a:pt x="559" y="499"/>
                    </a:cubicBezTo>
                    <a:cubicBezTo>
                      <a:pt x="595" y="502"/>
                      <a:pt x="630" y="505"/>
                      <a:pt x="666" y="507"/>
                    </a:cubicBezTo>
                    <a:lnTo>
                      <a:pt x="666" y="507"/>
                    </a:lnTo>
                    <a:cubicBezTo>
                      <a:pt x="686" y="508"/>
                      <a:pt x="705" y="508"/>
                      <a:pt x="725" y="508"/>
                    </a:cubicBezTo>
                    <a:cubicBezTo>
                      <a:pt x="777" y="508"/>
                      <a:pt x="829" y="504"/>
                      <a:pt x="880" y="497"/>
                    </a:cubicBezTo>
                    <a:cubicBezTo>
                      <a:pt x="950" y="486"/>
                      <a:pt x="1021" y="469"/>
                      <a:pt x="1093" y="458"/>
                    </a:cubicBezTo>
                    <a:cubicBezTo>
                      <a:pt x="1166" y="448"/>
                      <a:pt x="1238" y="442"/>
                      <a:pt x="1311" y="439"/>
                    </a:cubicBezTo>
                    <a:cubicBezTo>
                      <a:pt x="1456" y="434"/>
                      <a:pt x="1599" y="434"/>
                      <a:pt x="1742" y="420"/>
                    </a:cubicBezTo>
                    <a:lnTo>
                      <a:pt x="1726" y="439"/>
                    </a:lnTo>
                    <a:lnTo>
                      <a:pt x="1726" y="439"/>
                    </a:lnTo>
                    <a:cubicBezTo>
                      <a:pt x="1726" y="432"/>
                      <a:pt x="1726" y="424"/>
                      <a:pt x="1726" y="417"/>
                    </a:cubicBezTo>
                    <a:cubicBezTo>
                      <a:pt x="1726" y="356"/>
                      <a:pt x="1729" y="294"/>
                      <a:pt x="1735" y="233"/>
                    </a:cubicBezTo>
                    <a:cubicBezTo>
                      <a:pt x="1739" y="199"/>
                      <a:pt x="1744" y="165"/>
                      <a:pt x="1750" y="131"/>
                    </a:cubicBezTo>
                    <a:cubicBezTo>
                      <a:pt x="1753" y="115"/>
                      <a:pt x="1756" y="98"/>
                      <a:pt x="1759" y="81"/>
                    </a:cubicBezTo>
                    <a:lnTo>
                      <a:pt x="1764" y="56"/>
                    </a:lnTo>
                    <a:cubicBezTo>
                      <a:pt x="1766" y="48"/>
                      <a:pt x="1769" y="40"/>
                      <a:pt x="1771" y="3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1" name="Google Shape;1491;p65"/>
              <p:cNvSpPr/>
              <p:nvPr/>
            </p:nvSpPr>
            <p:spPr>
              <a:xfrm flipH="1">
                <a:off x="3442736" y="3922020"/>
                <a:ext cx="279221" cy="151492"/>
              </a:xfrm>
              <a:custGeom>
                <a:avLst/>
                <a:gdLst/>
                <a:ahLst/>
                <a:cxnLst/>
                <a:rect l="l" t="t" r="r" b="b"/>
                <a:pathLst>
                  <a:path w="752" h="408" extrusionOk="0">
                    <a:moveTo>
                      <a:pt x="700" y="408"/>
                    </a:moveTo>
                    <a:lnTo>
                      <a:pt x="700" y="408"/>
                    </a:lnTo>
                    <a:cubicBezTo>
                      <a:pt x="700" y="331"/>
                      <a:pt x="680" y="256"/>
                      <a:pt x="642" y="190"/>
                    </a:cubicBezTo>
                    <a:lnTo>
                      <a:pt x="642" y="190"/>
                    </a:lnTo>
                    <a:cubicBezTo>
                      <a:pt x="641" y="188"/>
                      <a:pt x="640" y="186"/>
                      <a:pt x="638" y="183"/>
                    </a:cubicBezTo>
                    <a:cubicBezTo>
                      <a:pt x="611" y="137"/>
                      <a:pt x="571" y="97"/>
                      <a:pt x="524" y="69"/>
                    </a:cubicBezTo>
                    <a:cubicBezTo>
                      <a:pt x="508" y="60"/>
                      <a:pt x="490" y="51"/>
                      <a:pt x="473" y="45"/>
                    </a:cubicBezTo>
                    <a:lnTo>
                      <a:pt x="473" y="45"/>
                    </a:lnTo>
                    <a:cubicBezTo>
                      <a:pt x="435" y="34"/>
                      <a:pt x="397" y="26"/>
                      <a:pt x="358" y="23"/>
                    </a:cubicBezTo>
                    <a:cubicBezTo>
                      <a:pt x="318" y="19"/>
                      <a:pt x="279" y="15"/>
                      <a:pt x="239" y="13"/>
                    </a:cubicBezTo>
                    <a:lnTo>
                      <a:pt x="239" y="13"/>
                    </a:lnTo>
                    <a:cubicBezTo>
                      <a:pt x="199" y="11"/>
                      <a:pt x="159" y="10"/>
                      <a:pt x="119" y="10"/>
                    </a:cubicBezTo>
                    <a:cubicBezTo>
                      <a:pt x="79" y="10"/>
                      <a:pt x="39" y="11"/>
                      <a:pt x="0" y="13"/>
                    </a:cubicBezTo>
                    <a:lnTo>
                      <a:pt x="0" y="13"/>
                    </a:lnTo>
                    <a:cubicBezTo>
                      <a:pt x="79" y="5"/>
                      <a:pt x="158" y="0"/>
                      <a:pt x="238" y="0"/>
                    </a:cubicBezTo>
                    <a:lnTo>
                      <a:pt x="239" y="0"/>
                    </a:lnTo>
                    <a:cubicBezTo>
                      <a:pt x="279" y="0"/>
                      <a:pt x="320" y="1"/>
                      <a:pt x="359" y="4"/>
                    </a:cubicBezTo>
                    <a:lnTo>
                      <a:pt x="359" y="4"/>
                    </a:lnTo>
                    <a:cubicBezTo>
                      <a:pt x="400" y="5"/>
                      <a:pt x="441" y="10"/>
                      <a:pt x="480" y="20"/>
                    </a:cubicBezTo>
                    <a:lnTo>
                      <a:pt x="480" y="20"/>
                    </a:lnTo>
                    <a:cubicBezTo>
                      <a:pt x="506" y="27"/>
                      <a:pt x="531" y="38"/>
                      <a:pt x="554" y="51"/>
                    </a:cubicBezTo>
                    <a:cubicBezTo>
                      <a:pt x="567" y="59"/>
                      <a:pt x="580" y="67"/>
                      <a:pt x="591" y="76"/>
                    </a:cubicBezTo>
                    <a:lnTo>
                      <a:pt x="591" y="76"/>
                    </a:lnTo>
                    <a:cubicBezTo>
                      <a:pt x="624" y="102"/>
                      <a:pt x="653" y="134"/>
                      <a:pt x="676" y="169"/>
                    </a:cubicBezTo>
                    <a:lnTo>
                      <a:pt x="676" y="169"/>
                    </a:lnTo>
                    <a:cubicBezTo>
                      <a:pt x="680" y="175"/>
                      <a:pt x="683" y="182"/>
                      <a:pt x="687" y="188"/>
                    </a:cubicBezTo>
                    <a:cubicBezTo>
                      <a:pt x="725" y="254"/>
                      <a:pt x="748" y="329"/>
                      <a:pt x="752" y="406"/>
                    </a:cubicBezTo>
                    <a:lnTo>
                      <a:pt x="700" y="40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2" name="Google Shape;1492;p65"/>
              <p:cNvSpPr/>
              <p:nvPr/>
            </p:nvSpPr>
            <p:spPr>
              <a:xfrm flipH="1">
                <a:off x="3149407" y="3962492"/>
                <a:ext cx="20422" cy="141467"/>
              </a:xfrm>
              <a:custGeom>
                <a:avLst/>
                <a:gdLst/>
                <a:ahLst/>
                <a:cxnLst/>
                <a:rect l="l" t="t" r="r" b="b"/>
                <a:pathLst>
                  <a:path w="55" h="381" extrusionOk="0">
                    <a:moveTo>
                      <a:pt x="3" y="381"/>
                    </a:moveTo>
                    <a:lnTo>
                      <a:pt x="3" y="381"/>
                    </a:lnTo>
                    <a:cubicBezTo>
                      <a:pt x="1" y="347"/>
                      <a:pt x="0" y="313"/>
                      <a:pt x="0" y="278"/>
                    </a:cubicBezTo>
                    <a:cubicBezTo>
                      <a:pt x="0" y="185"/>
                      <a:pt x="8" y="92"/>
                      <a:pt x="25" y="0"/>
                    </a:cubicBezTo>
                    <a:lnTo>
                      <a:pt x="25" y="0"/>
                    </a:lnTo>
                    <a:cubicBezTo>
                      <a:pt x="24" y="22"/>
                      <a:pt x="24" y="44"/>
                      <a:pt x="24" y="66"/>
                    </a:cubicBezTo>
                    <a:cubicBezTo>
                      <a:pt x="24" y="169"/>
                      <a:pt x="34" y="273"/>
                      <a:pt x="55" y="374"/>
                    </a:cubicBezTo>
                    <a:lnTo>
                      <a:pt x="3" y="3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3" name="Google Shape;1493;p65"/>
              <p:cNvSpPr/>
              <p:nvPr/>
            </p:nvSpPr>
            <p:spPr>
              <a:xfrm flipH="1">
                <a:off x="3183938" y="3949496"/>
                <a:ext cx="230580" cy="42700"/>
              </a:xfrm>
              <a:custGeom>
                <a:avLst/>
                <a:gdLst/>
                <a:ahLst/>
                <a:cxnLst/>
                <a:rect l="l" t="t" r="r" b="b"/>
                <a:pathLst>
                  <a:path w="621" h="115" extrusionOk="0">
                    <a:moveTo>
                      <a:pt x="0" y="102"/>
                    </a:moveTo>
                    <a:lnTo>
                      <a:pt x="0" y="102"/>
                    </a:lnTo>
                    <a:cubicBezTo>
                      <a:pt x="19" y="75"/>
                      <a:pt x="43" y="52"/>
                      <a:pt x="72" y="36"/>
                    </a:cubicBezTo>
                    <a:cubicBezTo>
                      <a:pt x="93" y="24"/>
                      <a:pt x="115" y="15"/>
                      <a:pt x="139" y="10"/>
                    </a:cubicBezTo>
                    <a:lnTo>
                      <a:pt x="139" y="10"/>
                    </a:lnTo>
                    <a:cubicBezTo>
                      <a:pt x="174" y="4"/>
                      <a:pt x="209" y="0"/>
                      <a:pt x="245" y="0"/>
                    </a:cubicBezTo>
                    <a:cubicBezTo>
                      <a:pt x="264" y="0"/>
                      <a:pt x="282" y="1"/>
                      <a:pt x="301" y="3"/>
                    </a:cubicBezTo>
                    <a:lnTo>
                      <a:pt x="301" y="3"/>
                    </a:lnTo>
                    <a:cubicBezTo>
                      <a:pt x="408" y="10"/>
                      <a:pt x="515" y="23"/>
                      <a:pt x="621" y="42"/>
                    </a:cubicBezTo>
                    <a:lnTo>
                      <a:pt x="621" y="42"/>
                    </a:lnTo>
                    <a:cubicBezTo>
                      <a:pt x="515" y="27"/>
                      <a:pt x="408" y="18"/>
                      <a:pt x="301" y="16"/>
                    </a:cubicBezTo>
                    <a:lnTo>
                      <a:pt x="301" y="16"/>
                    </a:lnTo>
                    <a:cubicBezTo>
                      <a:pt x="290" y="15"/>
                      <a:pt x="278" y="15"/>
                      <a:pt x="267" y="15"/>
                    </a:cubicBezTo>
                    <a:cubicBezTo>
                      <a:pt x="226" y="15"/>
                      <a:pt x="184" y="20"/>
                      <a:pt x="143" y="29"/>
                    </a:cubicBezTo>
                    <a:lnTo>
                      <a:pt x="143" y="29"/>
                    </a:lnTo>
                    <a:cubicBezTo>
                      <a:pt x="125" y="34"/>
                      <a:pt x="107" y="41"/>
                      <a:pt x="90" y="50"/>
                    </a:cubicBezTo>
                    <a:cubicBezTo>
                      <a:pt x="63" y="66"/>
                      <a:pt x="40" y="88"/>
                      <a:pt x="23" y="115"/>
                    </a:cubicBezTo>
                    <a:lnTo>
                      <a:pt x="0" y="102"/>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4" name="Google Shape;1494;p65"/>
              <p:cNvSpPr/>
              <p:nvPr/>
            </p:nvSpPr>
            <p:spPr>
              <a:xfrm flipH="1">
                <a:off x="2795553" y="3924619"/>
                <a:ext cx="321921" cy="29704"/>
              </a:xfrm>
              <a:custGeom>
                <a:avLst/>
                <a:gdLst/>
                <a:ahLst/>
                <a:cxnLst/>
                <a:rect l="l" t="t" r="r" b="b"/>
                <a:pathLst>
                  <a:path w="867" h="80" extrusionOk="0">
                    <a:moveTo>
                      <a:pt x="867" y="0"/>
                    </a:moveTo>
                    <a:cubicBezTo>
                      <a:pt x="795" y="10"/>
                      <a:pt x="723" y="18"/>
                      <a:pt x="651" y="25"/>
                    </a:cubicBezTo>
                    <a:lnTo>
                      <a:pt x="434" y="47"/>
                    </a:lnTo>
                    <a:lnTo>
                      <a:pt x="218" y="65"/>
                    </a:lnTo>
                    <a:cubicBezTo>
                      <a:pt x="145" y="71"/>
                      <a:pt x="73" y="76"/>
                      <a:pt x="0" y="80"/>
                    </a:cubicBezTo>
                    <a:cubicBezTo>
                      <a:pt x="72" y="71"/>
                      <a:pt x="145" y="63"/>
                      <a:pt x="217" y="55"/>
                    </a:cubicBezTo>
                    <a:lnTo>
                      <a:pt x="433" y="34"/>
                    </a:lnTo>
                    <a:lnTo>
                      <a:pt x="650" y="15"/>
                    </a:lnTo>
                    <a:cubicBezTo>
                      <a:pt x="722" y="10"/>
                      <a:pt x="795" y="4"/>
                      <a:pt x="867"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5" name="Google Shape;1495;p65"/>
              <p:cNvSpPr/>
              <p:nvPr/>
            </p:nvSpPr>
            <p:spPr>
              <a:xfrm flipH="1">
                <a:off x="2806321" y="4041208"/>
                <a:ext cx="261399" cy="21164"/>
              </a:xfrm>
              <a:custGeom>
                <a:avLst/>
                <a:gdLst/>
                <a:ahLst/>
                <a:cxnLst/>
                <a:rect l="l" t="t" r="r" b="b"/>
                <a:pathLst>
                  <a:path w="704" h="57" extrusionOk="0">
                    <a:moveTo>
                      <a:pt x="704" y="19"/>
                    </a:moveTo>
                    <a:lnTo>
                      <a:pt x="704" y="19"/>
                    </a:lnTo>
                    <a:cubicBezTo>
                      <a:pt x="679" y="19"/>
                      <a:pt x="654" y="19"/>
                      <a:pt x="628" y="19"/>
                    </a:cubicBezTo>
                    <a:cubicBezTo>
                      <a:pt x="418" y="19"/>
                      <a:pt x="208" y="32"/>
                      <a:pt x="0" y="57"/>
                    </a:cubicBezTo>
                    <a:lnTo>
                      <a:pt x="0" y="57"/>
                    </a:lnTo>
                    <a:cubicBezTo>
                      <a:pt x="233" y="22"/>
                      <a:pt x="468" y="3"/>
                      <a:pt x="704" y="0"/>
                    </a:cubicBezTo>
                    <a:lnTo>
                      <a:pt x="704" y="1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6" name="Google Shape;1496;p65"/>
              <p:cNvSpPr/>
              <p:nvPr/>
            </p:nvSpPr>
            <p:spPr>
              <a:xfrm flipH="1">
                <a:off x="2907316" y="4029327"/>
                <a:ext cx="254344" cy="24135"/>
              </a:xfrm>
              <a:custGeom>
                <a:avLst/>
                <a:gdLst/>
                <a:ahLst/>
                <a:cxnLst/>
                <a:rect l="l" t="t" r="r" b="b"/>
                <a:pathLst>
                  <a:path w="685" h="65" extrusionOk="0">
                    <a:moveTo>
                      <a:pt x="0" y="46"/>
                    </a:moveTo>
                    <a:lnTo>
                      <a:pt x="0" y="46"/>
                    </a:lnTo>
                    <a:cubicBezTo>
                      <a:pt x="227" y="16"/>
                      <a:pt x="456" y="0"/>
                      <a:pt x="685" y="0"/>
                    </a:cubicBezTo>
                    <a:lnTo>
                      <a:pt x="685" y="0"/>
                    </a:lnTo>
                    <a:cubicBezTo>
                      <a:pt x="456" y="7"/>
                      <a:pt x="228" y="29"/>
                      <a:pt x="3" y="65"/>
                    </a:cubicBezTo>
                    <a:lnTo>
                      <a:pt x="0" y="4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7" name="Google Shape;1497;p65"/>
              <p:cNvSpPr/>
              <p:nvPr/>
            </p:nvSpPr>
            <p:spPr>
              <a:xfrm flipH="1">
                <a:off x="2805207" y="3995909"/>
                <a:ext cx="277736" cy="13367"/>
              </a:xfrm>
              <a:custGeom>
                <a:avLst/>
                <a:gdLst/>
                <a:ahLst/>
                <a:cxnLst/>
                <a:rect l="l" t="t" r="r" b="b"/>
                <a:pathLst>
                  <a:path w="748" h="36" extrusionOk="0">
                    <a:moveTo>
                      <a:pt x="748" y="20"/>
                    </a:moveTo>
                    <a:cubicBezTo>
                      <a:pt x="499" y="16"/>
                      <a:pt x="250" y="22"/>
                      <a:pt x="0" y="36"/>
                    </a:cubicBezTo>
                    <a:cubicBezTo>
                      <a:pt x="249" y="15"/>
                      <a:pt x="498" y="3"/>
                      <a:pt x="748" y="0"/>
                    </a:cubicBezTo>
                    <a:lnTo>
                      <a:pt x="748" y="2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8" name="Google Shape;1498;p65"/>
              <p:cNvSpPr/>
              <p:nvPr/>
            </p:nvSpPr>
            <p:spPr>
              <a:xfrm flipH="1">
                <a:off x="3163516" y="4035267"/>
                <a:ext cx="224268" cy="17823"/>
              </a:xfrm>
              <a:custGeom>
                <a:avLst/>
                <a:gdLst/>
                <a:ahLst/>
                <a:cxnLst/>
                <a:rect l="l" t="t" r="r" b="b"/>
                <a:pathLst>
                  <a:path w="604" h="48" extrusionOk="0">
                    <a:moveTo>
                      <a:pt x="599" y="48"/>
                    </a:moveTo>
                    <a:lnTo>
                      <a:pt x="599" y="48"/>
                    </a:lnTo>
                    <a:cubicBezTo>
                      <a:pt x="494" y="22"/>
                      <a:pt x="386" y="9"/>
                      <a:pt x="278" y="9"/>
                    </a:cubicBezTo>
                    <a:cubicBezTo>
                      <a:pt x="185" y="9"/>
                      <a:pt x="92" y="19"/>
                      <a:pt x="0" y="38"/>
                    </a:cubicBezTo>
                    <a:lnTo>
                      <a:pt x="0" y="38"/>
                    </a:lnTo>
                    <a:cubicBezTo>
                      <a:pt x="106" y="13"/>
                      <a:pt x="214" y="0"/>
                      <a:pt x="322" y="0"/>
                    </a:cubicBezTo>
                    <a:cubicBezTo>
                      <a:pt x="417" y="0"/>
                      <a:pt x="511" y="9"/>
                      <a:pt x="604" y="29"/>
                    </a:cubicBezTo>
                    <a:lnTo>
                      <a:pt x="599" y="48"/>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9" name="Google Shape;1499;p65"/>
              <p:cNvSpPr/>
              <p:nvPr/>
            </p:nvSpPr>
            <p:spPr>
              <a:xfrm flipH="1">
                <a:off x="3266739" y="3983285"/>
                <a:ext cx="182311" cy="91712"/>
              </a:xfrm>
              <a:custGeom>
                <a:avLst/>
                <a:gdLst/>
                <a:ahLst/>
                <a:cxnLst/>
                <a:rect l="l" t="t" r="r" b="b"/>
                <a:pathLst>
                  <a:path w="491" h="247" extrusionOk="0">
                    <a:moveTo>
                      <a:pt x="0" y="239"/>
                    </a:moveTo>
                    <a:lnTo>
                      <a:pt x="0" y="239"/>
                    </a:lnTo>
                    <a:cubicBezTo>
                      <a:pt x="6" y="227"/>
                      <a:pt x="12" y="215"/>
                      <a:pt x="19" y="203"/>
                    </a:cubicBezTo>
                    <a:cubicBezTo>
                      <a:pt x="37" y="172"/>
                      <a:pt x="58" y="143"/>
                      <a:pt x="83" y="116"/>
                    </a:cubicBezTo>
                    <a:lnTo>
                      <a:pt x="83" y="116"/>
                    </a:lnTo>
                    <a:cubicBezTo>
                      <a:pt x="109" y="86"/>
                      <a:pt x="139" y="62"/>
                      <a:pt x="174" y="42"/>
                    </a:cubicBezTo>
                    <a:cubicBezTo>
                      <a:pt x="182" y="37"/>
                      <a:pt x="192" y="32"/>
                      <a:pt x="201" y="28"/>
                    </a:cubicBezTo>
                    <a:lnTo>
                      <a:pt x="201" y="28"/>
                    </a:lnTo>
                    <a:cubicBezTo>
                      <a:pt x="223" y="17"/>
                      <a:pt x="247" y="10"/>
                      <a:pt x="271" y="6"/>
                    </a:cubicBezTo>
                    <a:lnTo>
                      <a:pt x="271" y="6"/>
                    </a:lnTo>
                    <a:cubicBezTo>
                      <a:pt x="295" y="2"/>
                      <a:pt x="319" y="0"/>
                      <a:pt x="342" y="0"/>
                    </a:cubicBezTo>
                    <a:cubicBezTo>
                      <a:pt x="343" y="0"/>
                      <a:pt x="344" y="0"/>
                      <a:pt x="345" y="0"/>
                    </a:cubicBezTo>
                    <a:cubicBezTo>
                      <a:pt x="369" y="0"/>
                      <a:pt x="393" y="1"/>
                      <a:pt x="418" y="2"/>
                    </a:cubicBezTo>
                    <a:lnTo>
                      <a:pt x="491" y="6"/>
                    </a:lnTo>
                    <a:lnTo>
                      <a:pt x="418" y="5"/>
                    </a:lnTo>
                    <a:cubicBezTo>
                      <a:pt x="393" y="5"/>
                      <a:pt x="369" y="3"/>
                      <a:pt x="345" y="5"/>
                    </a:cubicBezTo>
                    <a:lnTo>
                      <a:pt x="345" y="5"/>
                    </a:lnTo>
                    <a:cubicBezTo>
                      <a:pt x="320" y="5"/>
                      <a:pt x="296" y="8"/>
                      <a:pt x="273" y="13"/>
                    </a:cubicBezTo>
                    <a:lnTo>
                      <a:pt x="273" y="13"/>
                    </a:lnTo>
                    <a:cubicBezTo>
                      <a:pt x="249" y="18"/>
                      <a:pt x="226" y="26"/>
                      <a:pt x="205" y="36"/>
                    </a:cubicBezTo>
                    <a:lnTo>
                      <a:pt x="205" y="36"/>
                    </a:lnTo>
                    <a:cubicBezTo>
                      <a:pt x="200" y="39"/>
                      <a:pt x="194" y="42"/>
                      <a:pt x="189" y="45"/>
                    </a:cubicBezTo>
                    <a:cubicBezTo>
                      <a:pt x="153" y="66"/>
                      <a:pt x="120" y="93"/>
                      <a:pt x="93" y="125"/>
                    </a:cubicBezTo>
                    <a:lnTo>
                      <a:pt x="93" y="125"/>
                    </a:lnTo>
                    <a:cubicBezTo>
                      <a:pt x="75" y="148"/>
                      <a:pt x="58" y="172"/>
                      <a:pt x="43" y="197"/>
                    </a:cubicBezTo>
                    <a:cubicBezTo>
                      <a:pt x="34" y="213"/>
                      <a:pt x="25" y="230"/>
                      <a:pt x="18" y="247"/>
                    </a:cubicBezTo>
                    <a:lnTo>
                      <a:pt x="0" y="239"/>
                    </a:lnTo>
                    <a:close/>
                  </a:path>
                </a:pathLst>
              </a:custGeom>
              <a:solidFill>
                <a:schemeClr val="accent2"/>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0" name="Google Shape;1500;p65"/>
              <p:cNvSpPr/>
              <p:nvPr/>
            </p:nvSpPr>
            <p:spPr>
              <a:xfrm flipH="1">
                <a:off x="3163145" y="4068313"/>
                <a:ext cx="104708" cy="8911"/>
              </a:xfrm>
              <a:custGeom>
                <a:avLst/>
                <a:gdLst/>
                <a:ahLst/>
                <a:cxnLst/>
                <a:rect l="l" t="t" r="r" b="b"/>
                <a:pathLst>
                  <a:path w="282" h="24" extrusionOk="0">
                    <a:moveTo>
                      <a:pt x="280" y="24"/>
                    </a:moveTo>
                    <a:cubicBezTo>
                      <a:pt x="187" y="13"/>
                      <a:pt x="94" y="6"/>
                      <a:pt x="0" y="2"/>
                    </a:cubicBezTo>
                    <a:cubicBezTo>
                      <a:pt x="94" y="-1"/>
                      <a:pt x="188" y="0"/>
                      <a:pt x="282" y="5"/>
                    </a:cubicBezTo>
                    <a:lnTo>
                      <a:pt x="280" y="2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1" name="Google Shape;1501;p65"/>
              <p:cNvSpPr/>
              <p:nvPr/>
            </p:nvSpPr>
            <p:spPr>
              <a:xfrm flipH="1">
                <a:off x="3456846" y="3962121"/>
                <a:ext cx="119560" cy="109164"/>
              </a:xfrm>
              <a:custGeom>
                <a:avLst/>
                <a:gdLst/>
                <a:ahLst/>
                <a:cxnLst/>
                <a:rect l="l" t="t" r="r" b="b"/>
                <a:pathLst>
                  <a:path w="322" h="294" extrusionOk="0">
                    <a:moveTo>
                      <a:pt x="303" y="294"/>
                    </a:moveTo>
                    <a:lnTo>
                      <a:pt x="303" y="294"/>
                    </a:lnTo>
                    <a:cubicBezTo>
                      <a:pt x="294" y="274"/>
                      <a:pt x="284" y="253"/>
                      <a:pt x="273" y="234"/>
                    </a:cubicBezTo>
                    <a:cubicBezTo>
                      <a:pt x="226" y="152"/>
                      <a:pt x="158" y="84"/>
                      <a:pt x="76" y="37"/>
                    </a:cubicBezTo>
                    <a:cubicBezTo>
                      <a:pt x="51" y="23"/>
                      <a:pt x="26" y="10"/>
                      <a:pt x="0" y="0"/>
                    </a:cubicBezTo>
                    <a:lnTo>
                      <a:pt x="0" y="0"/>
                    </a:lnTo>
                    <a:cubicBezTo>
                      <a:pt x="35" y="12"/>
                      <a:pt x="68" y="27"/>
                      <a:pt x="100" y="46"/>
                    </a:cubicBezTo>
                    <a:cubicBezTo>
                      <a:pt x="183" y="94"/>
                      <a:pt x="254" y="163"/>
                      <a:pt x="301" y="246"/>
                    </a:cubicBezTo>
                    <a:cubicBezTo>
                      <a:pt x="309" y="259"/>
                      <a:pt x="315" y="273"/>
                      <a:pt x="322" y="286"/>
                    </a:cubicBezTo>
                    <a:lnTo>
                      <a:pt x="303" y="2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2" name="Google Shape;1502;p65"/>
              <p:cNvSpPr/>
              <p:nvPr/>
            </p:nvSpPr>
            <p:spPr>
              <a:xfrm flipH="1">
                <a:off x="3580862" y="3993310"/>
                <a:ext cx="178969" cy="23392"/>
              </a:xfrm>
              <a:custGeom>
                <a:avLst/>
                <a:gdLst/>
                <a:ahLst/>
                <a:cxnLst/>
                <a:rect l="l" t="t" r="r" b="b"/>
                <a:pathLst>
                  <a:path w="482" h="63" extrusionOk="0">
                    <a:moveTo>
                      <a:pt x="0" y="1"/>
                    </a:moveTo>
                    <a:lnTo>
                      <a:pt x="0" y="1"/>
                    </a:lnTo>
                    <a:cubicBezTo>
                      <a:pt x="20" y="0"/>
                      <a:pt x="40" y="0"/>
                      <a:pt x="60" y="0"/>
                    </a:cubicBezTo>
                    <a:cubicBezTo>
                      <a:pt x="203" y="0"/>
                      <a:pt x="345" y="21"/>
                      <a:pt x="482" y="63"/>
                    </a:cubicBezTo>
                    <a:lnTo>
                      <a:pt x="482" y="63"/>
                    </a:lnTo>
                    <a:cubicBezTo>
                      <a:pt x="363" y="32"/>
                      <a:pt x="241" y="16"/>
                      <a:pt x="118" y="16"/>
                    </a:cubicBezTo>
                    <a:cubicBezTo>
                      <a:pt x="79" y="16"/>
                      <a:pt x="40" y="17"/>
                      <a:pt x="1" y="21"/>
                    </a:cubicBezTo>
                    <a:lnTo>
                      <a:pt x="0" y="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3" name="Google Shape;1503;p65"/>
              <p:cNvSpPr/>
              <p:nvPr/>
            </p:nvSpPr>
            <p:spPr>
              <a:xfrm flipH="1">
                <a:off x="3461302" y="4028955"/>
                <a:ext cx="65721" cy="47156"/>
              </a:xfrm>
              <a:custGeom>
                <a:avLst/>
                <a:gdLst/>
                <a:ahLst/>
                <a:cxnLst/>
                <a:rect l="l" t="t" r="r" b="b"/>
                <a:pathLst>
                  <a:path w="177" h="127" extrusionOk="0">
                    <a:moveTo>
                      <a:pt x="162" y="127"/>
                    </a:moveTo>
                    <a:lnTo>
                      <a:pt x="162" y="127"/>
                    </a:lnTo>
                    <a:cubicBezTo>
                      <a:pt x="133" y="85"/>
                      <a:pt x="95" y="51"/>
                      <a:pt x="51" y="25"/>
                    </a:cubicBezTo>
                    <a:cubicBezTo>
                      <a:pt x="35" y="16"/>
                      <a:pt x="18" y="7"/>
                      <a:pt x="0" y="0"/>
                    </a:cubicBezTo>
                    <a:lnTo>
                      <a:pt x="0" y="0"/>
                    </a:lnTo>
                    <a:cubicBezTo>
                      <a:pt x="29" y="8"/>
                      <a:pt x="56" y="20"/>
                      <a:pt x="82" y="35"/>
                    </a:cubicBezTo>
                    <a:cubicBezTo>
                      <a:pt x="118" y="56"/>
                      <a:pt x="150" y="83"/>
                      <a:pt x="177" y="115"/>
                    </a:cubicBezTo>
                    <a:lnTo>
                      <a:pt x="162" y="127"/>
                    </a:lnTo>
                    <a:close/>
                  </a:path>
                </a:pathLst>
              </a:custGeom>
              <a:solidFill>
                <a:schemeClr val="accent2"/>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4" name="Google Shape;1504;p65"/>
              <p:cNvSpPr/>
              <p:nvPr/>
            </p:nvSpPr>
            <p:spPr>
              <a:xfrm flipH="1">
                <a:off x="3630245" y="3942070"/>
                <a:ext cx="131813" cy="10397"/>
              </a:xfrm>
              <a:custGeom>
                <a:avLst/>
                <a:gdLst/>
                <a:ahLst/>
                <a:cxnLst/>
                <a:rect l="l" t="t" r="r" b="b"/>
                <a:pathLst>
                  <a:path w="355" h="28" extrusionOk="0">
                    <a:moveTo>
                      <a:pt x="0" y="1"/>
                    </a:moveTo>
                    <a:lnTo>
                      <a:pt x="0" y="1"/>
                    </a:lnTo>
                    <a:cubicBezTo>
                      <a:pt x="10" y="0"/>
                      <a:pt x="20" y="0"/>
                      <a:pt x="30" y="0"/>
                    </a:cubicBezTo>
                    <a:cubicBezTo>
                      <a:pt x="139" y="0"/>
                      <a:pt x="248" y="10"/>
                      <a:pt x="355" y="28"/>
                    </a:cubicBezTo>
                    <a:lnTo>
                      <a:pt x="355" y="28"/>
                    </a:lnTo>
                    <a:cubicBezTo>
                      <a:pt x="282" y="20"/>
                      <a:pt x="209" y="15"/>
                      <a:pt x="136" y="15"/>
                    </a:cubicBezTo>
                    <a:cubicBezTo>
                      <a:pt x="91" y="15"/>
                      <a:pt x="46" y="17"/>
                      <a:pt x="1" y="20"/>
                    </a:cubicBezTo>
                    <a:lnTo>
                      <a:pt x="0" y="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5" name="Google Shape;1505;p65"/>
              <p:cNvSpPr/>
              <p:nvPr/>
            </p:nvSpPr>
            <p:spPr>
              <a:xfrm flipH="1">
                <a:off x="3573436" y="4032668"/>
                <a:ext cx="133298" cy="10768"/>
              </a:xfrm>
              <a:custGeom>
                <a:avLst/>
                <a:gdLst/>
                <a:ahLst/>
                <a:cxnLst/>
                <a:rect l="l" t="t" r="r" b="b"/>
                <a:pathLst>
                  <a:path w="359" h="29" extrusionOk="0">
                    <a:moveTo>
                      <a:pt x="359" y="29"/>
                    </a:moveTo>
                    <a:cubicBezTo>
                      <a:pt x="329" y="27"/>
                      <a:pt x="299" y="25"/>
                      <a:pt x="269" y="22"/>
                    </a:cubicBezTo>
                    <a:lnTo>
                      <a:pt x="180" y="16"/>
                    </a:lnTo>
                    <a:lnTo>
                      <a:pt x="90" y="10"/>
                    </a:lnTo>
                    <a:cubicBezTo>
                      <a:pt x="60" y="8"/>
                      <a:pt x="30" y="6"/>
                      <a:pt x="0" y="3"/>
                    </a:cubicBezTo>
                    <a:cubicBezTo>
                      <a:pt x="30" y="0"/>
                      <a:pt x="60" y="1"/>
                      <a:pt x="90" y="0"/>
                    </a:cubicBezTo>
                    <a:cubicBezTo>
                      <a:pt x="120" y="0"/>
                      <a:pt x="151" y="1"/>
                      <a:pt x="181" y="3"/>
                    </a:cubicBezTo>
                    <a:cubicBezTo>
                      <a:pt x="211" y="5"/>
                      <a:pt x="242" y="8"/>
                      <a:pt x="271" y="12"/>
                    </a:cubicBezTo>
                    <a:cubicBezTo>
                      <a:pt x="301" y="17"/>
                      <a:pt x="330" y="22"/>
                      <a:pt x="359" y="2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6" name="Google Shape;1506;p65"/>
              <p:cNvSpPr/>
              <p:nvPr/>
            </p:nvSpPr>
            <p:spPr>
              <a:xfrm flipH="1">
                <a:off x="2839739" y="3963234"/>
                <a:ext cx="167459" cy="10397"/>
              </a:xfrm>
              <a:custGeom>
                <a:avLst/>
                <a:gdLst/>
                <a:ahLst/>
                <a:cxnLst/>
                <a:rect l="l" t="t" r="r" b="b"/>
                <a:pathLst>
                  <a:path w="451" h="28" extrusionOk="0">
                    <a:moveTo>
                      <a:pt x="451" y="1"/>
                    </a:moveTo>
                    <a:cubicBezTo>
                      <a:pt x="414" y="5"/>
                      <a:pt x="376" y="8"/>
                      <a:pt x="339" y="10"/>
                    </a:cubicBezTo>
                    <a:lnTo>
                      <a:pt x="226" y="18"/>
                    </a:lnTo>
                    <a:lnTo>
                      <a:pt x="113" y="24"/>
                    </a:lnTo>
                    <a:cubicBezTo>
                      <a:pt x="75" y="26"/>
                      <a:pt x="38" y="28"/>
                      <a:pt x="0" y="28"/>
                    </a:cubicBezTo>
                    <a:cubicBezTo>
                      <a:pt x="38" y="22"/>
                      <a:pt x="75" y="18"/>
                      <a:pt x="113" y="14"/>
                    </a:cubicBezTo>
                    <a:cubicBezTo>
                      <a:pt x="151" y="10"/>
                      <a:pt x="189" y="8"/>
                      <a:pt x="226" y="5"/>
                    </a:cubicBezTo>
                    <a:cubicBezTo>
                      <a:pt x="264" y="2"/>
                      <a:pt x="302" y="1"/>
                      <a:pt x="339" y="0"/>
                    </a:cubicBezTo>
                    <a:cubicBezTo>
                      <a:pt x="377" y="-1"/>
                      <a:pt x="413" y="-1"/>
                      <a:pt x="451" y="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7" name="Google Shape;1507;p65"/>
              <p:cNvSpPr/>
              <p:nvPr/>
            </p:nvSpPr>
            <p:spPr>
              <a:xfrm flipH="1">
                <a:off x="3345455" y="3422244"/>
                <a:ext cx="122531" cy="371676"/>
              </a:xfrm>
              <a:custGeom>
                <a:avLst/>
                <a:gdLst/>
                <a:ahLst/>
                <a:cxnLst/>
                <a:rect l="l" t="t" r="r" b="b"/>
                <a:pathLst>
                  <a:path w="330" h="1001" extrusionOk="0">
                    <a:moveTo>
                      <a:pt x="0" y="994"/>
                    </a:moveTo>
                    <a:lnTo>
                      <a:pt x="0" y="994"/>
                    </a:lnTo>
                    <a:cubicBezTo>
                      <a:pt x="43" y="644"/>
                      <a:pt x="155" y="306"/>
                      <a:pt x="330" y="0"/>
                    </a:cubicBezTo>
                    <a:lnTo>
                      <a:pt x="330" y="0"/>
                    </a:lnTo>
                    <a:cubicBezTo>
                      <a:pt x="180" y="313"/>
                      <a:pt x="94" y="653"/>
                      <a:pt x="77" y="1001"/>
                    </a:cubicBezTo>
                    <a:lnTo>
                      <a:pt x="0" y="9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8" name="Google Shape;1508;p65"/>
              <p:cNvSpPr/>
              <p:nvPr/>
            </p:nvSpPr>
            <p:spPr>
              <a:xfrm flipH="1">
                <a:off x="3323919" y="3761616"/>
                <a:ext cx="211273" cy="160404"/>
              </a:xfrm>
              <a:custGeom>
                <a:avLst/>
                <a:gdLst/>
                <a:ahLst/>
                <a:cxnLst/>
                <a:rect l="l" t="t" r="r" b="b"/>
                <a:pathLst>
                  <a:path w="569" h="432" extrusionOk="0">
                    <a:moveTo>
                      <a:pt x="527" y="0"/>
                    </a:moveTo>
                    <a:cubicBezTo>
                      <a:pt x="455" y="-3"/>
                      <a:pt x="385" y="19"/>
                      <a:pt x="317" y="46"/>
                    </a:cubicBezTo>
                    <a:cubicBezTo>
                      <a:pt x="240" y="77"/>
                      <a:pt x="163" y="116"/>
                      <a:pt x="103" y="174"/>
                    </a:cubicBezTo>
                    <a:cubicBezTo>
                      <a:pt x="43" y="233"/>
                      <a:pt x="0" y="311"/>
                      <a:pt x="0" y="395"/>
                    </a:cubicBezTo>
                    <a:lnTo>
                      <a:pt x="419" y="430"/>
                    </a:lnTo>
                    <a:lnTo>
                      <a:pt x="419" y="430"/>
                    </a:lnTo>
                    <a:cubicBezTo>
                      <a:pt x="431" y="431"/>
                      <a:pt x="443" y="432"/>
                      <a:pt x="455" y="432"/>
                    </a:cubicBezTo>
                    <a:cubicBezTo>
                      <a:pt x="472" y="432"/>
                      <a:pt x="488" y="431"/>
                      <a:pt x="505" y="428"/>
                    </a:cubicBezTo>
                    <a:lnTo>
                      <a:pt x="505" y="428"/>
                    </a:lnTo>
                    <a:cubicBezTo>
                      <a:pt x="514" y="426"/>
                      <a:pt x="523" y="422"/>
                      <a:pt x="532" y="417"/>
                    </a:cubicBezTo>
                    <a:cubicBezTo>
                      <a:pt x="546" y="409"/>
                      <a:pt x="557" y="398"/>
                      <a:pt x="565" y="384"/>
                    </a:cubicBezTo>
                    <a:cubicBezTo>
                      <a:pt x="566" y="382"/>
                      <a:pt x="568" y="379"/>
                      <a:pt x="569" y="376"/>
                    </a:cubicBezTo>
                    <a:lnTo>
                      <a:pt x="527"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9" name="Google Shape;1509;p65"/>
              <p:cNvSpPr/>
              <p:nvPr/>
            </p:nvSpPr>
            <p:spPr>
              <a:xfrm flipH="1">
                <a:off x="3308325" y="3757532"/>
                <a:ext cx="231323" cy="179712"/>
              </a:xfrm>
              <a:custGeom>
                <a:avLst/>
                <a:gdLst/>
                <a:ahLst/>
                <a:cxnLst/>
                <a:rect l="l" t="t" r="r" b="b"/>
                <a:pathLst>
                  <a:path w="623" h="484" extrusionOk="0">
                    <a:moveTo>
                      <a:pt x="536" y="14"/>
                    </a:moveTo>
                    <a:cubicBezTo>
                      <a:pt x="524" y="19"/>
                      <a:pt x="509" y="21"/>
                      <a:pt x="495" y="25"/>
                    </a:cubicBezTo>
                    <a:cubicBezTo>
                      <a:pt x="481" y="29"/>
                      <a:pt x="467" y="33"/>
                      <a:pt x="453" y="38"/>
                    </a:cubicBezTo>
                    <a:cubicBezTo>
                      <a:pt x="426" y="47"/>
                      <a:pt x="399" y="59"/>
                      <a:pt x="373" y="70"/>
                    </a:cubicBezTo>
                    <a:lnTo>
                      <a:pt x="373" y="70"/>
                    </a:lnTo>
                    <a:cubicBezTo>
                      <a:pt x="324" y="91"/>
                      <a:pt x="277" y="116"/>
                      <a:pt x="231" y="142"/>
                    </a:cubicBezTo>
                    <a:cubicBezTo>
                      <a:pt x="227" y="144"/>
                      <a:pt x="223" y="147"/>
                      <a:pt x="219" y="149"/>
                    </a:cubicBezTo>
                    <a:lnTo>
                      <a:pt x="219" y="149"/>
                    </a:lnTo>
                    <a:cubicBezTo>
                      <a:pt x="215" y="151"/>
                      <a:pt x="212" y="153"/>
                      <a:pt x="208" y="155"/>
                    </a:cubicBezTo>
                    <a:cubicBezTo>
                      <a:pt x="163" y="181"/>
                      <a:pt x="122" y="213"/>
                      <a:pt x="85" y="250"/>
                    </a:cubicBezTo>
                    <a:lnTo>
                      <a:pt x="85" y="250"/>
                    </a:lnTo>
                    <a:cubicBezTo>
                      <a:pt x="73" y="263"/>
                      <a:pt x="63" y="278"/>
                      <a:pt x="54" y="293"/>
                    </a:cubicBezTo>
                    <a:cubicBezTo>
                      <a:pt x="49" y="302"/>
                      <a:pt x="44" y="312"/>
                      <a:pt x="40" y="322"/>
                    </a:cubicBezTo>
                    <a:lnTo>
                      <a:pt x="40" y="322"/>
                    </a:lnTo>
                    <a:cubicBezTo>
                      <a:pt x="30" y="346"/>
                      <a:pt x="25" y="372"/>
                      <a:pt x="25" y="399"/>
                    </a:cubicBezTo>
                    <a:cubicBezTo>
                      <a:pt x="25" y="401"/>
                      <a:pt x="25" y="403"/>
                      <a:pt x="25" y="405"/>
                    </a:cubicBezTo>
                    <a:lnTo>
                      <a:pt x="13" y="393"/>
                    </a:lnTo>
                    <a:cubicBezTo>
                      <a:pt x="63" y="396"/>
                      <a:pt x="113" y="395"/>
                      <a:pt x="162" y="394"/>
                    </a:cubicBezTo>
                    <a:cubicBezTo>
                      <a:pt x="212" y="393"/>
                      <a:pt x="261" y="393"/>
                      <a:pt x="310" y="394"/>
                    </a:cubicBezTo>
                    <a:lnTo>
                      <a:pt x="457" y="401"/>
                    </a:lnTo>
                    <a:lnTo>
                      <a:pt x="457" y="401"/>
                    </a:lnTo>
                    <a:cubicBezTo>
                      <a:pt x="461" y="401"/>
                      <a:pt x="464" y="401"/>
                      <a:pt x="468" y="401"/>
                    </a:cubicBezTo>
                    <a:cubicBezTo>
                      <a:pt x="483" y="401"/>
                      <a:pt x="499" y="399"/>
                      <a:pt x="513" y="394"/>
                    </a:cubicBezTo>
                    <a:lnTo>
                      <a:pt x="513" y="394"/>
                    </a:lnTo>
                    <a:cubicBezTo>
                      <a:pt x="517" y="393"/>
                      <a:pt x="521" y="392"/>
                      <a:pt x="524" y="390"/>
                    </a:cubicBezTo>
                    <a:cubicBezTo>
                      <a:pt x="532" y="385"/>
                      <a:pt x="538" y="379"/>
                      <a:pt x="543" y="372"/>
                    </a:cubicBezTo>
                    <a:lnTo>
                      <a:pt x="540" y="390"/>
                    </a:lnTo>
                    <a:cubicBezTo>
                      <a:pt x="538" y="361"/>
                      <a:pt x="538" y="332"/>
                      <a:pt x="536" y="302"/>
                    </a:cubicBezTo>
                    <a:cubicBezTo>
                      <a:pt x="535" y="272"/>
                      <a:pt x="534" y="242"/>
                      <a:pt x="534" y="211"/>
                    </a:cubicBezTo>
                    <a:cubicBezTo>
                      <a:pt x="534" y="150"/>
                      <a:pt x="534" y="85"/>
                      <a:pt x="536" y="14"/>
                    </a:cubicBezTo>
                    <a:moveTo>
                      <a:pt x="541" y="8"/>
                    </a:moveTo>
                    <a:cubicBezTo>
                      <a:pt x="557" y="63"/>
                      <a:pt x="572" y="123"/>
                      <a:pt x="586" y="186"/>
                    </a:cubicBezTo>
                    <a:cubicBezTo>
                      <a:pt x="592" y="218"/>
                      <a:pt x="600" y="250"/>
                      <a:pt x="605" y="282"/>
                    </a:cubicBezTo>
                    <a:cubicBezTo>
                      <a:pt x="611" y="314"/>
                      <a:pt x="617" y="348"/>
                      <a:pt x="621" y="382"/>
                    </a:cubicBezTo>
                    <a:lnTo>
                      <a:pt x="623" y="390"/>
                    </a:lnTo>
                    <a:lnTo>
                      <a:pt x="619" y="400"/>
                    </a:lnTo>
                    <a:lnTo>
                      <a:pt x="619" y="400"/>
                    </a:lnTo>
                    <a:cubicBezTo>
                      <a:pt x="617" y="407"/>
                      <a:pt x="615" y="413"/>
                      <a:pt x="611" y="419"/>
                    </a:cubicBezTo>
                    <a:cubicBezTo>
                      <a:pt x="605" y="430"/>
                      <a:pt x="596" y="439"/>
                      <a:pt x="587" y="448"/>
                    </a:cubicBezTo>
                    <a:lnTo>
                      <a:pt x="587" y="448"/>
                    </a:lnTo>
                    <a:cubicBezTo>
                      <a:pt x="580" y="454"/>
                      <a:pt x="573" y="460"/>
                      <a:pt x="565" y="464"/>
                    </a:cubicBezTo>
                    <a:cubicBezTo>
                      <a:pt x="557" y="469"/>
                      <a:pt x="550" y="471"/>
                      <a:pt x="542" y="474"/>
                    </a:cubicBezTo>
                    <a:lnTo>
                      <a:pt x="542" y="474"/>
                    </a:lnTo>
                    <a:cubicBezTo>
                      <a:pt x="521" y="481"/>
                      <a:pt x="499" y="484"/>
                      <a:pt x="478" y="484"/>
                    </a:cubicBezTo>
                    <a:cubicBezTo>
                      <a:pt x="469" y="484"/>
                      <a:pt x="461" y="484"/>
                      <a:pt x="452" y="483"/>
                    </a:cubicBezTo>
                    <a:cubicBezTo>
                      <a:pt x="426" y="480"/>
                      <a:pt x="403" y="477"/>
                      <a:pt x="378" y="474"/>
                    </a:cubicBezTo>
                    <a:lnTo>
                      <a:pt x="304" y="465"/>
                    </a:lnTo>
                    <a:cubicBezTo>
                      <a:pt x="256" y="459"/>
                      <a:pt x="207" y="451"/>
                      <a:pt x="158" y="441"/>
                    </a:cubicBezTo>
                    <a:cubicBezTo>
                      <a:pt x="109" y="432"/>
                      <a:pt x="61" y="423"/>
                      <a:pt x="11" y="418"/>
                    </a:cubicBezTo>
                    <a:lnTo>
                      <a:pt x="0" y="417"/>
                    </a:lnTo>
                    <a:lnTo>
                      <a:pt x="0" y="406"/>
                    </a:lnTo>
                    <a:lnTo>
                      <a:pt x="0" y="406"/>
                    </a:lnTo>
                    <a:cubicBezTo>
                      <a:pt x="3" y="343"/>
                      <a:pt x="21" y="282"/>
                      <a:pt x="52" y="227"/>
                    </a:cubicBezTo>
                    <a:lnTo>
                      <a:pt x="52" y="227"/>
                    </a:lnTo>
                    <a:cubicBezTo>
                      <a:pt x="53" y="224"/>
                      <a:pt x="55" y="221"/>
                      <a:pt x="56" y="218"/>
                    </a:cubicBezTo>
                    <a:cubicBezTo>
                      <a:pt x="87" y="166"/>
                      <a:pt x="130" y="121"/>
                      <a:pt x="182" y="89"/>
                    </a:cubicBezTo>
                    <a:lnTo>
                      <a:pt x="182" y="89"/>
                    </a:lnTo>
                    <a:cubicBezTo>
                      <a:pt x="184" y="88"/>
                      <a:pt x="186" y="86"/>
                      <a:pt x="188" y="85"/>
                    </a:cubicBezTo>
                    <a:cubicBezTo>
                      <a:pt x="240" y="55"/>
                      <a:pt x="295" y="32"/>
                      <a:pt x="353" y="17"/>
                    </a:cubicBezTo>
                    <a:lnTo>
                      <a:pt x="353" y="17"/>
                    </a:lnTo>
                    <a:cubicBezTo>
                      <a:pt x="383" y="8"/>
                      <a:pt x="414" y="3"/>
                      <a:pt x="445" y="1"/>
                    </a:cubicBezTo>
                    <a:lnTo>
                      <a:pt x="445" y="1"/>
                    </a:lnTo>
                    <a:cubicBezTo>
                      <a:pt x="453" y="0"/>
                      <a:pt x="460" y="0"/>
                      <a:pt x="468" y="0"/>
                    </a:cubicBezTo>
                    <a:cubicBezTo>
                      <a:pt x="476" y="0"/>
                      <a:pt x="484" y="0"/>
                      <a:pt x="492" y="1"/>
                    </a:cubicBezTo>
                    <a:lnTo>
                      <a:pt x="492" y="1"/>
                    </a:lnTo>
                    <a:cubicBezTo>
                      <a:pt x="508" y="1"/>
                      <a:pt x="525" y="4"/>
                      <a:pt x="541" y="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0" name="Google Shape;1510;p65"/>
              <p:cNvSpPr/>
              <p:nvPr/>
            </p:nvSpPr>
            <p:spPr>
              <a:xfrm flipH="1">
                <a:off x="2584280" y="3185353"/>
                <a:ext cx="784567" cy="739640"/>
              </a:xfrm>
              <a:custGeom>
                <a:avLst/>
                <a:gdLst/>
                <a:ahLst/>
                <a:cxnLst/>
                <a:rect l="l" t="t" r="r" b="b"/>
                <a:pathLst>
                  <a:path w="2113" h="1992" extrusionOk="0">
                    <a:moveTo>
                      <a:pt x="1823" y="0"/>
                    </a:moveTo>
                    <a:cubicBezTo>
                      <a:pt x="2072" y="208"/>
                      <a:pt x="2152" y="568"/>
                      <a:pt x="2096" y="886"/>
                    </a:cubicBezTo>
                    <a:cubicBezTo>
                      <a:pt x="2040" y="1205"/>
                      <a:pt x="1869" y="1491"/>
                      <a:pt x="1684" y="1757"/>
                    </a:cubicBezTo>
                    <a:cubicBezTo>
                      <a:pt x="1631" y="1833"/>
                      <a:pt x="1574" y="1911"/>
                      <a:pt x="1491" y="1952"/>
                    </a:cubicBezTo>
                    <a:cubicBezTo>
                      <a:pt x="1408" y="1993"/>
                      <a:pt x="1312" y="1992"/>
                      <a:pt x="1220" y="1991"/>
                    </a:cubicBezTo>
                    <a:lnTo>
                      <a:pt x="429" y="1976"/>
                    </a:lnTo>
                    <a:cubicBezTo>
                      <a:pt x="311" y="1973"/>
                      <a:pt x="192" y="1971"/>
                      <a:pt x="75" y="1951"/>
                    </a:cubicBezTo>
                    <a:lnTo>
                      <a:pt x="75" y="1951"/>
                    </a:lnTo>
                    <a:cubicBezTo>
                      <a:pt x="61" y="1950"/>
                      <a:pt x="47" y="1946"/>
                      <a:pt x="35" y="1939"/>
                    </a:cubicBezTo>
                    <a:cubicBezTo>
                      <a:pt x="32" y="1937"/>
                      <a:pt x="29" y="1935"/>
                      <a:pt x="26" y="1933"/>
                    </a:cubicBezTo>
                    <a:lnTo>
                      <a:pt x="26" y="1933"/>
                    </a:lnTo>
                    <a:cubicBezTo>
                      <a:pt x="22" y="1928"/>
                      <a:pt x="18" y="1922"/>
                      <a:pt x="14" y="1916"/>
                    </a:cubicBezTo>
                    <a:cubicBezTo>
                      <a:pt x="6" y="1902"/>
                      <a:pt x="2" y="1887"/>
                      <a:pt x="2" y="1870"/>
                    </a:cubicBezTo>
                    <a:lnTo>
                      <a:pt x="2" y="1870"/>
                    </a:lnTo>
                    <a:cubicBezTo>
                      <a:pt x="0" y="1856"/>
                      <a:pt x="0" y="1842"/>
                      <a:pt x="0" y="1828"/>
                    </a:cubicBezTo>
                    <a:cubicBezTo>
                      <a:pt x="0" y="1747"/>
                      <a:pt x="21" y="1667"/>
                      <a:pt x="62" y="1596"/>
                    </a:cubicBezTo>
                    <a:cubicBezTo>
                      <a:pt x="81" y="1563"/>
                      <a:pt x="104" y="1533"/>
                      <a:pt x="131" y="1505"/>
                    </a:cubicBezTo>
                    <a:cubicBezTo>
                      <a:pt x="223" y="1412"/>
                      <a:pt x="350" y="1362"/>
                      <a:pt x="478" y="1329"/>
                    </a:cubicBezTo>
                    <a:cubicBezTo>
                      <a:pt x="691" y="1273"/>
                      <a:pt x="913" y="1257"/>
                      <a:pt x="1133" y="1237"/>
                    </a:cubicBezTo>
                    <a:lnTo>
                      <a:pt x="1133" y="1237"/>
                    </a:lnTo>
                    <a:cubicBezTo>
                      <a:pt x="1136" y="1237"/>
                      <a:pt x="1138" y="1237"/>
                      <a:pt x="1140" y="1237"/>
                    </a:cubicBezTo>
                    <a:cubicBezTo>
                      <a:pt x="1156" y="1237"/>
                      <a:pt x="1172" y="1233"/>
                      <a:pt x="1185" y="1225"/>
                    </a:cubicBezTo>
                    <a:cubicBezTo>
                      <a:pt x="1199" y="1217"/>
                      <a:pt x="1211" y="1206"/>
                      <a:pt x="1219" y="1192"/>
                    </a:cubicBezTo>
                    <a:cubicBezTo>
                      <a:pt x="1223" y="1185"/>
                      <a:pt x="1226" y="1177"/>
                      <a:pt x="1228" y="1168"/>
                    </a:cubicBezTo>
                    <a:lnTo>
                      <a:pt x="1390" y="812"/>
                    </a:lnTo>
                    <a:lnTo>
                      <a:pt x="1823"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1" name="Google Shape;1511;p65"/>
              <p:cNvSpPr/>
              <p:nvPr/>
            </p:nvSpPr>
            <p:spPr>
              <a:xfrm flipH="1">
                <a:off x="2572398" y="3184610"/>
                <a:ext cx="810930" cy="746694"/>
              </a:xfrm>
              <a:custGeom>
                <a:avLst/>
                <a:gdLst/>
                <a:ahLst/>
                <a:cxnLst/>
                <a:rect l="l" t="t" r="r" b="b"/>
                <a:pathLst>
                  <a:path w="2184" h="2011" extrusionOk="0">
                    <a:moveTo>
                      <a:pt x="1865" y="0"/>
                    </a:moveTo>
                    <a:lnTo>
                      <a:pt x="1865" y="0"/>
                    </a:lnTo>
                    <a:cubicBezTo>
                      <a:pt x="1913" y="36"/>
                      <a:pt x="1957" y="78"/>
                      <a:pt x="1995" y="125"/>
                    </a:cubicBezTo>
                    <a:lnTo>
                      <a:pt x="1995" y="125"/>
                    </a:lnTo>
                    <a:cubicBezTo>
                      <a:pt x="2020" y="157"/>
                      <a:pt x="2042" y="191"/>
                      <a:pt x="2062" y="225"/>
                    </a:cubicBezTo>
                    <a:cubicBezTo>
                      <a:pt x="2073" y="244"/>
                      <a:pt x="2083" y="262"/>
                      <a:pt x="2092" y="281"/>
                    </a:cubicBezTo>
                    <a:lnTo>
                      <a:pt x="2092" y="281"/>
                    </a:lnTo>
                    <a:cubicBezTo>
                      <a:pt x="2118" y="337"/>
                      <a:pt x="2138" y="395"/>
                      <a:pt x="2153" y="454"/>
                    </a:cubicBezTo>
                    <a:lnTo>
                      <a:pt x="2153" y="454"/>
                    </a:lnTo>
                    <a:cubicBezTo>
                      <a:pt x="2168" y="514"/>
                      <a:pt x="2177" y="575"/>
                      <a:pt x="2181" y="636"/>
                    </a:cubicBezTo>
                    <a:lnTo>
                      <a:pt x="2181" y="636"/>
                    </a:lnTo>
                    <a:cubicBezTo>
                      <a:pt x="2183" y="661"/>
                      <a:pt x="2184" y="686"/>
                      <a:pt x="2184" y="710"/>
                    </a:cubicBezTo>
                    <a:cubicBezTo>
                      <a:pt x="2184" y="747"/>
                      <a:pt x="2182" y="784"/>
                      <a:pt x="2179" y="820"/>
                    </a:cubicBezTo>
                    <a:lnTo>
                      <a:pt x="2179" y="820"/>
                    </a:lnTo>
                    <a:cubicBezTo>
                      <a:pt x="2172" y="881"/>
                      <a:pt x="2161" y="941"/>
                      <a:pt x="2146" y="1001"/>
                    </a:cubicBezTo>
                    <a:lnTo>
                      <a:pt x="2146" y="1001"/>
                    </a:lnTo>
                    <a:cubicBezTo>
                      <a:pt x="2116" y="1119"/>
                      <a:pt x="2072" y="1233"/>
                      <a:pt x="2015" y="1341"/>
                    </a:cubicBezTo>
                    <a:lnTo>
                      <a:pt x="2015" y="1341"/>
                    </a:lnTo>
                    <a:cubicBezTo>
                      <a:pt x="2002" y="1367"/>
                      <a:pt x="1988" y="1391"/>
                      <a:pt x="1974" y="1416"/>
                    </a:cubicBezTo>
                    <a:cubicBezTo>
                      <a:pt x="1927" y="1496"/>
                      <a:pt x="1878" y="1573"/>
                      <a:pt x="1824" y="1648"/>
                    </a:cubicBezTo>
                    <a:cubicBezTo>
                      <a:pt x="1790" y="1698"/>
                      <a:pt x="1754" y="1746"/>
                      <a:pt x="1718" y="1793"/>
                    </a:cubicBezTo>
                    <a:lnTo>
                      <a:pt x="1718" y="1793"/>
                    </a:lnTo>
                    <a:cubicBezTo>
                      <a:pt x="1683" y="1843"/>
                      <a:pt x="1641" y="1889"/>
                      <a:pt x="1594" y="1927"/>
                    </a:cubicBezTo>
                    <a:lnTo>
                      <a:pt x="1594" y="1927"/>
                    </a:lnTo>
                    <a:cubicBezTo>
                      <a:pt x="1582" y="1937"/>
                      <a:pt x="1569" y="1946"/>
                      <a:pt x="1555" y="1954"/>
                    </a:cubicBezTo>
                    <a:cubicBezTo>
                      <a:pt x="1542" y="1962"/>
                      <a:pt x="1528" y="1968"/>
                      <a:pt x="1514" y="1974"/>
                    </a:cubicBezTo>
                    <a:lnTo>
                      <a:pt x="1514" y="1974"/>
                    </a:lnTo>
                    <a:cubicBezTo>
                      <a:pt x="1485" y="1985"/>
                      <a:pt x="1455" y="1993"/>
                      <a:pt x="1425" y="1998"/>
                    </a:cubicBezTo>
                    <a:lnTo>
                      <a:pt x="1425" y="1998"/>
                    </a:lnTo>
                    <a:cubicBezTo>
                      <a:pt x="1378" y="2003"/>
                      <a:pt x="1332" y="2006"/>
                      <a:pt x="1285" y="2006"/>
                    </a:cubicBezTo>
                    <a:cubicBezTo>
                      <a:pt x="1271" y="2006"/>
                      <a:pt x="1258" y="2006"/>
                      <a:pt x="1244" y="2005"/>
                    </a:cubicBezTo>
                    <a:cubicBezTo>
                      <a:pt x="1124" y="2004"/>
                      <a:pt x="1005" y="2007"/>
                      <a:pt x="885" y="2007"/>
                    </a:cubicBezTo>
                    <a:cubicBezTo>
                      <a:pt x="766" y="2008"/>
                      <a:pt x="646" y="2010"/>
                      <a:pt x="526" y="2010"/>
                    </a:cubicBezTo>
                    <a:lnTo>
                      <a:pt x="526" y="2010"/>
                    </a:lnTo>
                    <a:cubicBezTo>
                      <a:pt x="502" y="2010"/>
                      <a:pt x="477" y="2011"/>
                      <a:pt x="452" y="2011"/>
                    </a:cubicBezTo>
                    <a:cubicBezTo>
                      <a:pt x="356" y="2011"/>
                      <a:pt x="260" y="2006"/>
                      <a:pt x="164" y="1997"/>
                    </a:cubicBezTo>
                    <a:cubicBezTo>
                      <a:pt x="149" y="1996"/>
                      <a:pt x="134" y="1994"/>
                      <a:pt x="119" y="1991"/>
                    </a:cubicBezTo>
                    <a:lnTo>
                      <a:pt x="119" y="1991"/>
                    </a:lnTo>
                    <a:cubicBezTo>
                      <a:pt x="101" y="1989"/>
                      <a:pt x="83" y="1985"/>
                      <a:pt x="66" y="1979"/>
                    </a:cubicBezTo>
                    <a:lnTo>
                      <a:pt x="66" y="1979"/>
                    </a:lnTo>
                    <a:cubicBezTo>
                      <a:pt x="62" y="1977"/>
                      <a:pt x="59" y="1975"/>
                      <a:pt x="55" y="1973"/>
                    </a:cubicBezTo>
                    <a:cubicBezTo>
                      <a:pt x="48" y="1969"/>
                      <a:pt x="41" y="1964"/>
                      <a:pt x="36" y="1959"/>
                    </a:cubicBezTo>
                    <a:lnTo>
                      <a:pt x="36" y="1959"/>
                    </a:lnTo>
                    <a:cubicBezTo>
                      <a:pt x="30" y="1952"/>
                      <a:pt x="24" y="1946"/>
                      <a:pt x="20" y="1938"/>
                    </a:cubicBezTo>
                    <a:cubicBezTo>
                      <a:pt x="18" y="1935"/>
                      <a:pt x="17" y="1932"/>
                      <a:pt x="15" y="1929"/>
                    </a:cubicBezTo>
                    <a:lnTo>
                      <a:pt x="15" y="1929"/>
                    </a:lnTo>
                    <a:cubicBezTo>
                      <a:pt x="8" y="1911"/>
                      <a:pt x="3" y="1892"/>
                      <a:pt x="2" y="1873"/>
                    </a:cubicBezTo>
                    <a:lnTo>
                      <a:pt x="2" y="1873"/>
                    </a:lnTo>
                    <a:cubicBezTo>
                      <a:pt x="0" y="1857"/>
                      <a:pt x="0" y="1841"/>
                      <a:pt x="0" y="1824"/>
                    </a:cubicBezTo>
                    <a:cubicBezTo>
                      <a:pt x="0" y="1775"/>
                      <a:pt x="7" y="1727"/>
                      <a:pt x="21" y="1680"/>
                    </a:cubicBezTo>
                    <a:lnTo>
                      <a:pt x="21" y="1680"/>
                    </a:lnTo>
                    <a:cubicBezTo>
                      <a:pt x="32" y="1643"/>
                      <a:pt x="47" y="1608"/>
                      <a:pt x="66" y="1575"/>
                    </a:cubicBezTo>
                    <a:cubicBezTo>
                      <a:pt x="80" y="1551"/>
                      <a:pt x="95" y="1529"/>
                      <a:pt x="112" y="1509"/>
                    </a:cubicBezTo>
                    <a:lnTo>
                      <a:pt x="112" y="1509"/>
                    </a:lnTo>
                    <a:cubicBezTo>
                      <a:pt x="152" y="1460"/>
                      <a:pt x="200" y="1420"/>
                      <a:pt x="255" y="1388"/>
                    </a:cubicBezTo>
                    <a:cubicBezTo>
                      <a:pt x="256" y="1387"/>
                      <a:pt x="258" y="1386"/>
                      <a:pt x="260" y="1385"/>
                    </a:cubicBezTo>
                    <a:lnTo>
                      <a:pt x="260" y="1385"/>
                    </a:lnTo>
                    <a:cubicBezTo>
                      <a:pt x="315" y="1355"/>
                      <a:pt x="373" y="1330"/>
                      <a:pt x="433" y="1312"/>
                    </a:cubicBezTo>
                    <a:lnTo>
                      <a:pt x="433" y="1312"/>
                    </a:lnTo>
                    <a:cubicBezTo>
                      <a:pt x="492" y="1294"/>
                      <a:pt x="551" y="1280"/>
                      <a:pt x="612" y="1269"/>
                    </a:cubicBezTo>
                    <a:lnTo>
                      <a:pt x="612" y="1269"/>
                    </a:lnTo>
                    <a:cubicBezTo>
                      <a:pt x="730" y="1248"/>
                      <a:pt x="850" y="1233"/>
                      <a:pt x="971" y="1225"/>
                    </a:cubicBezTo>
                    <a:cubicBezTo>
                      <a:pt x="1031" y="1221"/>
                      <a:pt x="1090" y="1217"/>
                      <a:pt x="1150" y="1214"/>
                    </a:cubicBezTo>
                    <a:cubicBezTo>
                      <a:pt x="1165" y="1213"/>
                      <a:pt x="1181" y="1212"/>
                      <a:pt x="1193" y="1210"/>
                    </a:cubicBezTo>
                    <a:lnTo>
                      <a:pt x="1193" y="1210"/>
                    </a:lnTo>
                    <a:cubicBezTo>
                      <a:pt x="1201" y="1210"/>
                      <a:pt x="1209" y="1207"/>
                      <a:pt x="1216" y="1203"/>
                    </a:cubicBezTo>
                    <a:cubicBezTo>
                      <a:pt x="1218" y="1202"/>
                      <a:pt x="1220" y="1201"/>
                      <a:pt x="1222" y="1200"/>
                    </a:cubicBezTo>
                    <a:cubicBezTo>
                      <a:pt x="1238" y="1187"/>
                      <a:pt x="1249" y="1157"/>
                      <a:pt x="1263" y="1131"/>
                    </a:cubicBezTo>
                    <a:cubicBezTo>
                      <a:pt x="1289" y="1077"/>
                      <a:pt x="1317" y="1024"/>
                      <a:pt x="1343" y="971"/>
                    </a:cubicBezTo>
                    <a:cubicBezTo>
                      <a:pt x="1370" y="918"/>
                      <a:pt x="1398" y="864"/>
                      <a:pt x="1426" y="811"/>
                    </a:cubicBezTo>
                    <a:lnTo>
                      <a:pt x="1433" y="815"/>
                    </a:lnTo>
                    <a:cubicBezTo>
                      <a:pt x="1411" y="871"/>
                      <a:pt x="1389" y="926"/>
                      <a:pt x="1366" y="981"/>
                    </a:cubicBezTo>
                    <a:cubicBezTo>
                      <a:pt x="1344" y="1037"/>
                      <a:pt x="1322" y="1092"/>
                      <a:pt x="1299" y="1148"/>
                    </a:cubicBezTo>
                    <a:lnTo>
                      <a:pt x="1281" y="1189"/>
                    </a:lnTo>
                    <a:lnTo>
                      <a:pt x="1281" y="1189"/>
                    </a:lnTo>
                    <a:cubicBezTo>
                      <a:pt x="1279" y="1195"/>
                      <a:pt x="1277" y="1201"/>
                      <a:pt x="1273" y="1207"/>
                    </a:cubicBezTo>
                    <a:cubicBezTo>
                      <a:pt x="1267" y="1217"/>
                      <a:pt x="1260" y="1226"/>
                      <a:pt x="1252" y="1234"/>
                    </a:cubicBezTo>
                    <a:lnTo>
                      <a:pt x="1252" y="1234"/>
                    </a:lnTo>
                    <a:cubicBezTo>
                      <a:pt x="1247" y="1239"/>
                      <a:pt x="1241" y="1244"/>
                      <a:pt x="1235" y="1247"/>
                    </a:cubicBezTo>
                    <a:cubicBezTo>
                      <a:pt x="1224" y="1254"/>
                      <a:pt x="1213" y="1257"/>
                      <a:pt x="1201" y="1259"/>
                    </a:cubicBezTo>
                    <a:cubicBezTo>
                      <a:pt x="1183" y="1262"/>
                      <a:pt x="1168" y="1263"/>
                      <a:pt x="1154" y="1265"/>
                    </a:cubicBezTo>
                    <a:lnTo>
                      <a:pt x="977" y="1287"/>
                    </a:lnTo>
                    <a:cubicBezTo>
                      <a:pt x="859" y="1301"/>
                      <a:pt x="742" y="1319"/>
                      <a:pt x="627" y="1344"/>
                    </a:cubicBezTo>
                    <a:cubicBezTo>
                      <a:pt x="513" y="1370"/>
                      <a:pt x="398" y="1400"/>
                      <a:pt x="302" y="1457"/>
                    </a:cubicBezTo>
                    <a:lnTo>
                      <a:pt x="302" y="1457"/>
                    </a:lnTo>
                    <a:cubicBezTo>
                      <a:pt x="301" y="1458"/>
                      <a:pt x="300" y="1459"/>
                      <a:pt x="299" y="1459"/>
                    </a:cubicBezTo>
                    <a:cubicBezTo>
                      <a:pt x="252" y="1486"/>
                      <a:pt x="211" y="1521"/>
                      <a:pt x="176" y="1562"/>
                    </a:cubicBezTo>
                    <a:lnTo>
                      <a:pt x="176" y="1562"/>
                    </a:lnTo>
                    <a:cubicBezTo>
                      <a:pt x="162" y="1580"/>
                      <a:pt x="148" y="1599"/>
                      <a:pt x="136" y="1620"/>
                    </a:cubicBezTo>
                    <a:cubicBezTo>
                      <a:pt x="121" y="1646"/>
                      <a:pt x="108" y="1675"/>
                      <a:pt x="99" y="1704"/>
                    </a:cubicBezTo>
                    <a:lnTo>
                      <a:pt x="99" y="1704"/>
                    </a:lnTo>
                    <a:cubicBezTo>
                      <a:pt x="85" y="1746"/>
                      <a:pt x="78" y="1790"/>
                      <a:pt x="78" y="1834"/>
                    </a:cubicBezTo>
                    <a:cubicBezTo>
                      <a:pt x="78" y="1845"/>
                      <a:pt x="79" y="1855"/>
                      <a:pt x="79" y="1865"/>
                    </a:cubicBezTo>
                    <a:lnTo>
                      <a:pt x="79" y="1865"/>
                    </a:lnTo>
                    <a:cubicBezTo>
                      <a:pt x="80" y="1876"/>
                      <a:pt x="82" y="1887"/>
                      <a:pt x="85" y="1898"/>
                    </a:cubicBezTo>
                    <a:lnTo>
                      <a:pt x="85" y="1898"/>
                    </a:lnTo>
                    <a:cubicBezTo>
                      <a:pt x="86" y="1899"/>
                      <a:pt x="86" y="1900"/>
                      <a:pt x="87" y="1901"/>
                    </a:cubicBezTo>
                    <a:cubicBezTo>
                      <a:pt x="88" y="1902"/>
                      <a:pt x="89" y="1904"/>
                      <a:pt x="90" y="1905"/>
                    </a:cubicBezTo>
                    <a:lnTo>
                      <a:pt x="90" y="1905"/>
                    </a:lnTo>
                    <a:cubicBezTo>
                      <a:pt x="91" y="1906"/>
                      <a:pt x="92" y="1908"/>
                      <a:pt x="94" y="1908"/>
                    </a:cubicBezTo>
                    <a:cubicBezTo>
                      <a:pt x="95" y="1909"/>
                      <a:pt x="95" y="1909"/>
                      <a:pt x="96" y="1909"/>
                    </a:cubicBezTo>
                    <a:lnTo>
                      <a:pt x="96" y="1909"/>
                    </a:lnTo>
                    <a:cubicBezTo>
                      <a:pt x="107" y="1913"/>
                      <a:pt x="119" y="1916"/>
                      <a:pt x="131" y="1917"/>
                    </a:cubicBezTo>
                    <a:cubicBezTo>
                      <a:pt x="145" y="1920"/>
                      <a:pt x="159" y="1922"/>
                      <a:pt x="174" y="1924"/>
                    </a:cubicBezTo>
                    <a:cubicBezTo>
                      <a:pt x="289" y="1940"/>
                      <a:pt x="408" y="1942"/>
                      <a:pt x="528" y="1947"/>
                    </a:cubicBezTo>
                    <a:cubicBezTo>
                      <a:pt x="648" y="1953"/>
                      <a:pt x="767" y="1959"/>
                      <a:pt x="886" y="1963"/>
                    </a:cubicBezTo>
                    <a:cubicBezTo>
                      <a:pt x="1006" y="1968"/>
                      <a:pt x="1125" y="1974"/>
                      <a:pt x="1245" y="1978"/>
                    </a:cubicBezTo>
                    <a:lnTo>
                      <a:pt x="1245" y="1978"/>
                    </a:lnTo>
                    <a:cubicBezTo>
                      <a:pt x="1266" y="1979"/>
                      <a:pt x="1287" y="1980"/>
                      <a:pt x="1308" y="1980"/>
                    </a:cubicBezTo>
                    <a:cubicBezTo>
                      <a:pt x="1346" y="1980"/>
                      <a:pt x="1384" y="1977"/>
                      <a:pt x="1422" y="1973"/>
                    </a:cubicBezTo>
                    <a:lnTo>
                      <a:pt x="1422" y="1973"/>
                    </a:lnTo>
                    <a:cubicBezTo>
                      <a:pt x="1463" y="1968"/>
                      <a:pt x="1503" y="1955"/>
                      <a:pt x="1539" y="1934"/>
                    </a:cubicBezTo>
                    <a:cubicBezTo>
                      <a:pt x="1553" y="1926"/>
                      <a:pt x="1566" y="1917"/>
                      <a:pt x="1579" y="1907"/>
                    </a:cubicBezTo>
                    <a:lnTo>
                      <a:pt x="1579" y="1907"/>
                    </a:lnTo>
                    <a:cubicBezTo>
                      <a:pt x="1623" y="1868"/>
                      <a:pt x="1661" y="1823"/>
                      <a:pt x="1692" y="1774"/>
                    </a:cubicBezTo>
                    <a:cubicBezTo>
                      <a:pt x="1724" y="1724"/>
                      <a:pt x="1756" y="1674"/>
                      <a:pt x="1787" y="1623"/>
                    </a:cubicBezTo>
                    <a:lnTo>
                      <a:pt x="1787" y="1623"/>
                    </a:lnTo>
                    <a:cubicBezTo>
                      <a:pt x="1803" y="1597"/>
                      <a:pt x="1818" y="1571"/>
                      <a:pt x="1834" y="1545"/>
                    </a:cubicBezTo>
                    <a:cubicBezTo>
                      <a:pt x="1878" y="1469"/>
                      <a:pt x="1919" y="1390"/>
                      <a:pt x="1956" y="1310"/>
                    </a:cubicBezTo>
                    <a:lnTo>
                      <a:pt x="1956" y="1310"/>
                    </a:lnTo>
                    <a:cubicBezTo>
                      <a:pt x="2006" y="1205"/>
                      <a:pt x="2047" y="1095"/>
                      <a:pt x="2078" y="981"/>
                    </a:cubicBezTo>
                    <a:lnTo>
                      <a:pt x="2078" y="981"/>
                    </a:lnTo>
                    <a:cubicBezTo>
                      <a:pt x="2106" y="881"/>
                      <a:pt x="2120" y="778"/>
                      <a:pt x="2120" y="674"/>
                    </a:cubicBezTo>
                    <a:cubicBezTo>
                      <a:pt x="2120" y="603"/>
                      <a:pt x="2114" y="533"/>
                      <a:pt x="2101" y="463"/>
                    </a:cubicBezTo>
                    <a:lnTo>
                      <a:pt x="2101" y="463"/>
                    </a:lnTo>
                    <a:cubicBezTo>
                      <a:pt x="2089" y="406"/>
                      <a:pt x="2073" y="350"/>
                      <a:pt x="2053" y="295"/>
                    </a:cubicBezTo>
                    <a:lnTo>
                      <a:pt x="2053" y="295"/>
                    </a:lnTo>
                    <a:cubicBezTo>
                      <a:pt x="2036" y="254"/>
                      <a:pt x="2017" y="214"/>
                      <a:pt x="1994" y="176"/>
                    </a:cubicBezTo>
                    <a:cubicBezTo>
                      <a:pt x="1987" y="163"/>
                      <a:pt x="1980" y="151"/>
                      <a:pt x="1972" y="139"/>
                    </a:cubicBezTo>
                    <a:lnTo>
                      <a:pt x="1972" y="139"/>
                    </a:lnTo>
                    <a:cubicBezTo>
                      <a:pt x="1939" y="90"/>
                      <a:pt x="1901" y="44"/>
                      <a:pt x="1859" y="3"/>
                    </a:cubicBezTo>
                    <a:lnTo>
                      <a:pt x="1865"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2" name="Google Shape;1512;p65"/>
              <p:cNvSpPr/>
              <p:nvPr/>
            </p:nvSpPr>
            <p:spPr>
              <a:xfrm flipH="1">
                <a:off x="2863502" y="3176813"/>
                <a:ext cx="389128" cy="174513"/>
              </a:xfrm>
              <a:custGeom>
                <a:avLst/>
                <a:gdLst/>
                <a:ahLst/>
                <a:cxnLst/>
                <a:rect l="l" t="t" r="r" b="b"/>
                <a:pathLst>
                  <a:path w="1048" h="470" extrusionOk="0">
                    <a:moveTo>
                      <a:pt x="1048" y="34"/>
                    </a:moveTo>
                    <a:cubicBezTo>
                      <a:pt x="965" y="285"/>
                      <a:pt x="712" y="469"/>
                      <a:pt x="449" y="470"/>
                    </a:cubicBezTo>
                    <a:lnTo>
                      <a:pt x="449" y="470"/>
                    </a:lnTo>
                    <a:cubicBezTo>
                      <a:pt x="445" y="470"/>
                      <a:pt x="441" y="470"/>
                      <a:pt x="437" y="470"/>
                    </a:cubicBezTo>
                    <a:cubicBezTo>
                      <a:pt x="395" y="470"/>
                      <a:pt x="353" y="463"/>
                      <a:pt x="314" y="449"/>
                    </a:cubicBezTo>
                    <a:cubicBezTo>
                      <a:pt x="210" y="409"/>
                      <a:pt x="143" y="310"/>
                      <a:pt x="90" y="212"/>
                    </a:cubicBezTo>
                    <a:lnTo>
                      <a:pt x="90" y="212"/>
                    </a:lnTo>
                    <a:cubicBezTo>
                      <a:pt x="89" y="211"/>
                      <a:pt x="89" y="210"/>
                      <a:pt x="88" y="209"/>
                    </a:cubicBezTo>
                    <a:cubicBezTo>
                      <a:pt x="50" y="143"/>
                      <a:pt x="20" y="73"/>
                      <a:pt x="0" y="0"/>
                    </a:cubicBezTo>
                    <a:lnTo>
                      <a:pt x="1048" y="3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3" name="Google Shape;1513;p65"/>
              <p:cNvSpPr/>
              <p:nvPr/>
            </p:nvSpPr>
            <p:spPr>
              <a:xfrm flipH="1">
                <a:off x="2862388" y="3164188"/>
                <a:ext cx="406950" cy="196049"/>
              </a:xfrm>
              <a:custGeom>
                <a:avLst/>
                <a:gdLst/>
                <a:ahLst/>
                <a:cxnLst/>
                <a:rect l="l" t="t" r="r" b="b"/>
                <a:pathLst>
                  <a:path w="1096" h="528" extrusionOk="0">
                    <a:moveTo>
                      <a:pt x="1096" y="66"/>
                    </a:moveTo>
                    <a:cubicBezTo>
                      <a:pt x="1093" y="80"/>
                      <a:pt x="1091" y="97"/>
                      <a:pt x="1085" y="115"/>
                    </a:cubicBezTo>
                    <a:cubicBezTo>
                      <a:pt x="1080" y="133"/>
                      <a:pt x="1075" y="146"/>
                      <a:pt x="1069" y="161"/>
                    </a:cubicBezTo>
                    <a:cubicBezTo>
                      <a:pt x="1064" y="176"/>
                      <a:pt x="1057" y="191"/>
                      <a:pt x="1050" y="205"/>
                    </a:cubicBezTo>
                    <a:cubicBezTo>
                      <a:pt x="1044" y="220"/>
                      <a:pt x="1033" y="232"/>
                      <a:pt x="1026" y="247"/>
                    </a:cubicBezTo>
                    <a:lnTo>
                      <a:pt x="1026" y="247"/>
                    </a:lnTo>
                    <a:cubicBezTo>
                      <a:pt x="991" y="301"/>
                      <a:pt x="948" y="350"/>
                      <a:pt x="898" y="391"/>
                    </a:cubicBezTo>
                    <a:cubicBezTo>
                      <a:pt x="892" y="397"/>
                      <a:pt x="886" y="402"/>
                      <a:pt x="879" y="408"/>
                    </a:cubicBezTo>
                    <a:lnTo>
                      <a:pt x="859" y="422"/>
                    </a:lnTo>
                    <a:lnTo>
                      <a:pt x="839" y="436"/>
                    </a:lnTo>
                    <a:lnTo>
                      <a:pt x="818" y="448"/>
                    </a:lnTo>
                    <a:lnTo>
                      <a:pt x="818" y="448"/>
                    </a:lnTo>
                    <a:cubicBezTo>
                      <a:pt x="813" y="451"/>
                      <a:pt x="809" y="455"/>
                      <a:pt x="804" y="457"/>
                    </a:cubicBezTo>
                    <a:cubicBezTo>
                      <a:pt x="794" y="463"/>
                      <a:pt x="785" y="467"/>
                      <a:pt x="775" y="472"/>
                    </a:cubicBezTo>
                    <a:lnTo>
                      <a:pt x="775" y="472"/>
                    </a:lnTo>
                    <a:cubicBezTo>
                      <a:pt x="761" y="479"/>
                      <a:pt x="746" y="486"/>
                      <a:pt x="730" y="491"/>
                    </a:cubicBezTo>
                    <a:lnTo>
                      <a:pt x="730" y="491"/>
                    </a:lnTo>
                    <a:cubicBezTo>
                      <a:pt x="669" y="515"/>
                      <a:pt x="604" y="527"/>
                      <a:pt x="539" y="527"/>
                    </a:cubicBezTo>
                    <a:lnTo>
                      <a:pt x="539" y="527"/>
                    </a:lnTo>
                    <a:cubicBezTo>
                      <a:pt x="534" y="528"/>
                      <a:pt x="529" y="528"/>
                      <a:pt x="524" y="528"/>
                    </a:cubicBezTo>
                    <a:cubicBezTo>
                      <a:pt x="464" y="528"/>
                      <a:pt x="404" y="516"/>
                      <a:pt x="348" y="493"/>
                    </a:cubicBezTo>
                    <a:lnTo>
                      <a:pt x="348" y="493"/>
                    </a:lnTo>
                    <a:cubicBezTo>
                      <a:pt x="339" y="489"/>
                      <a:pt x="330" y="484"/>
                      <a:pt x="321" y="479"/>
                    </a:cubicBezTo>
                    <a:cubicBezTo>
                      <a:pt x="274" y="452"/>
                      <a:pt x="233" y="416"/>
                      <a:pt x="200" y="374"/>
                    </a:cubicBezTo>
                    <a:lnTo>
                      <a:pt x="200" y="374"/>
                    </a:lnTo>
                    <a:cubicBezTo>
                      <a:pt x="160" y="324"/>
                      <a:pt x="124" y="272"/>
                      <a:pt x="92" y="218"/>
                    </a:cubicBezTo>
                    <a:lnTo>
                      <a:pt x="92" y="218"/>
                    </a:lnTo>
                    <a:cubicBezTo>
                      <a:pt x="87" y="209"/>
                      <a:pt x="82" y="200"/>
                      <a:pt x="77" y="192"/>
                    </a:cubicBezTo>
                    <a:cubicBezTo>
                      <a:pt x="49" y="145"/>
                      <a:pt x="28" y="94"/>
                      <a:pt x="12" y="42"/>
                    </a:cubicBezTo>
                    <a:lnTo>
                      <a:pt x="0" y="0"/>
                    </a:lnTo>
                    <a:lnTo>
                      <a:pt x="46" y="0"/>
                    </a:lnTo>
                    <a:cubicBezTo>
                      <a:pt x="136" y="0"/>
                      <a:pt x="226" y="1"/>
                      <a:pt x="317" y="3"/>
                    </a:cubicBezTo>
                    <a:cubicBezTo>
                      <a:pt x="408" y="5"/>
                      <a:pt x="499" y="9"/>
                      <a:pt x="587" y="16"/>
                    </a:cubicBezTo>
                    <a:lnTo>
                      <a:pt x="720" y="27"/>
                    </a:lnTo>
                    <a:lnTo>
                      <a:pt x="849" y="39"/>
                    </a:lnTo>
                    <a:cubicBezTo>
                      <a:pt x="934" y="48"/>
                      <a:pt x="1018" y="57"/>
                      <a:pt x="1096" y="66"/>
                    </a:cubicBezTo>
                    <a:moveTo>
                      <a:pt x="1089" y="70"/>
                    </a:moveTo>
                    <a:lnTo>
                      <a:pt x="812" y="80"/>
                    </a:lnTo>
                    <a:lnTo>
                      <a:pt x="679" y="84"/>
                    </a:lnTo>
                    <a:lnTo>
                      <a:pt x="551" y="86"/>
                    </a:lnTo>
                    <a:cubicBezTo>
                      <a:pt x="465" y="87"/>
                      <a:pt x="381" y="86"/>
                      <a:pt x="297" y="82"/>
                    </a:cubicBezTo>
                    <a:cubicBezTo>
                      <a:pt x="214" y="79"/>
                      <a:pt x="130" y="74"/>
                      <a:pt x="45" y="68"/>
                    </a:cubicBezTo>
                    <a:lnTo>
                      <a:pt x="79" y="26"/>
                    </a:lnTo>
                    <a:lnTo>
                      <a:pt x="79" y="26"/>
                    </a:lnTo>
                    <a:cubicBezTo>
                      <a:pt x="92" y="84"/>
                      <a:pt x="111" y="141"/>
                      <a:pt x="135" y="196"/>
                    </a:cubicBezTo>
                    <a:lnTo>
                      <a:pt x="135" y="196"/>
                    </a:lnTo>
                    <a:cubicBezTo>
                      <a:pt x="150" y="232"/>
                      <a:pt x="167" y="267"/>
                      <a:pt x="187" y="301"/>
                    </a:cubicBezTo>
                    <a:cubicBezTo>
                      <a:pt x="198" y="320"/>
                      <a:pt x="209" y="339"/>
                      <a:pt x="222" y="357"/>
                    </a:cubicBezTo>
                    <a:lnTo>
                      <a:pt x="222" y="357"/>
                    </a:lnTo>
                    <a:cubicBezTo>
                      <a:pt x="247" y="395"/>
                      <a:pt x="281" y="427"/>
                      <a:pt x="321" y="450"/>
                    </a:cubicBezTo>
                    <a:cubicBezTo>
                      <a:pt x="333" y="457"/>
                      <a:pt x="346" y="463"/>
                      <a:pt x="359" y="468"/>
                    </a:cubicBezTo>
                    <a:cubicBezTo>
                      <a:pt x="415" y="489"/>
                      <a:pt x="477" y="486"/>
                      <a:pt x="535" y="477"/>
                    </a:cubicBezTo>
                    <a:lnTo>
                      <a:pt x="535" y="477"/>
                    </a:lnTo>
                    <a:cubicBezTo>
                      <a:pt x="594" y="466"/>
                      <a:pt x="650" y="450"/>
                      <a:pt x="705" y="426"/>
                    </a:cubicBezTo>
                    <a:cubicBezTo>
                      <a:pt x="718" y="421"/>
                      <a:pt x="732" y="414"/>
                      <a:pt x="745" y="408"/>
                    </a:cubicBezTo>
                    <a:lnTo>
                      <a:pt x="745" y="408"/>
                    </a:lnTo>
                    <a:cubicBezTo>
                      <a:pt x="758" y="402"/>
                      <a:pt x="771" y="396"/>
                      <a:pt x="784" y="388"/>
                    </a:cubicBezTo>
                    <a:lnTo>
                      <a:pt x="803" y="378"/>
                    </a:lnTo>
                    <a:lnTo>
                      <a:pt x="822" y="366"/>
                    </a:lnTo>
                    <a:lnTo>
                      <a:pt x="840" y="354"/>
                    </a:lnTo>
                    <a:lnTo>
                      <a:pt x="858" y="341"/>
                    </a:lnTo>
                    <a:lnTo>
                      <a:pt x="858" y="341"/>
                    </a:lnTo>
                    <a:cubicBezTo>
                      <a:pt x="871" y="332"/>
                      <a:pt x="882" y="323"/>
                      <a:pt x="893" y="314"/>
                    </a:cubicBezTo>
                    <a:cubicBezTo>
                      <a:pt x="905" y="304"/>
                      <a:pt x="916" y="295"/>
                      <a:pt x="927" y="284"/>
                    </a:cubicBezTo>
                    <a:lnTo>
                      <a:pt x="927" y="284"/>
                    </a:lnTo>
                    <a:cubicBezTo>
                      <a:pt x="949" y="264"/>
                      <a:pt x="970" y="243"/>
                      <a:pt x="989" y="220"/>
                    </a:cubicBezTo>
                    <a:cubicBezTo>
                      <a:pt x="998" y="208"/>
                      <a:pt x="1009" y="197"/>
                      <a:pt x="1017" y="184"/>
                    </a:cubicBezTo>
                    <a:cubicBezTo>
                      <a:pt x="1026" y="172"/>
                      <a:pt x="1035" y="160"/>
                      <a:pt x="1043" y="147"/>
                    </a:cubicBezTo>
                    <a:lnTo>
                      <a:pt x="1067" y="109"/>
                    </a:lnTo>
                    <a:cubicBezTo>
                      <a:pt x="1072" y="97"/>
                      <a:pt x="1082" y="86"/>
                      <a:pt x="1089" y="71"/>
                    </a:cubicBezTo>
                    <a:lnTo>
                      <a:pt x="1089" y="7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4" name="Google Shape;1514;p65"/>
              <p:cNvSpPr/>
              <p:nvPr/>
            </p:nvSpPr>
            <p:spPr>
              <a:xfrm flipH="1">
                <a:off x="2397884" y="2255236"/>
                <a:ext cx="1284715" cy="1021089"/>
              </a:xfrm>
              <a:custGeom>
                <a:avLst/>
                <a:gdLst/>
                <a:ahLst/>
                <a:cxnLst/>
                <a:rect l="l" t="t" r="r" b="b"/>
                <a:pathLst>
                  <a:path w="3460" h="2750" extrusionOk="0">
                    <a:moveTo>
                      <a:pt x="3440" y="1375"/>
                    </a:moveTo>
                    <a:cubicBezTo>
                      <a:pt x="3494" y="1688"/>
                      <a:pt x="3445" y="2035"/>
                      <a:pt x="3237" y="2276"/>
                    </a:cubicBezTo>
                    <a:cubicBezTo>
                      <a:pt x="2998" y="2552"/>
                      <a:pt x="2609" y="2633"/>
                      <a:pt x="2246" y="2687"/>
                    </a:cubicBezTo>
                    <a:cubicBezTo>
                      <a:pt x="1607" y="2781"/>
                      <a:pt x="893" y="2820"/>
                      <a:pt x="375" y="2433"/>
                    </a:cubicBezTo>
                    <a:cubicBezTo>
                      <a:pt x="256" y="2344"/>
                      <a:pt x="151" y="2233"/>
                      <a:pt x="85" y="2099"/>
                    </a:cubicBezTo>
                    <a:cubicBezTo>
                      <a:pt x="11" y="1945"/>
                      <a:pt x="-7" y="1770"/>
                      <a:pt x="2" y="1600"/>
                    </a:cubicBezTo>
                    <a:cubicBezTo>
                      <a:pt x="23" y="1230"/>
                      <a:pt x="168" y="873"/>
                      <a:pt x="391" y="578"/>
                    </a:cubicBezTo>
                    <a:cubicBezTo>
                      <a:pt x="507" y="423"/>
                      <a:pt x="647" y="282"/>
                      <a:pt x="817" y="188"/>
                    </a:cubicBezTo>
                    <a:cubicBezTo>
                      <a:pt x="1023" y="72"/>
                      <a:pt x="1263" y="32"/>
                      <a:pt x="1498" y="12"/>
                    </a:cubicBezTo>
                    <a:cubicBezTo>
                      <a:pt x="1936" y="-24"/>
                      <a:pt x="2407" y="16"/>
                      <a:pt x="2798" y="231"/>
                    </a:cubicBezTo>
                    <a:cubicBezTo>
                      <a:pt x="3184" y="442"/>
                      <a:pt x="3367" y="956"/>
                      <a:pt x="3440" y="137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5" name="Google Shape;1515;p65"/>
              <p:cNvSpPr/>
              <p:nvPr/>
            </p:nvSpPr>
            <p:spPr>
              <a:xfrm flipH="1">
                <a:off x="2396028" y="2239270"/>
                <a:ext cx="1293998" cy="1048194"/>
              </a:xfrm>
              <a:custGeom>
                <a:avLst/>
                <a:gdLst/>
                <a:ahLst/>
                <a:cxnLst/>
                <a:rect l="l" t="t" r="r" b="b"/>
                <a:pathLst>
                  <a:path w="3485" h="2823" extrusionOk="0">
                    <a:moveTo>
                      <a:pt x="3463" y="1418"/>
                    </a:moveTo>
                    <a:lnTo>
                      <a:pt x="3463" y="1418"/>
                    </a:lnTo>
                    <a:cubicBezTo>
                      <a:pt x="3478" y="1499"/>
                      <a:pt x="3485" y="1581"/>
                      <a:pt x="3485" y="1663"/>
                    </a:cubicBezTo>
                    <a:cubicBezTo>
                      <a:pt x="3485" y="1686"/>
                      <a:pt x="3484" y="1709"/>
                      <a:pt x="3483" y="1732"/>
                    </a:cubicBezTo>
                    <a:lnTo>
                      <a:pt x="3483" y="1732"/>
                    </a:lnTo>
                    <a:cubicBezTo>
                      <a:pt x="3478" y="1837"/>
                      <a:pt x="3460" y="1941"/>
                      <a:pt x="3427" y="2041"/>
                    </a:cubicBezTo>
                    <a:lnTo>
                      <a:pt x="3427" y="2041"/>
                    </a:lnTo>
                    <a:cubicBezTo>
                      <a:pt x="3411" y="2092"/>
                      <a:pt x="3390" y="2141"/>
                      <a:pt x="3365" y="2188"/>
                    </a:cubicBezTo>
                    <a:cubicBezTo>
                      <a:pt x="3352" y="2211"/>
                      <a:pt x="3340" y="2234"/>
                      <a:pt x="3325" y="2256"/>
                    </a:cubicBezTo>
                    <a:cubicBezTo>
                      <a:pt x="3317" y="2267"/>
                      <a:pt x="3311" y="2279"/>
                      <a:pt x="3302" y="2289"/>
                    </a:cubicBezTo>
                    <a:lnTo>
                      <a:pt x="3278" y="2322"/>
                    </a:lnTo>
                    <a:lnTo>
                      <a:pt x="3278" y="2322"/>
                    </a:lnTo>
                    <a:cubicBezTo>
                      <a:pt x="3210" y="2405"/>
                      <a:pt x="3128" y="2476"/>
                      <a:pt x="3036" y="2531"/>
                    </a:cubicBezTo>
                    <a:lnTo>
                      <a:pt x="3036" y="2531"/>
                    </a:lnTo>
                    <a:cubicBezTo>
                      <a:pt x="3028" y="2536"/>
                      <a:pt x="3020" y="2540"/>
                      <a:pt x="3012" y="2545"/>
                    </a:cubicBezTo>
                    <a:cubicBezTo>
                      <a:pt x="2928" y="2594"/>
                      <a:pt x="2838" y="2633"/>
                      <a:pt x="2745" y="2662"/>
                    </a:cubicBezTo>
                    <a:cubicBezTo>
                      <a:pt x="2694" y="2679"/>
                      <a:pt x="2644" y="2693"/>
                      <a:pt x="2592" y="2706"/>
                    </a:cubicBezTo>
                    <a:cubicBezTo>
                      <a:pt x="2566" y="2712"/>
                      <a:pt x="2541" y="2718"/>
                      <a:pt x="2515" y="2723"/>
                    </a:cubicBezTo>
                    <a:cubicBezTo>
                      <a:pt x="2490" y="2728"/>
                      <a:pt x="2463" y="2733"/>
                      <a:pt x="2437" y="2739"/>
                    </a:cubicBezTo>
                    <a:cubicBezTo>
                      <a:pt x="2333" y="2759"/>
                      <a:pt x="2229" y="2773"/>
                      <a:pt x="2125" y="2786"/>
                    </a:cubicBezTo>
                    <a:cubicBezTo>
                      <a:pt x="2073" y="2793"/>
                      <a:pt x="2021" y="2800"/>
                      <a:pt x="1968" y="2804"/>
                    </a:cubicBezTo>
                    <a:cubicBezTo>
                      <a:pt x="1916" y="2809"/>
                      <a:pt x="1863" y="2813"/>
                      <a:pt x="1811" y="2816"/>
                    </a:cubicBezTo>
                    <a:cubicBezTo>
                      <a:pt x="1785" y="2819"/>
                      <a:pt x="1758" y="2819"/>
                      <a:pt x="1732" y="2820"/>
                    </a:cubicBezTo>
                    <a:lnTo>
                      <a:pt x="1653" y="2823"/>
                    </a:lnTo>
                    <a:lnTo>
                      <a:pt x="1574" y="2823"/>
                    </a:lnTo>
                    <a:cubicBezTo>
                      <a:pt x="1548" y="2823"/>
                      <a:pt x="1521" y="2823"/>
                      <a:pt x="1495" y="2822"/>
                    </a:cubicBezTo>
                    <a:lnTo>
                      <a:pt x="1416" y="2819"/>
                    </a:lnTo>
                    <a:cubicBezTo>
                      <a:pt x="1389" y="2818"/>
                      <a:pt x="1363" y="2815"/>
                      <a:pt x="1337" y="2813"/>
                    </a:cubicBezTo>
                    <a:cubicBezTo>
                      <a:pt x="1284" y="2810"/>
                      <a:pt x="1232" y="2802"/>
                      <a:pt x="1180" y="2796"/>
                    </a:cubicBezTo>
                    <a:cubicBezTo>
                      <a:pt x="1153" y="2793"/>
                      <a:pt x="1128" y="2787"/>
                      <a:pt x="1101" y="2783"/>
                    </a:cubicBezTo>
                    <a:lnTo>
                      <a:pt x="1062" y="2776"/>
                    </a:lnTo>
                    <a:lnTo>
                      <a:pt x="1043" y="2772"/>
                    </a:lnTo>
                    <a:lnTo>
                      <a:pt x="1024" y="2768"/>
                    </a:lnTo>
                    <a:cubicBezTo>
                      <a:pt x="972" y="2755"/>
                      <a:pt x="921" y="2744"/>
                      <a:pt x="871" y="2727"/>
                    </a:cubicBezTo>
                    <a:lnTo>
                      <a:pt x="833" y="2715"/>
                    </a:lnTo>
                    <a:lnTo>
                      <a:pt x="833" y="2715"/>
                    </a:lnTo>
                    <a:cubicBezTo>
                      <a:pt x="820" y="2712"/>
                      <a:pt x="808" y="2708"/>
                      <a:pt x="795" y="2703"/>
                    </a:cubicBezTo>
                    <a:lnTo>
                      <a:pt x="721" y="2674"/>
                    </a:lnTo>
                    <a:cubicBezTo>
                      <a:pt x="696" y="2666"/>
                      <a:pt x="673" y="2653"/>
                      <a:pt x="649" y="2642"/>
                    </a:cubicBezTo>
                    <a:lnTo>
                      <a:pt x="613" y="2625"/>
                    </a:lnTo>
                    <a:lnTo>
                      <a:pt x="613" y="2625"/>
                    </a:lnTo>
                    <a:cubicBezTo>
                      <a:pt x="601" y="2620"/>
                      <a:pt x="590" y="2614"/>
                      <a:pt x="579" y="2608"/>
                    </a:cubicBezTo>
                    <a:cubicBezTo>
                      <a:pt x="579" y="2608"/>
                      <a:pt x="578" y="2608"/>
                      <a:pt x="578" y="2607"/>
                    </a:cubicBezTo>
                    <a:lnTo>
                      <a:pt x="578" y="2607"/>
                    </a:lnTo>
                    <a:cubicBezTo>
                      <a:pt x="563" y="2600"/>
                      <a:pt x="549" y="2592"/>
                      <a:pt x="535" y="2583"/>
                    </a:cubicBezTo>
                    <a:cubicBezTo>
                      <a:pt x="503" y="2565"/>
                      <a:pt x="473" y="2546"/>
                      <a:pt x="443" y="2525"/>
                    </a:cubicBezTo>
                    <a:cubicBezTo>
                      <a:pt x="421" y="2510"/>
                      <a:pt x="399" y="2496"/>
                      <a:pt x="378" y="2480"/>
                    </a:cubicBezTo>
                    <a:cubicBezTo>
                      <a:pt x="358" y="2464"/>
                      <a:pt x="337" y="2448"/>
                      <a:pt x="317" y="2430"/>
                    </a:cubicBezTo>
                    <a:lnTo>
                      <a:pt x="317" y="2430"/>
                    </a:lnTo>
                    <a:cubicBezTo>
                      <a:pt x="236" y="2361"/>
                      <a:pt x="167" y="2279"/>
                      <a:pt x="113" y="2188"/>
                    </a:cubicBezTo>
                    <a:lnTo>
                      <a:pt x="113" y="2188"/>
                    </a:lnTo>
                    <a:cubicBezTo>
                      <a:pt x="87" y="2141"/>
                      <a:pt x="65" y="2092"/>
                      <a:pt x="49" y="2041"/>
                    </a:cubicBezTo>
                    <a:lnTo>
                      <a:pt x="49" y="2041"/>
                    </a:lnTo>
                    <a:cubicBezTo>
                      <a:pt x="33" y="1991"/>
                      <a:pt x="20" y="1939"/>
                      <a:pt x="13" y="1886"/>
                    </a:cubicBezTo>
                    <a:lnTo>
                      <a:pt x="13" y="1886"/>
                    </a:lnTo>
                    <a:cubicBezTo>
                      <a:pt x="4" y="1824"/>
                      <a:pt x="0" y="1762"/>
                      <a:pt x="0" y="1699"/>
                    </a:cubicBezTo>
                    <a:cubicBezTo>
                      <a:pt x="0" y="1656"/>
                      <a:pt x="2" y="1612"/>
                      <a:pt x="6" y="1569"/>
                    </a:cubicBezTo>
                    <a:lnTo>
                      <a:pt x="6" y="1569"/>
                    </a:lnTo>
                    <a:cubicBezTo>
                      <a:pt x="25" y="1357"/>
                      <a:pt x="81" y="1150"/>
                      <a:pt x="170" y="957"/>
                    </a:cubicBezTo>
                    <a:lnTo>
                      <a:pt x="170" y="957"/>
                    </a:lnTo>
                    <a:cubicBezTo>
                      <a:pt x="197" y="901"/>
                      <a:pt x="225" y="846"/>
                      <a:pt x="256" y="793"/>
                    </a:cubicBezTo>
                    <a:cubicBezTo>
                      <a:pt x="279" y="753"/>
                      <a:pt x="302" y="716"/>
                      <a:pt x="327" y="678"/>
                    </a:cubicBezTo>
                    <a:lnTo>
                      <a:pt x="327" y="678"/>
                    </a:lnTo>
                    <a:cubicBezTo>
                      <a:pt x="386" y="589"/>
                      <a:pt x="453" y="506"/>
                      <a:pt x="526" y="428"/>
                    </a:cubicBezTo>
                    <a:lnTo>
                      <a:pt x="526" y="428"/>
                    </a:lnTo>
                    <a:cubicBezTo>
                      <a:pt x="600" y="349"/>
                      <a:pt x="683" y="280"/>
                      <a:pt x="774" y="222"/>
                    </a:cubicBezTo>
                    <a:lnTo>
                      <a:pt x="774" y="222"/>
                    </a:lnTo>
                    <a:cubicBezTo>
                      <a:pt x="785" y="215"/>
                      <a:pt x="796" y="209"/>
                      <a:pt x="807" y="202"/>
                    </a:cubicBezTo>
                    <a:cubicBezTo>
                      <a:pt x="889" y="155"/>
                      <a:pt x="977" y="117"/>
                      <a:pt x="1069" y="90"/>
                    </a:cubicBezTo>
                    <a:lnTo>
                      <a:pt x="1069" y="90"/>
                    </a:lnTo>
                    <a:cubicBezTo>
                      <a:pt x="1171" y="59"/>
                      <a:pt x="1276" y="38"/>
                      <a:pt x="1383" y="25"/>
                    </a:cubicBezTo>
                    <a:cubicBezTo>
                      <a:pt x="1488" y="13"/>
                      <a:pt x="1593" y="5"/>
                      <a:pt x="1699" y="1"/>
                    </a:cubicBezTo>
                    <a:lnTo>
                      <a:pt x="1699" y="1"/>
                    </a:lnTo>
                    <a:cubicBezTo>
                      <a:pt x="1730" y="0"/>
                      <a:pt x="1761" y="0"/>
                      <a:pt x="1792" y="0"/>
                    </a:cubicBezTo>
                    <a:cubicBezTo>
                      <a:pt x="1974" y="0"/>
                      <a:pt x="2155" y="19"/>
                      <a:pt x="2332" y="56"/>
                    </a:cubicBezTo>
                    <a:cubicBezTo>
                      <a:pt x="2358" y="62"/>
                      <a:pt x="2384" y="68"/>
                      <a:pt x="2410" y="75"/>
                    </a:cubicBezTo>
                    <a:cubicBezTo>
                      <a:pt x="2436" y="81"/>
                      <a:pt x="2461" y="89"/>
                      <a:pt x="2487" y="97"/>
                    </a:cubicBezTo>
                    <a:lnTo>
                      <a:pt x="2525" y="109"/>
                    </a:lnTo>
                    <a:lnTo>
                      <a:pt x="2562" y="123"/>
                    </a:lnTo>
                    <a:lnTo>
                      <a:pt x="2600" y="136"/>
                    </a:lnTo>
                    <a:lnTo>
                      <a:pt x="2637" y="151"/>
                    </a:lnTo>
                    <a:cubicBezTo>
                      <a:pt x="2662" y="162"/>
                      <a:pt x="2686" y="172"/>
                      <a:pt x="2710" y="184"/>
                    </a:cubicBezTo>
                    <a:cubicBezTo>
                      <a:pt x="2734" y="196"/>
                      <a:pt x="2758" y="206"/>
                      <a:pt x="2781" y="220"/>
                    </a:cubicBezTo>
                    <a:lnTo>
                      <a:pt x="2781" y="220"/>
                    </a:lnTo>
                    <a:cubicBezTo>
                      <a:pt x="2794" y="226"/>
                      <a:pt x="2806" y="233"/>
                      <a:pt x="2818" y="240"/>
                    </a:cubicBezTo>
                    <a:cubicBezTo>
                      <a:pt x="2852" y="260"/>
                      <a:pt x="2886" y="282"/>
                      <a:pt x="2918" y="305"/>
                    </a:cubicBezTo>
                    <a:lnTo>
                      <a:pt x="2918" y="305"/>
                    </a:lnTo>
                    <a:cubicBezTo>
                      <a:pt x="3002" y="371"/>
                      <a:pt x="3077" y="449"/>
                      <a:pt x="3138" y="537"/>
                    </a:cubicBezTo>
                    <a:lnTo>
                      <a:pt x="3138" y="537"/>
                    </a:lnTo>
                    <a:cubicBezTo>
                      <a:pt x="3161" y="571"/>
                      <a:pt x="3184" y="606"/>
                      <a:pt x="3204" y="642"/>
                    </a:cubicBezTo>
                    <a:cubicBezTo>
                      <a:pt x="3236" y="698"/>
                      <a:pt x="3265" y="755"/>
                      <a:pt x="3290" y="814"/>
                    </a:cubicBezTo>
                    <a:lnTo>
                      <a:pt x="3290" y="814"/>
                    </a:lnTo>
                    <a:cubicBezTo>
                      <a:pt x="3331" y="910"/>
                      <a:pt x="3366" y="1009"/>
                      <a:pt x="3394" y="1110"/>
                    </a:cubicBezTo>
                    <a:lnTo>
                      <a:pt x="3394" y="1110"/>
                    </a:lnTo>
                    <a:cubicBezTo>
                      <a:pt x="3423" y="1212"/>
                      <a:pt x="3446" y="1314"/>
                      <a:pt x="3463" y="1418"/>
                    </a:cubicBezTo>
                    <a:moveTo>
                      <a:pt x="3456" y="1419"/>
                    </a:moveTo>
                    <a:lnTo>
                      <a:pt x="3456" y="1419"/>
                    </a:lnTo>
                    <a:cubicBezTo>
                      <a:pt x="3421" y="1213"/>
                      <a:pt x="3359" y="1013"/>
                      <a:pt x="3270" y="825"/>
                    </a:cubicBezTo>
                    <a:lnTo>
                      <a:pt x="3270" y="825"/>
                    </a:lnTo>
                    <a:cubicBezTo>
                      <a:pt x="3253" y="788"/>
                      <a:pt x="3234" y="753"/>
                      <a:pt x="3214" y="718"/>
                    </a:cubicBezTo>
                    <a:cubicBezTo>
                      <a:pt x="3182" y="663"/>
                      <a:pt x="3147" y="610"/>
                      <a:pt x="3109" y="560"/>
                    </a:cubicBezTo>
                    <a:lnTo>
                      <a:pt x="3109" y="560"/>
                    </a:lnTo>
                    <a:cubicBezTo>
                      <a:pt x="3047" y="478"/>
                      <a:pt x="2972" y="407"/>
                      <a:pt x="2888" y="348"/>
                    </a:cubicBezTo>
                    <a:lnTo>
                      <a:pt x="2888" y="348"/>
                    </a:lnTo>
                    <a:cubicBezTo>
                      <a:pt x="2870" y="336"/>
                      <a:pt x="2852" y="324"/>
                      <a:pt x="2833" y="314"/>
                    </a:cubicBezTo>
                    <a:cubicBezTo>
                      <a:pt x="2808" y="299"/>
                      <a:pt x="2782" y="286"/>
                      <a:pt x="2755" y="274"/>
                    </a:cubicBezTo>
                    <a:cubicBezTo>
                      <a:pt x="2732" y="262"/>
                      <a:pt x="2709" y="252"/>
                      <a:pt x="2685" y="242"/>
                    </a:cubicBezTo>
                    <a:cubicBezTo>
                      <a:pt x="2662" y="231"/>
                      <a:pt x="2637" y="223"/>
                      <a:pt x="2613" y="214"/>
                    </a:cubicBezTo>
                    <a:lnTo>
                      <a:pt x="2577" y="201"/>
                    </a:lnTo>
                    <a:lnTo>
                      <a:pt x="2540" y="189"/>
                    </a:lnTo>
                    <a:lnTo>
                      <a:pt x="2504" y="177"/>
                    </a:lnTo>
                    <a:lnTo>
                      <a:pt x="2467" y="167"/>
                    </a:lnTo>
                    <a:cubicBezTo>
                      <a:pt x="2442" y="160"/>
                      <a:pt x="2417" y="153"/>
                      <a:pt x="2392" y="148"/>
                    </a:cubicBezTo>
                    <a:cubicBezTo>
                      <a:pt x="2367" y="142"/>
                      <a:pt x="2342" y="136"/>
                      <a:pt x="2317" y="132"/>
                    </a:cubicBezTo>
                    <a:lnTo>
                      <a:pt x="2317" y="132"/>
                    </a:lnTo>
                    <a:cubicBezTo>
                      <a:pt x="2152" y="100"/>
                      <a:pt x="1984" y="84"/>
                      <a:pt x="1816" y="84"/>
                    </a:cubicBezTo>
                    <a:cubicBezTo>
                      <a:pt x="1778" y="84"/>
                      <a:pt x="1740" y="85"/>
                      <a:pt x="1702" y="86"/>
                    </a:cubicBezTo>
                    <a:cubicBezTo>
                      <a:pt x="1496" y="94"/>
                      <a:pt x="1288" y="113"/>
                      <a:pt x="1092" y="169"/>
                    </a:cubicBezTo>
                    <a:lnTo>
                      <a:pt x="1092" y="169"/>
                    </a:lnTo>
                    <a:cubicBezTo>
                      <a:pt x="1002" y="194"/>
                      <a:pt x="915" y="231"/>
                      <a:pt x="833" y="278"/>
                    </a:cubicBezTo>
                    <a:cubicBezTo>
                      <a:pt x="827" y="282"/>
                      <a:pt x="821" y="285"/>
                      <a:pt x="815" y="289"/>
                    </a:cubicBezTo>
                    <a:lnTo>
                      <a:pt x="815" y="289"/>
                    </a:lnTo>
                    <a:cubicBezTo>
                      <a:pt x="729" y="343"/>
                      <a:pt x="650" y="407"/>
                      <a:pt x="579" y="480"/>
                    </a:cubicBezTo>
                    <a:cubicBezTo>
                      <a:pt x="298" y="776"/>
                      <a:pt x="100" y="1161"/>
                      <a:pt x="50" y="1572"/>
                    </a:cubicBezTo>
                    <a:lnTo>
                      <a:pt x="50" y="1572"/>
                    </a:lnTo>
                    <a:cubicBezTo>
                      <a:pt x="44" y="1627"/>
                      <a:pt x="40" y="1682"/>
                      <a:pt x="40" y="1738"/>
                    </a:cubicBezTo>
                    <a:cubicBezTo>
                      <a:pt x="40" y="1785"/>
                      <a:pt x="43" y="1833"/>
                      <a:pt x="48" y="1880"/>
                    </a:cubicBezTo>
                    <a:lnTo>
                      <a:pt x="48" y="1880"/>
                    </a:lnTo>
                    <a:cubicBezTo>
                      <a:pt x="58" y="1983"/>
                      <a:pt x="89" y="2082"/>
                      <a:pt x="137" y="2173"/>
                    </a:cubicBezTo>
                    <a:lnTo>
                      <a:pt x="137" y="2173"/>
                    </a:lnTo>
                    <a:cubicBezTo>
                      <a:pt x="139" y="2176"/>
                      <a:pt x="140" y="2178"/>
                      <a:pt x="142" y="2181"/>
                    </a:cubicBezTo>
                    <a:cubicBezTo>
                      <a:pt x="192" y="2268"/>
                      <a:pt x="257" y="2345"/>
                      <a:pt x="333" y="2411"/>
                    </a:cubicBezTo>
                    <a:cubicBezTo>
                      <a:pt x="353" y="2427"/>
                      <a:pt x="372" y="2444"/>
                      <a:pt x="393" y="2459"/>
                    </a:cubicBezTo>
                    <a:cubicBezTo>
                      <a:pt x="414" y="2474"/>
                      <a:pt x="436" y="2488"/>
                      <a:pt x="458" y="2503"/>
                    </a:cubicBezTo>
                    <a:lnTo>
                      <a:pt x="458" y="2503"/>
                    </a:lnTo>
                    <a:cubicBezTo>
                      <a:pt x="484" y="2521"/>
                      <a:pt x="512" y="2538"/>
                      <a:pt x="540" y="2554"/>
                    </a:cubicBezTo>
                    <a:cubicBezTo>
                      <a:pt x="557" y="2564"/>
                      <a:pt x="574" y="2574"/>
                      <a:pt x="591" y="2583"/>
                    </a:cubicBezTo>
                    <a:cubicBezTo>
                      <a:pt x="776" y="2677"/>
                      <a:pt x="980" y="2728"/>
                      <a:pt x="1186" y="2750"/>
                    </a:cubicBezTo>
                    <a:lnTo>
                      <a:pt x="1186" y="2750"/>
                    </a:lnTo>
                    <a:cubicBezTo>
                      <a:pt x="1287" y="2760"/>
                      <a:pt x="1388" y="2765"/>
                      <a:pt x="1489" y="2765"/>
                    </a:cubicBezTo>
                    <a:cubicBezTo>
                      <a:pt x="1595" y="2765"/>
                      <a:pt x="1702" y="2759"/>
                      <a:pt x="1807" y="2749"/>
                    </a:cubicBezTo>
                    <a:cubicBezTo>
                      <a:pt x="2014" y="2731"/>
                      <a:pt x="2221" y="2703"/>
                      <a:pt x="2426" y="2668"/>
                    </a:cubicBezTo>
                    <a:cubicBezTo>
                      <a:pt x="2451" y="2664"/>
                      <a:pt x="2477" y="2660"/>
                      <a:pt x="2502" y="2654"/>
                    </a:cubicBezTo>
                    <a:cubicBezTo>
                      <a:pt x="2527" y="2649"/>
                      <a:pt x="2553" y="2644"/>
                      <a:pt x="2578" y="2638"/>
                    </a:cubicBezTo>
                    <a:cubicBezTo>
                      <a:pt x="2629" y="2628"/>
                      <a:pt x="2678" y="2615"/>
                      <a:pt x="2728" y="2601"/>
                    </a:cubicBezTo>
                    <a:lnTo>
                      <a:pt x="2728" y="2601"/>
                    </a:lnTo>
                    <a:cubicBezTo>
                      <a:pt x="2827" y="2573"/>
                      <a:pt x="2922" y="2535"/>
                      <a:pt x="3013" y="2486"/>
                    </a:cubicBezTo>
                    <a:lnTo>
                      <a:pt x="3013" y="2486"/>
                    </a:lnTo>
                    <a:cubicBezTo>
                      <a:pt x="3021" y="2482"/>
                      <a:pt x="3029" y="2477"/>
                      <a:pt x="3037" y="2473"/>
                    </a:cubicBezTo>
                    <a:cubicBezTo>
                      <a:pt x="3118" y="2426"/>
                      <a:pt x="3190" y="2367"/>
                      <a:pt x="3252" y="2298"/>
                    </a:cubicBezTo>
                    <a:lnTo>
                      <a:pt x="3277" y="2268"/>
                    </a:lnTo>
                    <a:cubicBezTo>
                      <a:pt x="3285" y="2259"/>
                      <a:pt x="3292" y="2248"/>
                      <a:pt x="3300" y="2237"/>
                    </a:cubicBezTo>
                    <a:cubicBezTo>
                      <a:pt x="3316" y="2217"/>
                      <a:pt x="3329" y="2195"/>
                      <a:pt x="3342" y="2173"/>
                    </a:cubicBezTo>
                    <a:lnTo>
                      <a:pt x="3342" y="2173"/>
                    </a:lnTo>
                    <a:cubicBezTo>
                      <a:pt x="3343" y="2171"/>
                      <a:pt x="3344" y="2170"/>
                      <a:pt x="3345" y="2168"/>
                    </a:cubicBezTo>
                    <a:cubicBezTo>
                      <a:pt x="3370" y="2125"/>
                      <a:pt x="3391" y="2080"/>
                      <a:pt x="3409" y="2033"/>
                    </a:cubicBezTo>
                    <a:lnTo>
                      <a:pt x="3409" y="2033"/>
                    </a:lnTo>
                    <a:cubicBezTo>
                      <a:pt x="3445" y="1936"/>
                      <a:pt x="3467" y="1833"/>
                      <a:pt x="3473" y="1730"/>
                    </a:cubicBezTo>
                    <a:lnTo>
                      <a:pt x="3473" y="1730"/>
                    </a:lnTo>
                    <a:cubicBezTo>
                      <a:pt x="3475" y="1703"/>
                      <a:pt x="3475" y="1677"/>
                      <a:pt x="3475" y="1651"/>
                    </a:cubicBezTo>
                    <a:cubicBezTo>
                      <a:pt x="3475" y="1573"/>
                      <a:pt x="3469" y="1495"/>
                      <a:pt x="3455" y="1418"/>
                    </a:cubicBezTo>
                    <a:lnTo>
                      <a:pt x="3456" y="141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6" name="Google Shape;1516;p65"/>
              <p:cNvSpPr/>
              <p:nvPr/>
            </p:nvSpPr>
            <p:spPr>
              <a:xfrm flipH="1">
                <a:off x="2887637" y="2860462"/>
                <a:ext cx="255458" cy="87628"/>
              </a:xfrm>
              <a:custGeom>
                <a:avLst/>
                <a:gdLst/>
                <a:ahLst/>
                <a:cxnLst/>
                <a:rect l="l" t="t" r="r" b="b"/>
                <a:pathLst>
                  <a:path w="688" h="236" extrusionOk="0">
                    <a:moveTo>
                      <a:pt x="5" y="0"/>
                    </a:moveTo>
                    <a:lnTo>
                      <a:pt x="5" y="0"/>
                    </a:lnTo>
                    <a:cubicBezTo>
                      <a:pt x="44" y="42"/>
                      <a:pt x="90" y="78"/>
                      <a:pt x="140" y="107"/>
                    </a:cubicBezTo>
                    <a:cubicBezTo>
                      <a:pt x="148" y="112"/>
                      <a:pt x="155" y="116"/>
                      <a:pt x="163" y="120"/>
                    </a:cubicBezTo>
                    <a:lnTo>
                      <a:pt x="163" y="120"/>
                    </a:lnTo>
                    <a:cubicBezTo>
                      <a:pt x="224" y="152"/>
                      <a:pt x="291" y="168"/>
                      <a:pt x="359" y="168"/>
                    </a:cubicBezTo>
                    <a:cubicBezTo>
                      <a:pt x="411" y="168"/>
                      <a:pt x="463" y="158"/>
                      <a:pt x="512" y="140"/>
                    </a:cubicBezTo>
                    <a:lnTo>
                      <a:pt x="512" y="140"/>
                    </a:lnTo>
                    <a:cubicBezTo>
                      <a:pt x="540" y="129"/>
                      <a:pt x="567" y="117"/>
                      <a:pt x="593" y="101"/>
                    </a:cubicBezTo>
                    <a:cubicBezTo>
                      <a:pt x="625" y="83"/>
                      <a:pt x="654" y="61"/>
                      <a:pt x="682" y="37"/>
                    </a:cubicBezTo>
                    <a:lnTo>
                      <a:pt x="688" y="41"/>
                    </a:lnTo>
                    <a:lnTo>
                      <a:pt x="688" y="41"/>
                    </a:lnTo>
                    <a:cubicBezTo>
                      <a:pt x="687" y="42"/>
                      <a:pt x="687" y="43"/>
                      <a:pt x="686" y="44"/>
                    </a:cubicBezTo>
                    <a:cubicBezTo>
                      <a:pt x="669" y="74"/>
                      <a:pt x="648" y="101"/>
                      <a:pt x="623" y="125"/>
                    </a:cubicBezTo>
                    <a:lnTo>
                      <a:pt x="623" y="125"/>
                    </a:lnTo>
                    <a:cubicBezTo>
                      <a:pt x="600" y="147"/>
                      <a:pt x="575" y="166"/>
                      <a:pt x="547" y="182"/>
                    </a:cubicBezTo>
                    <a:cubicBezTo>
                      <a:pt x="544" y="184"/>
                      <a:pt x="541" y="185"/>
                      <a:pt x="538" y="187"/>
                    </a:cubicBezTo>
                    <a:lnTo>
                      <a:pt x="538" y="187"/>
                    </a:lnTo>
                    <a:cubicBezTo>
                      <a:pt x="481" y="219"/>
                      <a:pt x="418" y="236"/>
                      <a:pt x="353" y="236"/>
                    </a:cubicBezTo>
                    <a:cubicBezTo>
                      <a:pt x="287" y="236"/>
                      <a:pt x="224" y="218"/>
                      <a:pt x="166" y="185"/>
                    </a:cubicBezTo>
                    <a:cubicBezTo>
                      <a:pt x="155" y="179"/>
                      <a:pt x="144" y="172"/>
                      <a:pt x="133" y="165"/>
                    </a:cubicBezTo>
                    <a:lnTo>
                      <a:pt x="133" y="165"/>
                    </a:lnTo>
                    <a:cubicBezTo>
                      <a:pt x="104" y="144"/>
                      <a:pt x="78" y="120"/>
                      <a:pt x="55" y="93"/>
                    </a:cubicBezTo>
                    <a:lnTo>
                      <a:pt x="55" y="93"/>
                    </a:lnTo>
                    <a:cubicBezTo>
                      <a:pt x="42" y="77"/>
                      <a:pt x="30" y="61"/>
                      <a:pt x="19" y="42"/>
                    </a:cubicBezTo>
                    <a:cubicBezTo>
                      <a:pt x="12" y="30"/>
                      <a:pt x="5" y="16"/>
                      <a:pt x="0" y="3"/>
                    </a:cubicBezTo>
                    <a:lnTo>
                      <a:pt x="5" y="0"/>
                    </a:lnTo>
                    <a:close/>
                  </a:path>
                </a:pathLst>
              </a:custGeom>
              <a:solidFill>
                <a:schemeClr val="accent2"/>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7" name="Google Shape;1517;p65"/>
              <p:cNvSpPr/>
              <p:nvPr/>
            </p:nvSpPr>
            <p:spPr>
              <a:xfrm flipH="1">
                <a:off x="3387784" y="2824445"/>
                <a:ext cx="191222" cy="63864"/>
              </a:xfrm>
              <a:custGeom>
                <a:avLst/>
                <a:gdLst/>
                <a:ahLst/>
                <a:cxnLst/>
                <a:rect l="l" t="t" r="r" b="b"/>
                <a:pathLst>
                  <a:path w="515" h="172" extrusionOk="0">
                    <a:moveTo>
                      <a:pt x="6" y="0"/>
                    </a:moveTo>
                    <a:lnTo>
                      <a:pt x="6" y="0"/>
                    </a:lnTo>
                    <a:cubicBezTo>
                      <a:pt x="26" y="15"/>
                      <a:pt x="47" y="29"/>
                      <a:pt x="68" y="41"/>
                    </a:cubicBezTo>
                    <a:cubicBezTo>
                      <a:pt x="89" y="53"/>
                      <a:pt x="109" y="63"/>
                      <a:pt x="131" y="72"/>
                    </a:cubicBezTo>
                    <a:lnTo>
                      <a:pt x="131" y="72"/>
                    </a:lnTo>
                    <a:cubicBezTo>
                      <a:pt x="169" y="89"/>
                      <a:pt x="209" y="99"/>
                      <a:pt x="250" y="103"/>
                    </a:cubicBezTo>
                    <a:lnTo>
                      <a:pt x="250" y="103"/>
                    </a:lnTo>
                    <a:cubicBezTo>
                      <a:pt x="263" y="105"/>
                      <a:pt x="275" y="105"/>
                      <a:pt x="288" y="105"/>
                    </a:cubicBezTo>
                    <a:cubicBezTo>
                      <a:pt x="317" y="105"/>
                      <a:pt x="345" y="102"/>
                      <a:pt x="373" y="96"/>
                    </a:cubicBezTo>
                    <a:lnTo>
                      <a:pt x="373" y="96"/>
                    </a:lnTo>
                    <a:cubicBezTo>
                      <a:pt x="420" y="86"/>
                      <a:pt x="466" y="71"/>
                      <a:pt x="509" y="49"/>
                    </a:cubicBezTo>
                    <a:lnTo>
                      <a:pt x="515" y="54"/>
                    </a:lnTo>
                    <a:lnTo>
                      <a:pt x="515" y="54"/>
                    </a:lnTo>
                    <a:cubicBezTo>
                      <a:pt x="499" y="74"/>
                      <a:pt x="481" y="92"/>
                      <a:pt x="460" y="108"/>
                    </a:cubicBezTo>
                    <a:lnTo>
                      <a:pt x="460" y="108"/>
                    </a:lnTo>
                    <a:cubicBezTo>
                      <a:pt x="450" y="116"/>
                      <a:pt x="439" y="123"/>
                      <a:pt x="428" y="129"/>
                    </a:cubicBezTo>
                    <a:cubicBezTo>
                      <a:pt x="417" y="136"/>
                      <a:pt x="406" y="141"/>
                      <a:pt x="394" y="146"/>
                    </a:cubicBezTo>
                    <a:lnTo>
                      <a:pt x="394" y="146"/>
                    </a:lnTo>
                    <a:cubicBezTo>
                      <a:pt x="356" y="163"/>
                      <a:pt x="314" y="172"/>
                      <a:pt x="272" y="172"/>
                    </a:cubicBezTo>
                    <a:cubicBezTo>
                      <a:pt x="220" y="172"/>
                      <a:pt x="169" y="160"/>
                      <a:pt x="124" y="133"/>
                    </a:cubicBezTo>
                    <a:cubicBezTo>
                      <a:pt x="116" y="129"/>
                      <a:pt x="108" y="123"/>
                      <a:pt x="100" y="117"/>
                    </a:cubicBezTo>
                    <a:lnTo>
                      <a:pt x="100" y="117"/>
                    </a:lnTo>
                    <a:cubicBezTo>
                      <a:pt x="79" y="103"/>
                      <a:pt x="60" y="86"/>
                      <a:pt x="42" y="67"/>
                    </a:cubicBezTo>
                    <a:lnTo>
                      <a:pt x="42" y="67"/>
                    </a:lnTo>
                    <a:cubicBezTo>
                      <a:pt x="30" y="52"/>
                      <a:pt x="20" y="37"/>
                      <a:pt x="10" y="21"/>
                    </a:cubicBezTo>
                    <a:cubicBezTo>
                      <a:pt x="7" y="15"/>
                      <a:pt x="3" y="8"/>
                      <a:pt x="0" y="2"/>
                    </a:cubicBezTo>
                    <a:lnTo>
                      <a:pt x="6" y="0"/>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8" name="Google Shape;1518;p65"/>
              <p:cNvSpPr/>
              <p:nvPr/>
            </p:nvSpPr>
            <p:spPr>
              <a:xfrm flipH="1">
                <a:off x="3289017" y="2856377"/>
                <a:ext cx="77603" cy="169315"/>
              </a:xfrm>
              <a:custGeom>
                <a:avLst/>
                <a:gdLst/>
                <a:ahLst/>
                <a:cxnLst/>
                <a:rect l="l" t="t" r="r" b="b"/>
                <a:pathLst>
                  <a:path w="209" h="456" extrusionOk="0">
                    <a:moveTo>
                      <a:pt x="50" y="265"/>
                    </a:moveTo>
                    <a:cubicBezTo>
                      <a:pt x="22" y="305"/>
                      <a:pt x="-9" y="352"/>
                      <a:pt x="2" y="389"/>
                    </a:cubicBezTo>
                    <a:cubicBezTo>
                      <a:pt x="13" y="426"/>
                      <a:pt x="49" y="445"/>
                      <a:pt x="84" y="452"/>
                    </a:cubicBezTo>
                    <a:lnTo>
                      <a:pt x="84" y="452"/>
                    </a:lnTo>
                    <a:cubicBezTo>
                      <a:pt x="94" y="455"/>
                      <a:pt x="103" y="456"/>
                      <a:pt x="113" y="456"/>
                    </a:cubicBezTo>
                    <a:cubicBezTo>
                      <a:pt x="131" y="456"/>
                      <a:pt x="148" y="452"/>
                      <a:pt x="164" y="443"/>
                    </a:cubicBezTo>
                    <a:cubicBezTo>
                      <a:pt x="202" y="418"/>
                      <a:pt x="207" y="366"/>
                      <a:pt x="208" y="321"/>
                    </a:cubicBezTo>
                    <a:cubicBezTo>
                      <a:pt x="210" y="215"/>
                      <a:pt x="209" y="104"/>
                      <a:pt x="184" y="0"/>
                    </a:cubicBezTo>
                    <a:lnTo>
                      <a:pt x="184" y="0"/>
                    </a:lnTo>
                    <a:cubicBezTo>
                      <a:pt x="154" y="74"/>
                      <a:pt x="121" y="146"/>
                      <a:pt x="83" y="215"/>
                    </a:cubicBezTo>
                    <a:lnTo>
                      <a:pt x="83" y="215"/>
                    </a:lnTo>
                    <a:cubicBezTo>
                      <a:pt x="73" y="232"/>
                      <a:pt x="62" y="249"/>
                      <a:pt x="50" y="26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9" name="Google Shape;1519;p65"/>
              <p:cNvSpPr/>
              <p:nvPr/>
            </p:nvSpPr>
            <p:spPr>
              <a:xfrm flipH="1">
                <a:off x="3281220" y="2841154"/>
                <a:ext cx="86514" cy="188623"/>
              </a:xfrm>
              <a:custGeom>
                <a:avLst/>
                <a:gdLst/>
                <a:ahLst/>
                <a:cxnLst/>
                <a:rect l="l" t="t" r="r" b="b"/>
                <a:pathLst>
                  <a:path w="233" h="508" extrusionOk="0">
                    <a:moveTo>
                      <a:pt x="53" y="306"/>
                    </a:moveTo>
                    <a:cubicBezTo>
                      <a:pt x="44" y="319"/>
                      <a:pt x="35" y="333"/>
                      <a:pt x="27" y="347"/>
                    </a:cubicBezTo>
                    <a:lnTo>
                      <a:pt x="27" y="347"/>
                    </a:lnTo>
                    <a:cubicBezTo>
                      <a:pt x="26" y="348"/>
                      <a:pt x="25" y="350"/>
                      <a:pt x="25" y="351"/>
                    </a:cubicBezTo>
                    <a:cubicBezTo>
                      <a:pt x="17" y="364"/>
                      <a:pt x="11" y="378"/>
                      <a:pt x="8" y="392"/>
                    </a:cubicBezTo>
                    <a:lnTo>
                      <a:pt x="8" y="392"/>
                    </a:lnTo>
                    <a:cubicBezTo>
                      <a:pt x="6" y="398"/>
                      <a:pt x="6" y="405"/>
                      <a:pt x="6" y="411"/>
                    </a:cubicBezTo>
                    <a:cubicBezTo>
                      <a:pt x="6" y="412"/>
                      <a:pt x="6" y="414"/>
                      <a:pt x="6" y="416"/>
                    </a:cubicBezTo>
                    <a:lnTo>
                      <a:pt x="6" y="416"/>
                    </a:lnTo>
                    <a:cubicBezTo>
                      <a:pt x="6" y="423"/>
                      <a:pt x="9" y="431"/>
                      <a:pt x="13" y="438"/>
                    </a:cubicBezTo>
                    <a:lnTo>
                      <a:pt x="13" y="438"/>
                    </a:lnTo>
                    <a:lnTo>
                      <a:pt x="13" y="438"/>
                    </a:lnTo>
                    <a:cubicBezTo>
                      <a:pt x="20" y="451"/>
                      <a:pt x="31" y="461"/>
                      <a:pt x="44" y="469"/>
                    </a:cubicBezTo>
                    <a:cubicBezTo>
                      <a:pt x="44" y="469"/>
                      <a:pt x="45" y="470"/>
                      <a:pt x="46" y="470"/>
                    </a:cubicBezTo>
                    <a:lnTo>
                      <a:pt x="46" y="470"/>
                    </a:lnTo>
                    <a:cubicBezTo>
                      <a:pt x="65" y="481"/>
                      <a:pt x="87" y="486"/>
                      <a:pt x="109" y="486"/>
                    </a:cubicBezTo>
                    <a:cubicBezTo>
                      <a:pt x="118" y="486"/>
                      <a:pt x="126" y="485"/>
                      <a:pt x="135" y="484"/>
                    </a:cubicBezTo>
                    <a:lnTo>
                      <a:pt x="135" y="484"/>
                    </a:lnTo>
                    <a:cubicBezTo>
                      <a:pt x="141" y="482"/>
                      <a:pt x="147" y="481"/>
                      <a:pt x="153" y="477"/>
                    </a:cubicBezTo>
                    <a:cubicBezTo>
                      <a:pt x="163" y="472"/>
                      <a:pt x="171" y="462"/>
                      <a:pt x="177" y="452"/>
                    </a:cubicBezTo>
                    <a:cubicBezTo>
                      <a:pt x="182" y="444"/>
                      <a:pt x="185" y="436"/>
                      <a:pt x="186" y="427"/>
                    </a:cubicBezTo>
                    <a:lnTo>
                      <a:pt x="186" y="427"/>
                    </a:lnTo>
                    <a:cubicBezTo>
                      <a:pt x="190" y="404"/>
                      <a:pt x="192" y="380"/>
                      <a:pt x="192" y="357"/>
                    </a:cubicBezTo>
                    <a:cubicBezTo>
                      <a:pt x="192" y="349"/>
                      <a:pt x="191" y="341"/>
                      <a:pt x="191" y="334"/>
                    </a:cubicBezTo>
                    <a:lnTo>
                      <a:pt x="191" y="237"/>
                    </a:lnTo>
                    <a:lnTo>
                      <a:pt x="191" y="237"/>
                    </a:lnTo>
                    <a:cubicBezTo>
                      <a:pt x="191" y="173"/>
                      <a:pt x="186" y="109"/>
                      <a:pt x="176" y="45"/>
                    </a:cubicBezTo>
                    <a:lnTo>
                      <a:pt x="200" y="47"/>
                    </a:lnTo>
                    <a:cubicBezTo>
                      <a:pt x="178" y="92"/>
                      <a:pt x="155" y="136"/>
                      <a:pt x="131" y="180"/>
                    </a:cubicBezTo>
                    <a:cubicBezTo>
                      <a:pt x="119" y="201"/>
                      <a:pt x="107" y="223"/>
                      <a:pt x="95" y="244"/>
                    </a:cubicBezTo>
                    <a:lnTo>
                      <a:pt x="95" y="244"/>
                    </a:lnTo>
                    <a:cubicBezTo>
                      <a:pt x="94" y="246"/>
                      <a:pt x="93" y="247"/>
                      <a:pt x="92" y="249"/>
                    </a:cubicBezTo>
                    <a:cubicBezTo>
                      <a:pt x="81" y="269"/>
                      <a:pt x="68" y="288"/>
                      <a:pt x="53" y="306"/>
                    </a:cubicBezTo>
                    <a:moveTo>
                      <a:pt x="53" y="306"/>
                    </a:moveTo>
                    <a:lnTo>
                      <a:pt x="53" y="306"/>
                    </a:lnTo>
                    <a:cubicBezTo>
                      <a:pt x="64" y="292"/>
                      <a:pt x="74" y="278"/>
                      <a:pt x="83" y="261"/>
                    </a:cubicBezTo>
                    <a:cubicBezTo>
                      <a:pt x="86" y="256"/>
                      <a:pt x="89" y="249"/>
                      <a:pt x="93" y="243"/>
                    </a:cubicBezTo>
                    <a:cubicBezTo>
                      <a:pt x="103" y="221"/>
                      <a:pt x="114" y="198"/>
                      <a:pt x="124" y="176"/>
                    </a:cubicBezTo>
                    <a:cubicBezTo>
                      <a:pt x="144" y="130"/>
                      <a:pt x="160" y="84"/>
                      <a:pt x="176" y="36"/>
                    </a:cubicBezTo>
                    <a:lnTo>
                      <a:pt x="188" y="0"/>
                    </a:lnTo>
                    <a:lnTo>
                      <a:pt x="200" y="38"/>
                    </a:lnTo>
                    <a:lnTo>
                      <a:pt x="200" y="38"/>
                    </a:lnTo>
                    <a:cubicBezTo>
                      <a:pt x="219" y="102"/>
                      <a:pt x="230" y="168"/>
                      <a:pt x="232" y="235"/>
                    </a:cubicBezTo>
                    <a:cubicBezTo>
                      <a:pt x="234" y="268"/>
                      <a:pt x="233" y="301"/>
                      <a:pt x="232" y="334"/>
                    </a:cubicBezTo>
                    <a:lnTo>
                      <a:pt x="232" y="334"/>
                    </a:lnTo>
                    <a:cubicBezTo>
                      <a:pt x="232" y="337"/>
                      <a:pt x="232" y="339"/>
                      <a:pt x="232" y="342"/>
                    </a:cubicBezTo>
                    <a:cubicBezTo>
                      <a:pt x="232" y="374"/>
                      <a:pt x="228" y="406"/>
                      <a:pt x="219" y="437"/>
                    </a:cubicBezTo>
                    <a:lnTo>
                      <a:pt x="219" y="437"/>
                    </a:lnTo>
                    <a:cubicBezTo>
                      <a:pt x="217" y="445"/>
                      <a:pt x="213" y="453"/>
                      <a:pt x="209" y="460"/>
                    </a:cubicBezTo>
                    <a:cubicBezTo>
                      <a:pt x="204" y="470"/>
                      <a:pt x="197" y="477"/>
                      <a:pt x="189" y="485"/>
                    </a:cubicBezTo>
                    <a:lnTo>
                      <a:pt x="189" y="485"/>
                    </a:lnTo>
                    <a:cubicBezTo>
                      <a:pt x="185" y="489"/>
                      <a:pt x="180" y="493"/>
                      <a:pt x="174" y="496"/>
                    </a:cubicBezTo>
                    <a:cubicBezTo>
                      <a:pt x="163" y="503"/>
                      <a:pt x="150" y="507"/>
                      <a:pt x="137" y="508"/>
                    </a:cubicBezTo>
                    <a:lnTo>
                      <a:pt x="137" y="508"/>
                    </a:lnTo>
                    <a:cubicBezTo>
                      <a:pt x="134" y="508"/>
                      <a:pt x="130" y="508"/>
                      <a:pt x="126" y="508"/>
                    </a:cubicBezTo>
                    <a:cubicBezTo>
                      <a:pt x="99" y="508"/>
                      <a:pt x="73" y="501"/>
                      <a:pt x="50" y="488"/>
                    </a:cubicBezTo>
                    <a:cubicBezTo>
                      <a:pt x="46" y="485"/>
                      <a:pt x="42" y="483"/>
                      <a:pt x="38" y="480"/>
                    </a:cubicBezTo>
                    <a:lnTo>
                      <a:pt x="38" y="480"/>
                    </a:lnTo>
                    <a:cubicBezTo>
                      <a:pt x="27" y="472"/>
                      <a:pt x="17" y="463"/>
                      <a:pt x="10" y="450"/>
                    </a:cubicBezTo>
                    <a:cubicBezTo>
                      <a:pt x="9" y="448"/>
                      <a:pt x="7" y="444"/>
                      <a:pt x="6" y="441"/>
                    </a:cubicBezTo>
                    <a:lnTo>
                      <a:pt x="6" y="441"/>
                    </a:lnTo>
                    <a:cubicBezTo>
                      <a:pt x="2" y="433"/>
                      <a:pt x="0" y="425"/>
                      <a:pt x="0" y="416"/>
                    </a:cubicBezTo>
                    <a:lnTo>
                      <a:pt x="0" y="416"/>
                    </a:lnTo>
                    <a:cubicBezTo>
                      <a:pt x="0" y="407"/>
                      <a:pt x="1" y="399"/>
                      <a:pt x="4" y="391"/>
                    </a:cubicBezTo>
                    <a:lnTo>
                      <a:pt x="4" y="391"/>
                    </a:lnTo>
                    <a:cubicBezTo>
                      <a:pt x="10" y="376"/>
                      <a:pt x="17" y="361"/>
                      <a:pt x="25" y="347"/>
                    </a:cubicBezTo>
                    <a:cubicBezTo>
                      <a:pt x="33" y="333"/>
                      <a:pt x="43" y="319"/>
                      <a:pt x="53" y="30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0" name="Google Shape;1520;p65"/>
              <p:cNvSpPr/>
              <p:nvPr/>
            </p:nvSpPr>
            <p:spPr>
              <a:xfrm flipH="1">
                <a:off x="2920312" y="2696345"/>
                <a:ext cx="181197" cy="69063"/>
              </a:xfrm>
              <a:custGeom>
                <a:avLst/>
                <a:gdLst/>
                <a:ahLst/>
                <a:cxnLst/>
                <a:rect l="l" t="t" r="r" b="b"/>
                <a:pathLst>
                  <a:path w="488" h="186" extrusionOk="0">
                    <a:moveTo>
                      <a:pt x="0" y="62"/>
                    </a:moveTo>
                    <a:lnTo>
                      <a:pt x="0" y="62"/>
                    </a:lnTo>
                    <a:cubicBezTo>
                      <a:pt x="13" y="51"/>
                      <a:pt x="26" y="42"/>
                      <a:pt x="40" y="34"/>
                    </a:cubicBezTo>
                    <a:cubicBezTo>
                      <a:pt x="68" y="18"/>
                      <a:pt x="98" y="7"/>
                      <a:pt x="129" y="3"/>
                    </a:cubicBezTo>
                    <a:lnTo>
                      <a:pt x="129" y="3"/>
                    </a:lnTo>
                    <a:cubicBezTo>
                      <a:pt x="141" y="1"/>
                      <a:pt x="153" y="0"/>
                      <a:pt x="165" y="0"/>
                    </a:cubicBezTo>
                    <a:cubicBezTo>
                      <a:pt x="177" y="0"/>
                      <a:pt x="189" y="1"/>
                      <a:pt x="201" y="3"/>
                    </a:cubicBezTo>
                    <a:lnTo>
                      <a:pt x="201" y="3"/>
                    </a:lnTo>
                    <a:cubicBezTo>
                      <a:pt x="224" y="7"/>
                      <a:pt x="247" y="12"/>
                      <a:pt x="270" y="19"/>
                    </a:cubicBezTo>
                    <a:lnTo>
                      <a:pt x="270" y="19"/>
                    </a:lnTo>
                    <a:cubicBezTo>
                      <a:pt x="293" y="25"/>
                      <a:pt x="315" y="34"/>
                      <a:pt x="336" y="44"/>
                    </a:cubicBezTo>
                    <a:lnTo>
                      <a:pt x="336" y="44"/>
                    </a:lnTo>
                    <a:cubicBezTo>
                      <a:pt x="344" y="48"/>
                      <a:pt x="352" y="52"/>
                      <a:pt x="360" y="56"/>
                    </a:cubicBezTo>
                    <a:cubicBezTo>
                      <a:pt x="373" y="64"/>
                      <a:pt x="385" y="71"/>
                      <a:pt x="396" y="80"/>
                    </a:cubicBezTo>
                    <a:lnTo>
                      <a:pt x="396" y="80"/>
                    </a:lnTo>
                    <a:cubicBezTo>
                      <a:pt x="434" y="107"/>
                      <a:pt x="465" y="141"/>
                      <a:pt x="488" y="181"/>
                    </a:cubicBezTo>
                    <a:lnTo>
                      <a:pt x="482" y="186"/>
                    </a:lnTo>
                    <a:lnTo>
                      <a:pt x="482" y="186"/>
                    </a:lnTo>
                    <a:cubicBezTo>
                      <a:pt x="460" y="164"/>
                      <a:pt x="436" y="145"/>
                      <a:pt x="408" y="129"/>
                    </a:cubicBezTo>
                    <a:cubicBezTo>
                      <a:pt x="398" y="124"/>
                      <a:pt x="388" y="118"/>
                      <a:pt x="377" y="113"/>
                    </a:cubicBezTo>
                    <a:lnTo>
                      <a:pt x="377" y="113"/>
                    </a:lnTo>
                    <a:cubicBezTo>
                      <a:pt x="358" y="104"/>
                      <a:pt x="338" y="97"/>
                      <a:pt x="318" y="92"/>
                    </a:cubicBezTo>
                    <a:lnTo>
                      <a:pt x="318" y="92"/>
                    </a:lnTo>
                    <a:cubicBezTo>
                      <a:pt x="298" y="86"/>
                      <a:pt x="278" y="82"/>
                      <a:pt x="258" y="79"/>
                    </a:cubicBezTo>
                    <a:lnTo>
                      <a:pt x="258" y="79"/>
                    </a:lnTo>
                    <a:cubicBezTo>
                      <a:pt x="247" y="78"/>
                      <a:pt x="238" y="78"/>
                      <a:pt x="227" y="78"/>
                    </a:cubicBezTo>
                    <a:cubicBezTo>
                      <a:pt x="217" y="78"/>
                      <a:pt x="206" y="78"/>
                      <a:pt x="196" y="79"/>
                    </a:cubicBezTo>
                    <a:lnTo>
                      <a:pt x="196" y="79"/>
                    </a:lnTo>
                    <a:cubicBezTo>
                      <a:pt x="186" y="80"/>
                      <a:pt x="176" y="80"/>
                      <a:pt x="165" y="80"/>
                    </a:cubicBezTo>
                    <a:cubicBezTo>
                      <a:pt x="155" y="80"/>
                      <a:pt x="145" y="80"/>
                      <a:pt x="135" y="79"/>
                    </a:cubicBezTo>
                    <a:lnTo>
                      <a:pt x="135" y="79"/>
                    </a:lnTo>
                    <a:cubicBezTo>
                      <a:pt x="91" y="79"/>
                      <a:pt x="47" y="75"/>
                      <a:pt x="4" y="69"/>
                    </a:cubicBezTo>
                    <a:lnTo>
                      <a:pt x="0" y="62"/>
                    </a:lnTo>
                    <a:close/>
                  </a:path>
                </a:pathLst>
              </a:custGeom>
              <a:solidFill>
                <a:schemeClr val="accent2"/>
              </a:solidFill>
              <a:ln>
                <a:noFill/>
              </a:ln>
            </p:spPr>
            <p:txBody>
              <a:bodyPr spcFirstLastPara="1" wrap="square" lIns="90000" tIns="21950" rIns="90000" bIns="219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1" name="Google Shape;1521;p65"/>
              <p:cNvSpPr/>
              <p:nvPr/>
            </p:nvSpPr>
            <p:spPr>
              <a:xfrm flipH="1">
                <a:off x="3396324" y="2665898"/>
                <a:ext cx="155948" cy="51983"/>
              </a:xfrm>
              <a:custGeom>
                <a:avLst/>
                <a:gdLst/>
                <a:ahLst/>
                <a:cxnLst/>
                <a:rect l="l" t="t" r="r" b="b"/>
                <a:pathLst>
                  <a:path w="420" h="140" extrusionOk="0">
                    <a:moveTo>
                      <a:pt x="0" y="134"/>
                    </a:moveTo>
                    <a:lnTo>
                      <a:pt x="0" y="134"/>
                    </a:lnTo>
                    <a:cubicBezTo>
                      <a:pt x="25" y="104"/>
                      <a:pt x="55" y="79"/>
                      <a:pt x="89" y="58"/>
                    </a:cubicBezTo>
                    <a:lnTo>
                      <a:pt x="89" y="58"/>
                    </a:lnTo>
                    <a:cubicBezTo>
                      <a:pt x="91" y="57"/>
                      <a:pt x="93" y="56"/>
                      <a:pt x="95" y="55"/>
                    </a:cubicBezTo>
                    <a:cubicBezTo>
                      <a:pt x="128" y="36"/>
                      <a:pt x="163" y="22"/>
                      <a:pt x="200" y="13"/>
                    </a:cubicBezTo>
                    <a:cubicBezTo>
                      <a:pt x="220" y="9"/>
                      <a:pt x="239" y="4"/>
                      <a:pt x="260" y="1"/>
                    </a:cubicBezTo>
                    <a:lnTo>
                      <a:pt x="260" y="1"/>
                    </a:lnTo>
                    <a:cubicBezTo>
                      <a:pt x="267" y="0"/>
                      <a:pt x="274" y="0"/>
                      <a:pt x="282" y="0"/>
                    </a:cubicBezTo>
                    <a:cubicBezTo>
                      <a:pt x="295" y="0"/>
                      <a:pt x="309" y="1"/>
                      <a:pt x="322" y="5"/>
                    </a:cubicBezTo>
                    <a:lnTo>
                      <a:pt x="322" y="5"/>
                    </a:lnTo>
                    <a:cubicBezTo>
                      <a:pt x="339" y="9"/>
                      <a:pt x="356" y="17"/>
                      <a:pt x="371" y="24"/>
                    </a:cubicBezTo>
                    <a:cubicBezTo>
                      <a:pt x="375" y="27"/>
                      <a:pt x="378" y="28"/>
                      <a:pt x="381" y="31"/>
                    </a:cubicBezTo>
                    <a:lnTo>
                      <a:pt x="381" y="31"/>
                    </a:lnTo>
                    <a:cubicBezTo>
                      <a:pt x="393" y="38"/>
                      <a:pt x="405" y="49"/>
                      <a:pt x="411" y="61"/>
                    </a:cubicBezTo>
                    <a:cubicBezTo>
                      <a:pt x="416" y="69"/>
                      <a:pt x="418" y="77"/>
                      <a:pt x="420" y="85"/>
                    </a:cubicBezTo>
                    <a:lnTo>
                      <a:pt x="414" y="90"/>
                    </a:lnTo>
                    <a:lnTo>
                      <a:pt x="414" y="90"/>
                    </a:lnTo>
                    <a:cubicBezTo>
                      <a:pt x="397" y="85"/>
                      <a:pt x="380" y="82"/>
                      <a:pt x="362" y="82"/>
                    </a:cubicBezTo>
                    <a:lnTo>
                      <a:pt x="362" y="82"/>
                    </a:lnTo>
                    <a:cubicBezTo>
                      <a:pt x="345" y="82"/>
                      <a:pt x="328" y="82"/>
                      <a:pt x="311" y="82"/>
                    </a:cubicBezTo>
                    <a:lnTo>
                      <a:pt x="311" y="82"/>
                    </a:lnTo>
                    <a:cubicBezTo>
                      <a:pt x="294" y="82"/>
                      <a:pt x="277" y="80"/>
                      <a:pt x="261" y="78"/>
                    </a:cubicBezTo>
                    <a:lnTo>
                      <a:pt x="261" y="78"/>
                    </a:lnTo>
                    <a:cubicBezTo>
                      <a:pt x="247" y="76"/>
                      <a:pt x="232" y="74"/>
                      <a:pt x="218" y="74"/>
                    </a:cubicBezTo>
                    <a:cubicBezTo>
                      <a:pt x="215" y="74"/>
                      <a:pt x="212" y="74"/>
                      <a:pt x="209" y="75"/>
                    </a:cubicBezTo>
                    <a:lnTo>
                      <a:pt x="209" y="75"/>
                    </a:lnTo>
                    <a:cubicBezTo>
                      <a:pt x="191" y="76"/>
                      <a:pt x="174" y="78"/>
                      <a:pt x="157" y="81"/>
                    </a:cubicBezTo>
                    <a:lnTo>
                      <a:pt x="157" y="81"/>
                    </a:lnTo>
                    <a:cubicBezTo>
                      <a:pt x="139" y="84"/>
                      <a:pt x="122" y="88"/>
                      <a:pt x="105" y="94"/>
                    </a:cubicBezTo>
                    <a:lnTo>
                      <a:pt x="105" y="94"/>
                    </a:lnTo>
                    <a:cubicBezTo>
                      <a:pt x="75" y="103"/>
                      <a:pt x="46" y="116"/>
                      <a:pt x="19" y="131"/>
                    </a:cubicBezTo>
                    <a:cubicBezTo>
                      <a:pt x="15" y="134"/>
                      <a:pt x="10" y="137"/>
                      <a:pt x="5" y="140"/>
                    </a:cubicBezTo>
                    <a:lnTo>
                      <a:pt x="0" y="134"/>
                    </a:lnTo>
                    <a:close/>
                  </a:path>
                </a:pathLst>
              </a:custGeom>
              <a:solidFill>
                <a:schemeClr val="accent2"/>
              </a:solidFill>
              <a:ln>
                <a:noFill/>
              </a:ln>
            </p:spPr>
            <p:txBody>
              <a:bodyPr spcFirstLastPara="1" wrap="square" lIns="90000" tIns="5400" rIns="90000" bIns="54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2" name="Google Shape;1522;p65"/>
              <p:cNvSpPr/>
              <p:nvPr/>
            </p:nvSpPr>
            <p:spPr>
              <a:xfrm flipH="1">
                <a:off x="3026505" y="3040173"/>
                <a:ext cx="150007" cy="67206"/>
              </a:xfrm>
              <a:custGeom>
                <a:avLst/>
                <a:gdLst/>
                <a:ahLst/>
                <a:cxnLst/>
                <a:rect l="l" t="t" r="r" b="b"/>
                <a:pathLst>
                  <a:path w="404" h="181" extrusionOk="0">
                    <a:moveTo>
                      <a:pt x="1" y="139"/>
                    </a:moveTo>
                    <a:cubicBezTo>
                      <a:pt x="19" y="139"/>
                      <a:pt x="37" y="140"/>
                      <a:pt x="55" y="139"/>
                    </a:cubicBezTo>
                    <a:lnTo>
                      <a:pt x="55" y="139"/>
                    </a:lnTo>
                    <a:cubicBezTo>
                      <a:pt x="73" y="138"/>
                      <a:pt x="92" y="137"/>
                      <a:pt x="110" y="134"/>
                    </a:cubicBezTo>
                    <a:lnTo>
                      <a:pt x="110" y="134"/>
                    </a:lnTo>
                    <a:cubicBezTo>
                      <a:pt x="182" y="124"/>
                      <a:pt x="251" y="101"/>
                      <a:pt x="315" y="66"/>
                    </a:cubicBezTo>
                    <a:lnTo>
                      <a:pt x="315" y="66"/>
                    </a:lnTo>
                    <a:cubicBezTo>
                      <a:pt x="319" y="65"/>
                      <a:pt x="322" y="63"/>
                      <a:pt x="326" y="61"/>
                    </a:cubicBezTo>
                    <a:cubicBezTo>
                      <a:pt x="353" y="45"/>
                      <a:pt x="379" y="24"/>
                      <a:pt x="400" y="0"/>
                    </a:cubicBezTo>
                    <a:lnTo>
                      <a:pt x="404" y="4"/>
                    </a:lnTo>
                    <a:lnTo>
                      <a:pt x="404" y="4"/>
                    </a:lnTo>
                    <a:cubicBezTo>
                      <a:pt x="400" y="21"/>
                      <a:pt x="394" y="38"/>
                      <a:pt x="385" y="53"/>
                    </a:cubicBezTo>
                    <a:cubicBezTo>
                      <a:pt x="373" y="74"/>
                      <a:pt x="357" y="92"/>
                      <a:pt x="338" y="107"/>
                    </a:cubicBezTo>
                    <a:lnTo>
                      <a:pt x="338" y="107"/>
                    </a:lnTo>
                    <a:cubicBezTo>
                      <a:pt x="324" y="118"/>
                      <a:pt x="309" y="130"/>
                      <a:pt x="294" y="138"/>
                    </a:cubicBezTo>
                    <a:cubicBezTo>
                      <a:pt x="274" y="150"/>
                      <a:pt x="254" y="158"/>
                      <a:pt x="233" y="165"/>
                    </a:cubicBezTo>
                    <a:lnTo>
                      <a:pt x="233" y="165"/>
                    </a:lnTo>
                    <a:cubicBezTo>
                      <a:pt x="201" y="176"/>
                      <a:pt x="167" y="181"/>
                      <a:pt x="132" y="181"/>
                    </a:cubicBezTo>
                    <a:cubicBezTo>
                      <a:pt x="126" y="181"/>
                      <a:pt x="121" y="181"/>
                      <a:pt x="115" y="181"/>
                    </a:cubicBezTo>
                    <a:lnTo>
                      <a:pt x="115" y="181"/>
                    </a:lnTo>
                    <a:cubicBezTo>
                      <a:pt x="77" y="179"/>
                      <a:pt x="41" y="169"/>
                      <a:pt x="8" y="150"/>
                    </a:cubicBezTo>
                    <a:cubicBezTo>
                      <a:pt x="5" y="149"/>
                      <a:pt x="3" y="146"/>
                      <a:pt x="0" y="145"/>
                    </a:cubicBezTo>
                    <a:lnTo>
                      <a:pt x="1" y="139"/>
                    </a:lnTo>
                    <a:close/>
                  </a:path>
                </a:pathLst>
              </a:custGeom>
              <a:solidFill>
                <a:schemeClr val="accent2"/>
              </a:solidFill>
              <a:ln>
                <a:noFill/>
              </a:ln>
            </p:spPr>
            <p:txBody>
              <a:bodyPr spcFirstLastPara="1" wrap="square" lIns="90000" tIns="20150" rIns="90000" bIns="201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3" name="Google Shape;1523;p65"/>
              <p:cNvSpPr/>
              <p:nvPr/>
            </p:nvSpPr>
            <p:spPr>
              <a:xfrm flipH="1">
                <a:off x="2275725" y="1979728"/>
                <a:ext cx="1568392" cy="1327415"/>
              </a:xfrm>
              <a:custGeom>
                <a:avLst/>
                <a:gdLst/>
                <a:ahLst/>
                <a:cxnLst/>
                <a:rect l="l" t="t" r="r" b="b"/>
                <a:pathLst>
                  <a:path w="4224" h="3575" extrusionOk="0">
                    <a:moveTo>
                      <a:pt x="1688" y="1"/>
                    </a:moveTo>
                    <a:cubicBezTo>
                      <a:pt x="1426" y="-5"/>
                      <a:pt x="1159" y="29"/>
                      <a:pt x="919" y="136"/>
                    </a:cubicBezTo>
                    <a:cubicBezTo>
                      <a:pt x="679" y="243"/>
                      <a:pt x="467" y="428"/>
                      <a:pt x="358" y="670"/>
                    </a:cubicBezTo>
                    <a:cubicBezTo>
                      <a:pt x="226" y="962"/>
                      <a:pt x="239" y="1338"/>
                      <a:pt x="0" y="1549"/>
                    </a:cubicBezTo>
                    <a:lnTo>
                      <a:pt x="0" y="1549"/>
                    </a:lnTo>
                    <a:cubicBezTo>
                      <a:pt x="42" y="1538"/>
                      <a:pt x="82" y="1521"/>
                      <a:pt x="119" y="1500"/>
                    </a:cubicBezTo>
                    <a:cubicBezTo>
                      <a:pt x="146" y="1484"/>
                      <a:pt x="172" y="1467"/>
                      <a:pt x="195" y="1446"/>
                    </a:cubicBezTo>
                    <a:lnTo>
                      <a:pt x="195" y="1446"/>
                    </a:lnTo>
                    <a:cubicBezTo>
                      <a:pt x="181" y="1493"/>
                      <a:pt x="162" y="1537"/>
                      <a:pt x="137" y="1580"/>
                    </a:cubicBezTo>
                    <a:cubicBezTo>
                      <a:pt x="117" y="1615"/>
                      <a:pt x="93" y="1648"/>
                      <a:pt x="66" y="1679"/>
                    </a:cubicBezTo>
                    <a:cubicBezTo>
                      <a:pt x="610" y="1821"/>
                      <a:pt x="1178" y="1819"/>
                      <a:pt x="1740" y="1817"/>
                    </a:cubicBezTo>
                    <a:lnTo>
                      <a:pt x="1740" y="1817"/>
                    </a:lnTo>
                    <a:cubicBezTo>
                      <a:pt x="1745" y="1817"/>
                      <a:pt x="1750" y="1817"/>
                      <a:pt x="1756" y="1817"/>
                    </a:cubicBezTo>
                    <a:cubicBezTo>
                      <a:pt x="1786" y="1817"/>
                      <a:pt x="1816" y="1813"/>
                      <a:pt x="1845" y="1806"/>
                    </a:cubicBezTo>
                    <a:cubicBezTo>
                      <a:pt x="1972" y="1767"/>
                      <a:pt x="2018" y="1612"/>
                      <a:pt x="2044" y="1480"/>
                    </a:cubicBezTo>
                    <a:lnTo>
                      <a:pt x="2044" y="1480"/>
                    </a:lnTo>
                    <a:cubicBezTo>
                      <a:pt x="2070" y="1564"/>
                      <a:pt x="2083" y="1652"/>
                      <a:pt x="2083" y="1741"/>
                    </a:cubicBezTo>
                    <a:cubicBezTo>
                      <a:pt x="2083" y="1781"/>
                      <a:pt x="2080" y="1821"/>
                      <a:pt x="2075" y="1861"/>
                    </a:cubicBezTo>
                    <a:lnTo>
                      <a:pt x="2075" y="1861"/>
                    </a:lnTo>
                    <a:cubicBezTo>
                      <a:pt x="2233" y="1897"/>
                      <a:pt x="2395" y="1916"/>
                      <a:pt x="2558" y="1916"/>
                    </a:cubicBezTo>
                    <a:cubicBezTo>
                      <a:pt x="2602" y="1916"/>
                      <a:pt x="2646" y="1914"/>
                      <a:pt x="2690" y="1912"/>
                    </a:cubicBezTo>
                    <a:lnTo>
                      <a:pt x="2690" y="1912"/>
                    </a:lnTo>
                    <a:cubicBezTo>
                      <a:pt x="2774" y="2066"/>
                      <a:pt x="2818" y="2238"/>
                      <a:pt x="2818" y="2414"/>
                    </a:cubicBezTo>
                    <a:cubicBezTo>
                      <a:pt x="2818" y="2501"/>
                      <a:pt x="2807" y="2588"/>
                      <a:pt x="2785" y="2672"/>
                    </a:cubicBezTo>
                    <a:cubicBezTo>
                      <a:pt x="2770" y="2731"/>
                      <a:pt x="2750" y="2790"/>
                      <a:pt x="2753" y="2850"/>
                    </a:cubicBezTo>
                    <a:cubicBezTo>
                      <a:pt x="2757" y="2914"/>
                      <a:pt x="2785" y="2972"/>
                      <a:pt x="2801" y="3033"/>
                    </a:cubicBezTo>
                    <a:cubicBezTo>
                      <a:pt x="2855" y="3227"/>
                      <a:pt x="2776" y="3452"/>
                      <a:pt x="2612" y="3566"/>
                    </a:cubicBezTo>
                    <a:cubicBezTo>
                      <a:pt x="2988" y="3583"/>
                      <a:pt x="3388" y="3595"/>
                      <a:pt x="3713" y="3403"/>
                    </a:cubicBezTo>
                    <a:cubicBezTo>
                      <a:pt x="3805" y="3349"/>
                      <a:pt x="3893" y="3273"/>
                      <a:pt x="3918" y="3169"/>
                    </a:cubicBezTo>
                    <a:cubicBezTo>
                      <a:pt x="3931" y="3112"/>
                      <a:pt x="3924" y="3052"/>
                      <a:pt x="3931" y="2994"/>
                    </a:cubicBezTo>
                    <a:cubicBezTo>
                      <a:pt x="3946" y="2859"/>
                      <a:pt x="4028" y="2743"/>
                      <a:pt x="4089" y="2622"/>
                    </a:cubicBezTo>
                    <a:cubicBezTo>
                      <a:pt x="4250" y="2305"/>
                      <a:pt x="4266" y="1919"/>
                      <a:pt x="4143" y="1586"/>
                    </a:cubicBezTo>
                    <a:cubicBezTo>
                      <a:pt x="4115" y="1514"/>
                      <a:pt x="4063" y="1447"/>
                      <a:pt x="4039" y="1376"/>
                    </a:cubicBezTo>
                    <a:cubicBezTo>
                      <a:pt x="4010" y="1291"/>
                      <a:pt x="4009" y="1193"/>
                      <a:pt x="3982" y="1106"/>
                    </a:cubicBezTo>
                    <a:cubicBezTo>
                      <a:pt x="3862" y="720"/>
                      <a:pt x="3534" y="306"/>
                      <a:pt x="3141" y="170"/>
                    </a:cubicBezTo>
                    <a:cubicBezTo>
                      <a:pt x="2907" y="90"/>
                      <a:pt x="2573" y="50"/>
                      <a:pt x="2365" y="215"/>
                    </a:cubicBezTo>
                    <a:cubicBezTo>
                      <a:pt x="2303" y="125"/>
                      <a:pt x="2202" y="114"/>
                      <a:pt x="2106" y="76"/>
                    </a:cubicBezTo>
                    <a:lnTo>
                      <a:pt x="2106" y="76"/>
                    </a:lnTo>
                    <a:cubicBezTo>
                      <a:pt x="1972" y="27"/>
                      <a:pt x="1831" y="2"/>
                      <a:pt x="1688" y="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4" name="Google Shape;1524;p65"/>
              <p:cNvSpPr/>
              <p:nvPr/>
            </p:nvSpPr>
            <p:spPr>
              <a:xfrm flipH="1">
                <a:off x="3358822" y="2036538"/>
                <a:ext cx="252487" cy="148893"/>
              </a:xfrm>
              <a:custGeom>
                <a:avLst/>
                <a:gdLst/>
                <a:ahLst/>
                <a:cxnLst/>
                <a:rect l="l" t="t" r="r" b="b"/>
                <a:pathLst>
                  <a:path w="680" h="401" extrusionOk="0">
                    <a:moveTo>
                      <a:pt x="680" y="0"/>
                    </a:moveTo>
                    <a:lnTo>
                      <a:pt x="680" y="0"/>
                    </a:lnTo>
                    <a:cubicBezTo>
                      <a:pt x="616" y="20"/>
                      <a:pt x="553" y="42"/>
                      <a:pt x="492" y="68"/>
                    </a:cubicBezTo>
                    <a:lnTo>
                      <a:pt x="492" y="68"/>
                    </a:lnTo>
                    <a:cubicBezTo>
                      <a:pt x="435" y="92"/>
                      <a:pt x="380" y="119"/>
                      <a:pt x="327" y="150"/>
                    </a:cubicBezTo>
                    <a:cubicBezTo>
                      <a:pt x="266" y="185"/>
                      <a:pt x="207" y="226"/>
                      <a:pt x="150" y="269"/>
                    </a:cubicBezTo>
                    <a:lnTo>
                      <a:pt x="150" y="269"/>
                    </a:lnTo>
                    <a:cubicBezTo>
                      <a:pt x="98" y="311"/>
                      <a:pt x="48" y="355"/>
                      <a:pt x="0" y="401"/>
                    </a:cubicBezTo>
                    <a:lnTo>
                      <a:pt x="0" y="401"/>
                    </a:lnTo>
                    <a:cubicBezTo>
                      <a:pt x="39" y="346"/>
                      <a:pt x="84" y="296"/>
                      <a:pt x="135" y="251"/>
                    </a:cubicBezTo>
                    <a:lnTo>
                      <a:pt x="135" y="251"/>
                    </a:lnTo>
                    <a:cubicBezTo>
                      <a:pt x="188" y="203"/>
                      <a:pt x="245" y="161"/>
                      <a:pt x="307" y="126"/>
                    </a:cubicBezTo>
                    <a:cubicBezTo>
                      <a:pt x="363" y="93"/>
                      <a:pt x="422" y="67"/>
                      <a:pt x="483" y="46"/>
                    </a:cubicBezTo>
                    <a:lnTo>
                      <a:pt x="483" y="46"/>
                    </a:lnTo>
                    <a:cubicBezTo>
                      <a:pt x="547" y="23"/>
                      <a:pt x="613" y="8"/>
                      <a:pt x="68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5" name="Google Shape;1525;p65"/>
              <p:cNvSpPr/>
              <p:nvPr/>
            </p:nvSpPr>
            <p:spPr>
              <a:xfrm flipH="1">
                <a:off x="3470585" y="2141988"/>
                <a:ext cx="171914" cy="221298"/>
              </a:xfrm>
              <a:custGeom>
                <a:avLst/>
                <a:gdLst/>
                <a:ahLst/>
                <a:cxnLst/>
                <a:rect l="l" t="t" r="r" b="b"/>
                <a:pathLst>
                  <a:path w="463" h="596" extrusionOk="0">
                    <a:moveTo>
                      <a:pt x="463" y="0"/>
                    </a:moveTo>
                    <a:cubicBezTo>
                      <a:pt x="413" y="40"/>
                      <a:pt x="366" y="83"/>
                      <a:pt x="320" y="127"/>
                    </a:cubicBezTo>
                    <a:lnTo>
                      <a:pt x="320" y="127"/>
                    </a:lnTo>
                    <a:cubicBezTo>
                      <a:pt x="231" y="217"/>
                      <a:pt x="153" y="318"/>
                      <a:pt x="89" y="427"/>
                    </a:cubicBezTo>
                    <a:cubicBezTo>
                      <a:pt x="56" y="481"/>
                      <a:pt x="27" y="538"/>
                      <a:pt x="0" y="596"/>
                    </a:cubicBezTo>
                    <a:lnTo>
                      <a:pt x="0" y="596"/>
                    </a:lnTo>
                    <a:cubicBezTo>
                      <a:pt x="15" y="533"/>
                      <a:pt x="38" y="473"/>
                      <a:pt x="67" y="415"/>
                    </a:cubicBezTo>
                    <a:lnTo>
                      <a:pt x="67" y="415"/>
                    </a:lnTo>
                    <a:cubicBezTo>
                      <a:pt x="76" y="397"/>
                      <a:pt x="86" y="379"/>
                      <a:pt x="96" y="362"/>
                    </a:cubicBezTo>
                    <a:cubicBezTo>
                      <a:pt x="151" y="267"/>
                      <a:pt x="221" y="181"/>
                      <a:pt x="304" y="109"/>
                    </a:cubicBezTo>
                    <a:lnTo>
                      <a:pt x="304" y="109"/>
                    </a:lnTo>
                    <a:cubicBezTo>
                      <a:pt x="345" y="73"/>
                      <a:pt x="390" y="41"/>
                      <a:pt x="437" y="14"/>
                    </a:cubicBezTo>
                    <a:cubicBezTo>
                      <a:pt x="446" y="9"/>
                      <a:pt x="454" y="4"/>
                      <a:pt x="46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6" name="Google Shape;1526;p65"/>
              <p:cNvSpPr/>
              <p:nvPr/>
            </p:nvSpPr>
            <p:spPr>
              <a:xfrm flipH="1">
                <a:off x="3646212" y="2232215"/>
                <a:ext cx="105079" cy="233180"/>
              </a:xfrm>
              <a:custGeom>
                <a:avLst/>
                <a:gdLst/>
                <a:ahLst/>
                <a:cxnLst/>
                <a:rect l="l" t="t" r="r" b="b"/>
                <a:pathLst>
                  <a:path w="283" h="628" extrusionOk="0">
                    <a:moveTo>
                      <a:pt x="283" y="0"/>
                    </a:moveTo>
                    <a:lnTo>
                      <a:pt x="283" y="0"/>
                    </a:lnTo>
                    <a:cubicBezTo>
                      <a:pt x="281" y="4"/>
                      <a:pt x="279" y="8"/>
                      <a:pt x="276" y="13"/>
                    </a:cubicBezTo>
                    <a:cubicBezTo>
                      <a:pt x="251" y="58"/>
                      <a:pt x="229" y="106"/>
                      <a:pt x="214" y="156"/>
                    </a:cubicBezTo>
                    <a:cubicBezTo>
                      <a:pt x="196" y="211"/>
                      <a:pt x="181" y="266"/>
                      <a:pt x="163" y="322"/>
                    </a:cubicBezTo>
                    <a:lnTo>
                      <a:pt x="163" y="322"/>
                    </a:lnTo>
                    <a:cubicBezTo>
                      <a:pt x="146" y="377"/>
                      <a:pt x="124" y="431"/>
                      <a:pt x="99" y="484"/>
                    </a:cubicBezTo>
                    <a:lnTo>
                      <a:pt x="99" y="484"/>
                    </a:lnTo>
                    <a:cubicBezTo>
                      <a:pt x="93" y="497"/>
                      <a:pt x="87" y="510"/>
                      <a:pt x="79" y="523"/>
                    </a:cubicBezTo>
                    <a:cubicBezTo>
                      <a:pt x="58" y="561"/>
                      <a:pt x="30" y="596"/>
                      <a:pt x="0" y="628"/>
                    </a:cubicBezTo>
                    <a:lnTo>
                      <a:pt x="0" y="628"/>
                    </a:lnTo>
                    <a:cubicBezTo>
                      <a:pt x="4" y="622"/>
                      <a:pt x="7" y="616"/>
                      <a:pt x="10" y="611"/>
                    </a:cubicBezTo>
                    <a:cubicBezTo>
                      <a:pt x="36" y="566"/>
                      <a:pt x="58" y="521"/>
                      <a:pt x="77" y="474"/>
                    </a:cubicBezTo>
                    <a:cubicBezTo>
                      <a:pt x="98" y="421"/>
                      <a:pt x="117" y="367"/>
                      <a:pt x="134" y="312"/>
                    </a:cubicBezTo>
                    <a:cubicBezTo>
                      <a:pt x="152" y="257"/>
                      <a:pt x="168" y="202"/>
                      <a:pt x="191" y="148"/>
                    </a:cubicBezTo>
                    <a:lnTo>
                      <a:pt x="191" y="148"/>
                    </a:lnTo>
                    <a:cubicBezTo>
                      <a:pt x="199" y="126"/>
                      <a:pt x="209" y="104"/>
                      <a:pt x="221" y="84"/>
                    </a:cubicBezTo>
                    <a:cubicBezTo>
                      <a:pt x="239" y="54"/>
                      <a:pt x="260" y="25"/>
                      <a:pt x="28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7" name="Google Shape;1527;p65"/>
              <p:cNvSpPr/>
              <p:nvPr/>
            </p:nvSpPr>
            <p:spPr>
              <a:xfrm flipH="1">
                <a:off x="3055838" y="2056960"/>
                <a:ext cx="269196" cy="27848"/>
              </a:xfrm>
              <a:custGeom>
                <a:avLst/>
                <a:gdLst/>
                <a:ahLst/>
                <a:cxnLst/>
                <a:rect l="l" t="t" r="r" b="b"/>
                <a:pathLst>
                  <a:path w="725" h="75" extrusionOk="0">
                    <a:moveTo>
                      <a:pt x="725" y="39"/>
                    </a:moveTo>
                    <a:cubicBezTo>
                      <a:pt x="664" y="35"/>
                      <a:pt x="604" y="31"/>
                      <a:pt x="543" y="30"/>
                    </a:cubicBezTo>
                    <a:cubicBezTo>
                      <a:pt x="482" y="29"/>
                      <a:pt x="422" y="29"/>
                      <a:pt x="361" y="32"/>
                    </a:cubicBezTo>
                    <a:cubicBezTo>
                      <a:pt x="301" y="35"/>
                      <a:pt x="241" y="40"/>
                      <a:pt x="180" y="48"/>
                    </a:cubicBezTo>
                    <a:cubicBezTo>
                      <a:pt x="120" y="56"/>
                      <a:pt x="60" y="65"/>
                      <a:pt x="0" y="75"/>
                    </a:cubicBezTo>
                    <a:lnTo>
                      <a:pt x="0" y="75"/>
                    </a:lnTo>
                    <a:cubicBezTo>
                      <a:pt x="57" y="53"/>
                      <a:pt x="116" y="36"/>
                      <a:pt x="177" y="24"/>
                    </a:cubicBezTo>
                    <a:lnTo>
                      <a:pt x="177" y="24"/>
                    </a:lnTo>
                    <a:cubicBezTo>
                      <a:pt x="257" y="8"/>
                      <a:pt x="339" y="0"/>
                      <a:pt x="421" y="0"/>
                    </a:cubicBezTo>
                    <a:cubicBezTo>
                      <a:pt x="462" y="0"/>
                      <a:pt x="504" y="2"/>
                      <a:pt x="545" y="6"/>
                    </a:cubicBezTo>
                    <a:lnTo>
                      <a:pt x="545" y="6"/>
                    </a:lnTo>
                    <a:cubicBezTo>
                      <a:pt x="606" y="12"/>
                      <a:pt x="666" y="23"/>
                      <a:pt x="725"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8" name="Google Shape;1528;p65"/>
              <p:cNvSpPr/>
              <p:nvPr/>
            </p:nvSpPr>
            <p:spPr>
              <a:xfrm flipH="1">
                <a:off x="3303126" y="2128621"/>
                <a:ext cx="188994" cy="137012"/>
              </a:xfrm>
              <a:custGeom>
                <a:avLst/>
                <a:gdLst/>
                <a:ahLst/>
                <a:cxnLst/>
                <a:rect l="l" t="t" r="r" b="b"/>
                <a:pathLst>
                  <a:path w="509" h="369" extrusionOk="0">
                    <a:moveTo>
                      <a:pt x="509" y="0"/>
                    </a:moveTo>
                    <a:cubicBezTo>
                      <a:pt x="464" y="28"/>
                      <a:pt x="420" y="55"/>
                      <a:pt x="375" y="83"/>
                    </a:cubicBezTo>
                    <a:cubicBezTo>
                      <a:pt x="331" y="111"/>
                      <a:pt x="287" y="140"/>
                      <a:pt x="245" y="171"/>
                    </a:cubicBezTo>
                    <a:cubicBezTo>
                      <a:pt x="203" y="202"/>
                      <a:pt x="161" y="234"/>
                      <a:pt x="120" y="267"/>
                    </a:cubicBezTo>
                    <a:cubicBezTo>
                      <a:pt x="80" y="300"/>
                      <a:pt x="40" y="334"/>
                      <a:pt x="0" y="369"/>
                    </a:cubicBezTo>
                    <a:lnTo>
                      <a:pt x="0" y="369"/>
                    </a:lnTo>
                    <a:cubicBezTo>
                      <a:pt x="31" y="326"/>
                      <a:pt x="66" y="285"/>
                      <a:pt x="104" y="249"/>
                    </a:cubicBezTo>
                    <a:lnTo>
                      <a:pt x="104" y="249"/>
                    </a:lnTo>
                    <a:cubicBezTo>
                      <a:pt x="170" y="185"/>
                      <a:pt x="243" y="129"/>
                      <a:pt x="322" y="84"/>
                    </a:cubicBezTo>
                    <a:cubicBezTo>
                      <a:pt x="335" y="76"/>
                      <a:pt x="349" y="69"/>
                      <a:pt x="362" y="62"/>
                    </a:cubicBezTo>
                    <a:lnTo>
                      <a:pt x="362" y="62"/>
                    </a:lnTo>
                    <a:cubicBezTo>
                      <a:pt x="409" y="37"/>
                      <a:pt x="458" y="16"/>
                      <a:pt x="509"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9" name="Google Shape;1529;p65"/>
              <p:cNvSpPr/>
              <p:nvPr/>
            </p:nvSpPr>
            <p:spPr>
              <a:xfrm flipH="1">
                <a:off x="3553757" y="2336180"/>
                <a:ext cx="65721" cy="145923"/>
              </a:xfrm>
              <a:custGeom>
                <a:avLst/>
                <a:gdLst/>
                <a:ahLst/>
                <a:cxnLst/>
                <a:rect l="l" t="t" r="r" b="b"/>
                <a:pathLst>
                  <a:path w="177" h="393" extrusionOk="0">
                    <a:moveTo>
                      <a:pt x="177" y="0"/>
                    </a:moveTo>
                    <a:cubicBezTo>
                      <a:pt x="164" y="34"/>
                      <a:pt x="149" y="67"/>
                      <a:pt x="135" y="100"/>
                    </a:cubicBezTo>
                    <a:lnTo>
                      <a:pt x="91" y="197"/>
                    </a:lnTo>
                    <a:lnTo>
                      <a:pt x="47" y="295"/>
                    </a:lnTo>
                    <a:cubicBezTo>
                      <a:pt x="32" y="327"/>
                      <a:pt x="17" y="360"/>
                      <a:pt x="0" y="393"/>
                    </a:cubicBezTo>
                    <a:lnTo>
                      <a:pt x="0" y="393"/>
                    </a:lnTo>
                    <a:cubicBezTo>
                      <a:pt x="5" y="357"/>
                      <a:pt x="13" y="321"/>
                      <a:pt x="24" y="286"/>
                    </a:cubicBezTo>
                    <a:lnTo>
                      <a:pt x="24" y="286"/>
                    </a:lnTo>
                    <a:cubicBezTo>
                      <a:pt x="44" y="223"/>
                      <a:pt x="71" y="162"/>
                      <a:pt x="104" y="105"/>
                    </a:cubicBezTo>
                    <a:cubicBezTo>
                      <a:pt x="107" y="99"/>
                      <a:pt x="110" y="94"/>
                      <a:pt x="113" y="88"/>
                    </a:cubicBezTo>
                    <a:lnTo>
                      <a:pt x="113" y="88"/>
                    </a:lnTo>
                    <a:cubicBezTo>
                      <a:pt x="132" y="57"/>
                      <a:pt x="153" y="27"/>
                      <a:pt x="177"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0" name="Google Shape;1530;p65"/>
              <p:cNvSpPr/>
              <p:nvPr/>
            </p:nvSpPr>
            <p:spPr>
              <a:xfrm flipH="1">
                <a:off x="2668197" y="2266375"/>
                <a:ext cx="112134" cy="327862"/>
              </a:xfrm>
              <a:custGeom>
                <a:avLst/>
                <a:gdLst/>
                <a:ahLst/>
                <a:cxnLst/>
                <a:rect l="l" t="t" r="r" b="b"/>
                <a:pathLst>
                  <a:path w="302" h="883" extrusionOk="0">
                    <a:moveTo>
                      <a:pt x="0" y="0"/>
                    </a:moveTo>
                    <a:lnTo>
                      <a:pt x="0" y="0"/>
                    </a:lnTo>
                    <a:cubicBezTo>
                      <a:pt x="55" y="58"/>
                      <a:pt x="104" y="122"/>
                      <a:pt x="144" y="191"/>
                    </a:cubicBezTo>
                    <a:lnTo>
                      <a:pt x="144" y="191"/>
                    </a:lnTo>
                    <a:cubicBezTo>
                      <a:pt x="145" y="193"/>
                      <a:pt x="146" y="195"/>
                      <a:pt x="148" y="198"/>
                    </a:cubicBezTo>
                    <a:cubicBezTo>
                      <a:pt x="227" y="335"/>
                      <a:pt x="277" y="487"/>
                      <a:pt x="295" y="644"/>
                    </a:cubicBezTo>
                    <a:lnTo>
                      <a:pt x="295" y="644"/>
                    </a:lnTo>
                    <a:cubicBezTo>
                      <a:pt x="299" y="684"/>
                      <a:pt x="302" y="724"/>
                      <a:pt x="302" y="764"/>
                    </a:cubicBezTo>
                    <a:cubicBezTo>
                      <a:pt x="302" y="803"/>
                      <a:pt x="299" y="843"/>
                      <a:pt x="295" y="883"/>
                    </a:cubicBezTo>
                    <a:lnTo>
                      <a:pt x="295" y="883"/>
                    </a:lnTo>
                    <a:cubicBezTo>
                      <a:pt x="292" y="804"/>
                      <a:pt x="284" y="726"/>
                      <a:pt x="271" y="648"/>
                    </a:cubicBezTo>
                    <a:lnTo>
                      <a:pt x="271" y="648"/>
                    </a:lnTo>
                    <a:cubicBezTo>
                      <a:pt x="258" y="570"/>
                      <a:pt x="239" y="494"/>
                      <a:pt x="214" y="420"/>
                    </a:cubicBezTo>
                    <a:lnTo>
                      <a:pt x="214" y="420"/>
                    </a:lnTo>
                    <a:cubicBezTo>
                      <a:pt x="180" y="319"/>
                      <a:pt x="137" y="220"/>
                      <a:pt x="83" y="129"/>
                    </a:cubicBezTo>
                    <a:cubicBezTo>
                      <a:pt x="58" y="84"/>
                      <a:pt x="30" y="42"/>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1" name="Google Shape;1531;p65"/>
              <p:cNvSpPr/>
              <p:nvPr/>
            </p:nvSpPr>
            <p:spPr>
              <a:xfrm flipH="1">
                <a:off x="2710526" y="2472078"/>
                <a:ext cx="19308" cy="155948"/>
              </a:xfrm>
              <a:custGeom>
                <a:avLst/>
                <a:gdLst/>
                <a:ahLst/>
                <a:cxnLst/>
                <a:rect l="l" t="t" r="r" b="b"/>
                <a:pathLst>
                  <a:path w="52" h="420" extrusionOk="0">
                    <a:moveTo>
                      <a:pt x="0" y="0"/>
                    </a:moveTo>
                    <a:lnTo>
                      <a:pt x="0" y="0"/>
                    </a:lnTo>
                    <a:cubicBezTo>
                      <a:pt x="13" y="33"/>
                      <a:pt x="24" y="67"/>
                      <a:pt x="32" y="102"/>
                    </a:cubicBezTo>
                    <a:lnTo>
                      <a:pt x="32" y="102"/>
                    </a:lnTo>
                    <a:cubicBezTo>
                      <a:pt x="45" y="161"/>
                      <a:pt x="52" y="221"/>
                      <a:pt x="52" y="280"/>
                    </a:cubicBezTo>
                    <a:cubicBezTo>
                      <a:pt x="52" y="291"/>
                      <a:pt x="52" y="302"/>
                      <a:pt x="51" y="314"/>
                    </a:cubicBezTo>
                    <a:lnTo>
                      <a:pt x="51" y="314"/>
                    </a:lnTo>
                    <a:cubicBezTo>
                      <a:pt x="50" y="350"/>
                      <a:pt x="45" y="385"/>
                      <a:pt x="38" y="420"/>
                    </a:cubicBezTo>
                    <a:cubicBezTo>
                      <a:pt x="33" y="384"/>
                      <a:pt x="30" y="349"/>
                      <a:pt x="27" y="314"/>
                    </a:cubicBezTo>
                    <a:cubicBezTo>
                      <a:pt x="24" y="279"/>
                      <a:pt x="22" y="245"/>
                      <a:pt x="18" y="211"/>
                    </a:cubicBezTo>
                    <a:cubicBezTo>
                      <a:pt x="15" y="176"/>
                      <a:pt x="11" y="141"/>
                      <a:pt x="8" y="106"/>
                    </a:cubicBezTo>
                    <a:cubicBezTo>
                      <a:pt x="5" y="71"/>
                      <a:pt x="1" y="36"/>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2" name="Google Shape;1532;p65"/>
              <p:cNvSpPr/>
              <p:nvPr/>
            </p:nvSpPr>
            <p:spPr>
              <a:xfrm flipH="1">
                <a:off x="2752112" y="2321699"/>
                <a:ext cx="48270" cy="105451"/>
              </a:xfrm>
              <a:custGeom>
                <a:avLst/>
                <a:gdLst/>
                <a:ahLst/>
                <a:cxnLst/>
                <a:rect l="l" t="t" r="r" b="b"/>
                <a:pathLst>
                  <a:path w="130" h="284" extrusionOk="0">
                    <a:moveTo>
                      <a:pt x="0" y="0"/>
                    </a:moveTo>
                    <a:lnTo>
                      <a:pt x="0" y="0"/>
                    </a:lnTo>
                    <a:cubicBezTo>
                      <a:pt x="22" y="16"/>
                      <a:pt x="42" y="35"/>
                      <a:pt x="58" y="57"/>
                    </a:cubicBezTo>
                    <a:lnTo>
                      <a:pt x="58" y="57"/>
                    </a:lnTo>
                    <a:cubicBezTo>
                      <a:pt x="67" y="69"/>
                      <a:pt x="76" y="82"/>
                      <a:pt x="84" y="96"/>
                    </a:cubicBezTo>
                    <a:cubicBezTo>
                      <a:pt x="103" y="129"/>
                      <a:pt x="117" y="165"/>
                      <a:pt x="124" y="203"/>
                    </a:cubicBezTo>
                    <a:lnTo>
                      <a:pt x="124" y="203"/>
                    </a:lnTo>
                    <a:cubicBezTo>
                      <a:pt x="128" y="221"/>
                      <a:pt x="130" y="240"/>
                      <a:pt x="130" y="259"/>
                    </a:cubicBezTo>
                    <a:cubicBezTo>
                      <a:pt x="130" y="267"/>
                      <a:pt x="130" y="275"/>
                      <a:pt x="129" y="284"/>
                    </a:cubicBezTo>
                    <a:lnTo>
                      <a:pt x="101" y="210"/>
                    </a:lnTo>
                    <a:cubicBezTo>
                      <a:pt x="92" y="186"/>
                      <a:pt x="82" y="162"/>
                      <a:pt x="71" y="139"/>
                    </a:cubicBezTo>
                    <a:cubicBezTo>
                      <a:pt x="61" y="116"/>
                      <a:pt x="50" y="93"/>
                      <a:pt x="38" y="70"/>
                    </a:cubicBezTo>
                    <a:lnTo>
                      <a:pt x="0"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3" name="Google Shape;1533;p65"/>
              <p:cNvSpPr/>
              <p:nvPr/>
            </p:nvSpPr>
            <p:spPr>
              <a:xfrm flipH="1">
                <a:off x="2782559" y="2438289"/>
                <a:ext cx="14110" cy="103594"/>
              </a:xfrm>
              <a:custGeom>
                <a:avLst/>
                <a:gdLst/>
                <a:ahLst/>
                <a:cxnLst/>
                <a:rect l="l" t="t" r="r" b="b"/>
                <a:pathLst>
                  <a:path w="38" h="279" extrusionOk="0">
                    <a:moveTo>
                      <a:pt x="2" y="0"/>
                    </a:moveTo>
                    <a:lnTo>
                      <a:pt x="2" y="0"/>
                    </a:lnTo>
                    <a:cubicBezTo>
                      <a:pt x="12" y="22"/>
                      <a:pt x="19" y="45"/>
                      <a:pt x="24" y="68"/>
                    </a:cubicBezTo>
                    <a:lnTo>
                      <a:pt x="24" y="68"/>
                    </a:lnTo>
                    <a:cubicBezTo>
                      <a:pt x="30" y="91"/>
                      <a:pt x="33" y="114"/>
                      <a:pt x="35" y="138"/>
                    </a:cubicBezTo>
                    <a:lnTo>
                      <a:pt x="35" y="138"/>
                    </a:lnTo>
                    <a:cubicBezTo>
                      <a:pt x="37" y="154"/>
                      <a:pt x="38" y="170"/>
                      <a:pt x="38" y="186"/>
                    </a:cubicBezTo>
                    <a:cubicBezTo>
                      <a:pt x="38" y="194"/>
                      <a:pt x="37" y="201"/>
                      <a:pt x="37" y="208"/>
                    </a:cubicBezTo>
                    <a:lnTo>
                      <a:pt x="37" y="208"/>
                    </a:lnTo>
                    <a:cubicBezTo>
                      <a:pt x="37" y="232"/>
                      <a:pt x="33" y="256"/>
                      <a:pt x="28" y="279"/>
                    </a:cubicBezTo>
                    <a:lnTo>
                      <a:pt x="28" y="279"/>
                    </a:lnTo>
                    <a:cubicBezTo>
                      <a:pt x="21" y="256"/>
                      <a:pt x="16" y="233"/>
                      <a:pt x="13" y="210"/>
                    </a:cubicBezTo>
                    <a:cubicBezTo>
                      <a:pt x="9" y="187"/>
                      <a:pt x="6" y="164"/>
                      <a:pt x="4" y="141"/>
                    </a:cubicBezTo>
                    <a:cubicBezTo>
                      <a:pt x="2" y="118"/>
                      <a:pt x="1" y="94"/>
                      <a:pt x="0" y="71"/>
                    </a:cubicBezTo>
                    <a:lnTo>
                      <a:pt x="0" y="71"/>
                    </a:lnTo>
                    <a:cubicBezTo>
                      <a:pt x="0" y="64"/>
                      <a:pt x="0" y="57"/>
                      <a:pt x="0" y="51"/>
                    </a:cubicBezTo>
                    <a:cubicBezTo>
                      <a:pt x="0" y="34"/>
                      <a:pt x="1" y="17"/>
                      <a:pt x="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4" name="Google Shape;1534;p65"/>
              <p:cNvSpPr/>
              <p:nvPr/>
            </p:nvSpPr>
            <p:spPr>
              <a:xfrm flipH="1">
                <a:off x="2647033" y="2300906"/>
                <a:ext cx="24877" cy="66092"/>
              </a:xfrm>
              <a:custGeom>
                <a:avLst/>
                <a:gdLst/>
                <a:ahLst/>
                <a:cxnLst/>
                <a:rect l="l" t="t" r="r" b="b"/>
                <a:pathLst>
                  <a:path w="67" h="178" extrusionOk="0">
                    <a:moveTo>
                      <a:pt x="0" y="0"/>
                    </a:moveTo>
                    <a:lnTo>
                      <a:pt x="0" y="0"/>
                    </a:lnTo>
                    <a:cubicBezTo>
                      <a:pt x="13" y="11"/>
                      <a:pt x="24" y="23"/>
                      <a:pt x="33" y="37"/>
                    </a:cubicBezTo>
                    <a:lnTo>
                      <a:pt x="33" y="37"/>
                    </a:lnTo>
                    <a:cubicBezTo>
                      <a:pt x="35" y="40"/>
                      <a:pt x="36" y="43"/>
                      <a:pt x="38" y="47"/>
                    </a:cubicBezTo>
                    <a:cubicBezTo>
                      <a:pt x="44" y="58"/>
                      <a:pt x="50" y="69"/>
                      <a:pt x="54" y="81"/>
                    </a:cubicBezTo>
                    <a:lnTo>
                      <a:pt x="54" y="81"/>
                    </a:lnTo>
                    <a:cubicBezTo>
                      <a:pt x="60" y="96"/>
                      <a:pt x="64" y="112"/>
                      <a:pt x="66" y="129"/>
                    </a:cubicBezTo>
                    <a:lnTo>
                      <a:pt x="66" y="129"/>
                    </a:lnTo>
                    <a:cubicBezTo>
                      <a:pt x="67" y="135"/>
                      <a:pt x="67" y="142"/>
                      <a:pt x="67" y="148"/>
                    </a:cubicBezTo>
                    <a:cubicBezTo>
                      <a:pt x="67" y="158"/>
                      <a:pt x="66" y="168"/>
                      <a:pt x="64" y="178"/>
                    </a:cubicBezTo>
                    <a:lnTo>
                      <a:pt x="64" y="178"/>
                    </a:lnTo>
                    <a:cubicBezTo>
                      <a:pt x="63" y="176"/>
                      <a:pt x="62" y="174"/>
                      <a:pt x="60" y="172"/>
                    </a:cubicBezTo>
                    <a:cubicBezTo>
                      <a:pt x="54" y="160"/>
                      <a:pt x="47" y="148"/>
                      <a:pt x="42" y="135"/>
                    </a:cubicBezTo>
                    <a:cubicBezTo>
                      <a:pt x="36" y="121"/>
                      <a:pt x="30" y="106"/>
                      <a:pt x="25" y="92"/>
                    </a:cubicBezTo>
                    <a:cubicBezTo>
                      <a:pt x="20" y="77"/>
                      <a:pt x="15" y="63"/>
                      <a:pt x="10" y="48"/>
                    </a:cubicBezTo>
                    <a:lnTo>
                      <a:pt x="10" y="48"/>
                    </a:lnTo>
                    <a:cubicBezTo>
                      <a:pt x="6" y="32"/>
                      <a:pt x="2" y="16"/>
                      <a:pt x="0" y="0"/>
                    </a:cubicBezTo>
                    <a:close/>
                  </a:path>
                </a:pathLst>
              </a:custGeom>
              <a:solidFill>
                <a:schemeClr val="dk1"/>
              </a:solidFill>
              <a:ln>
                <a:noFill/>
              </a:ln>
            </p:spPr>
            <p:txBody>
              <a:bodyPr spcFirstLastPara="1" wrap="square" lIns="90000" tIns="19075" rIns="90000" bIns="19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5" name="Google Shape;1535;p65"/>
              <p:cNvSpPr/>
              <p:nvPr/>
            </p:nvSpPr>
            <p:spPr>
              <a:xfrm flipH="1">
                <a:off x="2696045" y="2756125"/>
                <a:ext cx="93569" cy="483068"/>
              </a:xfrm>
              <a:custGeom>
                <a:avLst/>
                <a:gdLst/>
                <a:ahLst/>
                <a:cxnLst/>
                <a:rect l="l" t="t" r="r" b="b"/>
                <a:pathLst>
                  <a:path w="252" h="1301" extrusionOk="0">
                    <a:moveTo>
                      <a:pt x="62" y="0"/>
                    </a:moveTo>
                    <a:lnTo>
                      <a:pt x="62" y="0"/>
                    </a:lnTo>
                    <a:cubicBezTo>
                      <a:pt x="85" y="31"/>
                      <a:pt x="106" y="63"/>
                      <a:pt x="126" y="97"/>
                    </a:cubicBezTo>
                    <a:cubicBezTo>
                      <a:pt x="166" y="166"/>
                      <a:pt x="196" y="240"/>
                      <a:pt x="218" y="316"/>
                    </a:cubicBezTo>
                    <a:lnTo>
                      <a:pt x="218" y="316"/>
                    </a:lnTo>
                    <a:cubicBezTo>
                      <a:pt x="234" y="374"/>
                      <a:pt x="244" y="432"/>
                      <a:pt x="250" y="492"/>
                    </a:cubicBezTo>
                    <a:lnTo>
                      <a:pt x="250" y="492"/>
                    </a:lnTo>
                    <a:cubicBezTo>
                      <a:pt x="252" y="507"/>
                      <a:pt x="252" y="522"/>
                      <a:pt x="252" y="537"/>
                    </a:cubicBezTo>
                    <a:cubicBezTo>
                      <a:pt x="252" y="583"/>
                      <a:pt x="244" y="628"/>
                      <a:pt x="228" y="672"/>
                    </a:cubicBezTo>
                    <a:lnTo>
                      <a:pt x="228" y="672"/>
                    </a:lnTo>
                    <a:cubicBezTo>
                      <a:pt x="222" y="685"/>
                      <a:pt x="215" y="699"/>
                      <a:pt x="207" y="712"/>
                    </a:cubicBezTo>
                    <a:cubicBezTo>
                      <a:pt x="200" y="725"/>
                      <a:pt x="192" y="738"/>
                      <a:pt x="183" y="750"/>
                    </a:cubicBezTo>
                    <a:lnTo>
                      <a:pt x="183" y="750"/>
                    </a:lnTo>
                    <a:cubicBezTo>
                      <a:pt x="180" y="755"/>
                      <a:pt x="178" y="760"/>
                      <a:pt x="175" y="764"/>
                    </a:cubicBezTo>
                    <a:cubicBezTo>
                      <a:pt x="171" y="772"/>
                      <a:pt x="166" y="779"/>
                      <a:pt x="163" y="786"/>
                    </a:cubicBezTo>
                    <a:lnTo>
                      <a:pt x="163" y="786"/>
                    </a:lnTo>
                    <a:cubicBezTo>
                      <a:pt x="157" y="799"/>
                      <a:pt x="153" y="812"/>
                      <a:pt x="150" y="825"/>
                    </a:cubicBezTo>
                    <a:cubicBezTo>
                      <a:pt x="138" y="879"/>
                      <a:pt x="147" y="938"/>
                      <a:pt x="150" y="996"/>
                    </a:cubicBezTo>
                    <a:lnTo>
                      <a:pt x="150" y="996"/>
                    </a:lnTo>
                    <a:cubicBezTo>
                      <a:pt x="151" y="1006"/>
                      <a:pt x="151" y="1016"/>
                      <a:pt x="151" y="1026"/>
                    </a:cubicBezTo>
                    <a:cubicBezTo>
                      <a:pt x="151" y="1046"/>
                      <a:pt x="150" y="1066"/>
                      <a:pt x="147" y="1087"/>
                    </a:cubicBezTo>
                    <a:lnTo>
                      <a:pt x="147" y="1087"/>
                    </a:lnTo>
                    <a:cubicBezTo>
                      <a:pt x="142" y="1116"/>
                      <a:pt x="133" y="1145"/>
                      <a:pt x="119" y="1173"/>
                    </a:cubicBezTo>
                    <a:lnTo>
                      <a:pt x="119" y="1173"/>
                    </a:lnTo>
                    <a:cubicBezTo>
                      <a:pt x="116" y="1179"/>
                      <a:pt x="114" y="1186"/>
                      <a:pt x="110" y="1191"/>
                    </a:cubicBezTo>
                    <a:cubicBezTo>
                      <a:pt x="84" y="1237"/>
                      <a:pt x="46" y="1274"/>
                      <a:pt x="0" y="1301"/>
                    </a:cubicBezTo>
                    <a:lnTo>
                      <a:pt x="0" y="1301"/>
                    </a:lnTo>
                    <a:cubicBezTo>
                      <a:pt x="24" y="1284"/>
                      <a:pt x="45" y="1263"/>
                      <a:pt x="63" y="1240"/>
                    </a:cubicBezTo>
                    <a:lnTo>
                      <a:pt x="63" y="1240"/>
                    </a:lnTo>
                    <a:cubicBezTo>
                      <a:pt x="71" y="1229"/>
                      <a:pt x="79" y="1218"/>
                      <a:pt x="86" y="1206"/>
                    </a:cubicBezTo>
                    <a:cubicBezTo>
                      <a:pt x="93" y="1193"/>
                      <a:pt x="100" y="1179"/>
                      <a:pt x="105" y="1166"/>
                    </a:cubicBezTo>
                    <a:lnTo>
                      <a:pt x="105" y="1166"/>
                    </a:lnTo>
                    <a:cubicBezTo>
                      <a:pt x="116" y="1139"/>
                      <a:pt x="123" y="1111"/>
                      <a:pt x="126" y="1083"/>
                    </a:cubicBezTo>
                    <a:lnTo>
                      <a:pt x="126" y="1083"/>
                    </a:lnTo>
                    <a:cubicBezTo>
                      <a:pt x="128" y="1069"/>
                      <a:pt x="128" y="1055"/>
                      <a:pt x="128" y="1040"/>
                    </a:cubicBezTo>
                    <a:cubicBezTo>
                      <a:pt x="128" y="1026"/>
                      <a:pt x="128" y="1012"/>
                      <a:pt x="126" y="997"/>
                    </a:cubicBezTo>
                    <a:cubicBezTo>
                      <a:pt x="121" y="940"/>
                      <a:pt x="110" y="880"/>
                      <a:pt x="123" y="818"/>
                    </a:cubicBezTo>
                    <a:lnTo>
                      <a:pt x="123" y="818"/>
                    </a:lnTo>
                    <a:cubicBezTo>
                      <a:pt x="126" y="803"/>
                      <a:pt x="130" y="788"/>
                      <a:pt x="137" y="773"/>
                    </a:cubicBezTo>
                    <a:lnTo>
                      <a:pt x="137" y="773"/>
                    </a:lnTo>
                    <a:cubicBezTo>
                      <a:pt x="141" y="764"/>
                      <a:pt x="146" y="754"/>
                      <a:pt x="151" y="745"/>
                    </a:cubicBezTo>
                    <a:cubicBezTo>
                      <a:pt x="154" y="741"/>
                      <a:pt x="156" y="737"/>
                      <a:pt x="159" y="733"/>
                    </a:cubicBezTo>
                    <a:lnTo>
                      <a:pt x="159" y="733"/>
                    </a:lnTo>
                    <a:cubicBezTo>
                      <a:pt x="166" y="722"/>
                      <a:pt x="173" y="711"/>
                      <a:pt x="180" y="699"/>
                    </a:cubicBezTo>
                    <a:cubicBezTo>
                      <a:pt x="188" y="686"/>
                      <a:pt x="195" y="673"/>
                      <a:pt x="201" y="659"/>
                    </a:cubicBezTo>
                    <a:lnTo>
                      <a:pt x="201" y="659"/>
                    </a:lnTo>
                    <a:cubicBezTo>
                      <a:pt x="215" y="619"/>
                      <a:pt x="222" y="577"/>
                      <a:pt x="222" y="535"/>
                    </a:cubicBezTo>
                    <a:cubicBezTo>
                      <a:pt x="222" y="521"/>
                      <a:pt x="222" y="507"/>
                      <a:pt x="220" y="493"/>
                    </a:cubicBezTo>
                    <a:lnTo>
                      <a:pt x="220" y="493"/>
                    </a:lnTo>
                    <a:cubicBezTo>
                      <a:pt x="216" y="435"/>
                      <a:pt x="208" y="378"/>
                      <a:pt x="194" y="322"/>
                    </a:cubicBezTo>
                    <a:lnTo>
                      <a:pt x="194" y="322"/>
                    </a:lnTo>
                    <a:cubicBezTo>
                      <a:pt x="169" y="217"/>
                      <a:pt x="129" y="116"/>
                      <a:pt x="74" y="22"/>
                    </a:cubicBezTo>
                    <a:cubicBezTo>
                      <a:pt x="70" y="15"/>
                      <a:pt x="66" y="8"/>
                      <a:pt x="6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6" name="Google Shape;1536;p65"/>
              <p:cNvSpPr/>
              <p:nvPr/>
            </p:nvSpPr>
            <p:spPr>
              <a:xfrm flipH="1">
                <a:off x="2693446" y="3094383"/>
                <a:ext cx="74632" cy="175256"/>
              </a:xfrm>
              <a:custGeom>
                <a:avLst/>
                <a:gdLst/>
                <a:ahLst/>
                <a:cxnLst/>
                <a:rect l="l" t="t" r="r" b="b"/>
                <a:pathLst>
                  <a:path w="201" h="472" extrusionOk="0">
                    <a:moveTo>
                      <a:pt x="0" y="472"/>
                    </a:moveTo>
                    <a:lnTo>
                      <a:pt x="0" y="472"/>
                    </a:lnTo>
                    <a:cubicBezTo>
                      <a:pt x="31" y="440"/>
                      <a:pt x="60" y="407"/>
                      <a:pt x="86" y="371"/>
                    </a:cubicBezTo>
                    <a:lnTo>
                      <a:pt x="86" y="371"/>
                    </a:lnTo>
                    <a:cubicBezTo>
                      <a:pt x="97" y="357"/>
                      <a:pt x="107" y="342"/>
                      <a:pt x="116" y="326"/>
                    </a:cubicBezTo>
                    <a:cubicBezTo>
                      <a:pt x="129" y="304"/>
                      <a:pt x="139" y="282"/>
                      <a:pt x="148" y="259"/>
                    </a:cubicBezTo>
                    <a:lnTo>
                      <a:pt x="148" y="259"/>
                    </a:lnTo>
                    <a:cubicBezTo>
                      <a:pt x="163" y="218"/>
                      <a:pt x="173" y="176"/>
                      <a:pt x="176" y="133"/>
                    </a:cubicBezTo>
                    <a:cubicBezTo>
                      <a:pt x="180" y="90"/>
                      <a:pt x="181" y="45"/>
                      <a:pt x="185" y="0"/>
                    </a:cubicBezTo>
                    <a:lnTo>
                      <a:pt x="185" y="0"/>
                    </a:lnTo>
                    <a:cubicBezTo>
                      <a:pt x="195" y="44"/>
                      <a:pt x="200" y="89"/>
                      <a:pt x="201" y="134"/>
                    </a:cubicBezTo>
                    <a:lnTo>
                      <a:pt x="201" y="134"/>
                    </a:lnTo>
                    <a:cubicBezTo>
                      <a:pt x="201" y="135"/>
                      <a:pt x="201" y="136"/>
                      <a:pt x="201" y="137"/>
                    </a:cubicBezTo>
                    <a:cubicBezTo>
                      <a:pt x="201" y="159"/>
                      <a:pt x="199" y="181"/>
                      <a:pt x="196" y="203"/>
                    </a:cubicBezTo>
                    <a:lnTo>
                      <a:pt x="196" y="203"/>
                    </a:lnTo>
                    <a:cubicBezTo>
                      <a:pt x="192" y="225"/>
                      <a:pt x="186" y="248"/>
                      <a:pt x="178" y="270"/>
                    </a:cubicBezTo>
                    <a:lnTo>
                      <a:pt x="178" y="270"/>
                    </a:lnTo>
                    <a:cubicBezTo>
                      <a:pt x="171" y="288"/>
                      <a:pt x="163" y="305"/>
                      <a:pt x="153" y="321"/>
                    </a:cubicBezTo>
                    <a:cubicBezTo>
                      <a:pt x="140" y="345"/>
                      <a:pt x="124" y="367"/>
                      <a:pt x="106" y="387"/>
                    </a:cubicBezTo>
                    <a:lnTo>
                      <a:pt x="106" y="387"/>
                    </a:lnTo>
                    <a:cubicBezTo>
                      <a:pt x="77" y="419"/>
                      <a:pt x="42" y="447"/>
                      <a:pt x="4" y="469"/>
                    </a:cubicBezTo>
                    <a:cubicBezTo>
                      <a:pt x="3" y="470"/>
                      <a:pt x="1" y="471"/>
                      <a:pt x="0" y="4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7" name="Google Shape;1537;p65"/>
              <p:cNvSpPr/>
              <p:nvPr/>
            </p:nvSpPr>
            <p:spPr>
              <a:xfrm flipH="1">
                <a:off x="2665227" y="2876428"/>
                <a:ext cx="20050" cy="137012"/>
              </a:xfrm>
              <a:custGeom>
                <a:avLst/>
                <a:gdLst/>
                <a:ahLst/>
                <a:cxnLst/>
                <a:rect l="l" t="t" r="r" b="b"/>
                <a:pathLst>
                  <a:path w="54" h="369" extrusionOk="0">
                    <a:moveTo>
                      <a:pt x="23" y="0"/>
                    </a:moveTo>
                    <a:lnTo>
                      <a:pt x="23" y="0"/>
                    </a:lnTo>
                    <a:cubicBezTo>
                      <a:pt x="36" y="29"/>
                      <a:pt x="45" y="60"/>
                      <a:pt x="49" y="92"/>
                    </a:cubicBezTo>
                    <a:lnTo>
                      <a:pt x="49" y="92"/>
                    </a:lnTo>
                    <a:cubicBezTo>
                      <a:pt x="53" y="114"/>
                      <a:pt x="54" y="136"/>
                      <a:pt x="54" y="159"/>
                    </a:cubicBezTo>
                    <a:cubicBezTo>
                      <a:pt x="54" y="200"/>
                      <a:pt x="48" y="242"/>
                      <a:pt x="37" y="282"/>
                    </a:cubicBezTo>
                    <a:lnTo>
                      <a:pt x="37" y="282"/>
                    </a:lnTo>
                    <a:cubicBezTo>
                      <a:pt x="29" y="310"/>
                      <a:pt x="18" y="338"/>
                      <a:pt x="3" y="364"/>
                    </a:cubicBezTo>
                    <a:cubicBezTo>
                      <a:pt x="2" y="366"/>
                      <a:pt x="1" y="368"/>
                      <a:pt x="0" y="369"/>
                    </a:cubicBezTo>
                    <a:cubicBezTo>
                      <a:pt x="4" y="337"/>
                      <a:pt x="9" y="308"/>
                      <a:pt x="13" y="277"/>
                    </a:cubicBezTo>
                    <a:cubicBezTo>
                      <a:pt x="17" y="247"/>
                      <a:pt x="20" y="216"/>
                      <a:pt x="22" y="185"/>
                    </a:cubicBezTo>
                    <a:cubicBezTo>
                      <a:pt x="24" y="155"/>
                      <a:pt x="25" y="125"/>
                      <a:pt x="25" y="94"/>
                    </a:cubicBezTo>
                    <a:cubicBezTo>
                      <a:pt x="25" y="64"/>
                      <a:pt x="25" y="32"/>
                      <a:pt x="2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8" name="Google Shape;1538;p65"/>
              <p:cNvSpPr/>
              <p:nvPr/>
            </p:nvSpPr>
            <p:spPr>
              <a:xfrm flipH="1">
                <a:off x="2609531" y="2972224"/>
                <a:ext cx="41586" cy="132556"/>
              </a:xfrm>
              <a:custGeom>
                <a:avLst/>
                <a:gdLst/>
                <a:ahLst/>
                <a:cxnLst/>
                <a:rect l="l" t="t" r="r" b="b"/>
                <a:pathLst>
                  <a:path w="112" h="357" extrusionOk="0">
                    <a:moveTo>
                      <a:pt x="110" y="0"/>
                    </a:moveTo>
                    <a:lnTo>
                      <a:pt x="110" y="0"/>
                    </a:lnTo>
                    <a:cubicBezTo>
                      <a:pt x="112" y="12"/>
                      <a:pt x="112" y="24"/>
                      <a:pt x="112" y="36"/>
                    </a:cubicBezTo>
                    <a:cubicBezTo>
                      <a:pt x="112" y="40"/>
                      <a:pt x="112" y="44"/>
                      <a:pt x="112" y="48"/>
                    </a:cubicBezTo>
                    <a:lnTo>
                      <a:pt x="112" y="48"/>
                    </a:lnTo>
                    <a:cubicBezTo>
                      <a:pt x="111" y="65"/>
                      <a:pt x="107" y="81"/>
                      <a:pt x="100" y="96"/>
                    </a:cubicBezTo>
                    <a:lnTo>
                      <a:pt x="100" y="96"/>
                    </a:lnTo>
                    <a:cubicBezTo>
                      <a:pt x="95" y="105"/>
                      <a:pt x="91" y="114"/>
                      <a:pt x="86" y="123"/>
                    </a:cubicBezTo>
                    <a:cubicBezTo>
                      <a:pt x="83" y="128"/>
                      <a:pt x="79" y="134"/>
                      <a:pt x="76" y="139"/>
                    </a:cubicBezTo>
                    <a:lnTo>
                      <a:pt x="76" y="139"/>
                    </a:lnTo>
                    <a:cubicBezTo>
                      <a:pt x="73" y="144"/>
                      <a:pt x="70" y="148"/>
                      <a:pt x="67" y="153"/>
                    </a:cubicBezTo>
                    <a:cubicBezTo>
                      <a:pt x="63" y="161"/>
                      <a:pt x="58" y="170"/>
                      <a:pt x="54" y="179"/>
                    </a:cubicBezTo>
                    <a:lnTo>
                      <a:pt x="54" y="179"/>
                    </a:lnTo>
                    <a:cubicBezTo>
                      <a:pt x="41" y="206"/>
                      <a:pt x="31" y="235"/>
                      <a:pt x="25" y="264"/>
                    </a:cubicBezTo>
                    <a:lnTo>
                      <a:pt x="25" y="264"/>
                    </a:lnTo>
                    <a:cubicBezTo>
                      <a:pt x="19" y="295"/>
                      <a:pt x="16" y="326"/>
                      <a:pt x="16" y="357"/>
                    </a:cubicBezTo>
                    <a:lnTo>
                      <a:pt x="16" y="357"/>
                    </a:lnTo>
                    <a:cubicBezTo>
                      <a:pt x="6" y="332"/>
                      <a:pt x="0" y="304"/>
                      <a:pt x="0" y="276"/>
                    </a:cubicBezTo>
                    <a:cubicBezTo>
                      <a:pt x="0" y="271"/>
                      <a:pt x="1" y="266"/>
                      <a:pt x="1" y="261"/>
                    </a:cubicBezTo>
                    <a:lnTo>
                      <a:pt x="1" y="261"/>
                    </a:lnTo>
                    <a:cubicBezTo>
                      <a:pt x="3" y="227"/>
                      <a:pt x="11" y="195"/>
                      <a:pt x="26" y="164"/>
                    </a:cubicBezTo>
                    <a:lnTo>
                      <a:pt x="26" y="164"/>
                    </a:lnTo>
                    <a:cubicBezTo>
                      <a:pt x="28" y="158"/>
                      <a:pt x="32" y="153"/>
                      <a:pt x="35" y="147"/>
                    </a:cubicBezTo>
                    <a:cubicBezTo>
                      <a:pt x="40" y="138"/>
                      <a:pt x="45" y="130"/>
                      <a:pt x="51" y="122"/>
                    </a:cubicBezTo>
                    <a:cubicBezTo>
                      <a:pt x="61" y="109"/>
                      <a:pt x="70" y="96"/>
                      <a:pt x="78" y="84"/>
                    </a:cubicBezTo>
                    <a:lnTo>
                      <a:pt x="78" y="84"/>
                    </a:lnTo>
                    <a:cubicBezTo>
                      <a:pt x="93" y="58"/>
                      <a:pt x="104" y="29"/>
                      <a:pt x="11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9" name="Google Shape;1539;p65"/>
              <p:cNvSpPr/>
              <p:nvPr/>
            </p:nvSpPr>
            <p:spPr>
              <a:xfrm flipH="1">
                <a:off x="2830457" y="2939921"/>
                <a:ext cx="113991" cy="66092"/>
              </a:xfrm>
              <a:custGeom>
                <a:avLst/>
                <a:gdLst/>
                <a:ahLst/>
                <a:cxnLst/>
                <a:rect l="l" t="t" r="r" b="b"/>
                <a:pathLst>
                  <a:path w="307" h="178" extrusionOk="0">
                    <a:moveTo>
                      <a:pt x="195" y="0"/>
                    </a:moveTo>
                    <a:lnTo>
                      <a:pt x="195" y="0"/>
                    </a:lnTo>
                    <a:cubicBezTo>
                      <a:pt x="197" y="0"/>
                      <a:pt x="199" y="0"/>
                      <a:pt x="201" y="0"/>
                    </a:cubicBezTo>
                    <a:cubicBezTo>
                      <a:pt x="213" y="0"/>
                      <a:pt x="225" y="2"/>
                      <a:pt x="237" y="6"/>
                    </a:cubicBezTo>
                    <a:lnTo>
                      <a:pt x="237" y="6"/>
                    </a:lnTo>
                    <a:cubicBezTo>
                      <a:pt x="241" y="7"/>
                      <a:pt x="244" y="9"/>
                      <a:pt x="248" y="11"/>
                    </a:cubicBezTo>
                    <a:cubicBezTo>
                      <a:pt x="255" y="16"/>
                      <a:pt x="263" y="21"/>
                      <a:pt x="269" y="28"/>
                    </a:cubicBezTo>
                    <a:lnTo>
                      <a:pt x="269" y="28"/>
                    </a:lnTo>
                    <a:cubicBezTo>
                      <a:pt x="278" y="36"/>
                      <a:pt x="286" y="46"/>
                      <a:pt x="292" y="56"/>
                    </a:cubicBezTo>
                    <a:cubicBezTo>
                      <a:pt x="299" y="68"/>
                      <a:pt x="304" y="80"/>
                      <a:pt x="306" y="94"/>
                    </a:cubicBezTo>
                    <a:lnTo>
                      <a:pt x="306" y="94"/>
                    </a:lnTo>
                    <a:cubicBezTo>
                      <a:pt x="306" y="97"/>
                      <a:pt x="307" y="100"/>
                      <a:pt x="307" y="104"/>
                    </a:cubicBezTo>
                    <a:cubicBezTo>
                      <a:pt x="307" y="116"/>
                      <a:pt x="304" y="128"/>
                      <a:pt x="298" y="137"/>
                    </a:cubicBezTo>
                    <a:cubicBezTo>
                      <a:pt x="292" y="147"/>
                      <a:pt x="285" y="154"/>
                      <a:pt x="277" y="160"/>
                    </a:cubicBezTo>
                    <a:lnTo>
                      <a:pt x="277" y="160"/>
                    </a:lnTo>
                    <a:cubicBezTo>
                      <a:pt x="266" y="165"/>
                      <a:pt x="254" y="169"/>
                      <a:pt x="241" y="170"/>
                    </a:cubicBezTo>
                    <a:cubicBezTo>
                      <a:pt x="184" y="178"/>
                      <a:pt x="14" y="196"/>
                      <a:pt x="0" y="112"/>
                    </a:cubicBezTo>
                    <a:cubicBezTo>
                      <a:pt x="-12" y="30"/>
                      <a:pt x="139" y="1"/>
                      <a:pt x="195" y="0"/>
                    </a:cubicBezTo>
                    <a:close/>
                  </a:path>
                </a:pathLst>
              </a:custGeom>
              <a:solidFill>
                <a:schemeClr val="dk2"/>
              </a:solidFill>
              <a:ln>
                <a:noFill/>
              </a:ln>
            </p:spPr>
            <p:txBody>
              <a:bodyPr spcFirstLastPara="1" wrap="square" lIns="90000" tIns="19075" rIns="90000" bIns="19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0" name="Google Shape;1540;p65"/>
              <p:cNvSpPr/>
              <p:nvPr/>
            </p:nvSpPr>
            <p:spPr>
              <a:xfrm flipH="1">
                <a:off x="3551529" y="2861204"/>
                <a:ext cx="93569" cy="69063"/>
              </a:xfrm>
              <a:custGeom>
                <a:avLst/>
                <a:gdLst/>
                <a:ahLst/>
                <a:cxnLst/>
                <a:rect l="l" t="t" r="r" b="b"/>
                <a:pathLst>
                  <a:path w="252" h="186" extrusionOk="0">
                    <a:moveTo>
                      <a:pt x="65" y="1"/>
                    </a:moveTo>
                    <a:lnTo>
                      <a:pt x="65" y="1"/>
                    </a:lnTo>
                    <a:cubicBezTo>
                      <a:pt x="55" y="2"/>
                      <a:pt x="47" y="6"/>
                      <a:pt x="39" y="10"/>
                    </a:cubicBezTo>
                    <a:cubicBezTo>
                      <a:pt x="27" y="17"/>
                      <a:pt x="17" y="27"/>
                      <a:pt x="10" y="39"/>
                    </a:cubicBezTo>
                    <a:cubicBezTo>
                      <a:pt x="5" y="48"/>
                      <a:pt x="2" y="57"/>
                      <a:pt x="0" y="67"/>
                    </a:cubicBezTo>
                    <a:lnTo>
                      <a:pt x="0" y="67"/>
                    </a:lnTo>
                    <a:lnTo>
                      <a:pt x="0" y="68"/>
                    </a:lnTo>
                    <a:cubicBezTo>
                      <a:pt x="0" y="83"/>
                      <a:pt x="5" y="98"/>
                      <a:pt x="12" y="111"/>
                    </a:cubicBezTo>
                    <a:cubicBezTo>
                      <a:pt x="19" y="122"/>
                      <a:pt x="27" y="131"/>
                      <a:pt x="37" y="138"/>
                    </a:cubicBezTo>
                    <a:lnTo>
                      <a:pt x="37" y="138"/>
                    </a:lnTo>
                    <a:cubicBezTo>
                      <a:pt x="42" y="142"/>
                      <a:pt x="48" y="145"/>
                      <a:pt x="53" y="148"/>
                    </a:cubicBezTo>
                    <a:cubicBezTo>
                      <a:pt x="72" y="159"/>
                      <a:pt x="92" y="168"/>
                      <a:pt x="113" y="173"/>
                    </a:cubicBezTo>
                    <a:cubicBezTo>
                      <a:pt x="167" y="191"/>
                      <a:pt x="287" y="204"/>
                      <a:pt x="242" y="109"/>
                    </a:cubicBezTo>
                    <a:cubicBezTo>
                      <a:pt x="213" y="51"/>
                      <a:pt x="129" y="-12"/>
                      <a:pt x="65" y="1"/>
                    </a:cubicBezTo>
                    <a:close/>
                  </a:path>
                </a:pathLst>
              </a:custGeom>
              <a:solidFill>
                <a:schemeClr val="dk2"/>
              </a:solidFill>
              <a:ln>
                <a:noFill/>
              </a:ln>
            </p:spPr>
            <p:txBody>
              <a:bodyPr spcFirstLastPara="1" wrap="square" lIns="90000" tIns="21950" rIns="90000" bIns="219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1" name="Google Shape;1541;p65"/>
              <p:cNvSpPr/>
              <p:nvPr/>
            </p:nvSpPr>
            <p:spPr>
              <a:xfrm flipH="1">
                <a:off x="2857562" y="2953659"/>
                <a:ext cx="14481" cy="14481"/>
              </a:xfrm>
              <a:custGeom>
                <a:avLst/>
                <a:gdLst/>
                <a:ahLst/>
                <a:cxnLst/>
                <a:rect l="l" t="t" r="r" b="b"/>
                <a:pathLst>
                  <a:path w="39" h="39" extrusionOk="0">
                    <a:moveTo>
                      <a:pt x="19" y="39"/>
                    </a:moveTo>
                    <a:lnTo>
                      <a:pt x="19" y="39"/>
                    </a:lnTo>
                    <a:cubicBezTo>
                      <a:pt x="22" y="39"/>
                      <a:pt x="26" y="39"/>
                      <a:pt x="29" y="37"/>
                    </a:cubicBezTo>
                    <a:cubicBezTo>
                      <a:pt x="32" y="36"/>
                      <a:pt x="34" y="32"/>
                      <a:pt x="36" y="29"/>
                    </a:cubicBezTo>
                    <a:cubicBezTo>
                      <a:pt x="38" y="26"/>
                      <a:pt x="39" y="24"/>
                      <a:pt x="39" y="20"/>
                    </a:cubicBezTo>
                    <a:cubicBezTo>
                      <a:pt x="39" y="17"/>
                      <a:pt x="38" y="13"/>
                      <a:pt x="36" y="10"/>
                    </a:cubicBezTo>
                    <a:cubicBezTo>
                      <a:pt x="34" y="7"/>
                      <a:pt x="32" y="5"/>
                      <a:pt x="29" y="3"/>
                    </a:cubicBezTo>
                    <a:cubicBezTo>
                      <a:pt x="26" y="1"/>
                      <a:pt x="22" y="0"/>
                      <a:pt x="19" y="0"/>
                    </a:cubicBezTo>
                    <a:lnTo>
                      <a:pt x="19" y="0"/>
                    </a:lnTo>
                    <a:cubicBezTo>
                      <a:pt x="16" y="0"/>
                      <a:pt x="12" y="1"/>
                      <a:pt x="9" y="3"/>
                    </a:cubicBezTo>
                    <a:cubicBezTo>
                      <a:pt x="6" y="5"/>
                      <a:pt x="4" y="7"/>
                      <a:pt x="2" y="10"/>
                    </a:cubicBezTo>
                    <a:cubicBezTo>
                      <a:pt x="0" y="13"/>
                      <a:pt x="0" y="17"/>
                      <a:pt x="0" y="20"/>
                    </a:cubicBezTo>
                    <a:cubicBezTo>
                      <a:pt x="0" y="24"/>
                      <a:pt x="0" y="26"/>
                      <a:pt x="2" y="29"/>
                    </a:cubicBezTo>
                    <a:cubicBezTo>
                      <a:pt x="4" y="32"/>
                      <a:pt x="6" y="36"/>
                      <a:pt x="9" y="37"/>
                    </a:cubicBezTo>
                    <a:cubicBezTo>
                      <a:pt x="12" y="39"/>
                      <a:pt x="16" y="39"/>
                      <a:pt x="19"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2" name="Google Shape;1542;p65"/>
              <p:cNvSpPr/>
              <p:nvPr/>
            </p:nvSpPr>
            <p:spPr>
              <a:xfrm flipH="1">
                <a:off x="2909173" y="2966654"/>
                <a:ext cx="14481" cy="14481"/>
              </a:xfrm>
              <a:custGeom>
                <a:avLst/>
                <a:gdLst/>
                <a:ahLst/>
                <a:cxnLst/>
                <a:rect l="l" t="t" r="r" b="b"/>
                <a:pathLst>
                  <a:path w="39" h="39" extrusionOk="0">
                    <a:moveTo>
                      <a:pt x="20" y="39"/>
                    </a:moveTo>
                    <a:lnTo>
                      <a:pt x="20" y="39"/>
                    </a:lnTo>
                    <a:cubicBezTo>
                      <a:pt x="23" y="39"/>
                      <a:pt x="27" y="38"/>
                      <a:pt x="30" y="36"/>
                    </a:cubicBezTo>
                    <a:cubicBezTo>
                      <a:pt x="33" y="35"/>
                      <a:pt x="35" y="32"/>
                      <a:pt x="37" y="29"/>
                    </a:cubicBezTo>
                    <a:cubicBezTo>
                      <a:pt x="39" y="26"/>
                      <a:pt x="39" y="23"/>
                      <a:pt x="39" y="19"/>
                    </a:cubicBezTo>
                    <a:cubicBezTo>
                      <a:pt x="39" y="16"/>
                      <a:pt x="39" y="13"/>
                      <a:pt x="37" y="10"/>
                    </a:cubicBezTo>
                    <a:cubicBezTo>
                      <a:pt x="35" y="7"/>
                      <a:pt x="33" y="5"/>
                      <a:pt x="30" y="3"/>
                    </a:cubicBezTo>
                    <a:cubicBezTo>
                      <a:pt x="27" y="2"/>
                      <a:pt x="23" y="0"/>
                      <a:pt x="20" y="0"/>
                    </a:cubicBezTo>
                    <a:lnTo>
                      <a:pt x="20" y="0"/>
                    </a:lnTo>
                    <a:cubicBezTo>
                      <a:pt x="17" y="0"/>
                      <a:pt x="13" y="2"/>
                      <a:pt x="10" y="3"/>
                    </a:cubicBezTo>
                    <a:cubicBezTo>
                      <a:pt x="7" y="5"/>
                      <a:pt x="5" y="7"/>
                      <a:pt x="3" y="10"/>
                    </a:cubicBezTo>
                    <a:cubicBezTo>
                      <a:pt x="1" y="13"/>
                      <a:pt x="0" y="16"/>
                      <a:pt x="0" y="19"/>
                    </a:cubicBezTo>
                    <a:cubicBezTo>
                      <a:pt x="0" y="23"/>
                      <a:pt x="1" y="26"/>
                      <a:pt x="3" y="29"/>
                    </a:cubicBezTo>
                    <a:cubicBezTo>
                      <a:pt x="5" y="32"/>
                      <a:pt x="7" y="35"/>
                      <a:pt x="10" y="36"/>
                    </a:cubicBezTo>
                    <a:cubicBezTo>
                      <a:pt x="13" y="38"/>
                      <a:pt x="17" y="39"/>
                      <a:pt x="20"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3" name="Google Shape;1543;p65"/>
              <p:cNvSpPr/>
              <p:nvPr/>
            </p:nvSpPr>
            <p:spPr>
              <a:xfrm flipH="1">
                <a:off x="2876127" y="2981135"/>
                <a:ext cx="14481" cy="14481"/>
              </a:xfrm>
              <a:custGeom>
                <a:avLst/>
                <a:gdLst/>
                <a:ahLst/>
                <a:cxnLst/>
                <a:rect l="l" t="t" r="r" b="b"/>
                <a:pathLst>
                  <a:path w="39" h="39" extrusionOk="0">
                    <a:moveTo>
                      <a:pt x="19" y="39"/>
                    </a:moveTo>
                    <a:lnTo>
                      <a:pt x="19" y="39"/>
                    </a:lnTo>
                    <a:cubicBezTo>
                      <a:pt x="23" y="39"/>
                      <a:pt x="26" y="39"/>
                      <a:pt x="29" y="37"/>
                    </a:cubicBezTo>
                    <a:cubicBezTo>
                      <a:pt x="32" y="35"/>
                      <a:pt x="34" y="33"/>
                      <a:pt x="36" y="30"/>
                    </a:cubicBezTo>
                    <a:cubicBezTo>
                      <a:pt x="38" y="27"/>
                      <a:pt x="39" y="24"/>
                      <a:pt x="39" y="20"/>
                    </a:cubicBezTo>
                    <a:cubicBezTo>
                      <a:pt x="39" y="17"/>
                      <a:pt x="38" y="13"/>
                      <a:pt x="36" y="10"/>
                    </a:cubicBezTo>
                    <a:cubicBezTo>
                      <a:pt x="34" y="7"/>
                      <a:pt x="32" y="5"/>
                      <a:pt x="29" y="3"/>
                    </a:cubicBezTo>
                    <a:cubicBezTo>
                      <a:pt x="26" y="1"/>
                      <a:pt x="23" y="0"/>
                      <a:pt x="19" y="0"/>
                    </a:cubicBezTo>
                    <a:lnTo>
                      <a:pt x="19" y="0"/>
                    </a:lnTo>
                    <a:cubicBezTo>
                      <a:pt x="16" y="0"/>
                      <a:pt x="13" y="1"/>
                      <a:pt x="10" y="3"/>
                    </a:cubicBezTo>
                    <a:cubicBezTo>
                      <a:pt x="8" y="5"/>
                      <a:pt x="4" y="7"/>
                      <a:pt x="2" y="10"/>
                    </a:cubicBezTo>
                    <a:cubicBezTo>
                      <a:pt x="1" y="13"/>
                      <a:pt x="0" y="17"/>
                      <a:pt x="0" y="20"/>
                    </a:cubicBezTo>
                    <a:cubicBezTo>
                      <a:pt x="0" y="24"/>
                      <a:pt x="1" y="27"/>
                      <a:pt x="2" y="30"/>
                    </a:cubicBezTo>
                    <a:cubicBezTo>
                      <a:pt x="4" y="33"/>
                      <a:pt x="8" y="35"/>
                      <a:pt x="10" y="37"/>
                    </a:cubicBezTo>
                    <a:cubicBezTo>
                      <a:pt x="13" y="39"/>
                      <a:pt x="16" y="39"/>
                      <a:pt x="19"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4" name="Google Shape;1544;p65"/>
              <p:cNvSpPr/>
              <p:nvPr/>
            </p:nvSpPr>
            <p:spPr>
              <a:xfrm flipH="1">
                <a:off x="3610195" y="2872343"/>
                <a:ext cx="14481" cy="14110"/>
              </a:xfrm>
              <a:custGeom>
                <a:avLst/>
                <a:gdLst/>
                <a:ahLst/>
                <a:cxnLst/>
                <a:rect l="l" t="t" r="r" b="b"/>
                <a:pathLst>
                  <a:path w="39" h="38" extrusionOk="0">
                    <a:moveTo>
                      <a:pt x="19" y="38"/>
                    </a:moveTo>
                    <a:lnTo>
                      <a:pt x="19" y="38"/>
                    </a:lnTo>
                    <a:cubicBezTo>
                      <a:pt x="23" y="38"/>
                      <a:pt x="26" y="38"/>
                      <a:pt x="29" y="36"/>
                    </a:cubicBezTo>
                    <a:cubicBezTo>
                      <a:pt x="32" y="34"/>
                      <a:pt x="35" y="32"/>
                      <a:pt x="36" y="29"/>
                    </a:cubicBezTo>
                    <a:cubicBezTo>
                      <a:pt x="38" y="26"/>
                      <a:pt x="39" y="22"/>
                      <a:pt x="39" y="19"/>
                    </a:cubicBezTo>
                    <a:cubicBezTo>
                      <a:pt x="39" y="16"/>
                      <a:pt x="38" y="12"/>
                      <a:pt x="36" y="9"/>
                    </a:cubicBezTo>
                    <a:cubicBezTo>
                      <a:pt x="35" y="6"/>
                      <a:pt x="32" y="4"/>
                      <a:pt x="29" y="2"/>
                    </a:cubicBezTo>
                    <a:cubicBezTo>
                      <a:pt x="26" y="0"/>
                      <a:pt x="23" y="0"/>
                      <a:pt x="19" y="0"/>
                    </a:cubicBezTo>
                    <a:lnTo>
                      <a:pt x="19" y="0"/>
                    </a:lnTo>
                    <a:cubicBezTo>
                      <a:pt x="16" y="0"/>
                      <a:pt x="13" y="0"/>
                      <a:pt x="10" y="2"/>
                    </a:cubicBezTo>
                    <a:cubicBezTo>
                      <a:pt x="7" y="4"/>
                      <a:pt x="5" y="6"/>
                      <a:pt x="3" y="9"/>
                    </a:cubicBezTo>
                    <a:cubicBezTo>
                      <a:pt x="2" y="12"/>
                      <a:pt x="0" y="16"/>
                      <a:pt x="0" y="19"/>
                    </a:cubicBezTo>
                    <a:cubicBezTo>
                      <a:pt x="0" y="22"/>
                      <a:pt x="2" y="26"/>
                      <a:pt x="3" y="29"/>
                    </a:cubicBezTo>
                    <a:cubicBezTo>
                      <a:pt x="5" y="32"/>
                      <a:pt x="7" y="34"/>
                      <a:pt x="10" y="36"/>
                    </a:cubicBezTo>
                    <a:cubicBezTo>
                      <a:pt x="13" y="38"/>
                      <a:pt x="16" y="38"/>
                      <a:pt x="19" y="3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5" name="Google Shape;1545;p65"/>
              <p:cNvSpPr/>
              <p:nvPr/>
            </p:nvSpPr>
            <p:spPr>
              <a:xfrm flipH="1">
                <a:off x="3573436" y="2890908"/>
                <a:ext cx="14481" cy="14481"/>
              </a:xfrm>
              <a:custGeom>
                <a:avLst/>
                <a:gdLst/>
                <a:ahLst/>
                <a:cxnLst/>
                <a:rect l="l" t="t" r="r" b="b"/>
                <a:pathLst>
                  <a:path w="39" h="39" extrusionOk="0">
                    <a:moveTo>
                      <a:pt x="19" y="39"/>
                    </a:moveTo>
                    <a:lnTo>
                      <a:pt x="19" y="39"/>
                    </a:lnTo>
                    <a:cubicBezTo>
                      <a:pt x="23" y="39"/>
                      <a:pt x="26" y="38"/>
                      <a:pt x="29" y="36"/>
                    </a:cubicBezTo>
                    <a:cubicBezTo>
                      <a:pt x="32" y="34"/>
                      <a:pt x="34" y="32"/>
                      <a:pt x="36" y="29"/>
                    </a:cubicBezTo>
                    <a:cubicBezTo>
                      <a:pt x="38" y="26"/>
                      <a:pt x="39" y="23"/>
                      <a:pt x="39" y="19"/>
                    </a:cubicBezTo>
                    <a:cubicBezTo>
                      <a:pt x="39" y="16"/>
                      <a:pt x="38" y="12"/>
                      <a:pt x="36" y="9"/>
                    </a:cubicBezTo>
                    <a:cubicBezTo>
                      <a:pt x="34" y="7"/>
                      <a:pt x="32" y="4"/>
                      <a:pt x="29" y="2"/>
                    </a:cubicBezTo>
                    <a:cubicBezTo>
                      <a:pt x="26" y="1"/>
                      <a:pt x="23" y="0"/>
                      <a:pt x="19" y="0"/>
                    </a:cubicBezTo>
                    <a:lnTo>
                      <a:pt x="19" y="0"/>
                    </a:lnTo>
                    <a:cubicBezTo>
                      <a:pt x="16" y="0"/>
                      <a:pt x="12" y="1"/>
                      <a:pt x="9" y="2"/>
                    </a:cubicBezTo>
                    <a:cubicBezTo>
                      <a:pt x="6" y="4"/>
                      <a:pt x="4" y="7"/>
                      <a:pt x="2" y="9"/>
                    </a:cubicBezTo>
                    <a:cubicBezTo>
                      <a:pt x="1" y="12"/>
                      <a:pt x="0" y="16"/>
                      <a:pt x="0" y="19"/>
                    </a:cubicBezTo>
                    <a:cubicBezTo>
                      <a:pt x="0" y="23"/>
                      <a:pt x="1" y="26"/>
                      <a:pt x="2" y="29"/>
                    </a:cubicBezTo>
                    <a:cubicBezTo>
                      <a:pt x="4" y="32"/>
                      <a:pt x="6" y="34"/>
                      <a:pt x="9" y="36"/>
                    </a:cubicBezTo>
                    <a:cubicBezTo>
                      <a:pt x="12" y="38"/>
                      <a:pt x="16" y="39"/>
                      <a:pt x="19"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6" name="Google Shape;1546;p65"/>
              <p:cNvSpPr/>
              <p:nvPr/>
            </p:nvSpPr>
            <p:spPr>
              <a:xfrm flipH="1">
                <a:off x="3602027" y="2899077"/>
                <a:ext cx="14481" cy="14481"/>
              </a:xfrm>
              <a:custGeom>
                <a:avLst/>
                <a:gdLst/>
                <a:ahLst/>
                <a:cxnLst/>
                <a:rect l="l" t="t" r="r" b="b"/>
                <a:pathLst>
                  <a:path w="39" h="39" extrusionOk="0">
                    <a:moveTo>
                      <a:pt x="20" y="39"/>
                    </a:moveTo>
                    <a:lnTo>
                      <a:pt x="20" y="39"/>
                    </a:lnTo>
                    <a:cubicBezTo>
                      <a:pt x="23" y="39"/>
                      <a:pt x="27" y="39"/>
                      <a:pt x="30" y="37"/>
                    </a:cubicBezTo>
                    <a:cubicBezTo>
                      <a:pt x="33" y="36"/>
                      <a:pt x="36" y="32"/>
                      <a:pt x="37" y="29"/>
                    </a:cubicBezTo>
                    <a:cubicBezTo>
                      <a:pt x="39" y="26"/>
                      <a:pt x="39" y="24"/>
                      <a:pt x="39" y="20"/>
                    </a:cubicBezTo>
                    <a:cubicBezTo>
                      <a:pt x="39" y="17"/>
                      <a:pt x="39" y="13"/>
                      <a:pt x="37" y="10"/>
                    </a:cubicBezTo>
                    <a:cubicBezTo>
                      <a:pt x="36" y="7"/>
                      <a:pt x="33" y="5"/>
                      <a:pt x="30" y="3"/>
                    </a:cubicBezTo>
                    <a:cubicBezTo>
                      <a:pt x="27" y="2"/>
                      <a:pt x="23" y="0"/>
                      <a:pt x="20" y="0"/>
                    </a:cubicBezTo>
                    <a:lnTo>
                      <a:pt x="20" y="0"/>
                    </a:lnTo>
                    <a:cubicBezTo>
                      <a:pt x="16" y="0"/>
                      <a:pt x="13" y="2"/>
                      <a:pt x="10" y="3"/>
                    </a:cubicBezTo>
                    <a:cubicBezTo>
                      <a:pt x="7" y="5"/>
                      <a:pt x="5" y="7"/>
                      <a:pt x="3" y="10"/>
                    </a:cubicBezTo>
                    <a:cubicBezTo>
                      <a:pt x="1" y="13"/>
                      <a:pt x="0" y="17"/>
                      <a:pt x="0" y="20"/>
                    </a:cubicBezTo>
                    <a:cubicBezTo>
                      <a:pt x="0" y="24"/>
                      <a:pt x="1" y="26"/>
                      <a:pt x="3" y="29"/>
                    </a:cubicBezTo>
                    <a:cubicBezTo>
                      <a:pt x="5" y="32"/>
                      <a:pt x="7" y="36"/>
                      <a:pt x="10" y="37"/>
                    </a:cubicBezTo>
                    <a:cubicBezTo>
                      <a:pt x="13" y="39"/>
                      <a:pt x="16" y="39"/>
                      <a:pt x="20"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sp>
        <p:nvSpPr>
          <p:cNvPr id="5" name="Title 4">
            <a:extLst>
              <a:ext uri="{FF2B5EF4-FFF2-40B4-BE49-F238E27FC236}">
                <a16:creationId xmlns:a16="http://schemas.microsoft.com/office/drawing/2014/main" id="{655BB05E-B403-9588-F9D5-93A5FC9E50EF}"/>
              </a:ext>
            </a:extLst>
          </p:cNvPr>
          <p:cNvSpPr>
            <a:spLocks noGrp="1"/>
          </p:cNvSpPr>
          <p:nvPr>
            <p:ph type="title"/>
          </p:nvPr>
        </p:nvSpPr>
        <p:spPr>
          <a:xfrm>
            <a:off x="612649" y="579845"/>
            <a:ext cx="5330676" cy="787200"/>
          </a:xfrm>
        </p:spPr>
        <p:txBody>
          <a:bodyPr anchor="ctr"/>
          <a:lstStyle/>
          <a:p>
            <a:pPr algn="ctr"/>
            <a:r>
              <a:rPr lang="vi-VN" sz="3200" b="1" dirty="0">
                <a:solidFill>
                  <a:schemeClr val="bg2">
                    <a:lumMod val="50000"/>
                  </a:schemeClr>
                </a:solidFill>
                <a:latin typeface="Arial" panose="020B0604020202020204" pitchFamily="34" charset="0"/>
                <a:cs typeface="Arial" panose="020B0604020202020204" pitchFamily="34" charset="0"/>
              </a:rPr>
              <a:t>HƯỚNG DẪN VỀ NHÀ</a:t>
            </a:r>
          </a:p>
        </p:txBody>
      </p:sp>
      <p:grpSp>
        <p:nvGrpSpPr>
          <p:cNvPr id="8" name="Group 7">
            <a:extLst>
              <a:ext uri="{FF2B5EF4-FFF2-40B4-BE49-F238E27FC236}">
                <a16:creationId xmlns:a16="http://schemas.microsoft.com/office/drawing/2014/main" id="{9AD29DDB-CFD5-5E6F-F9D2-65134F651C7D}"/>
              </a:ext>
            </a:extLst>
          </p:cNvPr>
          <p:cNvGrpSpPr/>
          <p:nvPr/>
        </p:nvGrpSpPr>
        <p:grpSpPr>
          <a:xfrm>
            <a:off x="934269" y="1707767"/>
            <a:ext cx="4652882" cy="827690"/>
            <a:chOff x="1227716" y="1509971"/>
            <a:chExt cx="4652882" cy="827690"/>
          </a:xfrm>
        </p:grpSpPr>
        <p:sp>
          <p:nvSpPr>
            <p:cNvPr id="9" name="Freeform 7">
              <a:extLst>
                <a:ext uri="{FF2B5EF4-FFF2-40B4-BE49-F238E27FC236}">
                  <a16:creationId xmlns:a16="http://schemas.microsoft.com/office/drawing/2014/main" id="{58CDDA21-000D-A46C-082A-E2AAC13D3E29}"/>
                </a:ext>
              </a:extLst>
            </p:cNvPr>
            <p:cNvSpPr/>
            <p:nvPr/>
          </p:nvSpPr>
          <p:spPr>
            <a:xfrm>
              <a:off x="1227716" y="1509971"/>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0" name="Rectangle: Rounded Corners 9">
              <a:extLst>
                <a:ext uri="{FF2B5EF4-FFF2-40B4-BE49-F238E27FC236}">
                  <a16:creationId xmlns:a16="http://schemas.microsoft.com/office/drawing/2014/main" id="{06AD84D1-90BF-30C1-AA7B-E751AACE34A5}"/>
                </a:ext>
              </a:extLst>
            </p:cNvPr>
            <p:cNvSpPr/>
            <p:nvPr/>
          </p:nvSpPr>
          <p:spPr>
            <a:xfrm>
              <a:off x="2212798" y="1561366"/>
              <a:ext cx="3667800" cy="724900"/>
            </a:xfrm>
            <a:prstGeom prst="roundRect">
              <a:avLst/>
            </a:prstGeom>
            <a:solidFill>
              <a:schemeClr val="accent6"/>
            </a:solidFill>
            <a:ln>
              <a:no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36000" rtlCol="0" anchor="ctr"/>
            <a:lstStyle/>
            <a:p>
              <a:pPr algn="ctr"/>
              <a:r>
                <a:rPr lang="vi-VN" sz="2200" dirty="0">
                  <a:latin typeface="Arial" panose="020B0604020202020204" pitchFamily="34" charset="0"/>
                  <a:cs typeface="Arial" panose="020B0604020202020204" pitchFamily="34" charset="0"/>
                </a:rPr>
                <a:t>Ôn lại kiến thức đã học.</a:t>
              </a:r>
            </a:p>
          </p:txBody>
        </p:sp>
      </p:grpSp>
      <p:grpSp>
        <p:nvGrpSpPr>
          <p:cNvPr id="11" name="Group 10">
            <a:extLst>
              <a:ext uri="{FF2B5EF4-FFF2-40B4-BE49-F238E27FC236}">
                <a16:creationId xmlns:a16="http://schemas.microsoft.com/office/drawing/2014/main" id="{15548A5D-BA01-D60B-10A0-00F838496512}"/>
              </a:ext>
            </a:extLst>
          </p:cNvPr>
          <p:cNvGrpSpPr/>
          <p:nvPr/>
        </p:nvGrpSpPr>
        <p:grpSpPr>
          <a:xfrm>
            <a:off x="928467" y="2737127"/>
            <a:ext cx="4658684" cy="1619599"/>
            <a:chOff x="1227716" y="1326397"/>
            <a:chExt cx="4658684" cy="1619599"/>
          </a:xfrm>
        </p:grpSpPr>
        <p:sp>
          <p:nvSpPr>
            <p:cNvPr id="12" name="Freeform 7">
              <a:extLst>
                <a:ext uri="{FF2B5EF4-FFF2-40B4-BE49-F238E27FC236}">
                  <a16:creationId xmlns:a16="http://schemas.microsoft.com/office/drawing/2014/main" id="{9D2F6B6E-07C1-D713-5A53-480669979AA8}"/>
                </a:ext>
              </a:extLst>
            </p:cNvPr>
            <p:cNvSpPr/>
            <p:nvPr/>
          </p:nvSpPr>
          <p:spPr>
            <a:xfrm>
              <a:off x="1227716" y="1709652"/>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3" name="Rectangle: Rounded Corners 12">
              <a:extLst>
                <a:ext uri="{FF2B5EF4-FFF2-40B4-BE49-F238E27FC236}">
                  <a16:creationId xmlns:a16="http://schemas.microsoft.com/office/drawing/2014/main" id="{EA8C047F-BC0A-052F-050C-C493A3604679}"/>
                </a:ext>
              </a:extLst>
            </p:cNvPr>
            <p:cNvSpPr/>
            <p:nvPr/>
          </p:nvSpPr>
          <p:spPr>
            <a:xfrm>
              <a:off x="2212797" y="1326397"/>
              <a:ext cx="3673603" cy="1619599"/>
            </a:xfrm>
            <a:prstGeom prst="roundRect">
              <a:avLst/>
            </a:prstGeom>
            <a:solidFill>
              <a:schemeClr val="accent6"/>
            </a:solidFill>
            <a:ln>
              <a:no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 và tìm hiểu trước </a:t>
              </a:r>
            </a:p>
            <a:p>
              <a:pPr algn="ctr">
                <a:lnSpc>
                  <a:spcPct val="150000"/>
                </a:lnSpc>
              </a:pPr>
              <a:r>
                <a:rPr lang="vi-VN" sz="2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 đề 4 - Bài 7: Cảm hứng trong sáng tác hội họa.</a:t>
              </a:r>
              <a:endPar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50875446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8"/>
          <p:cNvPicPr preferRelativeResize="0"/>
          <p:nvPr/>
        </p:nvPicPr>
        <p:blipFill>
          <a:blip r:embed="rId3">
            <a:alphaModFix/>
          </a:blip>
          <a:stretch>
            <a:fillRect/>
          </a:stretch>
        </p:blipFill>
        <p:spPr>
          <a:xfrm>
            <a:off x="642296" y="2172006"/>
            <a:ext cx="5301304" cy="2723557"/>
          </a:xfrm>
          <a:prstGeom prst="rect">
            <a:avLst/>
          </a:prstGeom>
          <a:noFill/>
          <a:ln>
            <a:noFill/>
          </a:ln>
        </p:spPr>
      </p:pic>
      <p:grpSp>
        <p:nvGrpSpPr>
          <p:cNvPr id="760" name="Google Shape;760;p38"/>
          <p:cNvGrpSpPr/>
          <p:nvPr/>
        </p:nvGrpSpPr>
        <p:grpSpPr>
          <a:xfrm>
            <a:off x="642296" y="1437447"/>
            <a:ext cx="2468976" cy="734559"/>
            <a:chOff x="3987580" y="1410202"/>
            <a:chExt cx="2468976" cy="734559"/>
          </a:xfrm>
        </p:grpSpPr>
        <p:sp>
          <p:nvSpPr>
            <p:cNvPr id="761" name="Google Shape;761;p38"/>
            <p:cNvSpPr/>
            <p:nvPr/>
          </p:nvSpPr>
          <p:spPr>
            <a:xfrm>
              <a:off x="5743125" y="1936498"/>
              <a:ext cx="713431" cy="20826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38"/>
            <p:cNvSpPr/>
            <p:nvPr/>
          </p:nvSpPr>
          <p:spPr>
            <a:xfrm flipH="1">
              <a:off x="3987580" y="1410202"/>
              <a:ext cx="909622" cy="26552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0424EA13-A1DF-7F27-6769-76BD0F3DE961}"/>
              </a:ext>
            </a:extLst>
          </p:cNvPr>
          <p:cNvSpPr>
            <a:spLocks noGrp="1"/>
          </p:cNvSpPr>
          <p:nvPr>
            <p:ph type="ctrTitle"/>
          </p:nvPr>
        </p:nvSpPr>
        <p:spPr>
          <a:xfrm>
            <a:off x="3364569" y="713232"/>
            <a:ext cx="5519650" cy="3109264"/>
          </a:xfrm>
        </p:spPr>
        <p:txBody>
          <a:bodyPr anchor="ctr"/>
          <a:lstStyle/>
          <a:p>
            <a:pPr>
              <a:lnSpc>
                <a:spcPct val="150000"/>
              </a:lnSpc>
            </a:pPr>
            <a:r>
              <a:rPr lang="vi-VN" sz="4000" b="1" dirty="0">
                <a:solidFill>
                  <a:schemeClr val="tx1"/>
                </a:solidFill>
                <a:latin typeface="Arial" panose="020B0604020202020204" pitchFamily="34" charset="0"/>
                <a:cs typeface="Arial" panose="020B0604020202020204" pitchFamily="34" charset="0"/>
              </a:rPr>
              <a:t>BÀI HỌC KẾT THÚC, CẢM ƠN CÁC BẠN ĐÃ LẮNG NGHE!</a:t>
            </a:r>
          </a:p>
        </p:txBody>
      </p:sp>
      <p:pic>
        <p:nvPicPr>
          <p:cNvPr id="2" name="Google Shape;190;p2">
            <a:extLst>
              <a:ext uri="{FF2B5EF4-FFF2-40B4-BE49-F238E27FC236}">
                <a16:creationId xmlns:a16="http://schemas.microsoft.com/office/drawing/2014/main" id="{6A9146B4-CEC1-3867-EC3C-6A51D71CA60D}"/>
              </a:ext>
            </a:extLst>
          </p:cNvPr>
          <p:cNvPicPr preferRelativeResize="0"/>
          <p:nvPr/>
        </p:nvPicPr>
        <p:blipFill rotWithShape="1">
          <a:blip r:embed="rId4">
            <a:alphaModFix/>
          </a:blip>
          <a:srcRect/>
          <a:stretch/>
        </p:blipFill>
        <p:spPr>
          <a:xfrm>
            <a:off x="7648923" y="114821"/>
            <a:ext cx="1380744" cy="301401"/>
          </a:xfrm>
          <a:prstGeom prst="rect">
            <a:avLst/>
          </a:prstGeom>
          <a:noFill/>
          <a:ln>
            <a:noFill/>
          </a:ln>
        </p:spPr>
      </p:pic>
    </p:spTree>
    <p:extLst>
      <p:ext uri="{BB962C8B-B14F-4D97-AF65-F5344CB8AC3E}">
        <p14:creationId xmlns:p14="http://schemas.microsoft.com/office/powerpoint/2010/main" val="234299330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a:extLst>
              <a:ext uri="{FF2B5EF4-FFF2-40B4-BE49-F238E27FC236}">
                <a16:creationId xmlns:a16="http://schemas.microsoft.com/office/drawing/2014/main" id="{0FD222B3-F127-E9DD-6878-BB16167CD8DF}"/>
              </a:ext>
            </a:extLst>
          </p:cNvPr>
          <p:cNvPicPr>
            <a:picLocks noChangeAspect="1" noChangeArrowheads="1"/>
          </p:cNvPicPr>
          <p:nvPr/>
        </p:nvPicPr>
        <p:blipFill>
          <a:blip r:embed="rId3"/>
          <a:srcRect/>
          <a:stretch/>
        </p:blipFill>
        <p:spPr bwMode="auto">
          <a:xfrm>
            <a:off x="533400" y="1286283"/>
            <a:ext cx="3845052" cy="25656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533400"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5: </a:t>
            </a:r>
            <a:r>
              <a:rPr lang="vi-VN" sz="2200" dirty="0">
                <a:solidFill>
                  <a:schemeClr val="accent3">
                    <a:lumMod val="65000"/>
                  </a:schemeClr>
                </a:solidFill>
                <a:latin typeface="Arial" panose="020B0604020202020204" pitchFamily="34" charset="0"/>
                <a:cs typeface="Arial" panose="020B0604020202020204" pitchFamily="34" charset="0"/>
              </a:rPr>
              <a:t>________________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a:blip r:embed="rId4"/>
          <a:srcRect/>
          <a:stretch/>
        </p:blipFill>
        <p:spPr bwMode="auto">
          <a:xfrm>
            <a:off x="4765548" y="1286284"/>
            <a:ext cx="3845052" cy="25656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6: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572768" y="4169236"/>
            <a:ext cx="2770632"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Trí khôn của ta đây</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1859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Cóc kiện trời</a:t>
            </a:r>
          </a:p>
        </p:txBody>
      </p:sp>
      <p:pic>
        <p:nvPicPr>
          <p:cNvPr id="2" name="Google Shape;190;p2">
            <a:extLst>
              <a:ext uri="{FF2B5EF4-FFF2-40B4-BE49-F238E27FC236}">
                <a16:creationId xmlns:a16="http://schemas.microsoft.com/office/drawing/2014/main" id="{2822B0F2-36ED-B5B4-AA71-03947601200C}"/>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104727553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a:extLst>
              <a:ext uri="{FF2B5EF4-FFF2-40B4-BE49-F238E27FC236}">
                <a16:creationId xmlns:a16="http://schemas.microsoft.com/office/drawing/2014/main" id="{0FD222B3-F127-E9DD-6878-BB16167CD8DF}"/>
              </a:ext>
            </a:extLst>
          </p:cNvPr>
          <p:cNvPicPr>
            <a:picLocks noChangeAspect="1" noChangeArrowheads="1"/>
          </p:cNvPicPr>
          <p:nvPr/>
        </p:nvPicPr>
        <p:blipFill rotWithShape="1">
          <a:blip r:embed="rId3"/>
          <a:srcRect l="7055"/>
          <a:stretch/>
        </p:blipFill>
        <p:spPr bwMode="auto">
          <a:xfrm>
            <a:off x="533400" y="1286283"/>
            <a:ext cx="3845052" cy="25656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533400"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7: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rotWithShape="1">
          <a:blip r:embed="rId4"/>
          <a:srcRect l="2140" r="2713"/>
          <a:stretch/>
        </p:blipFill>
        <p:spPr bwMode="auto">
          <a:xfrm>
            <a:off x="4765548" y="1286282"/>
            <a:ext cx="3845052" cy="25656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8: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9568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Thánh Gióng</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1859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Cây khế</a:t>
            </a:r>
          </a:p>
        </p:txBody>
      </p:sp>
    </p:spTree>
    <p:extLst>
      <p:ext uri="{BB962C8B-B14F-4D97-AF65-F5344CB8AC3E}">
        <p14:creationId xmlns:p14="http://schemas.microsoft.com/office/powerpoint/2010/main" val="22425589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800" name="Google Shape;800;p41"/>
          <p:cNvSpPr/>
          <p:nvPr/>
        </p:nvSpPr>
        <p:spPr>
          <a:xfrm>
            <a:off x="249608" y="389064"/>
            <a:ext cx="297127" cy="296796"/>
          </a:xfrm>
          <a:custGeom>
            <a:avLst/>
            <a:gdLst/>
            <a:ahLst/>
            <a:cxnLst/>
            <a:rect l="l" t="t" r="r" b="b"/>
            <a:pathLst>
              <a:path w="898" h="897" extrusionOk="0">
                <a:moveTo>
                  <a:pt x="898" y="449"/>
                </a:moveTo>
                <a:cubicBezTo>
                  <a:pt x="898" y="527"/>
                  <a:pt x="877" y="605"/>
                  <a:pt x="837" y="673"/>
                </a:cubicBezTo>
                <a:cubicBezTo>
                  <a:pt x="798" y="741"/>
                  <a:pt x="741" y="797"/>
                  <a:pt x="673" y="837"/>
                </a:cubicBezTo>
                <a:cubicBezTo>
                  <a:pt x="605" y="876"/>
                  <a:pt x="528" y="897"/>
                  <a:pt x="449" y="897"/>
                </a:cubicBezTo>
                <a:cubicBezTo>
                  <a:pt x="370" y="897"/>
                  <a:pt x="294" y="876"/>
                  <a:pt x="225" y="837"/>
                </a:cubicBezTo>
                <a:cubicBezTo>
                  <a:pt x="157" y="797"/>
                  <a:pt x="100" y="741"/>
                  <a:pt x="60" y="673"/>
                </a:cubicBezTo>
                <a:cubicBezTo>
                  <a:pt x="21" y="605"/>
                  <a:pt x="0" y="527"/>
                  <a:pt x="0" y="449"/>
                </a:cubicBezTo>
                <a:cubicBezTo>
                  <a:pt x="0" y="370"/>
                  <a:pt x="21" y="293"/>
                  <a:pt x="60" y="224"/>
                </a:cubicBezTo>
                <a:cubicBezTo>
                  <a:pt x="100" y="156"/>
                  <a:pt x="157" y="99"/>
                  <a:pt x="225" y="60"/>
                </a:cubicBezTo>
                <a:cubicBezTo>
                  <a:pt x="294" y="21"/>
                  <a:pt x="370" y="0"/>
                  <a:pt x="449" y="0"/>
                </a:cubicBezTo>
                <a:cubicBezTo>
                  <a:pt x="528" y="0"/>
                  <a:pt x="605" y="21"/>
                  <a:pt x="673" y="60"/>
                </a:cubicBezTo>
                <a:cubicBezTo>
                  <a:pt x="741" y="99"/>
                  <a:pt x="798" y="156"/>
                  <a:pt x="837" y="224"/>
                </a:cubicBezTo>
                <a:cubicBezTo>
                  <a:pt x="877" y="293"/>
                  <a:pt x="898" y="370"/>
                  <a:pt x="898" y="44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 name="Group 5">
            <a:extLst>
              <a:ext uri="{FF2B5EF4-FFF2-40B4-BE49-F238E27FC236}">
                <a16:creationId xmlns:a16="http://schemas.microsoft.com/office/drawing/2014/main" id="{CBD91A0C-CE7B-B35C-4320-8A71C17CA8F8}"/>
              </a:ext>
            </a:extLst>
          </p:cNvPr>
          <p:cNvGrpSpPr/>
          <p:nvPr/>
        </p:nvGrpSpPr>
        <p:grpSpPr>
          <a:xfrm>
            <a:off x="5007987" y="734818"/>
            <a:ext cx="3582198" cy="4174718"/>
            <a:chOff x="5482436" y="943328"/>
            <a:chExt cx="3403282" cy="3966208"/>
          </a:xfrm>
        </p:grpSpPr>
        <p:sp>
          <p:nvSpPr>
            <p:cNvPr id="802" name="Google Shape;802;p41"/>
            <p:cNvSpPr/>
            <p:nvPr/>
          </p:nvSpPr>
          <p:spPr>
            <a:xfrm>
              <a:off x="5482436" y="2005656"/>
              <a:ext cx="3356636" cy="2870727"/>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pic>
          <p:nvPicPr>
            <p:cNvPr id="803" name="Google Shape;803;p41"/>
            <p:cNvPicPr preferRelativeResize="0"/>
            <p:nvPr/>
          </p:nvPicPr>
          <p:blipFill>
            <a:blip r:embed="rId3">
              <a:alphaModFix/>
            </a:blip>
            <a:stretch>
              <a:fillRect/>
            </a:stretch>
          </p:blipFill>
          <p:spPr>
            <a:xfrm>
              <a:off x="6476368" y="1128041"/>
              <a:ext cx="2409350" cy="3781495"/>
            </a:xfrm>
            <a:prstGeom prst="rect">
              <a:avLst/>
            </a:prstGeom>
            <a:noFill/>
            <a:ln>
              <a:noFill/>
            </a:ln>
          </p:spPr>
        </p:pic>
        <p:grpSp>
          <p:nvGrpSpPr>
            <p:cNvPr id="806" name="Google Shape;806;p41"/>
            <p:cNvGrpSpPr/>
            <p:nvPr/>
          </p:nvGrpSpPr>
          <p:grpSpPr>
            <a:xfrm>
              <a:off x="5855004" y="943328"/>
              <a:ext cx="1178162" cy="773339"/>
              <a:chOff x="5592463" y="758152"/>
              <a:chExt cx="1281865" cy="841409"/>
            </a:xfrm>
          </p:grpSpPr>
          <p:sp>
            <p:nvSpPr>
              <p:cNvPr id="807" name="Google Shape;807;p41"/>
              <p:cNvSpPr/>
              <p:nvPr/>
            </p:nvSpPr>
            <p:spPr>
              <a:xfrm>
                <a:off x="5592463" y="1391298"/>
                <a:ext cx="713431" cy="20826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8" name="Google Shape;808;p41"/>
              <p:cNvSpPr/>
              <p:nvPr/>
            </p:nvSpPr>
            <p:spPr>
              <a:xfrm flipH="1">
                <a:off x="5964705" y="758152"/>
                <a:ext cx="909622" cy="26552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61B4D120-A972-FDDD-6C64-989B6DF1ACC5}"/>
              </a:ext>
            </a:extLst>
          </p:cNvPr>
          <p:cNvSpPr>
            <a:spLocks noGrp="1"/>
          </p:cNvSpPr>
          <p:nvPr>
            <p:ph type="title"/>
          </p:nvPr>
        </p:nvSpPr>
        <p:spPr>
          <a:xfrm>
            <a:off x="832060" y="972901"/>
            <a:ext cx="3916738" cy="3197698"/>
          </a:xfrm>
        </p:spPr>
        <p:txBody>
          <a:bodyPr anchor="ctr"/>
          <a:lstStyle/>
          <a:p>
            <a:pPr>
              <a:lnSpc>
                <a:spcPct val="150000"/>
              </a:lnSpc>
            </a:pPr>
            <a:r>
              <a:rPr lang="vi-VN" sz="4400" b="1" dirty="0">
                <a:latin typeface="Arial" panose="020B0604020202020204" pitchFamily="34" charset="0"/>
                <a:cs typeface="Arial" panose="020B0604020202020204" pitchFamily="34" charset="0"/>
              </a:rPr>
              <a:t>BÀI 6:</a:t>
            </a:r>
            <a:br>
              <a:rPr lang="vi-VN" sz="4400" b="1" dirty="0">
                <a:latin typeface="Arial" panose="020B0604020202020204" pitchFamily="34" charset="0"/>
                <a:cs typeface="Arial" panose="020B0604020202020204" pitchFamily="34" charset="0"/>
              </a:rPr>
            </a:br>
            <a:r>
              <a:rPr lang="vi-VN" sz="4400" b="1" dirty="0">
                <a:latin typeface="Arial" panose="020B0604020202020204" pitchFamily="34" charset="0"/>
                <a:cs typeface="Arial" panose="020B0604020202020204" pitchFamily="34" charset="0"/>
              </a:rPr>
              <a:t>TRANH </a:t>
            </a:r>
            <a:br>
              <a:rPr lang="vi-VN" sz="4400" b="1" dirty="0">
                <a:latin typeface="Arial" panose="020B0604020202020204" pitchFamily="34" charset="0"/>
                <a:cs typeface="Arial" panose="020B0604020202020204" pitchFamily="34" charset="0"/>
              </a:rPr>
            </a:br>
            <a:r>
              <a:rPr lang="vi-VN" sz="4400" b="1" dirty="0">
                <a:latin typeface="Arial" panose="020B0604020202020204" pitchFamily="34" charset="0"/>
                <a:cs typeface="Arial" panose="020B0604020202020204" pitchFamily="34" charset="0"/>
              </a:rPr>
              <a:t>MINH HỌA</a:t>
            </a:r>
          </a:p>
        </p:txBody>
      </p:sp>
      <p:pic>
        <p:nvPicPr>
          <p:cNvPr id="7" name="Google Shape;190;p2">
            <a:extLst>
              <a:ext uri="{FF2B5EF4-FFF2-40B4-BE49-F238E27FC236}">
                <a16:creationId xmlns:a16="http://schemas.microsoft.com/office/drawing/2014/main" id="{EC2BC1D7-0C3A-B885-6B2B-11D44856CA47}"/>
              </a:ext>
            </a:extLst>
          </p:cNvPr>
          <p:cNvPicPr preferRelativeResize="0"/>
          <p:nvPr/>
        </p:nvPicPr>
        <p:blipFill rotWithShape="1">
          <a:blip r:embed="rId4">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3" name="Title 2">
            <a:extLst>
              <a:ext uri="{FF2B5EF4-FFF2-40B4-BE49-F238E27FC236}">
                <a16:creationId xmlns:a16="http://schemas.microsoft.com/office/drawing/2014/main" id="{C1835435-A476-158F-534F-3249044DE42D}"/>
              </a:ext>
            </a:extLst>
          </p:cNvPr>
          <p:cNvSpPr>
            <a:spLocks noGrp="1"/>
          </p:cNvSpPr>
          <p:nvPr>
            <p:ph type="title"/>
          </p:nvPr>
        </p:nvSpPr>
        <p:spPr>
          <a:xfrm>
            <a:off x="720000" y="554752"/>
            <a:ext cx="7704000" cy="734551"/>
          </a:xfrm>
        </p:spPr>
        <p:txBody>
          <a:bodyPr anchor="ctr"/>
          <a:lstStyle/>
          <a:p>
            <a:r>
              <a:rPr lang="vi-VN" sz="3200" b="1" dirty="0">
                <a:solidFill>
                  <a:schemeClr val="bg2">
                    <a:lumMod val="50000"/>
                  </a:schemeClr>
                </a:solidFill>
                <a:latin typeface="Arial" panose="020B0604020202020204" pitchFamily="34" charset="0"/>
                <a:cs typeface="Arial" panose="020B0604020202020204" pitchFamily="34" charset="0"/>
              </a:rPr>
              <a:t>NỘI DUNG BÀI HỌC</a:t>
            </a:r>
          </a:p>
        </p:txBody>
      </p:sp>
      <p:grpSp>
        <p:nvGrpSpPr>
          <p:cNvPr id="40" name="Group 39">
            <a:extLst>
              <a:ext uri="{FF2B5EF4-FFF2-40B4-BE49-F238E27FC236}">
                <a16:creationId xmlns:a16="http://schemas.microsoft.com/office/drawing/2014/main" id="{820A3068-5CB5-2002-4FEF-7FEA50EDA016}"/>
              </a:ext>
            </a:extLst>
          </p:cNvPr>
          <p:cNvGrpSpPr/>
          <p:nvPr/>
        </p:nvGrpSpPr>
        <p:grpSpPr>
          <a:xfrm>
            <a:off x="620470" y="1659177"/>
            <a:ext cx="3869598" cy="1045942"/>
            <a:chOff x="952106" y="1750005"/>
            <a:chExt cx="3516690" cy="950552"/>
          </a:xfrm>
        </p:grpSpPr>
        <p:sp>
          <p:nvSpPr>
            <p:cNvPr id="41" name="Rectangle: Rounded Corners 40">
              <a:extLst>
                <a:ext uri="{FF2B5EF4-FFF2-40B4-BE49-F238E27FC236}">
                  <a16:creationId xmlns:a16="http://schemas.microsoft.com/office/drawing/2014/main" id="{F60A2FDE-58A5-888A-F4DF-5554F8E6C230}"/>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000" b="1" dirty="0">
                  <a:solidFill>
                    <a:sysClr val="windowText" lastClr="000000"/>
                  </a:solidFill>
                  <a:latin typeface="Arial" panose="020B0604020202020204" pitchFamily="34" charset="0"/>
                  <a:cs typeface="Arial" panose="020B0604020202020204" pitchFamily="34" charset="0"/>
                </a:rPr>
                <a:t>QUAN </a:t>
              </a:r>
              <a:r>
                <a:rPr lang="vi-VN" sz="3000" b="1" dirty="0">
                  <a:solidFill>
                    <a:sysClr val="windowText" lastClr="000000"/>
                  </a:solidFill>
                  <a:latin typeface="Arial" panose="020B0604020202020204" pitchFamily="34" charset="0"/>
                  <a:cs typeface="Arial" panose="020B0604020202020204" pitchFamily="34" charset="0"/>
                </a:rPr>
                <a:t>SÁT</a:t>
              </a:r>
              <a:endParaRPr lang="en-US" sz="3000" b="1" dirty="0">
                <a:solidFill>
                  <a:sysClr val="windowText" lastClr="000000"/>
                </a:solidFill>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4F80F1ED-CF3C-59D9-2DD6-6D94CAB3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307D0666-3709-7D49-9C73-7F6A6BD5D079}"/>
              </a:ext>
            </a:extLst>
          </p:cNvPr>
          <p:cNvGrpSpPr/>
          <p:nvPr/>
        </p:nvGrpSpPr>
        <p:grpSpPr>
          <a:xfrm>
            <a:off x="620471" y="3134606"/>
            <a:ext cx="3869598" cy="1051454"/>
            <a:chOff x="952106" y="3319228"/>
            <a:chExt cx="3516689" cy="955561"/>
          </a:xfrm>
        </p:grpSpPr>
        <p:pic>
          <p:nvPicPr>
            <p:cNvPr id="44" name="Picture 43">
              <a:extLst>
                <a:ext uri="{FF2B5EF4-FFF2-40B4-BE49-F238E27FC236}">
                  <a16:creationId xmlns:a16="http://schemas.microsoft.com/office/drawing/2014/main" id="{87922115-8E3E-BADD-13DB-BDD6AFC12B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44">
              <a:extLst>
                <a:ext uri="{FF2B5EF4-FFF2-40B4-BE49-F238E27FC236}">
                  <a16:creationId xmlns:a16="http://schemas.microsoft.com/office/drawing/2014/main" id="{0DA0319A-C0E8-422D-C759-43FCBBD01A34}"/>
                </a:ext>
              </a:extLst>
            </p:cNvPr>
            <p:cNvSpPr/>
            <p:nvPr/>
          </p:nvSpPr>
          <p:spPr>
            <a:xfrm>
              <a:off x="1986718" y="3432839"/>
              <a:ext cx="2482077"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899D6C8C-A086-9302-4AC4-F8428172933D}"/>
              </a:ext>
            </a:extLst>
          </p:cNvPr>
          <p:cNvGrpSpPr/>
          <p:nvPr/>
        </p:nvGrpSpPr>
        <p:grpSpPr>
          <a:xfrm>
            <a:off x="4609660" y="1659177"/>
            <a:ext cx="3895112" cy="1045942"/>
            <a:chOff x="4980009" y="1750005"/>
            <a:chExt cx="3539877" cy="950552"/>
          </a:xfrm>
        </p:grpSpPr>
        <p:pic>
          <p:nvPicPr>
            <p:cNvPr id="47" name="Picture 46">
              <a:extLst>
                <a:ext uri="{FF2B5EF4-FFF2-40B4-BE49-F238E27FC236}">
                  <a16:creationId xmlns:a16="http://schemas.microsoft.com/office/drawing/2014/main" id="{3FA81E56-47A4-8CA9-3854-AA7057C83D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0208F5F6-FDC8-0F1B-3A1F-DF5508433892}"/>
                </a:ext>
              </a:extLst>
            </p:cNvPr>
            <p:cNvSpPr/>
            <p:nvPr/>
          </p:nvSpPr>
          <p:spPr>
            <a:xfrm>
              <a:off x="6037809" y="1884022"/>
              <a:ext cx="2482077"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013F48A0-3EC3-030F-EDA1-560A3ACA44FB}"/>
              </a:ext>
            </a:extLst>
          </p:cNvPr>
          <p:cNvGrpSpPr/>
          <p:nvPr/>
        </p:nvGrpSpPr>
        <p:grpSpPr>
          <a:xfrm>
            <a:off x="4609660" y="3134606"/>
            <a:ext cx="3895113" cy="1051454"/>
            <a:chOff x="4980009" y="3319228"/>
            <a:chExt cx="3539877" cy="955561"/>
          </a:xfrm>
        </p:grpSpPr>
        <p:pic>
          <p:nvPicPr>
            <p:cNvPr id="50" name="Picture 49">
              <a:extLst>
                <a:ext uri="{FF2B5EF4-FFF2-40B4-BE49-F238E27FC236}">
                  <a16:creationId xmlns:a16="http://schemas.microsoft.com/office/drawing/2014/main" id="{720C1A7A-7E9B-92B1-F8D0-5EF252C25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50">
              <a:extLst>
                <a:ext uri="{FF2B5EF4-FFF2-40B4-BE49-F238E27FC236}">
                  <a16:creationId xmlns:a16="http://schemas.microsoft.com/office/drawing/2014/main" id="{DD8AACF6-8951-3601-46B5-FC80A3590E56}"/>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animEffect transition="in" filter="fade">
                                      <p:cBhvr>
                                        <p:cTn id="21" dur="500"/>
                                        <p:tgtEl>
                                          <p:spTgt spid="4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3" name="Title 2">
            <a:extLst>
              <a:ext uri="{FF2B5EF4-FFF2-40B4-BE49-F238E27FC236}">
                <a16:creationId xmlns:a16="http://schemas.microsoft.com/office/drawing/2014/main" id="{997053B5-A201-8614-2DA1-9CB65852CD3E}"/>
              </a:ext>
            </a:extLst>
          </p:cNvPr>
          <p:cNvSpPr>
            <a:spLocks noGrp="1"/>
          </p:cNvSpPr>
          <p:nvPr>
            <p:ph type="title"/>
          </p:nvPr>
        </p:nvSpPr>
        <p:spPr>
          <a:xfrm>
            <a:off x="720000" y="1288958"/>
            <a:ext cx="7704000" cy="572700"/>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HOẠT ĐỘNG THEO NHÓM</a:t>
            </a:r>
            <a:endParaRPr lang="vi-VN" sz="2800" dirty="0">
              <a:solidFill>
                <a:schemeClr val="bg2">
                  <a:lumMod val="75000"/>
                </a:schemeClr>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F2B347F-B010-5232-D938-840FFFF3E850}"/>
              </a:ext>
            </a:extLst>
          </p:cNvPr>
          <p:cNvGrpSpPr/>
          <p:nvPr/>
        </p:nvGrpSpPr>
        <p:grpSpPr>
          <a:xfrm>
            <a:off x="174621" y="332036"/>
            <a:ext cx="3010959" cy="813854"/>
            <a:chOff x="952106" y="1750005"/>
            <a:chExt cx="3516690" cy="950552"/>
          </a:xfrm>
        </p:grpSpPr>
        <p:sp>
          <p:nvSpPr>
            <p:cNvPr id="17" name="Rectangle: Rounded Corners 16">
              <a:extLst>
                <a:ext uri="{FF2B5EF4-FFF2-40B4-BE49-F238E27FC236}">
                  <a16:creationId xmlns:a16="http://schemas.microsoft.com/office/drawing/2014/main" id="{56DF4454-BDD5-CE64-BE91-C1493EC7055A}"/>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QUAN </a:t>
              </a:r>
              <a:r>
                <a:rPr lang="vi-VN" sz="2800" b="1" dirty="0">
                  <a:solidFill>
                    <a:sysClr val="windowText" lastClr="000000"/>
                  </a:solidFill>
                  <a:latin typeface="Arial" panose="020B0604020202020204" pitchFamily="34" charset="0"/>
                  <a:cs typeface="Arial" panose="020B0604020202020204" pitchFamily="34" charset="0"/>
                </a:rPr>
                <a:t>SÁT</a:t>
              </a:r>
              <a:endParaRPr lang="en-US" sz="2800" b="1" dirty="0">
                <a:solidFill>
                  <a:sysClr val="windowText" lastClr="00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9D001E39-1083-3F92-FB0C-1FE9E6E59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A17C2F0B-3C5E-FDE1-2D8B-A01A7134510B}"/>
              </a:ext>
            </a:extLst>
          </p:cNvPr>
          <p:cNvSpPr/>
          <p:nvPr/>
        </p:nvSpPr>
        <p:spPr>
          <a:xfrm>
            <a:off x="414948" y="2049003"/>
            <a:ext cx="244712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Nhóm 1</a:t>
            </a:r>
          </a:p>
        </p:txBody>
      </p:sp>
      <p:sp>
        <p:nvSpPr>
          <p:cNvPr id="20" name="Rectangle 19">
            <a:extLst>
              <a:ext uri="{FF2B5EF4-FFF2-40B4-BE49-F238E27FC236}">
                <a16:creationId xmlns:a16="http://schemas.microsoft.com/office/drawing/2014/main" id="{83C03277-E743-28C3-0C4C-98765865FCB3}"/>
              </a:ext>
            </a:extLst>
          </p:cNvPr>
          <p:cNvSpPr/>
          <p:nvPr/>
        </p:nvSpPr>
        <p:spPr>
          <a:xfrm>
            <a:off x="414948" y="2699766"/>
            <a:ext cx="2447124" cy="202967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Yếu tố tạo hình nào thường được sử dụng chủ yếu trong tranh minh họa?</a:t>
            </a:r>
          </a:p>
        </p:txBody>
      </p:sp>
      <p:sp>
        <p:nvSpPr>
          <p:cNvPr id="25" name="Rectangle 24">
            <a:extLst>
              <a:ext uri="{FF2B5EF4-FFF2-40B4-BE49-F238E27FC236}">
                <a16:creationId xmlns:a16="http://schemas.microsoft.com/office/drawing/2014/main" id="{75191F5E-8C79-B750-55B8-A3792F9BB0FA}"/>
              </a:ext>
            </a:extLst>
          </p:cNvPr>
          <p:cNvSpPr/>
          <p:nvPr/>
        </p:nvSpPr>
        <p:spPr>
          <a:xfrm>
            <a:off x="3348438" y="2049003"/>
            <a:ext cx="244712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Nhóm 2</a:t>
            </a:r>
          </a:p>
        </p:txBody>
      </p:sp>
      <p:sp>
        <p:nvSpPr>
          <p:cNvPr id="26" name="Rectangle 25">
            <a:extLst>
              <a:ext uri="{FF2B5EF4-FFF2-40B4-BE49-F238E27FC236}">
                <a16:creationId xmlns:a16="http://schemas.microsoft.com/office/drawing/2014/main" id="{79F901F3-7FCE-04DF-0A1A-F72034F6C2BC}"/>
              </a:ext>
            </a:extLst>
          </p:cNvPr>
          <p:cNvSpPr/>
          <p:nvPr/>
        </p:nvSpPr>
        <p:spPr>
          <a:xfrm>
            <a:off x="3348438" y="2699766"/>
            <a:ext cx="2447124" cy="202967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Vai trò của tranh minh họa trong cuốn sách là gì?</a:t>
            </a:r>
          </a:p>
        </p:txBody>
      </p:sp>
      <p:sp>
        <p:nvSpPr>
          <p:cNvPr id="27" name="Rectangle 26">
            <a:extLst>
              <a:ext uri="{FF2B5EF4-FFF2-40B4-BE49-F238E27FC236}">
                <a16:creationId xmlns:a16="http://schemas.microsoft.com/office/drawing/2014/main" id="{C5691AAC-B3C8-314C-2540-ADFF6CFE5F0D}"/>
              </a:ext>
            </a:extLst>
          </p:cNvPr>
          <p:cNvSpPr/>
          <p:nvPr/>
        </p:nvSpPr>
        <p:spPr>
          <a:xfrm>
            <a:off x="6281928" y="2049003"/>
            <a:ext cx="244712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Nhóm 3</a:t>
            </a:r>
          </a:p>
        </p:txBody>
      </p:sp>
      <p:sp>
        <p:nvSpPr>
          <p:cNvPr id="28" name="Rectangle 27">
            <a:extLst>
              <a:ext uri="{FF2B5EF4-FFF2-40B4-BE49-F238E27FC236}">
                <a16:creationId xmlns:a16="http://schemas.microsoft.com/office/drawing/2014/main" id="{A4C8A176-7356-85BA-29CD-37D7F962E5EC}"/>
              </a:ext>
            </a:extLst>
          </p:cNvPr>
          <p:cNvSpPr/>
          <p:nvPr/>
        </p:nvSpPr>
        <p:spPr>
          <a:xfrm>
            <a:off x="6281928" y="2699766"/>
            <a:ext cx="2447124" cy="202967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Hình tượng tạo hình trong tranh minh họa có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đặc điểm gì?</a:t>
            </a:r>
          </a:p>
        </p:txBody>
      </p:sp>
      <p:pic>
        <p:nvPicPr>
          <p:cNvPr id="29" name="Google Shape;190;p2">
            <a:extLst>
              <a:ext uri="{FF2B5EF4-FFF2-40B4-BE49-F238E27FC236}">
                <a16:creationId xmlns:a16="http://schemas.microsoft.com/office/drawing/2014/main" id="{3C9889A1-2A4E-E402-B794-2EB0225D073A}"/>
              </a:ext>
            </a:extLst>
          </p:cNvPr>
          <p:cNvPicPr preferRelativeResize="0"/>
          <p:nvPr/>
        </p:nvPicPr>
        <p:blipFill rotWithShape="1">
          <a:blip r:embed="rId4">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outVertical)">
                                      <p:cBhvr>
                                        <p:cTn id="21" dur="500"/>
                                        <p:tgtEl>
                                          <p:spTgt spid="2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animBg="1"/>
    </p:bldLst>
  </p:timing>
</p:sld>
</file>

<file path=ppt/theme/theme1.xml><?xml version="1.0" encoding="utf-8"?>
<a:theme xmlns:a="http://schemas.openxmlformats.org/drawingml/2006/main" name="World Book Day by Slidesgo">
  <a:themeElements>
    <a:clrScheme name="Simple Light">
      <a:dk1>
        <a:srgbClr val="36202D"/>
      </a:dk1>
      <a:lt1>
        <a:srgbClr val="FAF7E6"/>
      </a:lt1>
      <a:dk2>
        <a:srgbClr val="FCB5B3"/>
      </a:dk2>
      <a:lt2>
        <a:srgbClr val="A5E7DA"/>
      </a:lt2>
      <a:accent1>
        <a:srgbClr val="04CECF"/>
      </a:accent1>
      <a:accent2>
        <a:srgbClr val="6B3F58"/>
      </a:accent2>
      <a:accent3>
        <a:srgbClr val="FFFFFF"/>
      </a:accent3>
      <a:accent4>
        <a:srgbClr val="FFFFFF"/>
      </a:accent4>
      <a:accent5>
        <a:srgbClr val="FFFFFF"/>
      </a:accent5>
      <a:accent6>
        <a:srgbClr val="FFFFFF"/>
      </a:accent6>
      <a:hlink>
        <a:srgbClr val="3620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1707</Words>
  <Application>Microsoft Office PowerPoint</Application>
  <PresentationFormat>On-screen Show (16:9)</PresentationFormat>
  <Paragraphs>208</Paragraphs>
  <Slides>48</Slides>
  <Notes>48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Aharoni</vt:lpstr>
      <vt:lpstr>Calibri</vt:lpstr>
      <vt:lpstr>Nunito Light</vt:lpstr>
      <vt:lpstr>Anaheim</vt:lpstr>
      <vt:lpstr>DM Sans</vt:lpstr>
      <vt:lpstr>Arial</vt:lpstr>
      <vt:lpstr>Lexend</vt:lpstr>
      <vt:lpstr>Times New Roman</vt:lpstr>
      <vt:lpstr>Paytone One</vt:lpstr>
      <vt:lpstr>Outfit</vt:lpstr>
      <vt:lpstr>World Book Day by Slidesgo</vt:lpstr>
      <vt:lpstr>CHÀO MỪNG  CÁC BẠN ĐẾN VỚI BÀI HỌC MỚI!</vt:lpstr>
      <vt:lpstr>KHỞI ĐỘNG</vt:lpstr>
      <vt:lpstr>Trò chơi Đoán truyện</vt:lpstr>
      <vt:lpstr>Trò chơi Đoán truyện</vt:lpstr>
      <vt:lpstr>Trò chơi Đoán truyện</vt:lpstr>
      <vt:lpstr>Trò chơi Đoán truyện</vt:lpstr>
      <vt:lpstr>BÀI 6: TRANH  MINH HỌA</vt:lpstr>
      <vt:lpstr>NỘI DUNG BÀI HỌC</vt:lpstr>
      <vt:lpstr>HOẠT ĐỘNG THEO NHÓM</vt:lpstr>
      <vt:lpstr>Khai thác hình ảnh, thông tin mục Quan sát SGK tr.25, 26</vt:lpstr>
      <vt:lpstr>Khai thác hình ảnh, thông tin mục Quan sát SGK tr.25, 26</vt:lpstr>
      <vt:lpstr>Khai thác hình ảnh, thông tin mục Quan sát SGK tr.25, 26</vt:lpstr>
      <vt:lpstr>Khai thác hình ảnh, thông tin mục Quan sát SGK tr.25, 26</vt:lpstr>
      <vt:lpstr>Câu hỏi mở rộng</vt:lpstr>
      <vt:lpstr>Yếu tố tạo hình được sử dụng  chủ yếu trong tranh minh họa</vt:lpstr>
      <vt:lpstr>Vai trò của tranh minh họa trong cuốn sách</vt:lpstr>
      <vt:lpstr>Đặc điểm của hình tượng tạo hình trong tranh minh họa</vt:lpstr>
      <vt:lpstr>Các dạng minh họa</vt:lpstr>
      <vt:lpstr>Các dạng minh họa</vt:lpstr>
      <vt:lpstr>1. Gợi ý các bước tiến hành vẽ tranh minh họa theo truyện cổ tích Ăn khế trả vàng trên phần mềm thiết kế thông dụng</vt:lpstr>
      <vt:lpstr>Các bước thực hiện SPMT truyện Ăn khế trả vàng</vt:lpstr>
      <vt:lpstr>Các bước thực hiện SPMT truyện Ăn khế trả vàng</vt:lpstr>
      <vt:lpstr>Các bước thực hiện SPMT truyện Ăn khế trả vàng</vt:lpstr>
      <vt:lpstr>Đọc thông tin mục Em có biết SGK tr.27 và cho biết</vt:lpstr>
      <vt:lpstr>Minh họa sách, báo là một thể loại của lĩnh vực thiết kế đồ họa, chủ yếu sử dụng yếu tố nét, hình, mảng. Họa sĩ minh họa có thể sử dụng đa dạng các chất liệu như mực nho, màu nước, màu bột,... hay phần mềm để thể hiện.</vt:lpstr>
      <vt:lpstr>Đặc điểm tạo hình trong minh họa sách, báo có tính chất ước lệ, khái quát, cô đọng về nội dung. Hình và màu đơn giản có vai trò củng cố làm rõ nội dung sách, báo.</vt:lpstr>
      <vt:lpstr>2. Lựa chọn một phân đoạn trong truyện yêu thích để vẽ tranh minh họa theo hình thức thể hiện phù hợp</vt:lpstr>
      <vt:lpstr>Lưu ý khi thực hiện SPMT</vt:lpstr>
      <vt:lpstr>Lưu ý khi thực hiện SPMT</vt:lpstr>
      <vt:lpstr>Tham khảo SPMT của học sinh</vt:lpstr>
      <vt:lpstr>Tham khảo SPMT của học sinh</vt:lpstr>
      <vt:lpstr>Tham khảo các SPMT khác</vt:lpstr>
      <vt:lpstr>Tham khảo các SPMT khác</vt:lpstr>
      <vt:lpstr>Tham khảo các SPMT khác</vt:lpstr>
      <vt:lpstr>Tham khảo các SPMT khác</vt:lpstr>
      <vt:lpstr>THẢO LUẬN NHÓM</vt:lpstr>
      <vt:lpstr>Sưu tầm hình ảnh tranh minh họa tác phẩm văn học Việt Nam (hoặc nước ngoài) mà em yêu thích.</vt:lpstr>
      <vt:lpstr>Tham khảo các SPMT</vt:lpstr>
      <vt:lpstr>PowerPoint Presentation</vt:lpstr>
      <vt:lpstr>MẢNH GHÉP MĨ THUẬT</vt:lpstr>
      <vt:lpstr>Câu 1: Yếu tố nào sau đây giúp tranh minh họa  phân đoạn nội dung cuốn sách?</vt:lpstr>
      <vt:lpstr>Câu 2: Tranh minh họa thường có vai trò gì  đối với cảm xúc và tâm trạng của người đọc?</vt:lpstr>
      <vt:lpstr>Câu 3: Đặc điểm nào sau đây là phổ biến trong  hình tượng tạo hình của tranh minh họa?</vt:lpstr>
      <vt:lpstr>Câu 4: Tranh minh họa có vai trò  chính gì trong một cuốn sách?</vt:lpstr>
      <vt:lpstr>Câu 5: Tại sao tranh minh họa trong sách thiếu nhi thường có màu sắc sinh động và tươi sáng?</vt:lpstr>
      <vt:lpstr>PowerPoint Presentation</vt:lpstr>
      <vt:lpstr>HƯỚNG DẪN VỀ NHÀ</vt:lpstr>
      <vt:lpstr>BÀI HỌC KẾT THÚC, CẢM ƠN CÁC BẠN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ĐẾN VỚI BÀI HỌC MỚI!</dc:title>
  <dc:creator>Admin</dc:creator>
  <cp:lastModifiedBy>Windows User</cp:lastModifiedBy>
  <cp:revision>35</cp:revision>
  <dcterms:modified xsi:type="dcterms:W3CDTF">2024-10-07T09:11:44Z</dcterms:modified>
</cp:coreProperties>
</file>