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.wav" ContentType="audio/wav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69" r:id="rId2"/>
    <p:sldId id="350" r:id="rId3"/>
    <p:sldId id="351" r:id="rId4"/>
    <p:sldId id="270" r:id="rId5"/>
    <p:sldId id="347" r:id="rId6"/>
    <p:sldId id="355" r:id="rId7"/>
    <p:sldId id="276" r:id="rId8"/>
    <p:sldId id="337" r:id="rId9"/>
    <p:sldId id="318" r:id="rId10"/>
    <p:sldId id="359" r:id="rId11"/>
    <p:sldId id="331" r:id="rId12"/>
    <p:sldId id="256" r:id="rId13"/>
    <p:sldId id="330" r:id="rId14"/>
    <p:sldId id="265" r:id="rId15"/>
    <p:sldId id="3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E"/>
    <a:srgbClr val="FBB040"/>
    <a:srgbClr val="2A770F"/>
    <a:srgbClr val="359513"/>
    <a:srgbClr val="00A9A5"/>
    <a:srgbClr val="FFDAAB"/>
    <a:srgbClr val="CBEAF0"/>
    <a:srgbClr val="48C0B6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9E909-388D-42DF-BA9E-881B9DCED4F6}" v="271" dt="2022-01-20T02:11:2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30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46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188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gif"/><Relationship Id="rId12" Type="http://schemas.openxmlformats.org/officeDocument/2006/relationships/hyperlink" Target="https://hoclieu.vn/skill/46a8b2cf-1a25-4056-b384-10c6ff1ce353?lessonId=08dc3939-3161-41f6-8b73-6d944e6a96d6" TargetMode="Externa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1.xml"/><Relationship Id="rId11" Type="http://schemas.openxmlformats.org/officeDocument/2006/relationships/slide" Target="slide8.xml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hyperlink" Target="https://www.online-stopwatch.com/emoji-race-timer/?countdown=00:00:10" TargetMode="External"/><Relationship Id="rId5" Type="http://schemas.openxmlformats.org/officeDocument/2006/relationships/image" Target="../media/image34.png"/><Relationship Id="rId10" Type="http://schemas.openxmlformats.org/officeDocument/2006/relationships/hyperlink" Target="https://hoclieu.vn/skill/1bce1561-fedc-42c2-a1ca-08cc7f1b4712?lessonId=08dc3939-3161-41f6-8b73-6d944e6a96d6" TargetMode="External"/><Relationship Id="rId4" Type="http://schemas.openxmlformats.org/officeDocument/2006/relationships/slide" Target="slide15.xm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microsoft.com/office/2007/relationships/media" Target="../media/media4.mp4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video" Target="../media/media3.mp4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microsoft.com/office/2007/relationships/media" Target="../media/media3.mp4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video" Target="../media/media4.mp4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ood-morning-quotes"/>
          <p:cNvPicPr>
            <a:picLocks noChangeAspect="1" noChangeArrowheads="1"/>
          </p:cNvPicPr>
          <p:nvPr/>
        </p:nvPicPr>
        <p:blipFill>
          <a:blip r:embed="rId2">
            <a:lum bright="-8000" contrast="26000"/>
          </a:blip>
          <a:srcRect/>
          <a:stretch>
            <a:fillRect/>
          </a:stretch>
        </p:blipFill>
        <p:spPr bwMode="auto">
          <a:xfrm>
            <a:off x="2667000" y="533401"/>
            <a:ext cx="6934200" cy="3260725"/>
          </a:xfrm>
          <a:prstGeom prst="rect">
            <a:avLst/>
          </a:prstGeom>
          <a:noFill/>
        </p:spPr>
      </p:pic>
      <p:pic>
        <p:nvPicPr>
          <p:cNvPr id="3075" name="Picture 3" descr="SPARK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447800"/>
            <a:ext cx="762000" cy="514350"/>
          </a:xfrm>
          <a:prstGeom prst="rect">
            <a:avLst/>
          </a:prstGeom>
          <a:noFill/>
        </p:spPr>
      </p:pic>
      <p:pic>
        <p:nvPicPr>
          <p:cNvPr id="3076" name="Picture 4" descr="SPARK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2514600"/>
            <a:ext cx="762000" cy="514350"/>
          </a:xfrm>
          <a:prstGeom prst="rect">
            <a:avLst/>
          </a:prstGeom>
          <a:noFill/>
        </p:spPr>
      </p:pic>
      <p:pic>
        <p:nvPicPr>
          <p:cNvPr id="3077" name="Picture 5" descr="SPARK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819400"/>
            <a:ext cx="762000" cy="514350"/>
          </a:xfrm>
          <a:prstGeom prst="rect">
            <a:avLst/>
          </a:prstGeom>
          <a:noFill/>
        </p:spPr>
      </p:pic>
      <p:pic>
        <p:nvPicPr>
          <p:cNvPr id="3078" name="Picture 6" descr="SPARK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2286000"/>
            <a:ext cx="762000" cy="514350"/>
          </a:xfrm>
          <a:prstGeom prst="rect">
            <a:avLst/>
          </a:prstGeom>
          <a:noFill/>
        </p:spPr>
      </p:pic>
      <p:pic>
        <p:nvPicPr>
          <p:cNvPr id="3079" name="Picture 7" descr="SPARK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2895600"/>
            <a:ext cx="762000" cy="514350"/>
          </a:xfrm>
          <a:prstGeom prst="rect">
            <a:avLst/>
          </a:prstGeom>
          <a:noFill/>
        </p:spPr>
      </p:pic>
      <p:pic>
        <p:nvPicPr>
          <p:cNvPr id="3080" name="Picture 8" descr="SPARK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1524000"/>
            <a:ext cx="762000" cy="514350"/>
          </a:xfrm>
          <a:prstGeom prst="rect">
            <a:avLst/>
          </a:prstGeom>
          <a:noFill/>
        </p:spPr>
      </p:pic>
      <p:pic>
        <p:nvPicPr>
          <p:cNvPr id="3081" name="Picture 9" descr="SPARK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5105400"/>
            <a:ext cx="762000" cy="514350"/>
          </a:xfrm>
          <a:prstGeom prst="rect">
            <a:avLst/>
          </a:prstGeom>
          <a:noFill/>
        </p:spPr>
      </p:pic>
      <p:pic>
        <p:nvPicPr>
          <p:cNvPr id="3082" name="Picture 10" descr="SPARK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3962400"/>
            <a:ext cx="762000" cy="514350"/>
          </a:xfrm>
          <a:prstGeom prst="rect">
            <a:avLst/>
          </a:prstGeom>
          <a:noFill/>
        </p:spPr>
      </p:pic>
      <p:pic>
        <p:nvPicPr>
          <p:cNvPr id="3083" name="Picture 11" descr="SPARKLES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4800600"/>
            <a:ext cx="762000" cy="514350"/>
          </a:xfrm>
          <a:prstGeom prst="rect">
            <a:avLst/>
          </a:prstGeom>
          <a:noFill/>
        </p:spPr>
      </p:pic>
      <p:pic>
        <p:nvPicPr>
          <p:cNvPr id="3084" name="Picture 12" descr="hihihehe_line_iu_1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4879976"/>
            <a:ext cx="8382000" cy="1673225"/>
          </a:xfrm>
          <a:prstGeom prst="rect">
            <a:avLst/>
          </a:prstGeom>
          <a:noFill/>
        </p:spPr>
      </p:pic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2438400" y="4100514"/>
            <a:ext cx="7620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CC"/>
                </a:solidFill>
                <a:latin typeface="Comic Sans MS" pitchFamily="66" charset="0"/>
              </a:rPr>
              <a:t>Teacher: Tran </a:t>
            </a:r>
            <a:r>
              <a:rPr lang="en-US" sz="2400" dirty="0" err="1">
                <a:solidFill>
                  <a:srgbClr val="0000CC"/>
                </a:solidFill>
                <a:latin typeface="Comic Sans MS" pitchFamily="66" charset="0"/>
              </a:rPr>
              <a:t>Thi</a:t>
            </a:r>
            <a:r>
              <a:rPr lang="en-US" sz="2400" dirty="0">
                <a:solidFill>
                  <a:srgbClr val="0000CC"/>
                </a:solidFill>
                <a:latin typeface="Comic Sans MS" pitchFamily="66" charset="0"/>
              </a:rPr>
              <a:t> To Nga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CC"/>
                </a:solidFill>
                <a:latin typeface="Comic Sans MS" pitchFamily="66" charset="0"/>
              </a:rPr>
              <a:t>Tran Nguyen Han secondary school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98437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Good luck!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hlinkClick r:id="rId6" action="ppaction://hlinksldjump"/>
          </p:cNvPr>
          <p:cNvSpPr/>
          <p:nvPr/>
        </p:nvSpPr>
        <p:spPr>
          <a:xfrm>
            <a:off x="187973" y="1710954"/>
            <a:ext cx="57502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1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40BCE-B535-F942-C37F-301F690ADBB2}"/>
              </a:ext>
            </a:extLst>
          </p:cNvPr>
          <p:cNvSpPr txBox="1"/>
          <p:nvPr/>
        </p:nvSpPr>
        <p:spPr>
          <a:xfrm>
            <a:off x="788703" y="3253811"/>
            <a:ext cx="44205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12"/>
              </a:rPr>
              <a:t>https://hoclieu.vn/skill/46a8b2cf-1a25-4056-b384-10c6ff1ce353?lessonId=08dc3939-3161-41f6-8b73-6d944e6a96d6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1.11111E-6 L -1.8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3246169" y="319290"/>
            <a:ext cx="5592556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camera	                            water puppet show</a:t>
            </a:r>
          </a:p>
          <a:p>
            <a:r>
              <a:rPr lang="en-US" sz="2400" dirty="0">
                <a:latin typeface="ChronicaPro-Book"/>
              </a:rPr>
              <a:t>art gallery	              painting                </a:t>
            </a:r>
          </a:p>
          <a:p>
            <a:r>
              <a:rPr lang="en-US" sz="2400" dirty="0">
                <a:latin typeface="ChronicaPro-Book"/>
              </a:rPr>
              <a:t>paintbrush	              musical 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B8C26B-0CB8-44F5-ABD1-ECF9F7C3BDAF}"/>
              </a:ext>
            </a:extLst>
          </p:cNvPr>
          <p:cNvSpPr txBox="1"/>
          <p:nvPr/>
        </p:nvSpPr>
        <p:spPr>
          <a:xfrm>
            <a:off x="543341" y="4250377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90A789-CE38-4A30-927F-D2AB1AF27DB5}"/>
              </a:ext>
            </a:extLst>
          </p:cNvPr>
          <p:cNvSpPr txBox="1"/>
          <p:nvPr/>
        </p:nvSpPr>
        <p:spPr>
          <a:xfrm>
            <a:off x="9204591" y="643028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96B91C-7187-4FFD-90BC-A6C29E4D6CD5}"/>
              </a:ext>
            </a:extLst>
          </p:cNvPr>
          <p:cNvSpPr txBox="1"/>
          <p:nvPr/>
        </p:nvSpPr>
        <p:spPr>
          <a:xfrm>
            <a:off x="4188059" y="6340844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C185CC-2A00-4635-9694-DDE358874B3A}"/>
              </a:ext>
            </a:extLst>
          </p:cNvPr>
          <p:cNvSpPr txBox="1"/>
          <p:nvPr/>
        </p:nvSpPr>
        <p:spPr>
          <a:xfrm>
            <a:off x="-50697" y="6302092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EF4210-FB9A-4906-ACEC-F1380AD5CEA4}"/>
              </a:ext>
            </a:extLst>
          </p:cNvPr>
          <p:cNvSpPr txBox="1"/>
          <p:nvPr/>
        </p:nvSpPr>
        <p:spPr>
          <a:xfrm>
            <a:off x="9272309" y="4261184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574297-7745-4DA8-9C3A-676C74E0E668}"/>
              </a:ext>
            </a:extLst>
          </p:cNvPr>
          <p:cNvSpPr txBox="1"/>
          <p:nvPr/>
        </p:nvSpPr>
        <p:spPr>
          <a:xfrm>
            <a:off x="4838564" y="4256243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91" t="2629" r="2194" b="1517"/>
          <a:stretch/>
        </p:blipFill>
        <p:spPr>
          <a:xfrm>
            <a:off x="473766" y="2589480"/>
            <a:ext cx="2296175" cy="1515606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1840" t="3305" r="2536" b="2858"/>
          <a:stretch/>
        </p:blipFill>
        <p:spPr>
          <a:xfrm>
            <a:off x="4536186" y="2594818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244" t="4057" r="5676" b="6116"/>
          <a:stretch/>
        </p:blipFill>
        <p:spPr>
          <a:xfrm>
            <a:off x="8838725" y="2529191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6948" t="9594" r="2121" b="5715"/>
          <a:stretch/>
        </p:blipFill>
        <p:spPr>
          <a:xfrm>
            <a:off x="456642" y="4791536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1094" t="9412" r="1497" b="6557"/>
          <a:stretch/>
        </p:blipFill>
        <p:spPr>
          <a:xfrm>
            <a:off x="4559439" y="4762126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697" t="9512" r="5452" b="6747"/>
          <a:stretch/>
        </p:blipFill>
        <p:spPr>
          <a:xfrm>
            <a:off x="8838725" y="4717848"/>
            <a:ext cx="2542478" cy="16265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D97B2A-BCDD-DCD8-F572-FF4B52B9C96E}"/>
              </a:ext>
            </a:extLst>
          </p:cNvPr>
          <p:cNvSpPr txBox="1"/>
          <p:nvPr/>
        </p:nvSpPr>
        <p:spPr>
          <a:xfrm>
            <a:off x="9422742" y="249442"/>
            <a:ext cx="2708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10"/>
              </a:rPr>
              <a:t>https://hoclieu.vn/skill/1bce1561-fedc-42c2-a1ca-08cc7f1b4712?lessonId=08dc3939-3161-41f6-8b73-6d944e6a96d6</a:t>
            </a:r>
            <a:endParaRPr lang="en-US" sz="1000" dirty="0"/>
          </a:p>
          <a:p>
            <a:pPr algn="ctr"/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B7041-C9A2-96B6-C847-DFDA26A8B8A0}"/>
              </a:ext>
            </a:extLst>
          </p:cNvPr>
          <p:cNvSpPr txBox="1"/>
          <p:nvPr/>
        </p:nvSpPr>
        <p:spPr>
          <a:xfrm>
            <a:off x="456642" y="319290"/>
            <a:ext cx="2103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11"/>
              </a:rPr>
              <a:t>https://www.online-stopwatch.com/emoji-race-timer/?countdown=00:00:10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888" b="-38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141207">
            <a:off x="7831614" y="161356"/>
            <a:ext cx="4093632" cy="3904569"/>
            <a:chOff x="0" y="0"/>
            <a:chExt cx="6324600" cy="6032500"/>
          </a:xfrm>
        </p:grpSpPr>
        <p:sp>
          <p:nvSpPr>
            <p:cNvPr id="4" name="Freeform 4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7"/>
              <a:stretch>
                <a:fillRect t="-2527" b="-252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297417">
            <a:off x="404609" y="2740633"/>
            <a:ext cx="2510323" cy="4187379"/>
            <a:chOff x="54610" y="-72954"/>
            <a:chExt cx="3809092" cy="6353810"/>
          </a:xfrm>
        </p:grpSpPr>
        <p:sp>
          <p:nvSpPr>
            <p:cNvPr id="7" name="Freeform 7"/>
            <p:cNvSpPr/>
            <p:nvPr/>
          </p:nvSpPr>
          <p:spPr>
            <a:xfrm>
              <a:off x="574402" y="-72954"/>
              <a:ext cx="3289300" cy="6353810"/>
            </a:xfrm>
            <a:custGeom>
              <a:avLst/>
              <a:gdLst/>
              <a:ahLst/>
              <a:cxnLst/>
              <a:rect l="l" t="t" r="r" b="b"/>
              <a:pathLst>
                <a:path w="3289300" h="6353810">
                  <a:moveTo>
                    <a:pt x="3289300" y="6353810"/>
                  </a:moveTo>
                  <a:lnTo>
                    <a:pt x="0" y="6353810"/>
                  </a:lnTo>
                  <a:lnTo>
                    <a:pt x="0" y="0"/>
                  </a:lnTo>
                  <a:lnTo>
                    <a:pt x="3289300" y="0"/>
                  </a:lnTo>
                  <a:lnTo>
                    <a:pt x="3289300" y="63538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4610" y="439420"/>
              <a:ext cx="3173730" cy="5429250"/>
            </a:xfrm>
            <a:custGeom>
              <a:avLst/>
              <a:gdLst/>
              <a:ahLst/>
              <a:cxnLst/>
              <a:rect l="l" t="t" r="r" b="b"/>
              <a:pathLst>
                <a:path w="3173730" h="5429250">
                  <a:moveTo>
                    <a:pt x="3117850" y="751840"/>
                  </a:moveTo>
                  <a:lnTo>
                    <a:pt x="3117850" y="716280"/>
                  </a:lnTo>
                  <a:lnTo>
                    <a:pt x="3129280" y="716280"/>
                  </a:lnTo>
                  <a:lnTo>
                    <a:pt x="3129280" y="740410"/>
                  </a:lnTo>
                  <a:lnTo>
                    <a:pt x="3140710" y="740410"/>
                  </a:lnTo>
                  <a:lnTo>
                    <a:pt x="3140710" y="717550"/>
                  </a:lnTo>
                  <a:lnTo>
                    <a:pt x="3152140" y="717550"/>
                  </a:lnTo>
                  <a:lnTo>
                    <a:pt x="3152140" y="740410"/>
                  </a:lnTo>
                  <a:lnTo>
                    <a:pt x="3173730" y="740410"/>
                  </a:lnTo>
                  <a:lnTo>
                    <a:pt x="3173730" y="751840"/>
                  </a:lnTo>
                  <a:lnTo>
                    <a:pt x="3117850" y="751840"/>
                  </a:lnTo>
                  <a:close/>
                  <a:moveTo>
                    <a:pt x="3117850" y="702310"/>
                  </a:moveTo>
                  <a:lnTo>
                    <a:pt x="3117850" y="690880"/>
                  </a:lnTo>
                  <a:lnTo>
                    <a:pt x="3171190" y="690880"/>
                  </a:lnTo>
                  <a:lnTo>
                    <a:pt x="3171190" y="702310"/>
                  </a:lnTo>
                  <a:lnTo>
                    <a:pt x="3117850" y="702310"/>
                  </a:lnTo>
                  <a:close/>
                  <a:moveTo>
                    <a:pt x="3117850" y="674370"/>
                  </a:moveTo>
                  <a:lnTo>
                    <a:pt x="3117850" y="662940"/>
                  </a:lnTo>
                  <a:lnTo>
                    <a:pt x="3161030" y="662940"/>
                  </a:lnTo>
                  <a:lnTo>
                    <a:pt x="3161030" y="640080"/>
                  </a:lnTo>
                  <a:lnTo>
                    <a:pt x="3172460" y="640080"/>
                  </a:lnTo>
                  <a:lnTo>
                    <a:pt x="3172460" y="674370"/>
                  </a:lnTo>
                  <a:lnTo>
                    <a:pt x="3117850" y="674370"/>
                  </a:lnTo>
                  <a:close/>
                  <a:moveTo>
                    <a:pt x="3117850" y="628650"/>
                  </a:moveTo>
                  <a:lnTo>
                    <a:pt x="3117850" y="610870"/>
                  </a:lnTo>
                  <a:lnTo>
                    <a:pt x="3153410" y="598170"/>
                  </a:lnTo>
                  <a:lnTo>
                    <a:pt x="3153410" y="598170"/>
                  </a:lnTo>
                  <a:lnTo>
                    <a:pt x="3117850" y="585470"/>
                  </a:lnTo>
                  <a:lnTo>
                    <a:pt x="3117850" y="567690"/>
                  </a:lnTo>
                  <a:lnTo>
                    <a:pt x="3171190" y="567690"/>
                  </a:lnTo>
                  <a:lnTo>
                    <a:pt x="3171190" y="579120"/>
                  </a:lnTo>
                  <a:lnTo>
                    <a:pt x="3129280" y="579120"/>
                  </a:lnTo>
                  <a:lnTo>
                    <a:pt x="3129280" y="579120"/>
                  </a:lnTo>
                  <a:lnTo>
                    <a:pt x="3171190" y="593090"/>
                  </a:lnTo>
                  <a:lnTo>
                    <a:pt x="3171190" y="601980"/>
                  </a:lnTo>
                  <a:lnTo>
                    <a:pt x="3129280" y="615950"/>
                  </a:lnTo>
                  <a:lnTo>
                    <a:pt x="3129280" y="615950"/>
                  </a:lnTo>
                  <a:lnTo>
                    <a:pt x="3171190" y="615950"/>
                  </a:lnTo>
                  <a:lnTo>
                    <a:pt x="3171190" y="627380"/>
                  </a:lnTo>
                  <a:lnTo>
                    <a:pt x="3117850" y="628650"/>
                  </a:lnTo>
                  <a:lnTo>
                    <a:pt x="3117850" y="628650"/>
                  </a:lnTo>
                  <a:close/>
                  <a:moveTo>
                    <a:pt x="3117850" y="523240"/>
                  </a:moveTo>
                  <a:lnTo>
                    <a:pt x="3117850" y="506730"/>
                  </a:lnTo>
                  <a:lnTo>
                    <a:pt x="3155950" y="483870"/>
                  </a:lnTo>
                  <a:lnTo>
                    <a:pt x="3155950" y="483870"/>
                  </a:lnTo>
                  <a:lnTo>
                    <a:pt x="3117850" y="483870"/>
                  </a:lnTo>
                  <a:lnTo>
                    <a:pt x="3117850" y="472440"/>
                  </a:lnTo>
                  <a:lnTo>
                    <a:pt x="3171190" y="472440"/>
                  </a:lnTo>
                  <a:lnTo>
                    <a:pt x="3171190" y="487680"/>
                  </a:lnTo>
                  <a:lnTo>
                    <a:pt x="3133090" y="511810"/>
                  </a:lnTo>
                  <a:lnTo>
                    <a:pt x="3133090" y="511810"/>
                  </a:lnTo>
                  <a:lnTo>
                    <a:pt x="3171190" y="511810"/>
                  </a:lnTo>
                  <a:lnTo>
                    <a:pt x="3171190" y="523240"/>
                  </a:lnTo>
                  <a:lnTo>
                    <a:pt x="3117850" y="523240"/>
                  </a:lnTo>
                  <a:close/>
                  <a:moveTo>
                    <a:pt x="3117850" y="454660"/>
                  </a:moveTo>
                  <a:lnTo>
                    <a:pt x="3117850" y="417830"/>
                  </a:lnTo>
                  <a:lnTo>
                    <a:pt x="3129280" y="417830"/>
                  </a:lnTo>
                  <a:lnTo>
                    <a:pt x="3129280" y="443230"/>
                  </a:lnTo>
                  <a:lnTo>
                    <a:pt x="3139440" y="443230"/>
                  </a:lnTo>
                  <a:lnTo>
                    <a:pt x="3139440" y="420370"/>
                  </a:lnTo>
                  <a:lnTo>
                    <a:pt x="3150870" y="420370"/>
                  </a:lnTo>
                  <a:lnTo>
                    <a:pt x="3150870" y="443230"/>
                  </a:lnTo>
                  <a:lnTo>
                    <a:pt x="3162300" y="443230"/>
                  </a:lnTo>
                  <a:lnTo>
                    <a:pt x="3162300" y="416560"/>
                  </a:lnTo>
                  <a:lnTo>
                    <a:pt x="3173730" y="416560"/>
                  </a:lnTo>
                  <a:lnTo>
                    <a:pt x="3173730" y="454660"/>
                  </a:lnTo>
                  <a:lnTo>
                    <a:pt x="3117850" y="454660"/>
                  </a:lnTo>
                  <a:close/>
                  <a:moveTo>
                    <a:pt x="3167380" y="353060"/>
                  </a:moveTo>
                  <a:cubicBezTo>
                    <a:pt x="3168650" y="356870"/>
                    <a:pt x="3169920" y="360680"/>
                    <a:pt x="3171190" y="364490"/>
                  </a:cubicBezTo>
                  <a:cubicBezTo>
                    <a:pt x="3172460" y="368300"/>
                    <a:pt x="3172460" y="372110"/>
                    <a:pt x="3172460" y="375920"/>
                  </a:cubicBezTo>
                  <a:cubicBezTo>
                    <a:pt x="3172460" y="379730"/>
                    <a:pt x="3171190" y="383540"/>
                    <a:pt x="3169920" y="387350"/>
                  </a:cubicBezTo>
                  <a:cubicBezTo>
                    <a:pt x="3168650" y="391160"/>
                    <a:pt x="3166110" y="393700"/>
                    <a:pt x="3164840" y="396240"/>
                  </a:cubicBezTo>
                  <a:cubicBezTo>
                    <a:pt x="3163570" y="398780"/>
                    <a:pt x="3159760" y="401320"/>
                    <a:pt x="3155950" y="402590"/>
                  </a:cubicBezTo>
                  <a:cubicBezTo>
                    <a:pt x="3152140" y="403860"/>
                    <a:pt x="3148330" y="405130"/>
                    <a:pt x="3144520" y="405130"/>
                  </a:cubicBezTo>
                  <a:cubicBezTo>
                    <a:pt x="3140710" y="405130"/>
                    <a:pt x="3136900" y="403860"/>
                    <a:pt x="3133090" y="402590"/>
                  </a:cubicBezTo>
                  <a:cubicBezTo>
                    <a:pt x="3129280" y="401320"/>
                    <a:pt x="3126740" y="398780"/>
                    <a:pt x="3124200" y="396240"/>
                  </a:cubicBezTo>
                  <a:cubicBezTo>
                    <a:pt x="3121660" y="393700"/>
                    <a:pt x="3120390" y="391160"/>
                    <a:pt x="3119121" y="387350"/>
                  </a:cubicBezTo>
                  <a:cubicBezTo>
                    <a:pt x="3117850" y="383540"/>
                    <a:pt x="3116581" y="379730"/>
                    <a:pt x="3116581" y="375920"/>
                  </a:cubicBezTo>
                  <a:cubicBezTo>
                    <a:pt x="3116581" y="372110"/>
                    <a:pt x="3116581" y="367030"/>
                    <a:pt x="3117851" y="364490"/>
                  </a:cubicBezTo>
                  <a:cubicBezTo>
                    <a:pt x="3119121" y="360680"/>
                    <a:pt x="3120391" y="358140"/>
                    <a:pt x="3122931" y="354330"/>
                  </a:cubicBezTo>
                  <a:lnTo>
                    <a:pt x="3131821" y="363220"/>
                  </a:lnTo>
                  <a:cubicBezTo>
                    <a:pt x="3130550" y="364490"/>
                    <a:pt x="3129281" y="367030"/>
                    <a:pt x="3128010" y="368300"/>
                  </a:cubicBezTo>
                  <a:cubicBezTo>
                    <a:pt x="3126740" y="370840"/>
                    <a:pt x="3126740" y="373380"/>
                    <a:pt x="3126740" y="375920"/>
                  </a:cubicBezTo>
                  <a:cubicBezTo>
                    <a:pt x="3126740" y="378460"/>
                    <a:pt x="3126740" y="381000"/>
                    <a:pt x="3128010" y="382270"/>
                  </a:cubicBezTo>
                  <a:cubicBezTo>
                    <a:pt x="3129281" y="384810"/>
                    <a:pt x="3130550" y="386080"/>
                    <a:pt x="3131821" y="387350"/>
                  </a:cubicBezTo>
                  <a:cubicBezTo>
                    <a:pt x="3133091" y="388620"/>
                    <a:pt x="3135631" y="389890"/>
                    <a:pt x="3136900" y="391160"/>
                  </a:cubicBezTo>
                  <a:cubicBezTo>
                    <a:pt x="3138170" y="392430"/>
                    <a:pt x="3140710" y="392430"/>
                    <a:pt x="3143250" y="392430"/>
                  </a:cubicBezTo>
                  <a:cubicBezTo>
                    <a:pt x="3145790" y="392430"/>
                    <a:pt x="3148330" y="392430"/>
                    <a:pt x="3149600" y="391160"/>
                  </a:cubicBezTo>
                  <a:cubicBezTo>
                    <a:pt x="3150871" y="389890"/>
                    <a:pt x="3153410" y="388620"/>
                    <a:pt x="3154680" y="387350"/>
                  </a:cubicBezTo>
                  <a:cubicBezTo>
                    <a:pt x="3155950" y="386080"/>
                    <a:pt x="3157220" y="383540"/>
                    <a:pt x="3158490" y="382270"/>
                  </a:cubicBezTo>
                  <a:cubicBezTo>
                    <a:pt x="3159760" y="379730"/>
                    <a:pt x="3159760" y="378460"/>
                    <a:pt x="3159760" y="375920"/>
                  </a:cubicBezTo>
                  <a:cubicBezTo>
                    <a:pt x="3159760" y="373380"/>
                    <a:pt x="3159760" y="370840"/>
                    <a:pt x="3158490" y="369570"/>
                  </a:cubicBezTo>
                  <a:cubicBezTo>
                    <a:pt x="3157220" y="368300"/>
                    <a:pt x="3157220" y="365760"/>
                    <a:pt x="3157220" y="364490"/>
                  </a:cubicBezTo>
                  <a:lnTo>
                    <a:pt x="3148330" y="364490"/>
                  </a:lnTo>
                  <a:lnTo>
                    <a:pt x="3148330" y="374650"/>
                  </a:lnTo>
                  <a:lnTo>
                    <a:pt x="3136900" y="374650"/>
                  </a:lnTo>
                  <a:lnTo>
                    <a:pt x="3136900" y="353060"/>
                  </a:lnTo>
                  <a:cubicBezTo>
                    <a:pt x="3136900" y="353060"/>
                    <a:pt x="3167380" y="353060"/>
                    <a:pt x="3167380" y="353060"/>
                  </a:cubicBezTo>
                  <a:close/>
                  <a:moveTo>
                    <a:pt x="3117850" y="325120"/>
                  </a:moveTo>
                  <a:lnTo>
                    <a:pt x="3117850" y="314960"/>
                  </a:lnTo>
                  <a:lnTo>
                    <a:pt x="3171190" y="292100"/>
                  </a:lnTo>
                  <a:lnTo>
                    <a:pt x="3171190" y="306070"/>
                  </a:lnTo>
                  <a:lnTo>
                    <a:pt x="3159760" y="311150"/>
                  </a:lnTo>
                  <a:lnTo>
                    <a:pt x="3159760" y="331470"/>
                  </a:lnTo>
                  <a:lnTo>
                    <a:pt x="3171190" y="335280"/>
                  </a:lnTo>
                  <a:lnTo>
                    <a:pt x="3171190" y="347980"/>
                  </a:lnTo>
                  <a:lnTo>
                    <a:pt x="3117850" y="325120"/>
                  </a:lnTo>
                  <a:close/>
                  <a:moveTo>
                    <a:pt x="3133090" y="320040"/>
                  </a:moveTo>
                  <a:lnTo>
                    <a:pt x="3149600" y="326390"/>
                  </a:lnTo>
                  <a:lnTo>
                    <a:pt x="3149600" y="313690"/>
                  </a:lnTo>
                  <a:lnTo>
                    <a:pt x="3133090" y="320040"/>
                  </a:lnTo>
                  <a:close/>
                  <a:moveTo>
                    <a:pt x="3128010" y="278130"/>
                  </a:moveTo>
                  <a:lnTo>
                    <a:pt x="3128010" y="293370"/>
                  </a:lnTo>
                  <a:lnTo>
                    <a:pt x="3117850" y="293370"/>
                  </a:lnTo>
                  <a:lnTo>
                    <a:pt x="3117850" y="250190"/>
                  </a:lnTo>
                  <a:lnTo>
                    <a:pt x="3128010" y="250190"/>
                  </a:lnTo>
                  <a:lnTo>
                    <a:pt x="3128010" y="265430"/>
                  </a:lnTo>
                  <a:lnTo>
                    <a:pt x="3171190" y="265430"/>
                  </a:lnTo>
                  <a:lnTo>
                    <a:pt x="3171190" y="276860"/>
                  </a:lnTo>
                  <a:lnTo>
                    <a:pt x="3128010" y="278130"/>
                  </a:lnTo>
                  <a:lnTo>
                    <a:pt x="3128010" y="278130"/>
                  </a:lnTo>
                  <a:close/>
                  <a:moveTo>
                    <a:pt x="3117850" y="240030"/>
                  </a:moveTo>
                  <a:lnTo>
                    <a:pt x="3117850" y="228600"/>
                  </a:lnTo>
                  <a:lnTo>
                    <a:pt x="3171190" y="228600"/>
                  </a:lnTo>
                  <a:lnTo>
                    <a:pt x="3171190" y="240030"/>
                  </a:lnTo>
                  <a:lnTo>
                    <a:pt x="3117850" y="240030"/>
                  </a:lnTo>
                  <a:close/>
                  <a:moveTo>
                    <a:pt x="3117850" y="217170"/>
                  </a:moveTo>
                  <a:lnTo>
                    <a:pt x="3117850" y="203200"/>
                  </a:lnTo>
                  <a:lnTo>
                    <a:pt x="3153410" y="190500"/>
                  </a:lnTo>
                  <a:lnTo>
                    <a:pt x="3153410" y="190500"/>
                  </a:lnTo>
                  <a:lnTo>
                    <a:pt x="3117850" y="176530"/>
                  </a:lnTo>
                  <a:lnTo>
                    <a:pt x="3117850" y="163830"/>
                  </a:lnTo>
                  <a:lnTo>
                    <a:pt x="3171190" y="186690"/>
                  </a:lnTo>
                  <a:lnTo>
                    <a:pt x="3171190" y="195580"/>
                  </a:lnTo>
                  <a:lnTo>
                    <a:pt x="3117850" y="217170"/>
                  </a:lnTo>
                  <a:close/>
                  <a:moveTo>
                    <a:pt x="3117850" y="152400"/>
                  </a:moveTo>
                  <a:lnTo>
                    <a:pt x="3117850" y="115570"/>
                  </a:lnTo>
                  <a:lnTo>
                    <a:pt x="3129280" y="115570"/>
                  </a:lnTo>
                  <a:lnTo>
                    <a:pt x="3129280" y="140970"/>
                  </a:lnTo>
                  <a:lnTo>
                    <a:pt x="3139440" y="140970"/>
                  </a:lnTo>
                  <a:lnTo>
                    <a:pt x="3139440" y="118110"/>
                  </a:lnTo>
                  <a:lnTo>
                    <a:pt x="3150870" y="118110"/>
                  </a:lnTo>
                  <a:lnTo>
                    <a:pt x="3150870" y="140970"/>
                  </a:lnTo>
                  <a:lnTo>
                    <a:pt x="3162300" y="140970"/>
                  </a:lnTo>
                  <a:lnTo>
                    <a:pt x="3162300" y="114300"/>
                  </a:lnTo>
                  <a:lnTo>
                    <a:pt x="3173730" y="114300"/>
                  </a:lnTo>
                  <a:lnTo>
                    <a:pt x="3173730" y="152400"/>
                  </a:lnTo>
                  <a:lnTo>
                    <a:pt x="3117850" y="152400"/>
                  </a:lnTo>
                  <a:close/>
                  <a:moveTo>
                    <a:pt x="3117850" y="3089910"/>
                  </a:moveTo>
                  <a:lnTo>
                    <a:pt x="3117850" y="3053080"/>
                  </a:lnTo>
                  <a:lnTo>
                    <a:pt x="3129280" y="3053080"/>
                  </a:lnTo>
                  <a:lnTo>
                    <a:pt x="3129280" y="3077210"/>
                  </a:lnTo>
                  <a:lnTo>
                    <a:pt x="3140710" y="3077210"/>
                  </a:lnTo>
                  <a:lnTo>
                    <a:pt x="3140710" y="3054350"/>
                  </a:lnTo>
                  <a:lnTo>
                    <a:pt x="3152140" y="3054350"/>
                  </a:lnTo>
                  <a:lnTo>
                    <a:pt x="3152140" y="3077210"/>
                  </a:lnTo>
                  <a:lnTo>
                    <a:pt x="3173730" y="3077210"/>
                  </a:lnTo>
                  <a:lnTo>
                    <a:pt x="3173730" y="3088640"/>
                  </a:lnTo>
                  <a:lnTo>
                    <a:pt x="3117850" y="3088640"/>
                  </a:lnTo>
                  <a:lnTo>
                    <a:pt x="3117850" y="3089910"/>
                  </a:lnTo>
                  <a:close/>
                  <a:moveTo>
                    <a:pt x="3117850" y="3040380"/>
                  </a:moveTo>
                  <a:lnTo>
                    <a:pt x="3117850" y="3028950"/>
                  </a:lnTo>
                  <a:lnTo>
                    <a:pt x="3171190" y="3028950"/>
                  </a:lnTo>
                  <a:lnTo>
                    <a:pt x="3171190" y="3040380"/>
                  </a:lnTo>
                  <a:lnTo>
                    <a:pt x="3117850" y="3040380"/>
                  </a:lnTo>
                  <a:close/>
                  <a:moveTo>
                    <a:pt x="3117850" y="3012440"/>
                  </a:moveTo>
                  <a:lnTo>
                    <a:pt x="3117850" y="3001010"/>
                  </a:lnTo>
                  <a:lnTo>
                    <a:pt x="3161030" y="3001010"/>
                  </a:lnTo>
                  <a:lnTo>
                    <a:pt x="3161030" y="2979420"/>
                  </a:lnTo>
                  <a:lnTo>
                    <a:pt x="3172460" y="2979420"/>
                  </a:lnTo>
                  <a:lnTo>
                    <a:pt x="3172460" y="3013710"/>
                  </a:lnTo>
                  <a:lnTo>
                    <a:pt x="3117850" y="3013710"/>
                  </a:lnTo>
                  <a:lnTo>
                    <a:pt x="3117850" y="3012440"/>
                  </a:lnTo>
                  <a:close/>
                  <a:moveTo>
                    <a:pt x="3117850" y="2966720"/>
                  </a:moveTo>
                  <a:lnTo>
                    <a:pt x="3117850" y="2948940"/>
                  </a:lnTo>
                  <a:lnTo>
                    <a:pt x="3153410" y="2936240"/>
                  </a:lnTo>
                  <a:lnTo>
                    <a:pt x="3153410" y="2936240"/>
                  </a:lnTo>
                  <a:lnTo>
                    <a:pt x="3117850" y="2923540"/>
                  </a:lnTo>
                  <a:lnTo>
                    <a:pt x="3117850" y="2905760"/>
                  </a:lnTo>
                  <a:lnTo>
                    <a:pt x="3171190" y="2905760"/>
                  </a:lnTo>
                  <a:lnTo>
                    <a:pt x="3171190" y="2917190"/>
                  </a:lnTo>
                  <a:lnTo>
                    <a:pt x="3129280" y="2917190"/>
                  </a:lnTo>
                  <a:lnTo>
                    <a:pt x="3129280" y="2917190"/>
                  </a:lnTo>
                  <a:lnTo>
                    <a:pt x="3171190" y="2931160"/>
                  </a:lnTo>
                  <a:lnTo>
                    <a:pt x="3171190" y="2940050"/>
                  </a:lnTo>
                  <a:lnTo>
                    <a:pt x="3129280" y="2954021"/>
                  </a:lnTo>
                  <a:lnTo>
                    <a:pt x="3129280" y="2954021"/>
                  </a:lnTo>
                  <a:lnTo>
                    <a:pt x="3171190" y="2954021"/>
                  </a:lnTo>
                  <a:lnTo>
                    <a:pt x="3171190" y="2965450"/>
                  </a:lnTo>
                  <a:lnTo>
                    <a:pt x="3117850" y="2966720"/>
                  </a:lnTo>
                  <a:lnTo>
                    <a:pt x="3117850" y="2966720"/>
                  </a:lnTo>
                  <a:close/>
                  <a:moveTo>
                    <a:pt x="3117850" y="2861310"/>
                  </a:moveTo>
                  <a:lnTo>
                    <a:pt x="3117850" y="2844800"/>
                  </a:lnTo>
                  <a:lnTo>
                    <a:pt x="3155950" y="2821940"/>
                  </a:lnTo>
                  <a:lnTo>
                    <a:pt x="3155950" y="2821940"/>
                  </a:lnTo>
                  <a:lnTo>
                    <a:pt x="3117850" y="2821940"/>
                  </a:lnTo>
                  <a:lnTo>
                    <a:pt x="3117850" y="2810510"/>
                  </a:lnTo>
                  <a:lnTo>
                    <a:pt x="3171190" y="2810510"/>
                  </a:lnTo>
                  <a:lnTo>
                    <a:pt x="3171190" y="2825750"/>
                  </a:lnTo>
                  <a:lnTo>
                    <a:pt x="3133090" y="2849880"/>
                  </a:lnTo>
                  <a:lnTo>
                    <a:pt x="3133090" y="2849880"/>
                  </a:lnTo>
                  <a:lnTo>
                    <a:pt x="3171190" y="2849880"/>
                  </a:lnTo>
                  <a:lnTo>
                    <a:pt x="3171190" y="2861310"/>
                  </a:lnTo>
                  <a:lnTo>
                    <a:pt x="3117850" y="2861310"/>
                  </a:lnTo>
                  <a:lnTo>
                    <a:pt x="3117850" y="2861310"/>
                  </a:lnTo>
                  <a:close/>
                  <a:moveTo>
                    <a:pt x="3117850" y="2792730"/>
                  </a:moveTo>
                  <a:lnTo>
                    <a:pt x="3117850" y="2755900"/>
                  </a:lnTo>
                  <a:lnTo>
                    <a:pt x="3129280" y="2755900"/>
                  </a:lnTo>
                  <a:lnTo>
                    <a:pt x="3129280" y="2781300"/>
                  </a:lnTo>
                  <a:lnTo>
                    <a:pt x="3139440" y="2781300"/>
                  </a:lnTo>
                  <a:lnTo>
                    <a:pt x="3139440" y="2758440"/>
                  </a:lnTo>
                  <a:lnTo>
                    <a:pt x="3150870" y="2758440"/>
                  </a:lnTo>
                  <a:lnTo>
                    <a:pt x="3150870" y="2781300"/>
                  </a:lnTo>
                  <a:lnTo>
                    <a:pt x="3162300" y="2781300"/>
                  </a:lnTo>
                  <a:lnTo>
                    <a:pt x="3162300" y="2754630"/>
                  </a:lnTo>
                  <a:lnTo>
                    <a:pt x="3173730" y="2754630"/>
                  </a:lnTo>
                  <a:lnTo>
                    <a:pt x="3173730" y="2792730"/>
                  </a:lnTo>
                  <a:lnTo>
                    <a:pt x="3117850" y="2792730"/>
                  </a:lnTo>
                  <a:close/>
                  <a:moveTo>
                    <a:pt x="3167380" y="2691130"/>
                  </a:moveTo>
                  <a:cubicBezTo>
                    <a:pt x="3168650" y="2694940"/>
                    <a:pt x="3169920" y="2698750"/>
                    <a:pt x="3171190" y="2702560"/>
                  </a:cubicBezTo>
                  <a:cubicBezTo>
                    <a:pt x="3172460" y="2706370"/>
                    <a:pt x="3172460" y="2710180"/>
                    <a:pt x="3172460" y="2713990"/>
                  </a:cubicBezTo>
                  <a:cubicBezTo>
                    <a:pt x="3172460" y="2717800"/>
                    <a:pt x="3171190" y="2721610"/>
                    <a:pt x="3169920" y="2725420"/>
                  </a:cubicBezTo>
                  <a:cubicBezTo>
                    <a:pt x="3168650" y="2729230"/>
                    <a:pt x="3166110" y="2731770"/>
                    <a:pt x="3164840" y="2734310"/>
                  </a:cubicBezTo>
                  <a:cubicBezTo>
                    <a:pt x="3163570" y="2736850"/>
                    <a:pt x="3159760" y="2739390"/>
                    <a:pt x="3155950" y="2740660"/>
                  </a:cubicBezTo>
                  <a:cubicBezTo>
                    <a:pt x="3152140" y="2741930"/>
                    <a:pt x="3148330" y="2743200"/>
                    <a:pt x="3144520" y="2743200"/>
                  </a:cubicBezTo>
                  <a:cubicBezTo>
                    <a:pt x="3140710" y="2743200"/>
                    <a:pt x="3136900" y="2741930"/>
                    <a:pt x="3133090" y="2740660"/>
                  </a:cubicBezTo>
                  <a:cubicBezTo>
                    <a:pt x="3129280" y="2739390"/>
                    <a:pt x="3126740" y="2736850"/>
                    <a:pt x="3124200" y="2734310"/>
                  </a:cubicBezTo>
                  <a:cubicBezTo>
                    <a:pt x="3121660" y="2731770"/>
                    <a:pt x="3120390" y="2729230"/>
                    <a:pt x="3119121" y="2725420"/>
                  </a:cubicBezTo>
                  <a:cubicBezTo>
                    <a:pt x="3117850" y="2721610"/>
                    <a:pt x="3116581" y="2717800"/>
                    <a:pt x="3116581" y="2713990"/>
                  </a:cubicBezTo>
                  <a:cubicBezTo>
                    <a:pt x="3116581" y="2710180"/>
                    <a:pt x="3116581" y="2705100"/>
                    <a:pt x="3117851" y="2702560"/>
                  </a:cubicBezTo>
                  <a:cubicBezTo>
                    <a:pt x="3119121" y="2698750"/>
                    <a:pt x="3120391" y="2696210"/>
                    <a:pt x="3122931" y="2692400"/>
                  </a:cubicBezTo>
                  <a:lnTo>
                    <a:pt x="3131821" y="2701290"/>
                  </a:lnTo>
                  <a:cubicBezTo>
                    <a:pt x="3130550" y="2702560"/>
                    <a:pt x="3129281" y="2705100"/>
                    <a:pt x="3128010" y="2706370"/>
                  </a:cubicBezTo>
                  <a:cubicBezTo>
                    <a:pt x="3126740" y="2708910"/>
                    <a:pt x="3126740" y="2711450"/>
                    <a:pt x="3126740" y="2713990"/>
                  </a:cubicBezTo>
                  <a:cubicBezTo>
                    <a:pt x="3126740" y="2716530"/>
                    <a:pt x="3126740" y="2719070"/>
                    <a:pt x="3128010" y="2720340"/>
                  </a:cubicBezTo>
                  <a:cubicBezTo>
                    <a:pt x="3129281" y="2722880"/>
                    <a:pt x="3130550" y="2724150"/>
                    <a:pt x="3131821" y="2725420"/>
                  </a:cubicBezTo>
                  <a:cubicBezTo>
                    <a:pt x="3133091" y="2726690"/>
                    <a:pt x="3135631" y="2727960"/>
                    <a:pt x="3136900" y="2729230"/>
                  </a:cubicBezTo>
                  <a:cubicBezTo>
                    <a:pt x="3138170" y="2730500"/>
                    <a:pt x="3140710" y="2730500"/>
                    <a:pt x="3143250" y="2730500"/>
                  </a:cubicBezTo>
                  <a:cubicBezTo>
                    <a:pt x="3145790" y="2730500"/>
                    <a:pt x="3148330" y="2730500"/>
                    <a:pt x="3149600" y="2729230"/>
                  </a:cubicBezTo>
                  <a:cubicBezTo>
                    <a:pt x="3150871" y="2727960"/>
                    <a:pt x="3153410" y="2726690"/>
                    <a:pt x="3154680" y="2725420"/>
                  </a:cubicBezTo>
                  <a:cubicBezTo>
                    <a:pt x="3155950" y="2724150"/>
                    <a:pt x="3157220" y="2721610"/>
                    <a:pt x="3158490" y="2720340"/>
                  </a:cubicBezTo>
                  <a:cubicBezTo>
                    <a:pt x="3159760" y="2717800"/>
                    <a:pt x="3159760" y="2716530"/>
                    <a:pt x="3159760" y="2713990"/>
                  </a:cubicBezTo>
                  <a:cubicBezTo>
                    <a:pt x="3159760" y="2711450"/>
                    <a:pt x="3159760" y="2708910"/>
                    <a:pt x="3158490" y="2707640"/>
                  </a:cubicBezTo>
                  <a:cubicBezTo>
                    <a:pt x="3157220" y="2706370"/>
                    <a:pt x="3157220" y="2703830"/>
                    <a:pt x="3157220" y="2702560"/>
                  </a:cubicBezTo>
                  <a:lnTo>
                    <a:pt x="3148330" y="2702560"/>
                  </a:lnTo>
                  <a:lnTo>
                    <a:pt x="3148330" y="2712720"/>
                  </a:lnTo>
                  <a:lnTo>
                    <a:pt x="3136900" y="2712720"/>
                  </a:lnTo>
                  <a:lnTo>
                    <a:pt x="3136900" y="2691130"/>
                  </a:lnTo>
                  <a:lnTo>
                    <a:pt x="3167380" y="2691130"/>
                  </a:lnTo>
                  <a:close/>
                  <a:moveTo>
                    <a:pt x="3117850" y="2663190"/>
                  </a:moveTo>
                  <a:lnTo>
                    <a:pt x="3117850" y="2653030"/>
                  </a:lnTo>
                  <a:lnTo>
                    <a:pt x="3171190" y="2630170"/>
                  </a:lnTo>
                  <a:lnTo>
                    <a:pt x="3171190" y="2644140"/>
                  </a:lnTo>
                  <a:lnTo>
                    <a:pt x="3159760" y="2649220"/>
                  </a:lnTo>
                  <a:lnTo>
                    <a:pt x="3159760" y="2669540"/>
                  </a:lnTo>
                  <a:lnTo>
                    <a:pt x="3171190" y="2674620"/>
                  </a:lnTo>
                  <a:lnTo>
                    <a:pt x="3171190" y="2687320"/>
                  </a:lnTo>
                  <a:lnTo>
                    <a:pt x="3117850" y="2663190"/>
                  </a:lnTo>
                  <a:close/>
                  <a:moveTo>
                    <a:pt x="3133090" y="2658110"/>
                  </a:moveTo>
                  <a:lnTo>
                    <a:pt x="3149600" y="2664460"/>
                  </a:lnTo>
                  <a:lnTo>
                    <a:pt x="3149600" y="2651760"/>
                  </a:lnTo>
                  <a:lnTo>
                    <a:pt x="3133090" y="2658110"/>
                  </a:lnTo>
                  <a:close/>
                  <a:moveTo>
                    <a:pt x="3128010" y="2616200"/>
                  </a:moveTo>
                  <a:lnTo>
                    <a:pt x="3128010" y="2631440"/>
                  </a:lnTo>
                  <a:lnTo>
                    <a:pt x="3117850" y="2631440"/>
                  </a:lnTo>
                  <a:lnTo>
                    <a:pt x="3117850" y="2588260"/>
                  </a:lnTo>
                  <a:lnTo>
                    <a:pt x="3128010" y="2588260"/>
                  </a:lnTo>
                  <a:lnTo>
                    <a:pt x="3128010" y="2603500"/>
                  </a:lnTo>
                  <a:lnTo>
                    <a:pt x="3171190" y="2603500"/>
                  </a:lnTo>
                  <a:lnTo>
                    <a:pt x="3171190" y="2614930"/>
                  </a:lnTo>
                  <a:lnTo>
                    <a:pt x="3128010" y="2614930"/>
                  </a:lnTo>
                  <a:lnTo>
                    <a:pt x="3128010" y="2616200"/>
                  </a:lnTo>
                  <a:close/>
                  <a:moveTo>
                    <a:pt x="3117850" y="2578100"/>
                  </a:moveTo>
                  <a:lnTo>
                    <a:pt x="3117850" y="2566670"/>
                  </a:lnTo>
                  <a:lnTo>
                    <a:pt x="3171190" y="2566670"/>
                  </a:lnTo>
                  <a:lnTo>
                    <a:pt x="3171190" y="2578100"/>
                  </a:lnTo>
                  <a:lnTo>
                    <a:pt x="3117850" y="2578100"/>
                  </a:lnTo>
                  <a:close/>
                  <a:moveTo>
                    <a:pt x="3117850" y="2555240"/>
                  </a:moveTo>
                  <a:lnTo>
                    <a:pt x="3117850" y="2541270"/>
                  </a:lnTo>
                  <a:lnTo>
                    <a:pt x="3153410" y="2528570"/>
                  </a:lnTo>
                  <a:lnTo>
                    <a:pt x="3153410" y="2528570"/>
                  </a:lnTo>
                  <a:lnTo>
                    <a:pt x="3117850" y="2514600"/>
                  </a:lnTo>
                  <a:lnTo>
                    <a:pt x="3117850" y="2501900"/>
                  </a:lnTo>
                  <a:lnTo>
                    <a:pt x="3171190" y="2524760"/>
                  </a:lnTo>
                  <a:lnTo>
                    <a:pt x="3171190" y="2534920"/>
                  </a:lnTo>
                  <a:lnTo>
                    <a:pt x="3117850" y="2555240"/>
                  </a:lnTo>
                  <a:close/>
                  <a:moveTo>
                    <a:pt x="3117850" y="2490470"/>
                  </a:moveTo>
                  <a:lnTo>
                    <a:pt x="3117850" y="2453640"/>
                  </a:lnTo>
                  <a:lnTo>
                    <a:pt x="3129280" y="2453640"/>
                  </a:lnTo>
                  <a:lnTo>
                    <a:pt x="3129280" y="2479040"/>
                  </a:lnTo>
                  <a:lnTo>
                    <a:pt x="3139440" y="2479040"/>
                  </a:lnTo>
                  <a:lnTo>
                    <a:pt x="3139440" y="2456180"/>
                  </a:lnTo>
                  <a:lnTo>
                    <a:pt x="3150870" y="2456180"/>
                  </a:lnTo>
                  <a:lnTo>
                    <a:pt x="3150870" y="2479040"/>
                  </a:lnTo>
                  <a:lnTo>
                    <a:pt x="3162300" y="2479040"/>
                  </a:lnTo>
                  <a:lnTo>
                    <a:pt x="3162300" y="2452370"/>
                  </a:lnTo>
                  <a:lnTo>
                    <a:pt x="3173730" y="2452370"/>
                  </a:lnTo>
                  <a:lnTo>
                    <a:pt x="3173730" y="2490470"/>
                  </a:lnTo>
                  <a:lnTo>
                    <a:pt x="3117850" y="2490470"/>
                  </a:lnTo>
                  <a:close/>
                  <a:moveTo>
                    <a:pt x="3117850" y="5429250"/>
                  </a:moveTo>
                  <a:lnTo>
                    <a:pt x="3117850" y="5392420"/>
                  </a:lnTo>
                  <a:lnTo>
                    <a:pt x="3129280" y="5392420"/>
                  </a:lnTo>
                  <a:lnTo>
                    <a:pt x="3129280" y="5416550"/>
                  </a:lnTo>
                  <a:lnTo>
                    <a:pt x="3140710" y="5416550"/>
                  </a:lnTo>
                  <a:lnTo>
                    <a:pt x="3140710" y="5393690"/>
                  </a:lnTo>
                  <a:lnTo>
                    <a:pt x="3152140" y="5393690"/>
                  </a:lnTo>
                  <a:lnTo>
                    <a:pt x="3152140" y="5416550"/>
                  </a:lnTo>
                  <a:lnTo>
                    <a:pt x="3173730" y="5416550"/>
                  </a:lnTo>
                  <a:lnTo>
                    <a:pt x="3173730" y="5427980"/>
                  </a:lnTo>
                  <a:lnTo>
                    <a:pt x="3117850" y="5427980"/>
                  </a:lnTo>
                  <a:lnTo>
                    <a:pt x="3117850" y="5429250"/>
                  </a:lnTo>
                  <a:close/>
                  <a:moveTo>
                    <a:pt x="3117850" y="5379720"/>
                  </a:moveTo>
                  <a:lnTo>
                    <a:pt x="3117850" y="5368290"/>
                  </a:lnTo>
                  <a:lnTo>
                    <a:pt x="3171190" y="5368290"/>
                  </a:lnTo>
                  <a:lnTo>
                    <a:pt x="3171190" y="5379720"/>
                  </a:lnTo>
                  <a:lnTo>
                    <a:pt x="3117850" y="5379720"/>
                  </a:lnTo>
                  <a:close/>
                  <a:moveTo>
                    <a:pt x="3117850" y="5351780"/>
                  </a:moveTo>
                  <a:lnTo>
                    <a:pt x="3117850" y="5339080"/>
                  </a:lnTo>
                  <a:lnTo>
                    <a:pt x="3161030" y="5339080"/>
                  </a:lnTo>
                  <a:lnTo>
                    <a:pt x="3161030" y="5317490"/>
                  </a:lnTo>
                  <a:lnTo>
                    <a:pt x="3172460" y="5317490"/>
                  </a:lnTo>
                  <a:lnTo>
                    <a:pt x="3172460" y="5351780"/>
                  </a:lnTo>
                  <a:lnTo>
                    <a:pt x="3117850" y="5351780"/>
                  </a:lnTo>
                  <a:close/>
                  <a:moveTo>
                    <a:pt x="3117850" y="5306060"/>
                  </a:moveTo>
                  <a:lnTo>
                    <a:pt x="3117850" y="5288280"/>
                  </a:lnTo>
                  <a:lnTo>
                    <a:pt x="3153410" y="5275580"/>
                  </a:lnTo>
                  <a:lnTo>
                    <a:pt x="3153410" y="5275580"/>
                  </a:lnTo>
                  <a:lnTo>
                    <a:pt x="3117850" y="5262880"/>
                  </a:lnTo>
                  <a:lnTo>
                    <a:pt x="3117850" y="5245100"/>
                  </a:lnTo>
                  <a:lnTo>
                    <a:pt x="3171190" y="5245100"/>
                  </a:lnTo>
                  <a:lnTo>
                    <a:pt x="3171190" y="5256530"/>
                  </a:lnTo>
                  <a:lnTo>
                    <a:pt x="3129280" y="5256530"/>
                  </a:lnTo>
                  <a:lnTo>
                    <a:pt x="3129280" y="5256530"/>
                  </a:lnTo>
                  <a:lnTo>
                    <a:pt x="3171190" y="5270500"/>
                  </a:lnTo>
                  <a:lnTo>
                    <a:pt x="3171190" y="5279390"/>
                  </a:lnTo>
                  <a:lnTo>
                    <a:pt x="3129280" y="5293360"/>
                  </a:lnTo>
                  <a:lnTo>
                    <a:pt x="3129280" y="5293360"/>
                  </a:lnTo>
                  <a:lnTo>
                    <a:pt x="3171190" y="5293360"/>
                  </a:lnTo>
                  <a:lnTo>
                    <a:pt x="3171190" y="5304790"/>
                  </a:lnTo>
                  <a:lnTo>
                    <a:pt x="3117850" y="5306060"/>
                  </a:lnTo>
                  <a:lnTo>
                    <a:pt x="3117850" y="5306060"/>
                  </a:lnTo>
                  <a:close/>
                  <a:moveTo>
                    <a:pt x="3117850" y="5200650"/>
                  </a:moveTo>
                  <a:lnTo>
                    <a:pt x="3117850" y="5184140"/>
                  </a:lnTo>
                  <a:lnTo>
                    <a:pt x="3155950" y="5161280"/>
                  </a:lnTo>
                  <a:lnTo>
                    <a:pt x="3155950" y="5161280"/>
                  </a:lnTo>
                  <a:lnTo>
                    <a:pt x="3117850" y="5161280"/>
                  </a:lnTo>
                  <a:lnTo>
                    <a:pt x="3117850" y="5148580"/>
                  </a:lnTo>
                  <a:lnTo>
                    <a:pt x="3171190" y="5148580"/>
                  </a:lnTo>
                  <a:lnTo>
                    <a:pt x="3171190" y="5163821"/>
                  </a:lnTo>
                  <a:lnTo>
                    <a:pt x="3133090" y="5187950"/>
                  </a:lnTo>
                  <a:lnTo>
                    <a:pt x="3133090" y="5187950"/>
                  </a:lnTo>
                  <a:lnTo>
                    <a:pt x="3171190" y="5187950"/>
                  </a:lnTo>
                  <a:lnTo>
                    <a:pt x="3171190" y="5199380"/>
                  </a:lnTo>
                  <a:lnTo>
                    <a:pt x="3117850" y="5199380"/>
                  </a:lnTo>
                  <a:lnTo>
                    <a:pt x="3117850" y="5200650"/>
                  </a:lnTo>
                  <a:close/>
                  <a:moveTo>
                    <a:pt x="3117850" y="5132070"/>
                  </a:moveTo>
                  <a:lnTo>
                    <a:pt x="3117850" y="5095240"/>
                  </a:lnTo>
                  <a:lnTo>
                    <a:pt x="3129280" y="5095240"/>
                  </a:lnTo>
                  <a:lnTo>
                    <a:pt x="3129280" y="5120640"/>
                  </a:lnTo>
                  <a:lnTo>
                    <a:pt x="3139440" y="5120640"/>
                  </a:lnTo>
                  <a:lnTo>
                    <a:pt x="3139440" y="5097780"/>
                  </a:lnTo>
                  <a:lnTo>
                    <a:pt x="3150870" y="5097780"/>
                  </a:lnTo>
                  <a:lnTo>
                    <a:pt x="3150870" y="5120640"/>
                  </a:lnTo>
                  <a:lnTo>
                    <a:pt x="3162300" y="5120640"/>
                  </a:lnTo>
                  <a:lnTo>
                    <a:pt x="3162300" y="5093970"/>
                  </a:lnTo>
                  <a:lnTo>
                    <a:pt x="3173730" y="5093970"/>
                  </a:lnTo>
                  <a:lnTo>
                    <a:pt x="3173730" y="5132070"/>
                  </a:lnTo>
                  <a:lnTo>
                    <a:pt x="3117850" y="5132070"/>
                  </a:lnTo>
                  <a:close/>
                  <a:moveTo>
                    <a:pt x="3167380" y="5030470"/>
                  </a:moveTo>
                  <a:cubicBezTo>
                    <a:pt x="3168650" y="5034280"/>
                    <a:pt x="3169920" y="5038090"/>
                    <a:pt x="3171190" y="5041900"/>
                  </a:cubicBezTo>
                  <a:cubicBezTo>
                    <a:pt x="3172460" y="5045710"/>
                    <a:pt x="3172460" y="5049520"/>
                    <a:pt x="3172460" y="5053330"/>
                  </a:cubicBezTo>
                  <a:cubicBezTo>
                    <a:pt x="3172460" y="5057140"/>
                    <a:pt x="3171190" y="5060950"/>
                    <a:pt x="3169920" y="5064760"/>
                  </a:cubicBezTo>
                  <a:cubicBezTo>
                    <a:pt x="3168650" y="5068570"/>
                    <a:pt x="3166110" y="5071110"/>
                    <a:pt x="3164840" y="5073650"/>
                  </a:cubicBezTo>
                  <a:cubicBezTo>
                    <a:pt x="3162300" y="5076190"/>
                    <a:pt x="3159760" y="5078730"/>
                    <a:pt x="3155950" y="5080000"/>
                  </a:cubicBezTo>
                  <a:cubicBezTo>
                    <a:pt x="3152140" y="5081270"/>
                    <a:pt x="3148330" y="5082540"/>
                    <a:pt x="3144520" y="5082540"/>
                  </a:cubicBezTo>
                  <a:cubicBezTo>
                    <a:pt x="3140710" y="5082540"/>
                    <a:pt x="3136900" y="5081270"/>
                    <a:pt x="3133090" y="5080000"/>
                  </a:cubicBezTo>
                  <a:cubicBezTo>
                    <a:pt x="3129280" y="5078730"/>
                    <a:pt x="3126740" y="5076190"/>
                    <a:pt x="3124200" y="5073650"/>
                  </a:cubicBezTo>
                  <a:cubicBezTo>
                    <a:pt x="3121660" y="5071110"/>
                    <a:pt x="3120390" y="5068570"/>
                    <a:pt x="3119121" y="5064760"/>
                  </a:cubicBezTo>
                  <a:cubicBezTo>
                    <a:pt x="3117850" y="5060950"/>
                    <a:pt x="3116581" y="5057140"/>
                    <a:pt x="3116581" y="5053330"/>
                  </a:cubicBezTo>
                  <a:cubicBezTo>
                    <a:pt x="3116581" y="5049520"/>
                    <a:pt x="3116581" y="5044440"/>
                    <a:pt x="3117851" y="5041900"/>
                  </a:cubicBezTo>
                  <a:cubicBezTo>
                    <a:pt x="3119121" y="5038090"/>
                    <a:pt x="3120391" y="5035550"/>
                    <a:pt x="3122931" y="5031740"/>
                  </a:cubicBezTo>
                  <a:lnTo>
                    <a:pt x="3131821" y="5040630"/>
                  </a:lnTo>
                  <a:cubicBezTo>
                    <a:pt x="3130550" y="5041900"/>
                    <a:pt x="3129281" y="5044440"/>
                    <a:pt x="3128010" y="5045710"/>
                  </a:cubicBezTo>
                  <a:cubicBezTo>
                    <a:pt x="3126740" y="5048250"/>
                    <a:pt x="3126740" y="5050790"/>
                    <a:pt x="3126740" y="5053330"/>
                  </a:cubicBezTo>
                  <a:cubicBezTo>
                    <a:pt x="3126740" y="5055871"/>
                    <a:pt x="3126740" y="5058410"/>
                    <a:pt x="3128010" y="5059680"/>
                  </a:cubicBezTo>
                  <a:cubicBezTo>
                    <a:pt x="3129281" y="5062221"/>
                    <a:pt x="3130550" y="5063490"/>
                    <a:pt x="3131821" y="5064760"/>
                  </a:cubicBezTo>
                  <a:cubicBezTo>
                    <a:pt x="3133091" y="5066030"/>
                    <a:pt x="3135631" y="5067300"/>
                    <a:pt x="3136900" y="5068570"/>
                  </a:cubicBezTo>
                  <a:cubicBezTo>
                    <a:pt x="3139440" y="5069840"/>
                    <a:pt x="3140710" y="5069840"/>
                    <a:pt x="3143250" y="5069840"/>
                  </a:cubicBezTo>
                  <a:cubicBezTo>
                    <a:pt x="3145790" y="5069840"/>
                    <a:pt x="3148330" y="5069840"/>
                    <a:pt x="3149600" y="5068570"/>
                  </a:cubicBezTo>
                  <a:cubicBezTo>
                    <a:pt x="3152140" y="5067300"/>
                    <a:pt x="3153410" y="5066030"/>
                    <a:pt x="3154680" y="5064760"/>
                  </a:cubicBezTo>
                  <a:cubicBezTo>
                    <a:pt x="3155950" y="5063491"/>
                    <a:pt x="3157220" y="5060950"/>
                    <a:pt x="3158490" y="5059680"/>
                  </a:cubicBezTo>
                  <a:cubicBezTo>
                    <a:pt x="3159760" y="5057140"/>
                    <a:pt x="3159760" y="5055871"/>
                    <a:pt x="3159760" y="5053330"/>
                  </a:cubicBezTo>
                  <a:cubicBezTo>
                    <a:pt x="3159760" y="5050790"/>
                    <a:pt x="3159760" y="5048250"/>
                    <a:pt x="3158490" y="5046980"/>
                  </a:cubicBezTo>
                  <a:cubicBezTo>
                    <a:pt x="3158490" y="5045710"/>
                    <a:pt x="3157220" y="5043171"/>
                    <a:pt x="3157220" y="5041900"/>
                  </a:cubicBezTo>
                  <a:lnTo>
                    <a:pt x="3148330" y="5041900"/>
                  </a:lnTo>
                  <a:lnTo>
                    <a:pt x="3148330" y="5052060"/>
                  </a:lnTo>
                  <a:lnTo>
                    <a:pt x="3136900" y="5052060"/>
                  </a:lnTo>
                  <a:lnTo>
                    <a:pt x="3136900" y="5030470"/>
                  </a:lnTo>
                  <a:lnTo>
                    <a:pt x="3167380" y="5030470"/>
                  </a:lnTo>
                  <a:close/>
                  <a:moveTo>
                    <a:pt x="3117850" y="5002530"/>
                  </a:moveTo>
                  <a:lnTo>
                    <a:pt x="3117850" y="4992370"/>
                  </a:lnTo>
                  <a:lnTo>
                    <a:pt x="3171190" y="4969510"/>
                  </a:lnTo>
                  <a:lnTo>
                    <a:pt x="3171190" y="4983480"/>
                  </a:lnTo>
                  <a:lnTo>
                    <a:pt x="3159760" y="4988560"/>
                  </a:lnTo>
                  <a:lnTo>
                    <a:pt x="3159760" y="5010150"/>
                  </a:lnTo>
                  <a:lnTo>
                    <a:pt x="3171190" y="5015230"/>
                  </a:lnTo>
                  <a:lnTo>
                    <a:pt x="3171190" y="5027930"/>
                  </a:lnTo>
                  <a:lnTo>
                    <a:pt x="3117850" y="5002530"/>
                  </a:lnTo>
                  <a:close/>
                  <a:moveTo>
                    <a:pt x="3133090" y="4997450"/>
                  </a:moveTo>
                  <a:lnTo>
                    <a:pt x="3149600" y="5003800"/>
                  </a:lnTo>
                  <a:lnTo>
                    <a:pt x="3149600" y="4991100"/>
                  </a:lnTo>
                  <a:lnTo>
                    <a:pt x="3133090" y="4997450"/>
                  </a:lnTo>
                  <a:close/>
                  <a:moveTo>
                    <a:pt x="3128010" y="4955540"/>
                  </a:moveTo>
                  <a:lnTo>
                    <a:pt x="3128010" y="4970780"/>
                  </a:lnTo>
                  <a:lnTo>
                    <a:pt x="3117850" y="4970780"/>
                  </a:lnTo>
                  <a:lnTo>
                    <a:pt x="3117850" y="4927600"/>
                  </a:lnTo>
                  <a:lnTo>
                    <a:pt x="3128010" y="4927600"/>
                  </a:lnTo>
                  <a:lnTo>
                    <a:pt x="3128010" y="4942840"/>
                  </a:lnTo>
                  <a:lnTo>
                    <a:pt x="3171190" y="4942840"/>
                  </a:lnTo>
                  <a:lnTo>
                    <a:pt x="3171190" y="4954270"/>
                  </a:lnTo>
                  <a:lnTo>
                    <a:pt x="3128010" y="4955540"/>
                  </a:lnTo>
                  <a:lnTo>
                    <a:pt x="3128010" y="4955540"/>
                  </a:lnTo>
                  <a:close/>
                  <a:moveTo>
                    <a:pt x="3117850" y="4917440"/>
                  </a:moveTo>
                  <a:lnTo>
                    <a:pt x="3117850" y="4906010"/>
                  </a:lnTo>
                  <a:lnTo>
                    <a:pt x="3171190" y="4906010"/>
                  </a:lnTo>
                  <a:lnTo>
                    <a:pt x="3171190" y="4917440"/>
                  </a:lnTo>
                  <a:lnTo>
                    <a:pt x="3117850" y="4917440"/>
                  </a:lnTo>
                  <a:close/>
                  <a:moveTo>
                    <a:pt x="3117850" y="4894580"/>
                  </a:moveTo>
                  <a:lnTo>
                    <a:pt x="3117850" y="4881880"/>
                  </a:lnTo>
                  <a:lnTo>
                    <a:pt x="3153410" y="4869180"/>
                  </a:lnTo>
                  <a:lnTo>
                    <a:pt x="3153410" y="4869180"/>
                  </a:lnTo>
                  <a:lnTo>
                    <a:pt x="3117850" y="4855210"/>
                  </a:lnTo>
                  <a:lnTo>
                    <a:pt x="3117850" y="4842510"/>
                  </a:lnTo>
                  <a:lnTo>
                    <a:pt x="3171190" y="4865370"/>
                  </a:lnTo>
                  <a:lnTo>
                    <a:pt x="3171190" y="4875530"/>
                  </a:lnTo>
                  <a:lnTo>
                    <a:pt x="3117850" y="4894580"/>
                  </a:lnTo>
                  <a:close/>
                  <a:moveTo>
                    <a:pt x="3117850" y="4829810"/>
                  </a:moveTo>
                  <a:lnTo>
                    <a:pt x="3117850" y="4792980"/>
                  </a:lnTo>
                  <a:lnTo>
                    <a:pt x="3129280" y="4792980"/>
                  </a:lnTo>
                  <a:lnTo>
                    <a:pt x="3129280" y="4818380"/>
                  </a:lnTo>
                  <a:lnTo>
                    <a:pt x="3139440" y="4818380"/>
                  </a:lnTo>
                  <a:lnTo>
                    <a:pt x="3139440" y="4795520"/>
                  </a:lnTo>
                  <a:lnTo>
                    <a:pt x="3150870" y="4795520"/>
                  </a:lnTo>
                  <a:lnTo>
                    <a:pt x="3150870" y="4818380"/>
                  </a:lnTo>
                  <a:lnTo>
                    <a:pt x="3162300" y="4818380"/>
                  </a:lnTo>
                  <a:lnTo>
                    <a:pt x="3162300" y="4791710"/>
                  </a:lnTo>
                  <a:lnTo>
                    <a:pt x="3173730" y="4791710"/>
                  </a:lnTo>
                  <a:lnTo>
                    <a:pt x="3173730" y="4829810"/>
                  </a:lnTo>
                  <a:lnTo>
                    <a:pt x="3117850" y="4829810"/>
                  </a:lnTo>
                  <a:close/>
                  <a:moveTo>
                    <a:pt x="30480" y="146050"/>
                  </a:moveTo>
                  <a:lnTo>
                    <a:pt x="1270" y="83820"/>
                  </a:lnTo>
                  <a:lnTo>
                    <a:pt x="6350" y="82550"/>
                  </a:lnTo>
                  <a:lnTo>
                    <a:pt x="30480" y="134620"/>
                  </a:lnTo>
                  <a:lnTo>
                    <a:pt x="53340" y="82550"/>
                  </a:lnTo>
                  <a:lnTo>
                    <a:pt x="58420" y="83820"/>
                  </a:lnTo>
                  <a:lnTo>
                    <a:pt x="30480" y="146050"/>
                  </a:lnTo>
                  <a:close/>
                  <a:moveTo>
                    <a:pt x="26670" y="0"/>
                  </a:moveTo>
                  <a:lnTo>
                    <a:pt x="31750" y="0"/>
                  </a:lnTo>
                  <a:lnTo>
                    <a:pt x="31750" y="139700"/>
                  </a:lnTo>
                  <a:lnTo>
                    <a:pt x="26670" y="139700"/>
                  </a:lnTo>
                  <a:lnTo>
                    <a:pt x="26670" y="0"/>
                  </a:lnTo>
                  <a:close/>
                  <a:moveTo>
                    <a:pt x="41910" y="246380"/>
                  </a:moveTo>
                  <a:lnTo>
                    <a:pt x="31750" y="234950"/>
                  </a:lnTo>
                  <a:lnTo>
                    <a:pt x="39370" y="228600"/>
                  </a:lnTo>
                  <a:lnTo>
                    <a:pt x="54610" y="246380"/>
                  </a:lnTo>
                  <a:lnTo>
                    <a:pt x="54610" y="256540"/>
                  </a:lnTo>
                  <a:lnTo>
                    <a:pt x="1270" y="256540"/>
                  </a:lnTo>
                  <a:lnTo>
                    <a:pt x="1270" y="246380"/>
                  </a:lnTo>
                  <a:lnTo>
                    <a:pt x="41910" y="246380"/>
                  </a:lnTo>
                  <a:close/>
                  <a:moveTo>
                    <a:pt x="34290" y="292100"/>
                  </a:moveTo>
                  <a:lnTo>
                    <a:pt x="34290" y="295910"/>
                  </a:lnTo>
                  <a:cubicBezTo>
                    <a:pt x="34290" y="297180"/>
                    <a:pt x="34290" y="298450"/>
                    <a:pt x="34290" y="298450"/>
                  </a:cubicBezTo>
                  <a:cubicBezTo>
                    <a:pt x="34290" y="298450"/>
                    <a:pt x="34290" y="300990"/>
                    <a:pt x="35560" y="300990"/>
                  </a:cubicBezTo>
                  <a:cubicBezTo>
                    <a:pt x="35560" y="302260"/>
                    <a:pt x="36830" y="302260"/>
                    <a:pt x="36830" y="303530"/>
                  </a:cubicBezTo>
                  <a:cubicBezTo>
                    <a:pt x="38100" y="303530"/>
                    <a:pt x="38100" y="304800"/>
                    <a:pt x="39370" y="304800"/>
                  </a:cubicBezTo>
                  <a:cubicBezTo>
                    <a:pt x="40640" y="304800"/>
                    <a:pt x="41910" y="303530"/>
                    <a:pt x="43180" y="302260"/>
                  </a:cubicBezTo>
                  <a:cubicBezTo>
                    <a:pt x="44450" y="300990"/>
                    <a:pt x="44450" y="299720"/>
                    <a:pt x="44450" y="297180"/>
                  </a:cubicBezTo>
                  <a:cubicBezTo>
                    <a:pt x="44450" y="295910"/>
                    <a:pt x="44450" y="293370"/>
                    <a:pt x="43180" y="293370"/>
                  </a:cubicBezTo>
                  <a:cubicBezTo>
                    <a:pt x="41910" y="293370"/>
                    <a:pt x="40640" y="290830"/>
                    <a:pt x="39370" y="290830"/>
                  </a:cubicBezTo>
                  <a:lnTo>
                    <a:pt x="41910" y="278130"/>
                  </a:lnTo>
                  <a:cubicBezTo>
                    <a:pt x="44450" y="278130"/>
                    <a:pt x="45720" y="279400"/>
                    <a:pt x="48260" y="280670"/>
                  </a:cubicBezTo>
                  <a:cubicBezTo>
                    <a:pt x="49530" y="281940"/>
                    <a:pt x="50800" y="283210"/>
                    <a:pt x="52070" y="284480"/>
                  </a:cubicBezTo>
                  <a:cubicBezTo>
                    <a:pt x="53340" y="285750"/>
                    <a:pt x="53340" y="288290"/>
                    <a:pt x="54610" y="289560"/>
                  </a:cubicBezTo>
                  <a:cubicBezTo>
                    <a:pt x="55880" y="290830"/>
                    <a:pt x="55880" y="293370"/>
                    <a:pt x="55880" y="295910"/>
                  </a:cubicBezTo>
                  <a:cubicBezTo>
                    <a:pt x="55880" y="298450"/>
                    <a:pt x="55880" y="300990"/>
                    <a:pt x="54610" y="302260"/>
                  </a:cubicBezTo>
                  <a:cubicBezTo>
                    <a:pt x="54610" y="304800"/>
                    <a:pt x="53340" y="306070"/>
                    <a:pt x="52070" y="308610"/>
                  </a:cubicBezTo>
                  <a:cubicBezTo>
                    <a:pt x="50800" y="309880"/>
                    <a:pt x="49530" y="311150"/>
                    <a:pt x="46990" y="312420"/>
                  </a:cubicBezTo>
                  <a:cubicBezTo>
                    <a:pt x="45720" y="313690"/>
                    <a:pt x="43180" y="313690"/>
                    <a:pt x="40640" y="313690"/>
                  </a:cubicBezTo>
                  <a:cubicBezTo>
                    <a:pt x="38100" y="313690"/>
                    <a:pt x="35560" y="312420"/>
                    <a:pt x="33020" y="311150"/>
                  </a:cubicBezTo>
                  <a:cubicBezTo>
                    <a:pt x="30480" y="309880"/>
                    <a:pt x="30480" y="309880"/>
                    <a:pt x="29210" y="307340"/>
                  </a:cubicBezTo>
                  <a:lnTo>
                    <a:pt x="29210" y="307340"/>
                  </a:lnTo>
                  <a:cubicBezTo>
                    <a:pt x="29210" y="308610"/>
                    <a:pt x="27940" y="309880"/>
                    <a:pt x="27940" y="311150"/>
                  </a:cubicBezTo>
                  <a:cubicBezTo>
                    <a:pt x="26670" y="312420"/>
                    <a:pt x="26670" y="313690"/>
                    <a:pt x="25400" y="313690"/>
                  </a:cubicBezTo>
                  <a:cubicBezTo>
                    <a:pt x="24130" y="314960"/>
                    <a:pt x="22860" y="314960"/>
                    <a:pt x="21590" y="316230"/>
                  </a:cubicBezTo>
                  <a:cubicBezTo>
                    <a:pt x="20320" y="316230"/>
                    <a:pt x="19050" y="317500"/>
                    <a:pt x="16510" y="317500"/>
                  </a:cubicBezTo>
                  <a:cubicBezTo>
                    <a:pt x="13970" y="317500"/>
                    <a:pt x="11430" y="317500"/>
                    <a:pt x="8890" y="316230"/>
                  </a:cubicBezTo>
                  <a:cubicBezTo>
                    <a:pt x="6350" y="314960"/>
                    <a:pt x="5080" y="313690"/>
                    <a:pt x="3810" y="312420"/>
                  </a:cubicBezTo>
                  <a:cubicBezTo>
                    <a:pt x="2540" y="311150"/>
                    <a:pt x="1270" y="308610"/>
                    <a:pt x="1270" y="306070"/>
                  </a:cubicBezTo>
                  <a:cubicBezTo>
                    <a:pt x="1270" y="303530"/>
                    <a:pt x="0" y="300990"/>
                    <a:pt x="0" y="297180"/>
                  </a:cubicBezTo>
                  <a:cubicBezTo>
                    <a:pt x="0" y="292100"/>
                    <a:pt x="1270" y="288290"/>
                    <a:pt x="3810" y="284480"/>
                  </a:cubicBezTo>
                  <a:cubicBezTo>
                    <a:pt x="6350" y="280670"/>
                    <a:pt x="10160" y="278130"/>
                    <a:pt x="13970" y="278130"/>
                  </a:cubicBezTo>
                  <a:lnTo>
                    <a:pt x="16510" y="289560"/>
                  </a:lnTo>
                  <a:cubicBezTo>
                    <a:pt x="13970" y="289560"/>
                    <a:pt x="12700" y="290830"/>
                    <a:pt x="11430" y="292100"/>
                  </a:cubicBezTo>
                  <a:cubicBezTo>
                    <a:pt x="10160" y="293370"/>
                    <a:pt x="10160" y="294640"/>
                    <a:pt x="10160" y="297180"/>
                  </a:cubicBezTo>
                  <a:cubicBezTo>
                    <a:pt x="10160" y="299720"/>
                    <a:pt x="11430" y="300990"/>
                    <a:pt x="12700" y="302260"/>
                  </a:cubicBezTo>
                  <a:cubicBezTo>
                    <a:pt x="13970" y="303530"/>
                    <a:pt x="15240" y="303530"/>
                    <a:pt x="17780" y="303530"/>
                  </a:cubicBezTo>
                  <a:cubicBezTo>
                    <a:pt x="19050" y="303530"/>
                    <a:pt x="20320" y="303530"/>
                    <a:pt x="21590" y="302260"/>
                  </a:cubicBezTo>
                  <a:cubicBezTo>
                    <a:pt x="22860" y="300990"/>
                    <a:pt x="22860" y="300990"/>
                    <a:pt x="22860" y="299720"/>
                  </a:cubicBezTo>
                  <a:cubicBezTo>
                    <a:pt x="22860" y="298450"/>
                    <a:pt x="24130" y="297180"/>
                    <a:pt x="24130" y="295910"/>
                  </a:cubicBezTo>
                  <a:cubicBezTo>
                    <a:pt x="24130" y="294640"/>
                    <a:pt x="24130" y="293370"/>
                    <a:pt x="24130" y="292100"/>
                  </a:cubicBezTo>
                  <a:lnTo>
                    <a:pt x="24130" y="289560"/>
                  </a:lnTo>
                  <a:lnTo>
                    <a:pt x="34290" y="289560"/>
                  </a:lnTo>
                  <a:lnTo>
                    <a:pt x="34290" y="292100"/>
                  </a:lnTo>
                  <a:close/>
                  <a:moveTo>
                    <a:pt x="30480" y="1762760"/>
                  </a:moveTo>
                  <a:lnTo>
                    <a:pt x="1270" y="1700530"/>
                  </a:lnTo>
                  <a:lnTo>
                    <a:pt x="6350" y="1697990"/>
                  </a:lnTo>
                  <a:lnTo>
                    <a:pt x="30480" y="1750060"/>
                  </a:lnTo>
                  <a:lnTo>
                    <a:pt x="53340" y="1697990"/>
                  </a:lnTo>
                  <a:lnTo>
                    <a:pt x="58420" y="1700530"/>
                  </a:lnTo>
                  <a:lnTo>
                    <a:pt x="30480" y="1762760"/>
                  </a:lnTo>
                  <a:close/>
                  <a:moveTo>
                    <a:pt x="26670" y="1616710"/>
                  </a:moveTo>
                  <a:lnTo>
                    <a:pt x="31750" y="1616710"/>
                  </a:lnTo>
                  <a:lnTo>
                    <a:pt x="31750" y="1756410"/>
                  </a:lnTo>
                  <a:lnTo>
                    <a:pt x="26670" y="1756410"/>
                  </a:lnTo>
                  <a:lnTo>
                    <a:pt x="26670" y="1616710"/>
                  </a:lnTo>
                  <a:close/>
                  <a:moveTo>
                    <a:pt x="41910" y="1863090"/>
                  </a:moveTo>
                  <a:lnTo>
                    <a:pt x="31750" y="1851660"/>
                  </a:lnTo>
                  <a:lnTo>
                    <a:pt x="39370" y="1845310"/>
                  </a:lnTo>
                  <a:lnTo>
                    <a:pt x="54610" y="1863090"/>
                  </a:lnTo>
                  <a:lnTo>
                    <a:pt x="54610" y="1873250"/>
                  </a:lnTo>
                  <a:lnTo>
                    <a:pt x="1270" y="1873250"/>
                  </a:lnTo>
                  <a:lnTo>
                    <a:pt x="1270" y="1861820"/>
                  </a:lnTo>
                  <a:lnTo>
                    <a:pt x="41910" y="1863090"/>
                  </a:lnTo>
                  <a:lnTo>
                    <a:pt x="41910" y="1863090"/>
                  </a:lnTo>
                  <a:close/>
                  <a:moveTo>
                    <a:pt x="34290" y="1908810"/>
                  </a:moveTo>
                  <a:lnTo>
                    <a:pt x="34290" y="1912620"/>
                  </a:lnTo>
                  <a:cubicBezTo>
                    <a:pt x="34290" y="1913890"/>
                    <a:pt x="34290" y="1915160"/>
                    <a:pt x="34290" y="1915160"/>
                  </a:cubicBezTo>
                  <a:cubicBezTo>
                    <a:pt x="34290" y="1915160"/>
                    <a:pt x="34290" y="1917700"/>
                    <a:pt x="35560" y="1917700"/>
                  </a:cubicBezTo>
                  <a:cubicBezTo>
                    <a:pt x="35560" y="1918970"/>
                    <a:pt x="36830" y="1918970"/>
                    <a:pt x="36830" y="1920240"/>
                  </a:cubicBezTo>
                  <a:cubicBezTo>
                    <a:pt x="38100" y="1920240"/>
                    <a:pt x="38100" y="1921510"/>
                    <a:pt x="39370" y="1921510"/>
                  </a:cubicBezTo>
                  <a:cubicBezTo>
                    <a:pt x="40640" y="1921510"/>
                    <a:pt x="41910" y="1920240"/>
                    <a:pt x="43180" y="1918970"/>
                  </a:cubicBezTo>
                  <a:cubicBezTo>
                    <a:pt x="44450" y="1917700"/>
                    <a:pt x="44450" y="1916430"/>
                    <a:pt x="44450" y="1913890"/>
                  </a:cubicBezTo>
                  <a:cubicBezTo>
                    <a:pt x="44450" y="1912620"/>
                    <a:pt x="44450" y="1910080"/>
                    <a:pt x="43180" y="1910080"/>
                  </a:cubicBezTo>
                  <a:cubicBezTo>
                    <a:pt x="41910" y="1910080"/>
                    <a:pt x="40640" y="1907540"/>
                    <a:pt x="39370" y="1907540"/>
                  </a:cubicBezTo>
                  <a:lnTo>
                    <a:pt x="41910" y="1894840"/>
                  </a:lnTo>
                  <a:cubicBezTo>
                    <a:pt x="44450" y="1894840"/>
                    <a:pt x="45720" y="1896110"/>
                    <a:pt x="48260" y="1897380"/>
                  </a:cubicBezTo>
                  <a:cubicBezTo>
                    <a:pt x="49530" y="1898650"/>
                    <a:pt x="50800" y="1899920"/>
                    <a:pt x="52070" y="1901190"/>
                  </a:cubicBezTo>
                  <a:cubicBezTo>
                    <a:pt x="53340" y="1902460"/>
                    <a:pt x="53340" y="1905000"/>
                    <a:pt x="54610" y="1906270"/>
                  </a:cubicBezTo>
                  <a:cubicBezTo>
                    <a:pt x="55880" y="1907540"/>
                    <a:pt x="55880" y="1910080"/>
                    <a:pt x="55880" y="1912620"/>
                  </a:cubicBezTo>
                  <a:cubicBezTo>
                    <a:pt x="55880" y="1915160"/>
                    <a:pt x="55880" y="1917700"/>
                    <a:pt x="54610" y="1918970"/>
                  </a:cubicBezTo>
                  <a:cubicBezTo>
                    <a:pt x="54610" y="1921510"/>
                    <a:pt x="53340" y="1922780"/>
                    <a:pt x="52070" y="1925320"/>
                  </a:cubicBezTo>
                  <a:cubicBezTo>
                    <a:pt x="50800" y="1926590"/>
                    <a:pt x="49530" y="1927860"/>
                    <a:pt x="46990" y="1929130"/>
                  </a:cubicBezTo>
                  <a:cubicBezTo>
                    <a:pt x="45720" y="1930400"/>
                    <a:pt x="43180" y="1930400"/>
                    <a:pt x="40640" y="1930400"/>
                  </a:cubicBezTo>
                  <a:cubicBezTo>
                    <a:pt x="38100" y="1930400"/>
                    <a:pt x="35560" y="1929130"/>
                    <a:pt x="33020" y="1927860"/>
                  </a:cubicBezTo>
                  <a:cubicBezTo>
                    <a:pt x="30480" y="1926590"/>
                    <a:pt x="29210" y="1924050"/>
                    <a:pt x="29210" y="1921510"/>
                  </a:cubicBezTo>
                  <a:lnTo>
                    <a:pt x="29210" y="1921510"/>
                  </a:lnTo>
                  <a:cubicBezTo>
                    <a:pt x="29210" y="1922780"/>
                    <a:pt x="27940" y="1924050"/>
                    <a:pt x="27940" y="1925320"/>
                  </a:cubicBezTo>
                  <a:cubicBezTo>
                    <a:pt x="26670" y="1926590"/>
                    <a:pt x="26670" y="1927860"/>
                    <a:pt x="25400" y="1927860"/>
                  </a:cubicBezTo>
                  <a:cubicBezTo>
                    <a:pt x="24130" y="1929130"/>
                    <a:pt x="22860" y="1929130"/>
                    <a:pt x="21590" y="1930400"/>
                  </a:cubicBezTo>
                  <a:cubicBezTo>
                    <a:pt x="20320" y="1930400"/>
                    <a:pt x="19050" y="1931670"/>
                    <a:pt x="16510" y="1931670"/>
                  </a:cubicBezTo>
                  <a:cubicBezTo>
                    <a:pt x="13970" y="1931670"/>
                    <a:pt x="11430" y="1931670"/>
                    <a:pt x="8890" y="1930400"/>
                  </a:cubicBezTo>
                  <a:cubicBezTo>
                    <a:pt x="6350" y="1929130"/>
                    <a:pt x="5080" y="1927860"/>
                    <a:pt x="3810" y="1926590"/>
                  </a:cubicBezTo>
                  <a:cubicBezTo>
                    <a:pt x="2540" y="1925320"/>
                    <a:pt x="1270" y="1922780"/>
                    <a:pt x="1270" y="1920240"/>
                  </a:cubicBezTo>
                  <a:cubicBezTo>
                    <a:pt x="1270" y="1917700"/>
                    <a:pt x="0" y="1915160"/>
                    <a:pt x="0" y="1912620"/>
                  </a:cubicBezTo>
                  <a:cubicBezTo>
                    <a:pt x="0" y="1907540"/>
                    <a:pt x="1270" y="1903730"/>
                    <a:pt x="3810" y="1899920"/>
                  </a:cubicBezTo>
                  <a:cubicBezTo>
                    <a:pt x="6350" y="1896110"/>
                    <a:pt x="10160" y="1893570"/>
                    <a:pt x="13970" y="1893570"/>
                  </a:cubicBezTo>
                  <a:lnTo>
                    <a:pt x="16510" y="1905000"/>
                  </a:lnTo>
                  <a:cubicBezTo>
                    <a:pt x="13970" y="1905000"/>
                    <a:pt x="12700" y="1906270"/>
                    <a:pt x="11430" y="1907540"/>
                  </a:cubicBezTo>
                  <a:cubicBezTo>
                    <a:pt x="10160" y="1908810"/>
                    <a:pt x="10160" y="1910080"/>
                    <a:pt x="10160" y="1912620"/>
                  </a:cubicBezTo>
                  <a:cubicBezTo>
                    <a:pt x="10160" y="1915160"/>
                    <a:pt x="11430" y="1916430"/>
                    <a:pt x="12700" y="1917700"/>
                  </a:cubicBezTo>
                  <a:cubicBezTo>
                    <a:pt x="13970" y="1918970"/>
                    <a:pt x="15240" y="1918970"/>
                    <a:pt x="17780" y="1918970"/>
                  </a:cubicBezTo>
                  <a:cubicBezTo>
                    <a:pt x="19050" y="1918970"/>
                    <a:pt x="20320" y="1918970"/>
                    <a:pt x="21590" y="1917700"/>
                  </a:cubicBezTo>
                  <a:cubicBezTo>
                    <a:pt x="22860" y="1916430"/>
                    <a:pt x="22860" y="1916430"/>
                    <a:pt x="22860" y="1915160"/>
                  </a:cubicBezTo>
                  <a:cubicBezTo>
                    <a:pt x="22860" y="1913890"/>
                    <a:pt x="24130" y="1912620"/>
                    <a:pt x="24130" y="1911350"/>
                  </a:cubicBezTo>
                  <a:cubicBezTo>
                    <a:pt x="24130" y="1910080"/>
                    <a:pt x="24130" y="1908810"/>
                    <a:pt x="24130" y="1907540"/>
                  </a:cubicBezTo>
                  <a:lnTo>
                    <a:pt x="24130" y="1905000"/>
                  </a:lnTo>
                  <a:lnTo>
                    <a:pt x="34290" y="1905000"/>
                  </a:lnTo>
                  <a:lnTo>
                    <a:pt x="34290" y="1908810"/>
                  </a:lnTo>
                  <a:close/>
                  <a:moveTo>
                    <a:pt x="54610" y="1996440"/>
                  </a:moveTo>
                  <a:lnTo>
                    <a:pt x="54610" y="2006600"/>
                  </a:lnTo>
                  <a:lnTo>
                    <a:pt x="1270" y="2029460"/>
                  </a:lnTo>
                  <a:lnTo>
                    <a:pt x="1270" y="2015490"/>
                  </a:lnTo>
                  <a:lnTo>
                    <a:pt x="12700" y="2010410"/>
                  </a:lnTo>
                  <a:lnTo>
                    <a:pt x="12700" y="1990090"/>
                  </a:lnTo>
                  <a:lnTo>
                    <a:pt x="1270" y="1985010"/>
                  </a:lnTo>
                  <a:lnTo>
                    <a:pt x="1270" y="1972310"/>
                  </a:lnTo>
                  <a:lnTo>
                    <a:pt x="54610" y="1996440"/>
                  </a:lnTo>
                  <a:close/>
                  <a:moveTo>
                    <a:pt x="39370" y="2000250"/>
                  </a:moveTo>
                  <a:lnTo>
                    <a:pt x="22860" y="1993900"/>
                  </a:lnTo>
                  <a:lnTo>
                    <a:pt x="22860" y="2006600"/>
                  </a:lnTo>
                  <a:lnTo>
                    <a:pt x="39370" y="2000250"/>
                  </a:lnTo>
                  <a:close/>
                  <a:moveTo>
                    <a:pt x="30480" y="3468370"/>
                  </a:moveTo>
                  <a:lnTo>
                    <a:pt x="1270" y="3406140"/>
                  </a:lnTo>
                  <a:lnTo>
                    <a:pt x="6350" y="3403600"/>
                  </a:lnTo>
                  <a:lnTo>
                    <a:pt x="30480" y="3455670"/>
                  </a:lnTo>
                  <a:lnTo>
                    <a:pt x="53340" y="3403600"/>
                  </a:lnTo>
                  <a:lnTo>
                    <a:pt x="58420" y="3406140"/>
                  </a:lnTo>
                  <a:lnTo>
                    <a:pt x="30480" y="3468370"/>
                  </a:lnTo>
                  <a:close/>
                  <a:moveTo>
                    <a:pt x="26670" y="3322320"/>
                  </a:moveTo>
                  <a:lnTo>
                    <a:pt x="31750" y="3322320"/>
                  </a:lnTo>
                  <a:lnTo>
                    <a:pt x="31750" y="3462020"/>
                  </a:lnTo>
                  <a:lnTo>
                    <a:pt x="26670" y="3462020"/>
                  </a:lnTo>
                  <a:lnTo>
                    <a:pt x="26670" y="3322320"/>
                  </a:lnTo>
                  <a:close/>
                  <a:moveTo>
                    <a:pt x="41910" y="3568700"/>
                  </a:moveTo>
                  <a:lnTo>
                    <a:pt x="31750" y="3557270"/>
                  </a:lnTo>
                  <a:lnTo>
                    <a:pt x="39370" y="3550920"/>
                  </a:lnTo>
                  <a:lnTo>
                    <a:pt x="54610" y="3568700"/>
                  </a:lnTo>
                  <a:lnTo>
                    <a:pt x="54610" y="3578860"/>
                  </a:lnTo>
                  <a:lnTo>
                    <a:pt x="1270" y="3578860"/>
                  </a:lnTo>
                  <a:lnTo>
                    <a:pt x="1270" y="3567430"/>
                  </a:lnTo>
                  <a:lnTo>
                    <a:pt x="41910" y="3567430"/>
                  </a:lnTo>
                  <a:lnTo>
                    <a:pt x="41910" y="3568700"/>
                  </a:lnTo>
                  <a:close/>
                  <a:moveTo>
                    <a:pt x="12700" y="3623310"/>
                  </a:moveTo>
                  <a:lnTo>
                    <a:pt x="12700" y="3599180"/>
                  </a:lnTo>
                  <a:lnTo>
                    <a:pt x="21590" y="3599180"/>
                  </a:lnTo>
                  <a:lnTo>
                    <a:pt x="54610" y="3620770"/>
                  </a:lnTo>
                  <a:lnTo>
                    <a:pt x="54610" y="3633470"/>
                  </a:lnTo>
                  <a:lnTo>
                    <a:pt x="21590" y="3633470"/>
                  </a:lnTo>
                  <a:lnTo>
                    <a:pt x="21590" y="3639820"/>
                  </a:lnTo>
                  <a:lnTo>
                    <a:pt x="12700" y="3639820"/>
                  </a:lnTo>
                  <a:lnTo>
                    <a:pt x="12700" y="3633470"/>
                  </a:lnTo>
                  <a:lnTo>
                    <a:pt x="1270" y="3633470"/>
                  </a:lnTo>
                  <a:lnTo>
                    <a:pt x="1270" y="3622040"/>
                  </a:lnTo>
                  <a:lnTo>
                    <a:pt x="12700" y="3623310"/>
                  </a:lnTo>
                  <a:lnTo>
                    <a:pt x="12700" y="3623310"/>
                  </a:lnTo>
                  <a:close/>
                  <a:moveTo>
                    <a:pt x="40640" y="3623310"/>
                  </a:moveTo>
                  <a:lnTo>
                    <a:pt x="40640" y="3623310"/>
                  </a:lnTo>
                  <a:lnTo>
                    <a:pt x="21590" y="3611880"/>
                  </a:lnTo>
                  <a:lnTo>
                    <a:pt x="21590" y="3624580"/>
                  </a:lnTo>
                  <a:lnTo>
                    <a:pt x="40640" y="3624580"/>
                  </a:lnTo>
                  <a:lnTo>
                    <a:pt x="40640" y="3623310"/>
                  </a:lnTo>
                  <a:close/>
                  <a:moveTo>
                    <a:pt x="30480" y="5085080"/>
                  </a:moveTo>
                  <a:lnTo>
                    <a:pt x="1270" y="5022850"/>
                  </a:lnTo>
                  <a:lnTo>
                    <a:pt x="6350" y="5020310"/>
                  </a:lnTo>
                  <a:lnTo>
                    <a:pt x="30480" y="5072380"/>
                  </a:lnTo>
                  <a:lnTo>
                    <a:pt x="53340" y="5020310"/>
                  </a:lnTo>
                  <a:lnTo>
                    <a:pt x="58420" y="5022850"/>
                  </a:lnTo>
                  <a:lnTo>
                    <a:pt x="30480" y="5085080"/>
                  </a:lnTo>
                  <a:close/>
                  <a:moveTo>
                    <a:pt x="26670" y="4939030"/>
                  </a:moveTo>
                  <a:lnTo>
                    <a:pt x="31750" y="4939030"/>
                  </a:lnTo>
                  <a:lnTo>
                    <a:pt x="31750" y="5078730"/>
                  </a:lnTo>
                  <a:lnTo>
                    <a:pt x="26670" y="5078730"/>
                  </a:lnTo>
                  <a:lnTo>
                    <a:pt x="26670" y="4939030"/>
                  </a:lnTo>
                  <a:close/>
                  <a:moveTo>
                    <a:pt x="41910" y="5185410"/>
                  </a:moveTo>
                  <a:lnTo>
                    <a:pt x="31750" y="5173980"/>
                  </a:lnTo>
                  <a:lnTo>
                    <a:pt x="39370" y="5167630"/>
                  </a:lnTo>
                  <a:lnTo>
                    <a:pt x="54610" y="5185410"/>
                  </a:lnTo>
                  <a:lnTo>
                    <a:pt x="54610" y="5195570"/>
                  </a:lnTo>
                  <a:lnTo>
                    <a:pt x="1270" y="5195570"/>
                  </a:lnTo>
                  <a:lnTo>
                    <a:pt x="1270" y="5184140"/>
                  </a:lnTo>
                  <a:lnTo>
                    <a:pt x="41910" y="5184140"/>
                  </a:lnTo>
                  <a:lnTo>
                    <a:pt x="41910" y="5185410"/>
                  </a:lnTo>
                  <a:close/>
                  <a:moveTo>
                    <a:pt x="12700" y="5240020"/>
                  </a:moveTo>
                  <a:lnTo>
                    <a:pt x="12700" y="5215890"/>
                  </a:lnTo>
                  <a:lnTo>
                    <a:pt x="21590" y="5215890"/>
                  </a:lnTo>
                  <a:lnTo>
                    <a:pt x="54610" y="5237480"/>
                  </a:lnTo>
                  <a:lnTo>
                    <a:pt x="54610" y="5250180"/>
                  </a:lnTo>
                  <a:lnTo>
                    <a:pt x="21590" y="5250180"/>
                  </a:lnTo>
                  <a:lnTo>
                    <a:pt x="21590" y="5256530"/>
                  </a:lnTo>
                  <a:lnTo>
                    <a:pt x="12700" y="5256530"/>
                  </a:lnTo>
                  <a:lnTo>
                    <a:pt x="12700" y="5250180"/>
                  </a:lnTo>
                  <a:lnTo>
                    <a:pt x="1270" y="5250180"/>
                  </a:lnTo>
                  <a:lnTo>
                    <a:pt x="1270" y="5238750"/>
                  </a:lnTo>
                  <a:lnTo>
                    <a:pt x="12700" y="5240020"/>
                  </a:lnTo>
                  <a:lnTo>
                    <a:pt x="12700" y="5240020"/>
                  </a:lnTo>
                  <a:close/>
                  <a:moveTo>
                    <a:pt x="40640" y="5240020"/>
                  </a:moveTo>
                  <a:lnTo>
                    <a:pt x="40640" y="5240020"/>
                  </a:lnTo>
                  <a:lnTo>
                    <a:pt x="21590" y="5227320"/>
                  </a:lnTo>
                  <a:lnTo>
                    <a:pt x="21590" y="5240020"/>
                  </a:lnTo>
                  <a:lnTo>
                    <a:pt x="40640" y="5240020"/>
                  </a:lnTo>
                  <a:close/>
                  <a:moveTo>
                    <a:pt x="54610" y="5317490"/>
                  </a:moveTo>
                  <a:lnTo>
                    <a:pt x="54610" y="5327650"/>
                  </a:lnTo>
                  <a:lnTo>
                    <a:pt x="1270" y="5351780"/>
                  </a:lnTo>
                  <a:lnTo>
                    <a:pt x="1270" y="5337810"/>
                  </a:lnTo>
                  <a:lnTo>
                    <a:pt x="12700" y="5332730"/>
                  </a:lnTo>
                  <a:lnTo>
                    <a:pt x="12700" y="5311140"/>
                  </a:lnTo>
                  <a:lnTo>
                    <a:pt x="1270" y="5306060"/>
                  </a:lnTo>
                  <a:lnTo>
                    <a:pt x="1270" y="5293360"/>
                  </a:lnTo>
                  <a:lnTo>
                    <a:pt x="54610" y="5317490"/>
                  </a:lnTo>
                  <a:close/>
                  <a:moveTo>
                    <a:pt x="39370" y="5322570"/>
                  </a:moveTo>
                  <a:lnTo>
                    <a:pt x="22860" y="5316220"/>
                  </a:lnTo>
                  <a:lnTo>
                    <a:pt x="22860" y="5328920"/>
                  </a:lnTo>
                  <a:lnTo>
                    <a:pt x="39370" y="5322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30284">
            <a:off x="310165" y="68551"/>
            <a:ext cx="3685148" cy="3514951"/>
            <a:chOff x="0" y="0"/>
            <a:chExt cx="6324600" cy="6032500"/>
          </a:xfrm>
        </p:grpSpPr>
        <p:sp>
          <p:nvSpPr>
            <p:cNvPr id="12" name="Freeform 12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8"/>
              <a:stretch>
                <a:fillRect t="-2020" b="-202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5"/>
          <p:cNvGrpSpPr/>
          <p:nvPr/>
        </p:nvGrpSpPr>
        <p:grpSpPr>
          <a:xfrm>
            <a:off x="8702902" y="4342559"/>
            <a:ext cx="3037323" cy="2390323"/>
            <a:chOff x="0" y="0"/>
            <a:chExt cx="1032804" cy="812800"/>
          </a:xfrm>
        </p:grpSpPr>
        <p:sp>
          <p:nvSpPr>
            <p:cNvPr id="23" name="Freeform 6"/>
            <p:cNvSpPr/>
            <p:nvPr/>
          </p:nvSpPr>
          <p:spPr>
            <a:xfrm>
              <a:off x="0" y="0"/>
              <a:ext cx="1032804" cy="812800"/>
            </a:xfrm>
            <a:custGeom>
              <a:avLst/>
              <a:gdLst/>
              <a:ahLst/>
              <a:cxnLst/>
              <a:rect l="l" t="t" r="r" b="b"/>
              <a:pathLst>
                <a:path w="1032804" h="812800">
                  <a:moveTo>
                    <a:pt x="0" y="0"/>
                  </a:moveTo>
                  <a:lnTo>
                    <a:pt x="1032804" y="0"/>
                  </a:lnTo>
                  <a:lnTo>
                    <a:pt x="103280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9"/>
              <a:stretch>
                <a:fillRect l="-20129" r="-20129"/>
              </a:stretch>
            </a:blipFill>
          </p:spPr>
        </p:sp>
      </p:grpSp>
      <p:sp>
        <p:nvSpPr>
          <p:cNvPr id="24" name="Freeform 12"/>
          <p:cNvSpPr/>
          <p:nvPr/>
        </p:nvSpPr>
        <p:spPr>
          <a:xfrm rot="2520333">
            <a:off x="11232705" y="4045787"/>
            <a:ext cx="917422" cy="785085"/>
          </a:xfrm>
          <a:custGeom>
            <a:avLst/>
            <a:gdLst/>
            <a:ahLst/>
            <a:cxnLst/>
            <a:rect l="l" t="t" r="r" b="b"/>
            <a:pathLst>
              <a:path w="1376133" h="1177627">
                <a:moveTo>
                  <a:pt x="0" y="0"/>
                </a:moveTo>
                <a:lnTo>
                  <a:pt x="1376133" y="0"/>
                </a:lnTo>
                <a:lnTo>
                  <a:pt x="1376133" y="1177627"/>
                </a:lnTo>
                <a:lnTo>
                  <a:pt x="0" y="11776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37680"/>
            </a:stretch>
          </a:blipFill>
        </p:spPr>
      </p:sp>
      <p:sp>
        <p:nvSpPr>
          <p:cNvPr id="25" name="Freeform 14"/>
          <p:cNvSpPr/>
          <p:nvPr/>
        </p:nvSpPr>
        <p:spPr>
          <a:xfrm rot="-1146854">
            <a:off x="8829446" y="6442539"/>
            <a:ext cx="691993" cy="1008369"/>
          </a:xfrm>
          <a:custGeom>
            <a:avLst/>
            <a:gdLst/>
            <a:ahLst/>
            <a:cxnLst/>
            <a:rect l="l" t="t" r="r" b="b"/>
            <a:pathLst>
              <a:path w="1037990" h="1512554">
                <a:moveTo>
                  <a:pt x="0" y="0"/>
                </a:moveTo>
                <a:lnTo>
                  <a:pt x="1037991" y="0"/>
                </a:lnTo>
                <a:lnTo>
                  <a:pt x="1037991" y="1512554"/>
                </a:lnTo>
                <a:lnTo>
                  <a:pt x="0" y="1512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6" name="Group 8"/>
          <p:cNvGrpSpPr/>
          <p:nvPr/>
        </p:nvGrpSpPr>
        <p:grpSpPr>
          <a:xfrm rot="497677">
            <a:off x="1046328" y="4825635"/>
            <a:ext cx="1437433" cy="2006173"/>
            <a:chOff x="0" y="0"/>
            <a:chExt cx="573127" cy="750867"/>
          </a:xfrm>
        </p:grpSpPr>
        <p:sp>
          <p:nvSpPr>
            <p:cNvPr id="27" name="Freeform 9"/>
            <p:cNvSpPr/>
            <p:nvPr/>
          </p:nvSpPr>
          <p:spPr>
            <a:xfrm>
              <a:off x="0" y="0"/>
              <a:ext cx="573127" cy="750867"/>
            </a:xfrm>
            <a:custGeom>
              <a:avLst/>
              <a:gdLst/>
              <a:ahLst/>
              <a:cxnLst/>
              <a:rect l="l" t="t" r="r" b="b"/>
              <a:pathLst>
                <a:path w="573127" h="750867">
                  <a:moveTo>
                    <a:pt x="0" y="0"/>
                  </a:moveTo>
                  <a:lnTo>
                    <a:pt x="573127" y="0"/>
                  </a:lnTo>
                  <a:lnTo>
                    <a:pt x="573127" y="750867"/>
                  </a:lnTo>
                  <a:lnTo>
                    <a:pt x="0" y="750867"/>
                  </a:lnTo>
                  <a:close/>
                </a:path>
              </a:pathLst>
            </a:custGeom>
            <a:blipFill>
              <a:blip r:embed="rId12"/>
              <a:stretch>
                <a:fillRect l="-15506" r="-15506"/>
              </a:stretch>
            </a:blipFill>
          </p:spPr>
        </p:sp>
      </p:grpSp>
      <p:sp>
        <p:nvSpPr>
          <p:cNvPr id="28" name="Freeform 11"/>
          <p:cNvSpPr/>
          <p:nvPr/>
        </p:nvSpPr>
        <p:spPr>
          <a:xfrm rot="21464170">
            <a:off x="308619" y="6014009"/>
            <a:ext cx="442061" cy="583187"/>
          </a:xfrm>
          <a:custGeom>
            <a:avLst/>
            <a:gdLst/>
            <a:ahLst/>
            <a:cxnLst/>
            <a:rect l="l" t="t" r="r" b="b"/>
            <a:pathLst>
              <a:path w="1137681" h="1408893">
                <a:moveTo>
                  <a:pt x="0" y="0"/>
                </a:moveTo>
                <a:lnTo>
                  <a:pt x="1137682" y="0"/>
                </a:lnTo>
                <a:lnTo>
                  <a:pt x="1137682" y="1408894"/>
                </a:lnTo>
                <a:lnTo>
                  <a:pt x="0" y="140889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0" name="Group 2"/>
          <p:cNvGrpSpPr/>
          <p:nvPr/>
        </p:nvGrpSpPr>
        <p:grpSpPr>
          <a:xfrm>
            <a:off x="928828" y="3212243"/>
            <a:ext cx="2106481" cy="1778191"/>
            <a:chOff x="0" y="0"/>
            <a:chExt cx="1000103" cy="568699"/>
          </a:xfrm>
        </p:grpSpPr>
        <p:sp>
          <p:nvSpPr>
            <p:cNvPr id="21" name="Freeform 3"/>
            <p:cNvSpPr/>
            <p:nvPr/>
          </p:nvSpPr>
          <p:spPr>
            <a:xfrm>
              <a:off x="0" y="0"/>
              <a:ext cx="1000103" cy="568699"/>
            </a:xfrm>
            <a:custGeom>
              <a:avLst/>
              <a:gdLst/>
              <a:ahLst/>
              <a:cxnLst/>
              <a:rect l="l" t="t" r="r" b="b"/>
              <a:pathLst>
                <a:path w="1000103" h="568699">
                  <a:moveTo>
                    <a:pt x="77030" y="0"/>
                  </a:moveTo>
                  <a:lnTo>
                    <a:pt x="923073" y="0"/>
                  </a:lnTo>
                  <a:cubicBezTo>
                    <a:pt x="965616" y="0"/>
                    <a:pt x="1000103" y="34488"/>
                    <a:pt x="1000103" y="77030"/>
                  </a:cubicBezTo>
                  <a:lnTo>
                    <a:pt x="1000103" y="491669"/>
                  </a:lnTo>
                  <a:cubicBezTo>
                    <a:pt x="1000103" y="534211"/>
                    <a:pt x="965616" y="568699"/>
                    <a:pt x="923073" y="568699"/>
                  </a:cubicBezTo>
                  <a:lnTo>
                    <a:pt x="77030" y="568699"/>
                  </a:lnTo>
                  <a:cubicBezTo>
                    <a:pt x="34488" y="568699"/>
                    <a:pt x="0" y="534211"/>
                    <a:pt x="0" y="491669"/>
                  </a:cubicBezTo>
                  <a:lnTo>
                    <a:pt x="0" y="77030"/>
                  </a:lnTo>
                  <a:cubicBezTo>
                    <a:pt x="0" y="34488"/>
                    <a:pt x="34488" y="0"/>
                    <a:pt x="77030" y="0"/>
                  </a:cubicBezTo>
                  <a:close/>
                </a:path>
              </a:pathLst>
            </a:custGeom>
            <a:blipFill>
              <a:blip r:embed="rId14"/>
              <a:stretch>
                <a:fillRect l="-771" r="-771"/>
              </a:stretch>
            </a:blipFill>
          </p:spPr>
        </p:sp>
      </p:grpSp>
      <p:grpSp>
        <p:nvGrpSpPr>
          <p:cNvPr id="18" name="Group 16"/>
          <p:cNvGrpSpPr/>
          <p:nvPr/>
        </p:nvGrpSpPr>
        <p:grpSpPr>
          <a:xfrm rot="-86837">
            <a:off x="3916172" y="660911"/>
            <a:ext cx="3382947" cy="2037358"/>
            <a:chOff x="0" y="0"/>
            <a:chExt cx="7937106" cy="3533307"/>
          </a:xfrm>
        </p:grpSpPr>
        <p:pic>
          <p:nvPicPr>
            <p:cNvPr id="19" name="Picture 17"/>
            <p:cNvPicPr>
              <a:picLocks noChangeAspect="1"/>
            </p:cNvPicPr>
            <p:nvPr/>
          </p:nvPicPr>
          <p:blipFill>
            <a:blip r:embed="rId15"/>
            <a:srcRect t="10207" b="10207"/>
            <a:stretch>
              <a:fillRect/>
            </a:stretch>
          </p:blipFill>
          <p:spPr>
            <a:xfrm>
              <a:off x="0" y="0"/>
              <a:ext cx="7937106" cy="3533307"/>
            </a:xfrm>
            <a:prstGeom prst="rect">
              <a:avLst/>
            </a:prstGeom>
          </p:spPr>
        </p:pic>
      </p:grpSp>
      <p:sp>
        <p:nvSpPr>
          <p:cNvPr id="17" name="Freeform 15"/>
          <p:cNvSpPr/>
          <p:nvPr/>
        </p:nvSpPr>
        <p:spPr>
          <a:xfrm>
            <a:off x="3823982" y="255342"/>
            <a:ext cx="3589788" cy="2721075"/>
          </a:xfrm>
          <a:custGeom>
            <a:avLst/>
            <a:gdLst/>
            <a:ahLst/>
            <a:cxnLst/>
            <a:rect l="l" t="t" r="r" b="b"/>
            <a:pathLst>
              <a:path w="6532164" h="3674342">
                <a:moveTo>
                  <a:pt x="0" y="0"/>
                </a:moveTo>
                <a:lnTo>
                  <a:pt x="6532164" y="0"/>
                </a:lnTo>
                <a:lnTo>
                  <a:pt x="6532164" y="3674342"/>
                </a:lnTo>
                <a:lnTo>
                  <a:pt x="0" y="367434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4" name="Group 19"/>
          <p:cNvGrpSpPr/>
          <p:nvPr/>
        </p:nvGrpSpPr>
        <p:grpSpPr>
          <a:xfrm>
            <a:off x="4248890" y="3310238"/>
            <a:ext cx="3267963" cy="3188168"/>
            <a:chOff x="0" y="0"/>
            <a:chExt cx="727368" cy="630606"/>
          </a:xfrm>
        </p:grpSpPr>
        <p:sp>
          <p:nvSpPr>
            <p:cNvPr id="15" name="Freeform 20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17"/>
              <a:stretch>
                <a:fillRect t="-48084" b="-48084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6" name="Freeform 27"/>
          <p:cNvSpPr/>
          <p:nvPr/>
        </p:nvSpPr>
        <p:spPr>
          <a:xfrm>
            <a:off x="10048672" y="8997410"/>
            <a:ext cx="421690" cy="889256"/>
          </a:xfrm>
          <a:custGeom>
            <a:avLst/>
            <a:gdLst/>
            <a:ahLst/>
            <a:cxnLst/>
            <a:rect l="l" t="t" r="r" b="b"/>
            <a:pathLst>
              <a:path w="2093087" h="2098333">
                <a:moveTo>
                  <a:pt x="0" y="0"/>
                </a:moveTo>
                <a:lnTo>
                  <a:pt x="2093087" y="0"/>
                </a:lnTo>
                <a:lnTo>
                  <a:pt x="2093087" y="2098332"/>
                </a:lnTo>
                <a:lnTo>
                  <a:pt x="0" y="20983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4" name="Mrss NGA BEO">
            <a:hlinkClick r:id="" action="ppaction://media"/>
            <a:extLst>
              <a:ext uri="{FF2B5EF4-FFF2-40B4-BE49-F238E27FC236}">
                <a16:creationId xmlns:a16="http://schemas.microsoft.com/office/drawing/2014/main" id="{8E07EA33-BEED-2AFE-1A94-6675ABEAC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32585" y="3429000"/>
            <a:ext cx="2709402" cy="29909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32FED8C-C4B3-0AF1-A94D-6C103033159F}"/>
              </a:ext>
            </a:extLst>
          </p:cNvPr>
          <p:cNvSpPr txBox="1"/>
          <p:nvPr/>
        </p:nvSpPr>
        <p:spPr>
          <a:xfrm>
            <a:off x="2763570" y="5797359"/>
            <a:ext cx="19802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𝓐𝓶 𝓘 𝓪𝓻𝓽𝓲𝓼𝓽𝓲𝓬?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E447B2-06D6-3CD4-ECE6-B17FCFED286A}"/>
              </a:ext>
            </a:extLst>
          </p:cNvPr>
          <p:cNvSpPr txBox="1"/>
          <p:nvPr/>
        </p:nvSpPr>
        <p:spPr>
          <a:xfrm>
            <a:off x="6707323" y="5747359"/>
            <a:ext cx="2186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𝓦𝓱𝓪𝓽 𝓪𝓫𝓸𝓾𝓽 𝔂𝓸𝓾?</a:t>
            </a:r>
          </a:p>
        </p:txBody>
      </p:sp>
      <p:pic>
        <p:nvPicPr>
          <p:cNvPr id="8" name="6024997551087">
            <a:hlinkClick r:id="" action="ppaction://media"/>
            <a:extLst>
              <a:ext uri="{FF2B5EF4-FFF2-40B4-BE49-F238E27FC236}">
                <a16:creationId xmlns:a16="http://schemas.microsoft.com/office/drawing/2014/main" id="{22D71714-69B1-3C7C-18C8-5512033FAE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630252" y="3414489"/>
            <a:ext cx="2709402" cy="3188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F6E38054-8308-0AA8-C0EF-BFA4BDA6985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34" y="331245"/>
            <a:ext cx="508682" cy="530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26746B51-1ED1-9503-537E-5699A8B1B6B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913" y="3309399"/>
            <a:ext cx="508682" cy="530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FFA3675B-E0FA-6D5B-9889-4EF5AE944AD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87" y="744810"/>
            <a:ext cx="508682" cy="530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983" y="2103882"/>
            <a:ext cx="112237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</a:t>
            </a:r>
            <a:r>
              <a:rPr lang="en-US" sz="3200"/>
              <a:t>: </a:t>
            </a:r>
            <a:r>
              <a:rPr lang="en-US" sz="3200">
                <a:solidFill>
                  <a:schemeClr val="accent2"/>
                </a:solidFill>
              </a:rPr>
              <a:t>A </a:t>
            </a:r>
            <a:r>
              <a:rPr lang="en-US" sz="3200" dirty="0">
                <a:solidFill>
                  <a:schemeClr val="accent2"/>
                </a:solidFill>
              </a:rPr>
              <a:t>closer look </a:t>
            </a:r>
            <a:r>
              <a:rPr lang="en-US" sz="3200">
                <a:solidFill>
                  <a:schemeClr val="accent2"/>
                </a:solidFill>
              </a:rPr>
              <a:t>1.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/>
              <a:t>Prepare for the Project lesson.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3048001" y="3200400"/>
            <a:ext cx="5991225" cy="21669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chemeClr val="folHlink"/>
                    </a:gs>
                    <a:gs pos="100000">
                      <a:srgbClr val="9FE88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Goodbye. See you again</a:t>
            </a:r>
          </a:p>
        </p:txBody>
      </p:sp>
      <p:sp>
        <p:nvSpPr>
          <p:cNvPr id="35843" name="WordArt 3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315200" cy="1828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Thanks for listening!</a:t>
            </a: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 rot="20498238">
            <a:off x="7153275" y="5181601"/>
            <a:ext cx="685800" cy="792163"/>
            <a:chOff x="2736" y="1920"/>
            <a:chExt cx="457" cy="595"/>
          </a:xfrm>
        </p:grpSpPr>
        <p:sp>
          <p:nvSpPr>
            <p:cNvPr id="3584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5553075" y="5486401"/>
            <a:ext cx="1087438" cy="1090613"/>
            <a:chOff x="3155" y="2736"/>
            <a:chExt cx="685" cy="687"/>
          </a:xfrm>
        </p:grpSpPr>
        <p:sp>
          <p:nvSpPr>
            <p:cNvPr id="35848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9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50" name="Group 10"/>
          <p:cNvGrpSpPr>
            <a:grpSpLocks/>
          </p:cNvGrpSpPr>
          <p:nvPr/>
        </p:nvGrpSpPr>
        <p:grpSpPr bwMode="auto">
          <a:xfrm rot="4937768">
            <a:off x="9286876" y="5181601"/>
            <a:ext cx="1087437" cy="1090612"/>
            <a:chOff x="3155" y="2736"/>
            <a:chExt cx="685" cy="687"/>
          </a:xfrm>
        </p:grpSpPr>
        <p:sp>
          <p:nvSpPr>
            <p:cNvPr id="3585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53" name="Group 13"/>
          <p:cNvGrpSpPr>
            <a:grpSpLocks/>
          </p:cNvGrpSpPr>
          <p:nvPr/>
        </p:nvGrpSpPr>
        <p:grpSpPr bwMode="auto">
          <a:xfrm rot="4937768">
            <a:off x="3649664" y="5768976"/>
            <a:ext cx="1087437" cy="1090613"/>
            <a:chOff x="3155" y="2736"/>
            <a:chExt cx="685" cy="687"/>
          </a:xfrm>
        </p:grpSpPr>
        <p:sp>
          <p:nvSpPr>
            <p:cNvPr id="35854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5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56" name="Group 16"/>
          <p:cNvGrpSpPr>
            <a:grpSpLocks/>
          </p:cNvGrpSpPr>
          <p:nvPr/>
        </p:nvGrpSpPr>
        <p:grpSpPr bwMode="auto">
          <a:xfrm rot="20498238">
            <a:off x="1552575" y="4267201"/>
            <a:ext cx="685800" cy="792163"/>
            <a:chOff x="2736" y="1920"/>
            <a:chExt cx="457" cy="595"/>
          </a:xfrm>
        </p:grpSpPr>
        <p:sp>
          <p:nvSpPr>
            <p:cNvPr id="3585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59" name="Group 19"/>
          <p:cNvGrpSpPr>
            <a:grpSpLocks/>
          </p:cNvGrpSpPr>
          <p:nvPr/>
        </p:nvGrpSpPr>
        <p:grpSpPr bwMode="auto">
          <a:xfrm>
            <a:off x="1895475" y="4876801"/>
            <a:ext cx="1087438" cy="1090613"/>
            <a:chOff x="3155" y="2736"/>
            <a:chExt cx="685" cy="687"/>
          </a:xfrm>
        </p:grpSpPr>
        <p:sp>
          <p:nvSpPr>
            <p:cNvPr id="35860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862" name="Group 22"/>
          <p:cNvGrpSpPr>
            <a:grpSpLocks/>
          </p:cNvGrpSpPr>
          <p:nvPr/>
        </p:nvGrpSpPr>
        <p:grpSpPr bwMode="auto">
          <a:xfrm>
            <a:off x="4562475" y="6858001"/>
            <a:ext cx="762000" cy="544513"/>
            <a:chOff x="3155" y="2736"/>
            <a:chExt cx="685" cy="687"/>
          </a:xfrm>
        </p:grpSpPr>
        <p:sp>
          <p:nvSpPr>
            <p:cNvPr id="3586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5196780"/>
      </p:ext>
    </p:extLst>
  </p:cSld>
  <p:clrMapOvr>
    <a:masterClrMapping/>
  </p:clrMapOvr>
  <p:transition spd="slow" advTm="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8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0" fill="hold"/>
                                        <p:tgtEl>
                                          <p:spTgt spid="35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5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8" dur="6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5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5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8" dur="15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8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8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8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91961E-2966-231C-A6D4-A3575DE938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875" y="0"/>
            <a:ext cx="2814400" cy="281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E73DC-9ABA-1269-C005-7E465ACF9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117" y="3068076"/>
            <a:ext cx="3470974" cy="3470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2C38A7-872A-574A-8C64-EE28CCF186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3" y="189651"/>
            <a:ext cx="3609160" cy="20227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E544DA-33A0-709C-5AA2-8AAF573060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97" y="4338882"/>
            <a:ext cx="3793370" cy="2125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FC482B-A653-D2B2-2233-8F071C9983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1" y="2254070"/>
            <a:ext cx="3388663" cy="1899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9A79A1-41AB-3491-992B-9C266C886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372" y="-107149"/>
            <a:ext cx="3908693" cy="3908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68B9F-1C2B-E0C5-9D6E-AC66D3657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LIP">
            <a:hlinkClick r:id="" action="ppaction://media"/>
            <a:extLst>
              <a:ext uri="{FF2B5EF4-FFF2-40B4-BE49-F238E27FC236}">
                <a16:creationId xmlns:a16="http://schemas.microsoft.com/office/drawing/2014/main" id="{DB21F85E-14B8-FC78-B881-1C92699E8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8890" y="1645872"/>
            <a:ext cx="3589789" cy="5175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022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84E672-8A6A-7A9E-AC50-142D94F14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162" y="1287684"/>
            <a:ext cx="2689870" cy="368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D5FAD-4D22-C23C-B2E2-1B0C842BD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599" y="1368019"/>
            <a:ext cx="2857500" cy="352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106A4-6B62-5D04-9404-91B44595D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469" y="507845"/>
            <a:ext cx="3971925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1B46FA-9286-F24E-0A54-19EFEB78F266}"/>
              </a:ext>
            </a:extLst>
          </p:cNvPr>
          <p:cNvSpPr txBox="1">
            <a:spLocks/>
          </p:cNvSpPr>
          <p:nvPr/>
        </p:nvSpPr>
        <p:spPr>
          <a:xfrm>
            <a:off x="1489587" y="5535284"/>
            <a:ext cx="8595852" cy="618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rgbClr val="FF0000"/>
                </a:solidFill>
                <a:latin typeface="Berlin Sans FB" panose="020E0602020502020306" pitchFamily="34" charset="0"/>
              </a:rPr>
              <a:t>Composer VAN CAO</a:t>
            </a:r>
          </a:p>
          <a:p>
            <a:r>
              <a:rPr lang="en-US" sz="2500" dirty="0">
                <a:solidFill>
                  <a:srgbClr val="FF0000"/>
                </a:solidFill>
                <a:latin typeface="Berlin Sans FB" panose="020E0602020502020306" pitchFamily="34" charset="0"/>
              </a:rPr>
              <a:t>“</a:t>
            </a:r>
            <a:r>
              <a:rPr lang="en-US" sz="25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Tiến</a:t>
            </a:r>
            <a:r>
              <a:rPr lang="en-US" sz="25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quân</a:t>
            </a:r>
            <a:r>
              <a:rPr lang="en-US" sz="2500" dirty="0">
                <a:solidFill>
                  <a:srgbClr val="FF0000"/>
                </a:solidFill>
                <a:latin typeface="Berlin Sans FB" panose="020E0602020502020306" pitchFamily="34" charset="0"/>
              </a:rPr>
              <a:t> ca”- The national song/ </a:t>
            </a:r>
            <a:r>
              <a:rPr lang="en-GB" sz="2500" dirty="0">
                <a:solidFill>
                  <a:srgbClr val="FF0000"/>
                </a:solidFill>
                <a:latin typeface="Berlin Sans FB" panose="020E0602020502020306" pitchFamily="34" charset="0"/>
              </a:rPr>
              <a:t>anthem</a:t>
            </a:r>
            <a:r>
              <a:rPr lang="en-US" sz="2500" dirty="0">
                <a:solidFill>
                  <a:srgbClr val="FF0000"/>
                </a:solidFill>
                <a:latin typeface="Berlin Sans FB" panose="020E0602020502020306" pitchFamily="34" charset="0"/>
              </a:rPr>
              <a:t> of Viet Nam</a:t>
            </a:r>
          </a:p>
        </p:txBody>
      </p:sp>
    </p:spTree>
    <p:extLst>
      <p:ext uri="{BB962C8B-B14F-4D97-AF65-F5344CB8AC3E}">
        <p14:creationId xmlns:p14="http://schemas.microsoft.com/office/powerpoint/2010/main" val="190722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0C25F9-A86E-ECD4-D780-99B56F8C7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08" y="762479"/>
            <a:ext cx="7110722" cy="53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IEUTHUHAI phóng tay mắng anti-fan ...">
            <a:extLst>
              <a:ext uri="{FF2B5EF4-FFF2-40B4-BE49-F238E27FC236}">
                <a16:creationId xmlns:a16="http://schemas.microsoft.com/office/drawing/2014/main" id="{EFB37EF6-B4BA-D0E2-1A23-C40EE6E40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37" y="5250424"/>
            <a:ext cx="2023334" cy="10638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í do LyLy không thể bứt phá như Chi Pu ...">
            <a:extLst>
              <a:ext uri="{FF2B5EF4-FFF2-40B4-BE49-F238E27FC236}">
                <a16:creationId xmlns:a16="http://schemas.microsoft.com/office/drawing/2014/main" id="{88B447E9-97EC-B1CB-6C3E-F8A3F6781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2" y="4774165"/>
            <a:ext cx="2329974" cy="15253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ạc sĩ Phong Nhã qua đời, hưởng thọ 96 ...">
            <a:extLst>
              <a:ext uri="{FF2B5EF4-FFF2-40B4-BE49-F238E27FC236}">
                <a16:creationId xmlns:a16="http://schemas.microsoft.com/office/drawing/2014/main" id="{F245D718-7FF6-4C3C-9AC2-C91681E27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2" y="383271"/>
            <a:ext cx="2329975" cy="1225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ơn Tùng M-TP – tin tức, hình ảnh, sự ...">
            <a:extLst>
              <a:ext uri="{FF2B5EF4-FFF2-40B4-BE49-F238E27FC236}">
                <a16:creationId xmlns:a16="http://schemas.microsoft.com/office/drawing/2014/main" id="{199B7A0D-5C4D-218C-6490-13B40EC73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26" y="2275434"/>
            <a:ext cx="2460982" cy="1528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0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:\ThuVienHinh+ PPT Mau\Background+texture+khung\www-backgroundcity.com\bab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045" y="522514"/>
            <a:ext cx="11430005" cy="6335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342255" y="1553697"/>
            <a:ext cx="11179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>
                <a:latin typeface="Comic Sans MS" panose="030F0702030302020204" pitchFamily="66" charset="0"/>
              </a:rPr>
              <a:t>Period 25:  UNIT 4: </a:t>
            </a:r>
            <a:r>
              <a:rPr lang="en-US" alt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MUSIC AND ARTS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altLang="en-US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			Lesson 1: GETTING STARTED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711732-1E03-110D-B3A3-32FD3925A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8024">
            <a:off x="1083396" y="2690324"/>
            <a:ext cx="4564403" cy="30310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38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F792AE-2F00-2791-5BB4-417F9DDA9D6B}"/>
              </a:ext>
            </a:extLst>
          </p:cNvPr>
          <p:cNvSpPr/>
          <p:nvPr/>
        </p:nvSpPr>
        <p:spPr>
          <a:xfrm>
            <a:off x="1248826" y="302014"/>
            <a:ext cx="30653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I. Vocabulary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-91540" y="77732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 classical (adj):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53301" y="864995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cổ</a:t>
            </a:r>
            <a:r>
              <a:rPr lang="en-US" sz="3200" dirty="0"/>
              <a:t> </a:t>
            </a:r>
            <a:r>
              <a:rPr lang="en-US" sz="3200" dirty="0" err="1"/>
              <a:t>điển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E1C73-00CF-4A99-B33C-E7CFA2765C3D}"/>
              </a:ext>
            </a:extLst>
          </p:cNvPr>
          <p:cNvSpPr txBox="1"/>
          <p:nvPr/>
        </p:nvSpPr>
        <p:spPr>
          <a:xfrm>
            <a:off x="10080738" y="2453398"/>
            <a:ext cx="12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6211198" y="2387317"/>
            <a:ext cx="3155795" cy="1951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9216215" y="2990816"/>
            <a:ext cx="2821259" cy="1315844"/>
          </a:xfrm>
          <a:prstGeom prst="rect">
            <a:avLst/>
          </a:prstGeom>
        </p:spPr>
      </p:pic>
      <p:sp>
        <p:nvSpPr>
          <p:cNvPr id="9" name="Google Shape;1881;p31"/>
          <p:cNvSpPr txBox="1">
            <a:spLocks/>
          </p:cNvSpPr>
          <p:nvPr/>
        </p:nvSpPr>
        <p:spPr>
          <a:xfrm>
            <a:off x="-91540" y="150768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 spare time (n):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470904" y="159768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rảnh</a:t>
            </a:r>
            <a:r>
              <a:rPr lang="en-US" sz="3200" dirty="0"/>
              <a:t> </a:t>
            </a:r>
            <a:r>
              <a:rPr lang="en-US" sz="3200" dirty="0" err="1"/>
              <a:t>rỗi</a:t>
            </a:r>
            <a:endParaRPr lang="en-US" sz="3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08" y="3289650"/>
            <a:ext cx="2699705" cy="269970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4076709"/>
            <a:ext cx="2584347" cy="25843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4265340"/>
            <a:ext cx="2135460" cy="21354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222" y="88697"/>
            <a:ext cx="2105940" cy="2105940"/>
          </a:xfrm>
          <a:prstGeom prst="rect">
            <a:avLst/>
          </a:prstGeom>
        </p:spPr>
      </p:pic>
      <p:sp>
        <p:nvSpPr>
          <p:cNvPr id="17" name="Google Shape;1881;p31"/>
          <p:cNvSpPr txBox="1">
            <a:spLocks/>
          </p:cNvSpPr>
          <p:nvPr/>
        </p:nvSpPr>
        <p:spPr>
          <a:xfrm>
            <a:off x="-107887" y="2161945"/>
            <a:ext cx="6812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 musical instruments (n):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34125" y="2238170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nhạc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endParaRPr lang="en-US" sz="3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6583484" y="3121524"/>
            <a:ext cx="5183881" cy="3539532"/>
          </a:xfrm>
          <a:prstGeom prst="rect">
            <a:avLst/>
          </a:prstGeom>
        </p:spPr>
      </p:pic>
      <p:sp>
        <p:nvSpPr>
          <p:cNvPr id="21" name="Google Shape;1881;p31"/>
          <p:cNvSpPr txBox="1">
            <a:spLocks/>
          </p:cNvSpPr>
          <p:nvPr/>
        </p:nvSpPr>
        <p:spPr>
          <a:xfrm>
            <a:off x="-338707" y="2904401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 landscape (n):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56028" y="2992435"/>
            <a:ext cx="6977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phong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endParaRPr lang="en-US" sz="3200" dirty="0"/>
          </a:p>
        </p:txBody>
      </p:sp>
      <p:pic>
        <p:nvPicPr>
          <p:cNvPr id="2050" name="Picture 2" descr="What about Ha Long Bay? Exploring the ...">
            <a:extLst>
              <a:ext uri="{FF2B5EF4-FFF2-40B4-BE49-F238E27FC236}">
                <a16:creationId xmlns:a16="http://schemas.microsoft.com/office/drawing/2014/main" id="{55B1DF2D-FDC3-5F06-A28F-FCDC08EE5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31" y="1489531"/>
            <a:ext cx="5971143" cy="4472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Google Shape;1881;p31"/>
          <p:cNvSpPr txBox="1">
            <a:spLocks/>
          </p:cNvSpPr>
          <p:nvPr/>
        </p:nvSpPr>
        <p:spPr>
          <a:xfrm>
            <a:off x="-265989" y="3681340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</a:t>
            </a:r>
            <a:r>
              <a:rPr lang="en-US" sz="3200" b="1" dirty="0">
                <a:solidFill>
                  <a:srgbClr val="F7941E"/>
                </a:solidFill>
              </a:rPr>
              <a:t> </a:t>
            </a:r>
            <a:r>
              <a:rPr lang="en-US" b="1" dirty="0">
                <a:latin typeface="Comic Sans MS" panose="030F0702030302020204" pitchFamily="66" charset="0"/>
              </a:rPr>
              <a:t>art gallery (n):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09462" y="3829046"/>
            <a:ext cx="6050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trưng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 </a:t>
            </a:r>
            <a:r>
              <a:rPr lang="en-US" sz="3200" dirty="0" err="1"/>
              <a:t>thuật</a:t>
            </a:r>
            <a:endParaRPr lang="en-US" sz="3200" dirty="0"/>
          </a:p>
        </p:txBody>
      </p:sp>
      <p:pic>
        <p:nvPicPr>
          <p:cNvPr id="27" name="Picture 26" descr="29,647 Art Gallery Illustrations &amp;amp; Clip Art - iStock">
            <a:extLst>
              <a:ext uri="{FF2B5EF4-FFF2-40B4-BE49-F238E27FC236}">
                <a16:creationId xmlns:a16="http://schemas.microsoft.com/office/drawing/2014/main" id="{B7BD69C2-0B8B-4883-97AC-D951629C4C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637" y="69389"/>
            <a:ext cx="6522031" cy="3664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Vé xem múa rối nước Rồng Vàng ở TP.Hồ ...">
            <a:extLst>
              <a:ext uri="{FF2B5EF4-FFF2-40B4-BE49-F238E27FC236}">
                <a16:creationId xmlns:a16="http://schemas.microsoft.com/office/drawing/2014/main" id="{53F9A344-487B-A96D-3505-ED644018A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39" y="46731"/>
            <a:ext cx="7849276" cy="4127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BC3A510F-4919-777F-5B27-E6C60F5ECD9F}"/>
              </a:ext>
            </a:extLst>
          </p:cNvPr>
          <p:cNvSpPr txBox="1">
            <a:spLocks/>
          </p:cNvSpPr>
          <p:nvPr/>
        </p:nvSpPr>
        <p:spPr>
          <a:xfrm>
            <a:off x="872607" y="454002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 water puppetry show (n):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5A3B0D-06C4-5CB8-115A-21DF8FA55455}"/>
              </a:ext>
            </a:extLst>
          </p:cNvPr>
          <p:cNvSpPr/>
          <p:nvPr/>
        </p:nvSpPr>
        <p:spPr>
          <a:xfrm>
            <a:off x="5010420" y="4635352"/>
            <a:ext cx="6658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buổi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múa</a:t>
            </a:r>
            <a:r>
              <a:rPr lang="en-US" sz="3200" dirty="0"/>
              <a:t> </a:t>
            </a:r>
            <a:r>
              <a:rPr lang="en-US" sz="3200" dirty="0" err="1"/>
              <a:t>rối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4023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5" grpId="0"/>
      <p:bldP spid="5" grpId="1"/>
      <p:bldP spid="9" grpId="0"/>
      <p:bldP spid="10" grpId="0"/>
      <p:bldP spid="17" grpId="0"/>
      <p:bldP spid="18" grpId="0"/>
      <p:bldP spid="21" grpId="0"/>
      <p:bldP spid="22" grpId="0"/>
      <p:bldP spid="24" grpId="0"/>
      <p:bldP spid="25" grpId="0"/>
      <p:bldP spid="4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F33660F6-04F5-A1F2-4A49-81472CDB8C47}"/>
              </a:ext>
            </a:extLst>
          </p:cNvPr>
          <p:cNvSpPr txBox="1">
            <a:spLocks/>
          </p:cNvSpPr>
          <p:nvPr/>
        </p:nvSpPr>
        <p:spPr>
          <a:xfrm>
            <a:off x="-189457" y="93317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 classical (adj):</a:t>
            </a:r>
          </a:p>
        </p:txBody>
      </p:sp>
      <p:sp>
        <p:nvSpPr>
          <p:cNvPr id="3" name="Google Shape;1881;p31">
            <a:extLst>
              <a:ext uri="{FF2B5EF4-FFF2-40B4-BE49-F238E27FC236}">
                <a16:creationId xmlns:a16="http://schemas.microsoft.com/office/drawing/2014/main" id="{493C92D8-FB9B-63F2-FD37-D1425C0CEB28}"/>
              </a:ext>
            </a:extLst>
          </p:cNvPr>
          <p:cNvSpPr txBox="1">
            <a:spLocks/>
          </p:cNvSpPr>
          <p:nvPr/>
        </p:nvSpPr>
        <p:spPr>
          <a:xfrm>
            <a:off x="-197728" y="181740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 spare time (n):</a:t>
            </a:r>
          </a:p>
        </p:txBody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6289FFA1-C4B5-C156-9512-BBD77FC4B220}"/>
              </a:ext>
            </a:extLst>
          </p:cNvPr>
          <p:cNvSpPr txBox="1">
            <a:spLocks/>
          </p:cNvSpPr>
          <p:nvPr/>
        </p:nvSpPr>
        <p:spPr>
          <a:xfrm>
            <a:off x="-214075" y="2471661"/>
            <a:ext cx="6812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 musical instruments (n):</a:t>
            </a:r>
          </a:p>
        </p:txBody>
      </p: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8B010F99-A45B-2F0F-2259-46C7FC7A6088}"/>
              </a:ext>
            </a:extLst>
          </p:cNvPr>
          <p:cNvSpPr txBox="1">
            <a:spLocks/>
          </p:cNvSpPr>
          <p:nvPr/>
        </p:nvSpPr>
        <p:spPr>
          <a:xfrm>
            <a:off x="-444895" y="3214117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 landscape (n):</a:t>
            </a:r>
          </a:p>
        </p:txBody>
      </p:sp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3CF6DF80-3B3E-1760-E4B2-B72F63560DD0}"/>
              </a:ext>
            </a:extLst>
          </p:cNvPr>
          <p:cNvSpPr txBox="1">
            <a:spLocks/>
          </p:cNvSpPr>
          <p:nvPr/>
        </p:nvSpPr>
        <p:spPr>
          <a:xfrm>
            <a:off x="-372177" y="3991056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</a:t>
            </a:r>
            <a:r>
              <a:rPr lang="en-US" sz="3200" b="1" dirty="0">
                <a:solidFill>
                  <a:srgbClr val="F7941E"/>
                </a:solidFill>
              </a:rPr>
              <a:t> </a:t>
            </a:r>
            <a:r>
              <a:rPr lang="en-US" b="1" dirty="0">
                <a:latin typeface="Comic Sans MS" panose="030F0702030302020204" pitchFamily="66" charset="0"/>
              </a:rPr>
              <a:t>art gallery (n):</a:t>
            </a:r>
          </a:p>
        </p:txBody>
      </p:sp>
      <p:sp>
        <p:nvSpPr>
          <p:cNvPr id="9" name="Google Shape;1881;p31">
            <a:extLst>
              <a:ext uri="{FF2B5EF4-FFF2-40B4-BE49-F238E27FC236}">
                <a16:creationId xmlns:a16="http://schemas.microsoft.com/office/drawing/2014/main" id="{E9D72256-A3F4-C79B-05C0-D3EEFC21947F}"/>
              </a:ext>
            </a:extLst>
          </p:cNvPr>
          <p:cNvSpPr txBox="1">
            <a:spLocks/>
          </p:cNvSpPr>
          <p:nvPr/>
        </p:nvSpPr>
        <p:spPr>
          <a:xfrm>
            <a:off x="766419" y="484974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Comic Sans MS" panose="030F0702030302020204" pitchFamily="66" charset="0"/>
              </a:rPr>
              <a:t>- Water puppetry show (n):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E0EB12-7912-CF18-F8D1-6898F726B61A}"/>
              </a:ext>
            </a:extLst>
          </p:cNvPr>
          <p:cNvSpPr/>
          <p:nvPr/>
        </p:nvSpPr>
        <p:spPr>
          <a:xfrm>
            <a:off x="5539867" y="1736861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cổ</a:t>
            </a:r>
            <a:r>
              <a:rPr lang="en-US" sz="3200" dirty="0"/>
              <a:t> </a:t>
            </a:r>
            <a:r>
              <a:rPr lang="en-US" sz="3200" dirty="0" err="1"/>
              <a:t>điển</a:t>
            </a:r>
            <a:endParaRPr lang="en-US" sz="32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528306-479B-B106-AFC6-9B29054DC186}"/>
              </a:ext>
            </a:extLst>
          </p:cNvPr>
          <p:cNvSpPr/>
          <p:nvPr/>
        </p:nvSpPr>
        <p:spPr>
          <a:xfrm>
            <a:off x="6546187" y="2480647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thời</a:t>
            </a:r>
            <a:r>
              <a:rPr lang="en-US" sz="3200" dirty="0"/>
              <a:t> </a:t>
            </a:r>
            <a:r>
              <a:rPr lang="en-US" sz="3200" dirty="0" err="1"/>
              <a:t>gian</a:t>
            </a:r>
            <a:r>
              <a:rPr lang="en-US" sz="3200" dirty="0"/>
              <a:t> </a:t>
            </a:r>
            <a:r>
              <a:rPr lang="en-US" sz="3200" dirty="0" err="1"/>
              <a:t>rảnh</a:t>
            </a:r>
            <a:r>
              <a:rPr lang="en-US" sz="3200" dirty="0"/>
              <a:t> </a:t>
            </a:r>
            <a:r>
              <a:rPr lang="en-US" sz="3200" dirty="0" err="1"/>
              <a:t>rỗi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E49C93-E2A6-F2F0-B625-A04197221F28}"/>
              </a:ext>
            </a:extLst>
          </p:cNvPr>
          <p:cNvSpPr/>
          <p:nvPr/>
        </p:nvSpPr>
        <p:spPr>
          <a:xfrm>
            <a:off x="4889405" y="4860775"/>
            <a:ext cx="5832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phong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endParaRPr lang="en-US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F21B20-AF0A-E615-1333-890801C469A9}"/>
              </a:ext>
            </a:extLst>
          </p:cNvPr>
          <p:cNvSpPr/>
          <p:nvPr/>
        </p:nvSpPr>
        <p:spPr>
          <a:xfrm>
            <a:off x="6141816" y="3266669"/>
            <a:ext cx="6050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trưng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nghệ</a:t>
            </a:r>
            <a:r>
              <a:rPr lang="en-US" sz="3200" dirty="0"/>
              <a:t> </a:t>
            </a:r>
            <a:r>
              <a:rPr lang="en-US" sz="3200" dirty="0" err="1"/>
              <a:t>thuật</a:t>
            </a:r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144FE-98D4-CBD1-A86A-3566E66E20AA}"/>
              </a:ext>
            </a:extLst>
          </p:cNvPr>
          <p:cNvSpPr/>
          <p:nvPr/>
        </p:nvSpPr>
        <p:spPr>
          <a:xfrm>
            <a:off x="5837903" y="4063722"/>
            <a:ext cx="6658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buổi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</a:t>
            </a:r>
            <a:r>
              <a:rPr lang="en-US" sz="3200" dirty="0" err="1"/>
              <a:t>múa</a:t>
            </a:r>
            <a:r>
              <a:rPr lang="en-US" sz="3200" dirty="0"/>
              <a:t> </a:t>
            </a:r>
            <a:r>
              <a:rPr lang="en-US" sz="3200" dirty="0" err="1"/>
              <a:t>rối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EDF6D2-C40A-A848-D44B-0A4FA27311D2}"/>
              </a:ext>
            </a:extLst>
          </p:cNvPr>
          <p:cNvSpPr/>
          <p:nvPr/>
        </p:nvSpPr>
        <p:spPr>
          <a:xfrm>
            <a:off x="5452992" y="1026565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nhạc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endParaRPr lang="en-US" sz="3200" dirty="0"/>
          </a:p>
        </p:txBody>
      </p:sp>
      <p:cxnSp>
        <p:nvCxnSpPr>
          <p:cNvPr id="16" name="AutoShape 9">
            <a:extLst>
              <a:ext uri="{FF2B5EF4-FFF2-40B4-BE49-F238E27FC236}">
                <a16:creationId xmlns:a16="http://schemas.microsoft.com/office/drawing/2014/main" id="{9AB177A5-A43F-3783-450D-9C6437A8E5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58240" y="1463923"/>
            <a:ext cx="3121315" cy="7022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10">
            <a:extLst>
              <a:ext uri="{FF2B5EF4-FFF2-40B4-BE49-F238E27FC236}">
                <a16:creationId xmlns:a16="http://schemas.microsoft.com/office/drawing/2014/main" id="{24B3C6C2-277B-65CD-3974-A05B541AE8C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92880" y="2259795"/>
            <a:ext cx="2956560" cy="49926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11">
            <a:extLst>
              <a:ext uri="{FF2B5EF4-FFF2-40B4-BE49-F238E27FC236}">
                <a16:creationId xmlns:a16="http://schemas.microsoft.com/office/drawing/2014/main" id="{88D07A6C-700A-481F-7BA1-C052F3C96FD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374707" y="1514929"/>
            <a:ext cx="1404451" cy="1302439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2">
            <a:extLst>
              <a:ext uri="{FF2B5EF4-FFF2-40B4-BE49-F238E27FC236}">
                <a16:creationId xmlns:a16="http://schemas.microsoft.com/office/drawing/2014/main" id="{37569E67-338A-E81C-E6B7-4AD262E3347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88628" y="3613243"/>
            <a:ext cx="2920721" cy="159914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14">
            <a:extLst>
              <a:ext uri="{FF2B5EF4-FFF2-40B4-BE49-F238E27FC236}">
                <a16:creationId xmlns:a16="http://schemas.microsoft.com/office/drawing/2014/main" id="{11A3EA6D-7481-51F1-58EE-74C167E3F3C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92880" y="3622343"/>
            <a:ext cx="2814041" cy="846489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00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14">
            <a:extLst>
              <a:ext uri="{FF2B5EF4-FFF2-40B4-BE49-F238E27FC236}">
                <a16:creationId xmlns:a16="http://schemas.microsoft.com/office/drawing/2014/main" id="{B43AE86B-58EA-6A7B-2FE4-EBE2F781DDC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820522" y="4468832"/>
            <a:ext cx="995507" cy="863054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rgbClr val="0066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5D79DB9-B20F-5A08-EF5D-5F3A6C26777F}"/>
              </a:ext>
            </a:extLst>
          </p:cNvPr>
          <p:cNvSpPr/>
          <p:nvPr/>
        </p:nvSpPr>
        <p:spPr>
          <a:xfrm>
            <a:off x="1018956" y="282329"/>
            <a:ext cx="30653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I. Vocabulary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7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34371" y="1949749"/>
            <a:ext cx="7200464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Trang and Nick talking about?</a:t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A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Playing the piano.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A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Drawing and painting. </a:t>
            </a:r>
            <a:b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00AAA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 and arts.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65117C-E666-480D-9FC6-4BAA629F6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668" y="147267"/>
            <a:ext cx="3086531" cy="24577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DEE8C1-0B0F-29F0-D955-5D1979C81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668" y="3313261"/>
            <a:ext cx="2502977" cy="29548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38FF59-98F6-92E8-C88F-BC843ABA2149}"/>
              </a:ext>
            </a:extLst>
          </p:cNvPr>
          <p:cNvSpPr txBox="1"/>
          <p:nvPr/>
        </p:nvSpPr>
        <p:spPr>
          <a:xfrm>
            <a:off x="9877733" y="2674395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Nick 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5A43FE-AF3B-7084-0CF0-FBADAB1870E0}"/>
              </a:ext>
            </a:extLst>
          </p:cNvPr>
          <p:cNvSpPr txBox="1"/>
          <p:nvPr/>
        </p:nvSpPr>
        <p:spPr>
          <a:xfrm>
            <a:off x="10255079" y="6168267"/>
            <a:ext cx="7985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gency FB" panose="020B0503020202020204" pitchFamily="34" charset="0"/>
                <a:cs typeface="Times New Roman" panose="02020603050405020304" pitchFamily="18" charset="0"/>
              </a:rPr>
              <a:t>Trang</a:t>
            </a:r>
            <a:endParaRPr lang="en-US" sz="24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166931" y="679659"/>
            <a:ext cx="930586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	</a:t>
            </a:r>
            <a:r>
              <a:rPr lang="en-US" sz="2400" dirty="0">
                <a:latin typeface="ChronicaPro-Book"/>
              </a:rPr>
              <a:t>Hi Nick. What are you listening to?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dirty="0">
                <a:latin typeface="ChronicaPro-Book"/>
              </a:rPr>
              <a:t>I’m listening to music. I like classical music, and I often play</a:t>
            </a:r>
          </a:p>
          <a:p>
            <a:r>
              <a:rPr lang="en-US" sz="2400" dirty="0">
                <a:latin typeface="ChronicaPro-Book"/>
              </a:rPr>
              <a:t>             the piano in my spare time.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400" dirty="0">
                <a:latin typeface="ChronicaPro-Book"/>
              </a:rPr>
              <a:t>Wow. I can’t play any instruments.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dirty="0">
                <a:latin typeface="ChronicaPro-Book"/>
              </a:rPr>
              <a:t>And what about you? What’s your hobby?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400" dirty="0">
                <a:latin typeface="ChronicaPro-Book"/>
              </a:rPr>
              <a:t>I like painting and taking photos.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dirty="0">
                <a:latin typeface="ChronicaPro-Book"/>
              </a:rPr>
              <a:t>Taking photo? I’ve never tried it. Is it fun?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400" dirty="0">
                <a:latin typeface="ChronicaPro-Book"/>
              </a:rPr>
              <a:t>Yeah, it is, but not as fun as painting.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dirty="0">
                <a:latin typeface="ChronicaPro-Book"/>
              </a:rPr>
              <a:t>Right. They seem quite different from each other. </a:t>
            </a:r>
          </a:p>
          <a:p>
            <a:r>
              <a:rPr lang="en-US" sz="2400" dirty="0">
                <a:latin typeface="ChronicaPro-Book"/>
              </a:rPr>
              <a:t>            What do you normally paint?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400" dirty="0">
                <a:latin typeface="ChronicaPro-Book"/>
              </a:rPr>
              <a:t>Landscapes and animals, just for pleasure, you know. </a:t>
            </a:r>
          </a:p>
          <a:p>
            <a:r>
              <a:rPr lang="en-US" sz="2400" dirty="0">
                <a:latin typeface="ChronicaPro-Book"/>
              </a:rPr>
              <a:t>             I sometimes share them with my friends.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dirty="0">
                <a:latin typeface="ChronicaPro-Book"/>
              </a:rPr>
              <a:t>Really? Um, maybe we should go to an art gallery next weekend?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Trang: 	</a:t>
            </a:r>
            <a:r>
              <a:rPr lang="en-US" sz="2400" dirty="0">
                <a:latin typeface="ChronicaPro-Book"/>
              </a:rPr>
              <a:t>Sounds good, but I’d prefer to go to the music festival at my</a:t>
            </a:r>
          </a:p>
          <a:p>
            <a:r>
              <a:rPr lang="en-US" sz="2400" dirty="0">
                <a:latin typeface="ChronicaPro-Book"/>
              </a:rPr>
              <a:t>              school.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dirty="0">
                <a:latin typeface="ChronicaPro-Book"/>
              </a:rPr>
              <a:t>Well … OK. That’s fine.</a:t>
            </a:r>
          </a:p>
        </p:txBody>
      </p:sp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1032" y="374859"/>
            <a:ext cx="609600" cy="6096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CA03A677-D7A6-CC22-44E8-989B3E27B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529" y="195651"/>
            <a:ext cx="37204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II. Listen and read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853D-6F99-4503-7133-F038CB9589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3134" y="126927"/>
            <a:ext cx="2078866" cy="1655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38DBF-0B98-1E45-D86B-F040BD7281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0632" y="4483326"/>
            <a:ext cx="1971368" cy="2327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3C3842-287E-1BE7-EEE2-6E559994470D}"/>
              </a:ext>
            </a:extLst>
          </p:cNvPr>
          <p:cNvSpPr/>
          <p:nvPr/>
        </p:nvSpPr>
        <p:spPr>
          <a:xfrm>
            <a:off x="9059226" y="1853827"/>
            <a:ext cx="3389797" cy="2570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What are Trang and Nick talking about?</a:t>
            </a:r>
            <a:br>
              <a:rPr lang="en-US" sz="2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00AAA5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Playing the piano.</a:t>
            </a:r>
            <a:br>
              <a:rPr lang="en-US" sz="2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00AAA5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Drawing and painting. </a:t>
            </a:r>
            <a:br>
              <a:rPr lang="en-US" sz="2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rgbClr val="00AAA5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Music and arts.</a:t>
            </a:r>
            <a:r>
              <a:rPr lang="en-US" sz="22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6EDA2E-561A-D2DE-3A49-392F017E8036}"/>
              </a:ext>
            </a:extLst>
          </p:cNvPr>
          <p:cNvSpPr/>
          <p:nvPr/>
        </p:nvSpPr>
        <p:spPr>
          <a:xfrm>
            <a:off x="9111974" y="3974364"/>
            <a:ext cx="286626" cy="450167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86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228" y="115767"/>
            <a:ext cx="15786552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box.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415251"/>
              </p:ext>
            </p:extLst>
          </p:nvPr>
        </p:nvGraphicFramePr>
        <p:xfrm>
          <a:off x="3176482" y="954307"/>
          <a:ext cx="6491742" cy="9448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491742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photos              like              different from     </a:t>
                      </a:r>
                    </a:p>
                    <a:p>
                      <a:pPr algn="l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art gallery                  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87D5984-A99D-4C38-A53B-2D4A558351BD}"/>
              </a:ext>
            </a:extLst>
          </p:cNvPr>
          <p:cNvSpPr txBox="1"/>
          <p:nvPr/>
        </p:nvSpPr>
        <p:spPr>
          <a:xfrm>
            <a:off x="548928" y="2601848"/>
            <a:ext cx="102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000" dirty="0">
                <a:latin typeface="ChronicaPro-Book"/>
              </a:rPr>
              <a:t>Nick wants to go to a(n) _____________ next week.</a:t>
            </a:r>
          </a:p>
          <a:p>
            <a:pPr marL="342900" indent="-342900">
              <a:buAutoNum type="arabicPeriod"/>
            </a:pPr>
            <a:r>
              <a:rPr lang="en-US" sz="3000" dirty="0">
                <a:latin typeface="ChronicaPro-Book"/>
              </a:rPr>
              <a:t>You can use your smartphone to take ________.</a:t>
            </a:r>
          </a:p>
          <a:p>
            <a:pPr marL="342900" indent="-342900">
              <a:buAutoNum type="arabicPeriod"/>
            </a:pPr>
            <a:r>
              <a:rPr lang="en-US" sz="3000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3000" dirty="0">
                <a:latin typeface="ChronicaPro-Book"/>
              </a:rPr>
              <a:t>Nick and Trang agree that taking photos is not ______painting.</a:t>
            </a:r>
          </a:p>
          <a:p>
            <a:pPr marL="342900" indent="-342900">
              <a:buAutoNum type="arabicPeriod"/>
            </a:pPr>
            <a:r>
              <a:rPr lang="en-US" sz="3000" dirty="0">
                <a:latin typeface="ChronicaPro-Book"/>
              </a:rPr>
              <a:t>My friend David is very talented. He plays three _________________.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499" y="2615954"/>
            <a:ext cx="2353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7941E"/>
                </a:solidFill>
                <a:latin typeface="ChronicaPro-Book"/>
              </a:rPr>
              <a:t>art gallery</a:t>
            </a:r>
          </a:p>
          <a:p>
            <a:endParaRPr lang="en-GB" sz="3000" b="1" dirty="0">
              <a:solidFill>
                <a:srgbClr val="F7941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66030" y="3063513"/>
            <a:ext cx="1689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7941E"/>
                </a:solidFill>
                <a:latin typeface="ChronicaPro-Book"/>
              </a:rPr>
              <a:t>photos</a:t>
            </a:r>
            <a:endParaRPr lang="en-GB" sz="3000" b="1">
              <a:solidFill>
                <a:srgbClr val="F7941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30389" y="3569508"/>
            <a:ext cx="31769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7941E"/>
                </a:solidFill>
                <a:latin typeface="ChronicaPro-Book"/>
              </a:rPr>
              <a:t>different from</a:t>
            </a:r>
            <a:endParaRPr lang="en-GB" sz="3000" b="1" dirty="0">
              <a:solidFill>
                <a:srgbClr val="F7941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2519" y="4007171"/>
            <a:ext cx="978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7941E"/>
                </a:solidFill>
                <a:latin typeface="ChronicaPro-Book"/>
              </a:rPr>
              <a:t>like</a:t>
            </a:r>
            <a:endParaRPr lang="en-GB" sz="3000" b="1" dirty="0">
              <a:solidFill>
                <a:srgbClr val="F7941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3999" y="4852005"/>
            <a:ext cx="45763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7941E"/>
                </a:solidFill>
                <a:latin typeface="ChronicaPro-Book"/>
              </a:rPr>
              <a:t>musical instruments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A336245-BDA1-8368-6B28-C3A2F9285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716" y="5406003"/>
            <a:ext cx="2511638" cy="122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4324</TotalTime>
  <Words>636</Words>
  <Application>Microsoft Office PowerPoint</Application>
  <PresentationFormat>Widescreen</PresentationFormat>
  <Paragraphs>103</Paragraphs>
  <Slides>15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Agency FB</vt:lpstr>
      <vt:lpstr>Arial</vt:lpstr>
      <vt:lpstr>Arial Black</vt:lpstr>
      <vt:lpstr>Berlin Sans FB</vt:lpstr>
      <vt:lpstr>Calibri</vt:lpstr>
      <vt:lpstr>Calibri Light</vt:lpstr>
      <vt:lpstr>ChronicaPro-Book</vt:lpstr>
      <vt:lpstr>Comic Sans MS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Listen and read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157</cp:revision>
  <dcterms:created xsi:type="dcterms:W3CDTF">2020-12-09T02:04:09Z</dcterms:created>
  <dcterms:modified xsi:type="dcterms:W3CDTF">2024-11-13T00:58:08Z</dcterms:modified>
</cp:coreProperties>
</file>