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E36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295400" y="503747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1759707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8099"/>
            <a:ext cx="6781800" cy="502919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7628729" y="5170714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936062" y="2672168"/>
                <a:ext cx="9372600" cy="5499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mOt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nOt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0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mOt</m:t>
                        </m:r>
                      </m:e>
                    </m:acc>
                  </m:oMath>
                </a14:m>
                <a:r>
                  <a:rPr lang="en-US" sz="40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062" y="2672168"/>
                <a:ext cx="9372600" cy="54997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496994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77" y="2669065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2400" y="3086100"/>
            <a:ext cx="1828800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19286"/>
            <a:ext cx="17526000" cy="244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31 + 35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VỊ TRÍ 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- TIA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GIÁC CỦA MỘT GÓC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4" y="324888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6796" y="750057"/>
            <a:ext cx="1574311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(SGK- 41)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6796" y="3480700"/>
            <a:ext cx="15261804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1781</Words>
  <Application>Microsoft Office PowerPoint</Application>
  <PresentationFormat>Custom</PresentationFormat>
  <Paragraphs>159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Cambria Math</vt:lpstr>
      <vt:lpstr>Calibri</vt:lpstr>
      <vt:lpstr>Wingdings</vt:lpstr>
      <vt:lpstr>Arial</vt:lpstr>
      <vt:lpstr>Times New Roman</vt:lpstr>
      <vt:lpstr>Quicksand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nhungtuan.bg@gmail.com</cp:lastModifiedBy>
  <cp:revision>57</cp:revision>
  <dcterms:created xsi:type="dcterms:W3CDTF">2006-08-16T00:00:00Z</dcterms:created>
  <dcterms:modified xsi:type="dcterms:W3CDTF">2024-11-18T14:59:44Z</dcterms:modified>
  <dc:identifier>DAFCm-7J2_Y</dc:identifier>
</cp:coreProperties>
</file>