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71" r:id="rId2"/>
    <p:sldId id="272" r:id="rId3"/>
    <p:sldId id="273" r:id="rId4"/>
    <p:sldId id="270" r:id="rId5"/>
    <p:sldId id="257" r:id="rId6"/>
    <p:sldId id="265" r:id="rId7"/>
    <p:sldId id="261" r:id="rId8"/>
    <p:sldId id="267" r:id="rId9"/>
    <p:sldId id="263" r:id="rId10"/>
    <p:sldId id="262" r:id="rId11"/>
    <p:sldId id="266" r:id="rId12"/>
    <p:sldId id="269" r:id="rId13"/>
  </p:sldIdLst>
  <p:sldSz cx="12192000" cy="6858000"/>
  <p:notesSz cx="6858000" cy="9144000"/>
  <p:embeddedFontLst>
    <p:embeddedFont>
      <p:font typeface="A2.Jovis-WorkSansRegular-San" panose="020B0604020202020204" charset="0"/>
      <p:regular r:id="rId15"/>
    </p:embeddedFont>
    <p:embeddedFont>
      <p:font typeface="Mongolian Baiti" panose="03000500000000000000" pitchFamily="66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A3.Jovis-BebasNeueBold-San" panose="020B0604020202020204" charset="0"/>
      <p:bold r:id="rId21"/>
    </p:embeddedFont>
    <p:embeddedFont>
      <p:font typeface="Averta Std ExtraBold" panose="00000900000000000000" charset="0"/>
      <p:bold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261"/>
    <a:srgbClr val="EE4036"/>
    <a:srgbClr val="FAA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95" autoAdjust="0"/>
    <p:restoredTop sz="94364" autoAdjust="0"/>
  </p:normalViewPr>
  <p:slideViewPr>
    <p:cSldViewPr snapToGrid="0">
      <p:cViewPr varScale="1">
        <p:scale>
          <a:sx n="109" d="100"/>
          <a:sy n="109" d="100"/>
        </p:scale>
        <p:origin x="192" y="198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cc3gr@gmail.com" userId="302a17571700e3a5" providerId="LiveId" clId="{E6812AF4-1650-470E-820D-F67E09669E9C}"/>
    <pc:docChg chg="undo custSel modSld">
      <pc:chgData name="locc3gr@gmail.com" userId="302a17571700e3a5" providerId="LiveId" clId="{E6812AF4-1650-470E-820D-F67E09669E9C}" dt="2023-01-06T04:05:29.905" v="910" actId="1037"/>
      <pc:docMkLst>
        <pc:docMk/>
      </pc:docMkLst>
      <pc:sldChg chg="addSp delSp modSp mod delAnim modAnim">
        <pc:chgData name="locc3gr@gmail.com" userId="302a17571700e3a5" providerId="LiveId" clId="{E6812AF4-1650-470E-820D-F67E09669E9C}" dt="2023-01-06T03:58:02.835" v="461" actId="20577"/>
        <pc:sldMkLst>
          <pc:docMk/>
          <pc:sldMk cId="2958314684" sldId="256"/>
        </pc:sldMkLst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2" creationId="{A4C5BF4D-AF3F-4127-9FFB-EAAC0C17D6EF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3" creationId="{C448DD85-D6B1-4DDC-B4AF-EA9F8EB84174}"/>
          </ac:spMkLst>
        </pc:spChg>
        <pc:spChg chg="add 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4" creationId="{4175ABB6-3696-299C-01DC-AF7CF5637F2C}"/>
          </ac:spMkLst>
        </pc:spChg>
        <pc:spChg chg="add 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5" creationId="{74508242-63DC-3346-2800-7D81283B51A7}"/>
          </ac:spMkLst>
        </pc:spChg>
        <pc:spChg chg="add mod">
          <ac:chgData name="locc3gr@gmail.com" userId="302a17571700e3a5" providerId="LiveId" clId="{E6812AF4-1650-470E-820D-F67E09669E9C}" dt="2023-01-06T03:54:11.372" v="359" actId="1038"/>
          <ac:spMkLst>
            <pc:docMk/>
            <pc:sldMk cId="2958314684" sldId="256"/>
            <ac:spMk id="6" creationId="{4082FA3C-EA78-0C02-661C-4BEC3A5EC29F}"/>
          </ac:spMkLst>
        </pc:spChg>
        <pc:spChg chg="add mod">
          <ac:chgData name="locc3gr@gmail.com" userId="302a17571700e3a5" providerId="LiveId" clId="{E6812AF4-1650-470E-820D-F67E09669E9C}" dt="2023-01-06T03:54:26.425" v="367" actId="20577"/>
          <ac:spMkLst>
            <pc:docMk/>
            <pc:sldMk cId="2958314684" sldId="256"/>
            <ac:spMk id="7" creationId="{8F26985C-2F5C-156F-9719-40715795282E}"/>
          </ac:spMkLst>
        </pc:spChg>
        <pc:spChg chg="add mod">
          <ac:chgData name="locc3gr@gmail.com" userId="302a17571700e3a5" providerId="LiveId" clId="{E6812AF4-1650-470E-820D-F67E09669E9C}" dt="2023-01-06T03:54:11.372" v="359" actId="1038"/>
          <ac:spMkLst>
            <pc:docMk/>
            <pc:sldMk cId="2958314684" sldId="256"/>
            <ac:spMk id="8" creationId="{074A09E9-B25E-A7BF-9B88-5213E425863D}"/>
          </ac:spMkLst>
        </pc:spChg>
        <pc:spChg chg="add mod">
          <ac:chgData name="locc3gr@gmail.com" userId="302a17571700e3a5" providerId="LiveId" clId="{E6812AF4-1650-470E-820D-F67E09669E9C}" dt="2023-01-06T03:54:24.267" v="365" actId="20577"/>
          <ac:spMkLst>
            <pc:docMk/>
            <pc:sldMk cId="2958314684" sldId="256"/>
            <ac:spMk id="9" creationId="{21D64171-6BE6-2C5A-F9AD-D8D27BAC04AB}"/>
          </ac:spMkLst>
        </pc:spChg>
        <pc:spChg chg="add del mod">
          <ac:chgData name="locc3gr@gmail.com" userId="302a17571700e3a5" providerId="LiveId" clId="{E6812AF4-1650-470E-820D-F67E09669E9C}" dt="2023-01-06T03:53:51.689" v="277" actId="478"/>
          <ac:spMkLst>
            <pc:docMk/>
            <pc:sldMk cId="2958314684" sldId="256"/>
            <ac:spMk id="10" creationId="{8E0C2EE4-64BD-1D2A-0BAE-51575A72E38C}"/>
          </ac:spMkLst>
        </pc:spChg>
        <pc:spChg chg="add del mod">
          <ac:chgData name="locc3gr@gmail.com" userId="302a17571700e3a5" providerId="LiveId" clId="{E6812AF4-1650-470E-820D-F67E09669E9C}" dt="2023-01-06T03:53:51.689" v="277" actId="478"/>
          <ac:spMkLst>
            <pc:docMk/>
            <pc:sldMk cId="2958314684" sldId="256"/>
            <ac:spMk id="11" creationId="{9E35FADE-B024-7C83-A80F-C20D134F1F47}"/>
          </ac:spMkLst>
        </pc:spChg>
        <pc:spChg chg="add del mod">
          <ac:chgData name="locc3gr@gmail.com" userId="302a17571700e3a5" providerId="LiveId" clId="{E6812AF4-1650-470E-820D-F67E09669E9C}" dt="2023-01-06T03:53:51.689" v="277" actId="478"/>
          <ac:spMkLst>
            <pc:docMk/>
            <pc:sldMk cId="2958314684" sldId="256"/>
            <ac:spMk id="12" creationId="{94775D5B-BA7F-3B8F-1ADF-C9F403697126}"/>
          </ac:spMkLst>
        </pc:spChg>
        <pc:spChg chg="add del mod">
          <ac:chgData name="locc3gr@gmail.com" userId="302a17571700e3a5" providerId="LiveId" clId="{E6812AF4-1650-470E-820D-F67E09669E9C}" dt="2023-01-06T03:53:51.689" v="277" actId="478"/>
          <ac:spMkLst>
            <pc:docMk/>
            <pc:sldMk cId="2958314684" sldId="256"/>
            <ac:spMk id="13" creationId="{A7C63C66-078E-C78E-0B8A-3381CB0CC97C}"/>
          </ac:spMkLst>
        </pc:spChg>
        <pc:spChg chg="add del mod">
          <ac:chgData name="locc3gr@gmail.com" userId="302a17571700e3a5" providerId="LiveId" clId="{E6812AF4-1650-470E-820D-F67E09669E9C}" dt="2023-01-06T03:53:51.689" v="277" actId="478"/>
          <ac:spMkLst>
            <pc:docMk/>
            <pc:sldMk cId="2958314684" sldId="256"/>
            <ac:spMk id="14" creationId="{42A0B89D-63B0-B399-8E83-FF13D5D2D251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5" creationId="{02CD4FE7-C15E-4D39-9D13-0C5128CAB572}"/>
          </ac:spMkLst>
        </pc:spChg>
        <pc:spChg chg="add del mod">
          <ac:chgData name="locc3gr@gmail.com" userId="302a17571700e3a5" providerId="LiveId" clId="{E6812AF4-1650-470E-820D-F67E09669E9C}" dt="2023-01-06T03:53:51.689" v="277" actId="478"/>
          <ac:spMkLst>
            <pc:docMk/>
            <pc:sldMk cId="2958314684" sldId="256"/>
            <ac:spMk id="16" creationId="{15C20BC1-BDAC-CF46-A7FD-BF2A30E75D20}"/>
          </ac:spMkLst>
        </pc:spChg>
        <pc:spChg chg="add mod">
          <ac:chgData name="locc3gr@gmail.com" userId="302a17571700e3a5" providerId="LiveId" clId="{E6812AF4-1650-470E-820D-F67E09669E9C}" dt="2023-01-06T03:53:56.783" v="279" actId="571"/>
          <ac:spMkLst>
            <pc:docMk/>
            <pc:sldMk cId="2958314684" sldId="256"/>
            <ac:spMk id="17" creationId="{20D1746F-4B05-01C3-EABD-A40A1EA1CE8D}"/>
          </ac:spMkLst>
        </pc:spChg>
        <pc:spChg chg="add mod">
          <ac:chgData name="locc3gr@gmail.com" userId="302a17571700e3a5" providerId="LiveId" clId="{E6812AF4-1650-470E-820D-F67E09669E9C}" dt="2023-01-06T03:53:56.783" v="279" actId="571"/>
          <ac:spMkLst>
            <pc:docMk/>
            <pc:sldMk cId="2958314684" sldId="256"/>
            <ac:spMk id="18" creationId="{41937644-DB19-F655-AC3A-2B8677139AD8}"/>
          </ac:spMkLst>
        </pc:spChg>
        <pc:spChg chg="add mod">
          <ac:chgData name="locc3gr@gmail.com" userId="302a17571700e3a5" providerId="LiveId" clId="{E6812AF4-1650-470E-820D-F67E09669E9C}" dt="2023-01-06T03:53:56.783" v="279" actId="571"/>
          <ac:spMkLst>
            <pc:docMk/>
            <pc:sldMk cId="2958314684" sldId="256"/>
            <ac:spMk id="19" creationId="{78674EFD-01A0-6055-4B52-E8278FAB27A7}"/>
          </ac:spMkLst>
        </pc:spChg>
        <pc:spChg chg="add mod">
          <ac:chgData name="locc3gr@gmail.com" userId="302a17571700e3a5" providerId="LiveId" clId="{E6812AF4-1650-470E-820D-F67E09669E9C}" dt="2023-01-06T03:54:20.986" v="363" actId="1076"/>
          <ac:spMkLst>
            <pc:docMk/>
            <pc:sldMk cId="2958314684" sldId="256"/>
            <ac:spMk id="20" creationId="{FDA18E49-376E-C843-9810-58CB0725AFE3}"/>
          </ac:spMkLst>
        </pc:spChg>
        <pc:spChg chg="add mod">
          <ac:chgData name="locc3gr@gmail.com" userId="302a17571700e3a5" providerId="LiveId" clId="{E6812AF4-1650-470E-820D-F67E09669E9C}" dt="2023-01-06T03:54:51.277" v="381" actId="20577"/>
          <ac:spMkLst>
            <pc:docMk/>
            <pc:sldMk cId="2958314684" sldId="256"/>
            <ac:spMk id="21" creationId="{B3F3B303-0CBF-E831-450E-DA557CB93FC2}"/>
          </ac:spMkLst>
        </pc:spChg>
        <pc:spChg chg="add mod">
          <ac:chgData name="locc3gr@gmail.com" userId="302a17571700e3a5" providerId="LiveId" clId="{E6812AF4-1650-470E-820D-F67E09669E9C}" dt="2023-01-06T03:55:06.552" v="383" actId="1076"/>
          <ac:spMkLst>
            <pc:docMk/>
            <pc:sldMk cId="2958314684" sldId="256"/>
            <ac:spMk id="22" creationId="{61813013-A296-89DB-616D-A570792E21F0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23" creationId="{FDEE1F4E-0DE5-4221-BDC4-CA8EE7771EEF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24" creationId="{3FB6933C-B389-4E9D-BCFA-A59DC4DC060C}"/>
          </ac:spMkLst>
        </pc:spChg>
        <pc:spChg chg="add mod">
          <ac:chgData name="locc3gr@gmail.com" userId="302a17571700e3a5" providerId="LiveId" clId="{E6812AF4-1650-470E-820D-F67E09669E9C}" dt="2023-01-06T03:55:06.552" v="383" actId="1076"/>
          <ac:spMkLst>
            <pc:docMk/>
            <pc:sldMk cId="2958314684" sldId="256"/>
            <ac:spMk id="25" creationId="{1B630033-731C-3776-82CF-E5A1B44FFCC1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26" creationId="{5D60AA6F-C4C3-4178-A95C-93C745CA13FE}"/>
          </ac:spMkLst>
        </pc:spChg>
        <pc:spChg chg="add mod">
          <ac:chgData name="locc3gr@gmail.com" userId="302a17571700e3a5" providerId="LiveId" clId="{E6812AF4-1650-470E-820D-F67E09669E9C}" dt="2023-01-06T03:55:11.527" v="387" actId="20577"/>
          <ac:spMkLst>
            <pc:docMk/>
            <pc:sldMk cId="2958314684" sldId="256"/>
            <ac:spMk id="27" creationId="{9D22104C-117C-B51C-FE0F-4BD0E4576FDA}"/>
          </ac:spMkLst>
        </pc:spChg>
        <pc:spChg chg="add mod">
          <ac:chgData name="locc3gr@gmail.com" userId="302a17571700e3a5" providerId="LiveId" clId="{E6812AF4-1650-470E-820D-F67E09669E9C}" dt="2023-01-06T03:55:09.100" v="385" actId="20577"/>
          <ac:spMkLst>
            <pc:docMk/>
            <pc:sldMk cId="2958314684" sldId="256"/>
            <ac:spMk id="28" creationId="{59F83C6F-D016-4173-F9D0-A7CD177E065D}"/>
          </ac:spMkLst>
        </pc:spChg>
        <pc:spChg chg="add mod">
          <ac:chgData name="locc3gr@gmail.com" userId="302a17571700e3a5" providerId="LiveId" clId="{E6812AF4-1650-470E-820D-F67E09669E9C}" dt="2023-01-06T03:55:34.815" v="399" actId="1036"/>
          <ac:spMkLst>
            <pc:docMk/>
            <pc:sldMk cId="2958314684" sldId="256"/>
            <ac:spMk id="29" creationId="{45B136B5-E620-6616-EFA7-9909F5D43684}"/>
          </ac:spMkLst>
        </pc:spChg>
        <pc:spChg chg="add mod">
          <ac:chgData name="locc3gr@gmail.com" userId="302a17571700e3a5" providerId="LiveId" clId="{E6812AF4-1650-470E-820D-F67E09669E9C}" dt="2023-01-06T03:55:38.467" v="401" actId="20577"/>
          <ac:spMkLst>
            <pc:docMk/>
            <pc:sldMk cId="2958314684" sldId="256"/>
            <ac:spMk id="30" creationId="{A3C8D023-4C03-C2C8-2100-172027A58B7E}"/>
          </ac:spMkLst>
        </pc:spChg>
        <pc:spChg chg="add mod">
          <ac:chgData name="locc3gr@gmail.com" userId="302a17571700e3a5" providerId="LiveId" clId="{E6812AF4-1650-470E-820D-F67E09669E9C}" dt="2023-01-06T03:55:56.978" v="403" actId="1076"/>
          <ac:spMkLst>
            <pc:docMk/>
            <pc:sldMk cId="2958314684" sldId="256"/>
            <ac:spMk id="31" creationId="{0521364A-B411-8E6E-06A9-14F72739E381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32" creationId="{19BB6890-5263-491F-A077-664C88061E90}"/>
          </ac:spMkLst>
        </pc:spChg>
        <pc:spChg chg="add mod">
          <ac:chgData name="locc3gr@gmail.com" userId="302a17571700e3a5" providerId="LiveId" clId="{E6812AF4-1650-470E-820D-F67E09669E9C}" dt="2023-01-06T03:56:41.212" v="418" actId="20577"/>
          <ac:spMkLst>
            <pc:docMk/>
            <pc:sldMk cId="2958314684" sldId="256"/>
            <ac:spMk id="33" creationId="{D55D366C-B993-AAD5-4452-85D14160B3C5}"/>
          </ac:spMkLst>
        </pc:spChg>
        <pc:spChg chg="add mod">
          <ac:chgData name="locc3gr@gmail.com" userId="302a17571700e3a5" providerId="LiveId" clId="{E6812AF4-1650-470E-820D-F67E09669E9C}" dt="2023-01-06T03:55:58.679" v="404"/>
          <ac:spMkLst>
            <pc:docMk/>
            <pc:sldMk cId="2958314684" sldId="256"/>
            <ac:spMk id="34" creationId="{F246E3B9-2B5B-92AE-4C5C-ABABC7218A9B}"/>
          </ac:spMkLst>
        </pc:spChg>
        <pc:spChg chg="add mod">
          <ac:chgData name="locc3gr@gmail.com" userId="302a17571700e3a5" providerId="LiveId" clId="{E6812AF4-1650-470E-820D-F67E09669E9C}" dt="2023-01-06T03:56:48.534" v="424" actId="20577"/>
          <ac:spMkLst>
            <pc:docMk/>
            <pc:sldMk cId="2958314684" sldId="256"/>
            <ac:spMk id="35" creationId="{936B812C-34C4-2F41-A00C-A0B879282365}"/>
          </ac:spMkLst>
        </pc:spChg>
        <pc:spChg chg="add mod">
          <ac:chgData name="locc3gr@gmail.com" userId="302a17571700e3a5" providerId="LiveId" clId="{E6812AF4-1650-470E-820D-F67E09669E9C}" dt="2023-01-06T03:56:03.851" v="406" actId="1076"/>
          <ac:spMkLst>
            <pc:docMk/>
            <pc:sldMk cId="2958314684" sldId="256"/>
            <ac:spMk id="36" creationId="{AA177377-B485-5A6E-0B85-45158D1EB0B9}"/>
          </ac:spMkLst>
        </pc:spChg>
        <pc:spChg chg="add mod">
          <ac:chgData name="locc3gr@gmail.com" userId="302a17571700e3a5" providerId="LiveId" clId="{E6812AF4-1650-470E-820D-F67E09669E9C}" dt="2023-01-06T03:56:43.635" v="420" actId="20577"/>
          <ac:spMkLst>
            <pc:docMk/>
            <pc:sldMk cId="2958314684" sldId="256"/>
            <ac:spMk id="37" creationId="{56998D78-AF54-EB6A-8C90-C79F5234D662}"/>
          </ac:spMkLst>
        </pc:spChg>
        <pc:spChg chg="add mod">
          <ac:chgData name="locc3gr@gmail.com" userId="302a17571700e3a5" providerId="LiveId" clId="{E6812AF4-1650-470E-820D-F67E09669E9C}" dt="2023-01-06T03:56:09.739" v="408" actId="1076"/>
          <ac:spMkLst>
            <pc:docMk/>
            <pc:sldMk cId="2958314684" sldId="256"/>
            <ac:spMk id="38" creationId="{146A6016-8C71-4113-413E-B1C85C2492F7}"/>
          </ac:spMkLst>
        </pc:spChg>
        <pc:spChg chg="add mod">
          <ac:chgData name="locc3gr@gmail.com" userId="302a17571700e3a5" providerId="LiveId" clId="{E6812AF4-1650-470E-820D-F67E09669E9C}" dt="2023-01-06T03:56:46.151" v="422" actId="20577"/>
          <ac:spMkLst>
            <pc:docMk/>
            <pc:sldMk cId="2958314684" sldId="256"/>
            <ac:spMk id="39" creationId="{8EB404C5-8A5A-DFDB-9EEA-5982D25F21A4}"/>
          </ac:spMkLst>
        </pc:spChg>
        <pc:spChg chg="add mod">
          <ac:chgData name="locc3gr@gmail.com" userId="302a17571700e3a5" providerId="LiveId" clId="{E6812AF4-1650-470E-820D-F67E09669E9C}" dt="2023-01-06T03:56:30.339" v="410" actId="1076"/>
          <ac:spMkLst>
            <pc:docMk/>
            <pc:sldMk cId="2958314684" sldId="256"/>
            <ac:spMk id="40" creationId="{1151AB4E-8298-8930-A3F8-C0B04AC247F3}"/>
          </ac:spMkLst>
        </pc:spChg>
        <pc:spChg chg="add mod">
          <ac:chgData name="locc3gr@gmail.com" userId="302a17571700e3a5" providerId="LiveId" clId="{E6812AF4-1650-470E-820D-F67E09669E9C}" dt="2023-01-06T03:56:50.356" v="426" actId="20577"/>
          <ac:spMkLst>
            <pc:docMk/>
            <pc:sldMk cId="2958314684" sldId="256"/>
            <ac:spMk id="41" creationId="{67BF995B-BC5C-82B1-9E54-32BC746DA764}"/>
          </ac:spMkLst>
        </pc:spChg>
        <pc:spChg chg="add mod">
          <ac:chgData name="locc3gr@gmail.com" userId="302a17571700e3a5" providerId="LiveId" clId="{E6812AF4-1650-470E-820D-F67E09669E9C}" dt="2023-01-06T03:57:30.174" v="447" actId="1076"/>
          <ac:spMkLst>
            <pc:docMk/>
            <pc:sldMk cId="2958314684" sldId="256"/>
            <ac:spMk id="42" creationId="{9353937D-AA5C-BA5E-8941-6A6EDE912BCA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43" creationId="{5700720E-0A27-417D-A387-7064659BC756}"/>
          </ac:spMkLst>
        </pc:spChg>
        <pc:spChg chg="add mod">
          <ac:chgData name="locc3gr@gmail.com" userId="302a17571700e3a5" providerId="LiveId" clId="{E6812AF4-1650-470E-820D-F67E09669E9C}" dt="2023-01-06T03:57:54.367" v="453" actId="20577"/>
          <ac:spMkLst>
            <pc:docMk/>
            <pc:sldMk cId="2958314684" sldId="256"/>
            <ac:spMk id="44" creationId="{79430AB9-D14C-8399-E8C3-E035F21C2803}"/>
          </ac:spMkLst>
        </pc:spChg>
        <pc:spChg chg="add mod">
          <ac:chgData name="locc3gr@gmail.com" userId="302a17571700e3a5" providerId="LiveId" clId="{E6812AF4-1650-470E-820D-F67E09669E9C}" dt="2023-01-06T03:57:41.230" v="449" actId="1076"/>
          <ac:spMkLst>
            <pc:docMk/>
            <pc:sldMk cId="2958314684" sldId="256"/>
            <ac:spMk id="45" creationId="{F20DA2A4-13FD-E0AB-5480-858723BF3E08}"/>
          </ac:spMkLst>
        </pc:spChg>
        <pc:spChg chg="add mod">
          <ac:chgData name="locc3gr@gmail.com" userId="302a17571700e3a5" providerId="LiveId" clId="{E6812AF4-1650-470E-820D-F67E09669E9C}" dt="2023-01-06T03:58:00.673" v="459" actId="20577"/>
          <ac:spMkLst>
            <pc:docMk/>
            <pc:sldMk cId="2958314684" sldId="256"/>
            <ac:spMk id="46" creationId="{38CA6E82-C590-0D09-AADE-96C62CB45F13}"/>
          </ac:spMkLst>
        </pc:spChg>
        <pc:spChg chg="add mod">
          <ac:chgData name="locc3gr@gmail.com" userId="302a17571700e3a5" providerId="LiveId" clId="{E6812AF4-1650-470E-820D-F67E09669E9C}" dt="2023-01-06T03:57:51.571" v="451" actId="1076"/>
          <ac:spMkLst>
            <pc:docMk/>
            <pc:sldMk cId="2958314684" sldId="256"/>
            <ac:spMk id="47" creationId="{8DCF34FF-4A1D-3BCC-569C-D1665DDE538C}"/>
          </ac:spMkLst>
        </pc:spChg>
        <pc:spChg chg="add mod">
          <ac:chgData name="locc3gr@gmail.com" userId="302a17571700e3a5" providerId="LiveId" clId="{E6812AF4-1650-470E-820D-F67E09669E9C}" dt="2023-01-06T03:58:02.835" v="461" actId="20577"/>
          <ac:spMkLst>
            <pc:docMk/>
            <pc:sldMk cId="2958314684" sldId="256"/>
            <ac:spMk id="48" creationId="{5F2134E7-3D9E-ADA2-162D-E0A710B5A792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51" creationId="{8393C699-A172-430D-A5F9-804AEBDA96E1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56" creationId="{4E56BF15-812F-4F84-BAE1-53E891CC19A0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65" creationId="{8AEA43A7-2C03-42AB-B340-1270A6DF37BC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70" creationId="{80096221-4F47-478A-8870-9E3B047E13ED}"/>
          </ac:spMkLst>
        </pc:spChg>
        <pc:spChg chg="mod">
          <ac:chgData name="locc3gr@gmail.com" userId="302a17571700e3a5" providerId="LiveId" clId="{E6812AF4-1650-470E-820D-F67E09669E9C}" dt="2023-01-06T03:56:34.705" v="414" actId="20577"/>
          <ac:spMkLst>
            <pc:docMk/>
            <pc:sldMk cId="2958314684" sldId="256"/>
            <ac:spMk id="77" creationId="{E1DD5BC0-8741-4818-896B-6C8355D3C1FC}"/>
          </ac:spMkLst>
        </pc:spChg>
        <pc:spChg chg="mod">
          <ac:chgData name="locc3gr@gmail.com" userId="302a17571700e3a5" providerId="LiveId" clId="{E6812AF4-1650-470E-820D-F67E09669E9C}" dt="2023-01-06T03:56:37.446" v="416" actId="20577"/>
          <ac:spMkLst>
            <pc:docMk/>
            <pc:sldMk cId="2958314684" sldId="256"/>
            <ac:spMk id="78" creationId="{FD8EAF7B-1976-4595-9D26-91DEBA7DF582}"/>
          </ac:spMkLst>
        </pc:spChg>
        <pc:spChg chg="mod">
          <ac:chgData name="locc3gr@gmail.com" userId="302a17571700e3a5" providerId="LiveId" clId="{E6812AF4-1650-470E-820D-F67E09669E9C}" dt="2023-01-06T03:54:46.619" v="377" actId="20577"/>
          <ac:spMkLst>
            <pc:docMk/>
            <pc:sldMk cId="2958314684" sldId="256"/>
            <ac:spMk id="84" creationId="{E5A34208-80A6-4370-A798-D80ED92CD4C5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85" creationId="{8356DB26-E9BF-414B-8AC7-E1769603FF32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00" creationId="{5D60AA6F-C4C3-4178-A95C-93C745CA13FE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02" creationId="{EE29FB25-2E39-4408-8350-C5AF3CCE47E8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08" creationId="{FF4C83EB-3167-4E4A-A69D-118722699811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09" creationId="{44BB4971-F9DB-44A8-9470-87DD42F9005E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13" creationId="{011043D1-20E7-417C-8EC9-635377BC5215}"/>
          </ac:spMkLst>
        </pc:spChg>
        <pc:spChg chg="mod">
          <ac:chgData name="locc3gr@gmail.com" userId="302a17571700e3a5" providerId="LiveId" clId="{E6812AF4-1650-470E-820D-F67E09669E9C}" dt="2023-01-06T03:56:58.740" v="430" actId="20577"/>
          <ac:spMkLst>
            <pc:docMk/>
            <pc:sldMk cId="2958314684" sldId="256"/>
            <ac:spMk id="114" creationId="{E1DD5BC0-8741-4818-896B-6C8355D3C1FC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18" creationId="{E869A585-EA11-4B63-B262-39FF89146027}"/>
          </ac:spMkLst>
        </pc:spChg>
        <pc:spChg chg="del">
          <ac:chgData name="locc3gr@gmail.com" userId="302a17571700e3a5" providerId="LiveId" clId="{E6812AF4-1650-470E-820D-F67E09669E9C}" dt="2023-01-06T03:51:37.209" v="60" actId="478"/>
          <ac:spMkLst>
            <pc:docMk/>
            <pc:sldMk cId="2958314684" sldId="256"/>
            <ac:spMk id="119" creationId="{AF1F081E-A220-4762-9AB4-D4980F2967F4}"/>
          </ac:spMkLst>
        </pc:spChg>
        <pc:spChg chg="del">
          <ac:chgData name="locc3gr@gmail.com" userId="302a17571700e3a5" providerId="LiveId" clId="{E6812AF4-1650-470E-820D-F67E09669E9C}" dt="2023-01-06T03:51:37.209" v="60" actId="478"/>
          <ac:spMkLst>
            <pc:docMk/>
            <pc:sldMk cId="2958314684" sldId="256"/>
            <ac:spMk id="121" creationId="{85635BD7-087E-4F1A-95B1-E4E076C8BD3B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23" creationId="{AF1F081E-A220-4762-9AB4-D4980F2967F4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26" creationId="{AF1F081E-A220-4762-9AB4-D4980F2967F4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28" creationId="{85635BD7-087E-4F1A-95B1-E4E076C8BD3B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30" creationId="{85635BD7-087E-4F1A-95B1-E4E076C8BD3B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33" creationId="{AF1F081E-A220-4762-9AB4-D4980F2967F4}"/>
          </ac:spMkLst>
        </pc:spChg>
        <pc:spChg chg="mod">
          <ac:chgData name="locc3gr@gmail.com" userId="302a17571700e3a5" providerId="LiveId" clId="{E6812AF4-1650-470E-820D-F67E09669E9C}" dt="2023-01-06T03:57:07.818" v="440" actId="20577"/>
          <ac:spMkLst>
            <pc:docMk/>
            <pc:sldMk cId="2958314684" sldId="256"/>
            <ac:spMk id="134" creationId="{5FF2194D-BE2B-4907-86C6-A1AC1C9E5EC9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53" creationId="{85635BD7-087E-4F1A-95B1-E4E076C8BD3B}"/>
          </ac:spMkLst>
        </pc:spChg>
        <pc:spChg chg="del">
          <ac:chgData name="locc3gr@gmail.com" userId="302a17571700e3a5" providerId="LiveId" clId="{E6812AF4-1650-470E-820D-F67E09669E9C}" dt="2023-01-06T03:51:37.209" v="60" actId="478"/>
          <ac:spMkLst>
            <pc:docMk/>
            <pc:sldMk cId="2958314684" sldId="256"/>
            <ac:spMk id="154" creationId="{AF1F081E-A220-4762-9AB4-D4980F2967F4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55" creationId="{011043D1-20E7-417C-8EC9-635377BC5215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56" creationId="{8393C699-A172-430D-A5F9-804AEBDA96E1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58" creationId="{39C470D0-E8A7-4E3F-A266-CF08932EC1F5}"/>
          </ac:spMkLst>
        </pc:spChg>
        <pc:spChg chg="del">
          <ac:chgData name="locc3gr@gmail.com" userId="302a17571700e3a5" providerId="LiveId" clId="{E6812AF4-1650-470E-820D-F67E09669E9C}" dt="2023-01-06T03:51:37.209" v="60" actId="478"/>
          <ac:spMkLst>
            <pc:docMk/>
            <pc:sldMk cId="2958314684" sldId="256"/>
            <ac:spMk id="159" creationId="{85635BD7-087E-4F1A-95B1-E4E076C8BD3B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60" creationId="{BD5138D8-D48C-4B2B-810C-A7390309513B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61" creationId="{46798CD4-5576-4B38-B7D4-CA6AF9A50B7A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62" creationId="{E869A585-EA11-4B63-B262-39FF89146027}"/>
          </ac:spMkLst>
        </pc:spChg>
        <pc:spChg chg="mod">
          <ac:chgData name="locc3gr@gmail.com" userId="302a17571700e3a5" providerId="LiveId" clId="{E6812AF4-1650-470E-820D-F67E09669E9C}" dt="2023-01-06T03:57:18.818" v="443" actId="20577"/>
          <ac:spMkLst>
            <pc:docMk/>
            <pc:sldMk cId="2958314684" sldId="256"/>
            <ac:spMk id="163" creationId="{FD8EAF7B-1976-4595-9D26-91DEBA7DF582}"/>
          </ac:spMkLst>
        </pc:spChg>
        <pc:spChg chg="mod">
          <ac:chgData name="locc3gr@gmail.com" userId="302a17571700e3a5" providerId="LiveId" clId="{E6812AF4-1650-470E-820D-F67E09669E9C}" dt="2023-01-06T03:57:56.409" v="455" actId="20577"/>
          <ac:spMkLst>
            <pc:docMk/>
            <pc:sldMk cId="2958314684" sldId="256"/>
            <ac:spMk id="164" creationId="{718678B9-2AE5-405F-86C5-1897ADA8872B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68" creationId="{EE29FB25-2E39-4408-8350-C5AF3CCE47E8}"/>
          </ac:spMkLst>
        </pc:spChg>
        <pc:spChg chg="del mod">
          <ac:chgData name="locc3gr@gmail.com" userId="302a17571700e3a5" providerId="LiveId" clId="{E6812AF4-1650-470E-820D-F67E09669E9C}" dt="2023-01-06T03:52:57.800" v="121" actId="478"/>
          <ac:spMkLst>
            <pc:docMk/>
            <pc:sldMk cId="2958314684" sldId="256"/>
            <ac:spMk id="174" creationId="{FF4C83EB-3167-4E4A-A69D-118722699811}"/>
          </ac:spMkLst>
        </pc:spChg>
        <pc:spChg chg="del mod">
          <ac:chgData name="locc3gr@gmail.com" userId="302a17571700e3a5" providerId="LiveId" clId="{E6812AF4-1650-470E-820D-F67E09669E9C}" dt="2023-01-06T03:52:57.800" v="121" actId="478"/>
          <ac:spMkLst>
            <pc:docMk/>
            <pc:sldMk cId="2958314684" sldId="256"/>
            <ac:spMk id="175" creationId="{44BB4971-F9DB-44A8-9470-87DD42F9005E}"/>
          </ac:spMkLst>
        </pc:spChg>
        <pc:spChg chg="mod">
          <ac:chgData name="locc3gr@gmail.com" userId="302a17571700e3a5" providerId="LiveId" clId="{E6812AF4-1650-470E-820D-F67E09669E9C}" dt="2023-01-06T03:57:01.425" v="434" actId="20577"/>
          <ac:spMkLst>
            <pc:docMk/>
            <pc:sldMk cId="2958314684" sldId="256"/>
            <ac:spMk id="176" creationId="{5FF2194D-BE2B-4907-86C6-A1AC1C9E5EC9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77" creationId="{EE29FB25-2E39-4408-8350-C5AF3CCE47E8}"/>
          </ac:spMkLst>
        </pc:spChg>
        <pc:spChg chg="mod">
          <ac:chgData name="locc3gr@gmail.com" userId="302a17571700e3a5" providerId="LiveId" clId="{E6812AF4-1650-470E-820D-F67E09669E9C}" dt="2023-01-06T03:57:05.999" v="438" actId="20577"/>
          <ac:spMkLst>
            <pc:docMk/>
            <pc:sldMk cId="2958314684" sldId="256"/>
            <ac:spMk id="178" creationId="{5FF2194D-BE2B-4907-86C6-A1AC1C9E5EC9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79" creationId="{8393C699-A172-430D-A5F9-804AEBDA96E1}"/>
          </ac:spMkLst>
        </pc:spChg>
        <pc:spChg chg="mod">
          <ac:chgData name="locc3gr@gmail.com" userId="302a17571700e3a5" providerId="LiveId" clId="{E6812AF4-1650-470E-820D-F67E09669E9C}" dt="2023-01-06T03:56:32.885" v="412" actId="20577"/>
          <ac:spMkLst>
            <pc:docMk/>
            <pc:sldMk cId="2958314684" sldId="256"/>
            <ac:spMk id="180" creationId="{FD8EAF7B-1976-4595-9D26-91DEBA7DF582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81" creationId="{8393C699-A172-430D-A5F9-804AEBDA96E1}"/>
          </ac:spMkLst>
        </pc:spChg>
        <pc:spChg chg="mod">
          <ac:chgData name="locc3gr@gmail.com" userId="302a17571700e3a5" providerId="LiveId" clId="{E6812AF4-1650-470E-820D-F67E09669E9C}" dt="2023-01-06T03:56:56.579" v="428" actId="20577"/>
          <ac:spMkLst>
            <pc:docMk/>
            <pc:sldMk cId="2958314684" sldId="256"/>
            <ac:spMk id="182" creationId="{FD8EAF7B-1976-4595-9D26-91DEBA7DF582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89" creationId="{011043D1-20E7-417C-8EC9-635377BC5215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90" creationId="{E869A585-EA11-4B63-B262-39FF89146027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93" creationId="{FF4C83EB-3167-4E4A-A69D-118722699811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94" creationId="{44BB4971-F9DB-44A8-9470-87DD42F9005E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95" creationId="{5130F1CE-E750-4481-B48D-4EE16F021D85}"/>
          </ac:spMkLst>
        </pc:spChg>
        <pc:spChg chg="mod">
          <ac:chgData name="locc3gr@gmail.com" userId="302a17571700e3a5" providerId="LiveId" clId="{E6812AF4-1650-470E-820D-F67E09669E9C}" dt="2023-01-06T03:54:48.570" v="379" actId="20577"/>
          <ac:spMkLst>
            <pc:docMk/>
            <pc:sldMk cId="2958314684" sldId="256"/>
            <ac:spMk id="196" creationId="{45C80C97-0521-4C37-9622-9F2872ED57D7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97" creationId="{5130F1CE-E750-4481-B48D-4EE16F021D85}"/>
          </ac:spMkLst>
        </pc:spChg>
        <pc:spChg chg="mod">
          <ac:chgData name="locc3gr@gmail.com" userId="302a17571700e3a5" providerId="LiveId" clId="{E6812AF4-1650-470E-820D-F67E09669E9C}" dt="2023-01-06T03:54:28.479" v="369" actId="20577"/>
          <ac:spMkLst>
            <pc:docMk/>
            <pc:sldMk cId="2958314684" sldId="256"/>
            <ac:spMk id="198" creationId="{45C80C97-0521-4C37-9622-9F2872ED57D7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203" creationId="{FF4C83EB-3167-4E4A-A69D-118722699811}"/>
          </ac:spMkLst>
        </pc:spChg>
        <pc:spChg chg="mod">
          <ac:chgData name="locc3gr@gmail.com" userId="302a17571700e3a5" providerId="LiveId" clId="{E6812AF4-1650-470E-820D-F67E09669E9C}" dt="2023-01-06T03:57:58.726" v="457" actId="20577"/>
          <ac:spMkLst>
            <pc:docMk/>
            <pc:sldMk cId="2958314684" sldId="256"/>
            <ac:spMk id="204" creationId="{44BB4971-F9DB-44A8-9470-87DD42F9005E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205" creationId="{EE29FB25-2E39-4408-8350-C5AF3CCE47E8}"/>
          </ac:spMkLst>
        </pc:spChg>
        <pc:spChg chg="mod">
          <ac:chgData name="locc3gr@gmail.com" userId="302a17571700e3a5" providerId="LiveId" clId="{E6812AF4-1650-470E-820D-F67E09669E9C}" dt="2023-01-06T03:57:03.573" v="436" actId="20577"/>
          <ac:spMkLst>
            <pc:docMk/>
            <pc:sldMk cId="2958314684" sldId="256"/>
            <ac:spMk id="206" creationId="{5FF2194D-BE2B-4907-86C6-A1AC1C9E5EC9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211" creationId="{EE29FB25-2E39-4408-8350-C5AF3CCE47E8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212" creationId="{39C470D0-E8A7-4E3F-A266-CF08932EC1F5}"/>
          </ac:spMkLst>
        </pc:spChg>
        <pc:spChg chg="mod">
          <ac:chgData name="locc3gr@gmail.com" userId="302a17571700e3a5" providerId="LiveId" clId="{E6812AF4-1650-470E-820D-F67E09669E9C}" dt="2023-01-06T03:55:22.479" v="395" actId="20577"/>
          <ac:spMkLst>
            <pc:docMk/>
            <pc:sldMk cId="2958314684" sldId="256"/>
            <ac:spMk id="213" creationId="{46798CD4-5576-4B38-B7D4-CA6AF9A50B7A}"/>
          </ac:spMkLst>
        </pc:spChg>
        <pc:spChg chg="mod">
          <ac:chgData name="locc3gr@gmail.com" userId="302a17571700e3a5" providerId="LiveId" clId="{E6812AF4-1650-470E-820D-F67E09669E9C}" dt="2023-01-06T03:55:19.071" v="393" actId="20577"/>
          <ac:spMkLst>
            <pc:docMk/>
            <pc:sldMk cId="2958314684" sldId="256"/>
            <ac:spMk id="214" creationId="{5FF2194D-BE2B-4907-86C6-A1AC1C9E5EC9}"/>
          </ac:spMkLst>
        </pc:spChg>
        <pc:spChg chg="del mod">
          <ac:chgData name="locc3gr@gmail.com" userId="302a17571700e3a5" providerId="LiveId" clId="{E6812AF4-1650-470E-820D-F67E09669E9C}" dt="2023-01-06T03:52:57.800" v="121" actId="478"/>
          <ac:spMkLst>
            <pc:docMk/>
            <pc:sldMk cId="2958314684" sldId="256"/>
            <ac:spMk id="215" creationId="{FF4C83EB-3167-4E4A-A69D-118722699811}"/>
          </ac:spMkLst>
        </pc:spChg>
        <pc:spChg chg="del mod">
          <ac:chgData name="locc3gr@gmail.com" userId="302a17571700e3a5" providerId="LiveId" clId="{E6812AF4-1650-470E-820D-F67E09669E9C}" dt="2023-01-06T03:52:57.800" v="121" actId="478"/>
          <ac:spMkLst>
            <pc:docMk/>
            <pc:sldMk cId="2958314684" sldId="256"/>
            <ac:spMk id="216" creationId="{44BB4971-F9DB-44A8-9470-87DD42F9005E}"/>
          </ac:spMkLst>
        </pc:spChg>
        <pc:spChg chg="del mod">
          <ac:chgData name="locc3gr@gmail.com" userId="302a17571700e3a5" providerId="LiveId" clId="{E6812AF4-1650-470E-820D-F67E09669E9C}" dt="2023-01-06T03:52:57.800" v="121" actId="478"/>
          <ac:spMkLst>
            <pc:docMk/>
            <pc:sldMk cId="2958314684" sldId="256"/>
            <ac:spMk id="217" creationId="{FF4C83EB-3167-4E4A-A69D-118722699811}"/>
          </ac:spMkLst>
        </pc:spChg>
        <pc:spChg chg="del mod">
          <ac:chgData name="locc3gr@gmail.com" userId="302a17571700e3a5" providerId="LiveId" clId="{E6812AF4-1650-470E-820D-F67E09669E9C}" dt="2023-01-06T03:52:57.800" v="121" actId="478"/>
          <ac:spMkLst>
            <pc:docMk/>
            <pc:sldMk cId="2958314684" sldId="256"/>
            <ac:spMk id="218" creationId="{44BB4971-F9DB-44A8-9470-87DD42F9005E}"/>
          </ac:spMkLst>
        </pc:spChg>
        <pc:spChg chg="del mod">
          <ac:chgData name="locc3gr@gmail.com" userId="302a17571700e3a5" providerId="LiveId" clId="{E6812AF4-1650-470E-820D-F67E09669E9C}" dt="2023-01-06T03:52:57.800" v="121" actId="478"/>
          <ac:spMkLst>
            <pc:docMk/>
            <pc:sldMk cId="2958314684" sldId="256"/>
            <ac:spMk id="219" creationId="{FF4C83EB-3167-4E4A-A69D-118722699811}"/>
          </ac:spMkLst>
        </pc:spChg>
        <pc:spChg chg="del mod">
          <ac:chgData name="locc3gr@gmail.com" userId="302a17571700e3a5" providerId="LiveId" clId="{E6812AF4-1650-470E-820D-F67E09669E9C}" dt="2023-01-06T03:52:57.800" v="121" actId="478"/>
          <ac:spMkLst>
            <pc:docMk/>
            <pc:sldMk cId="2958314684" sldId="256"/>
            <ac:spMk id="220" creationId="{44BB4971-F9DB-44A8-9470-87DD42F9005E}"/>
          </ac:spMkLst>
        </pc:spChg>
        <pc:spChg chg="del mod">
          <ac:chgData name="locc3gr@gmail.com" userId="302a17571700e3a5" providerId="LiveId" clId="{E6812AF4-1650-470E-820D-F67E09669E9C}" dt="2023-01-06T03:52:57.800" v="121" actId="478"/>
          <ac:spMkLst>
            <pc:docMk/>
            <pc:sldMk cId="2958314684" sldId="256"/>
            <ac:spMk id="221" creationId="{FF4C83EB-3167-4E4A-A69D-118722699811}"/>
          </ac:spMkLst>
        </pc:spChg>
        <pc:spChg chg="del mod">
          <ac:chgData name="locc3gr@gmail.com" userId="302a17571700e3a5" providerId="LiveId" clId="{E6812AF4-1650-470E-820D-F67E09669E9C}" dt="2023-01-06T03:52:57.800" v="121" actId="478"/>
          <ac:spMkLst>
            <pc:docMk/>
            <pc:sldMk cId="2958314684" sldId="256"/>
            <ac:spMk id="222" creationId="{44BB4971-F9DB-44A8-9470-87DD42F9005E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223" creationId="{FF4C83EB-3167-4E4A-A69D-118722699811}"/>
          </ac:spMkLst>
        </pc:spChg>
        <pc:spChg chg="mod">
          <ac:chgData name="locc3gr@gmail.com" userId="302a17571700e3a5" providerId="LiveId" clId="{E6812AF4-1650-470E-820D-F67E09669E9C}" dt="2023-01-06T03:54:44.389" v="375" actId="20577"/>
          <ac:spMkLst>
            <pc:docMk/>
            <pc:sldMk cId="2958314684" sldId="256"/>
            <ac:spMk id="224" creationId="{44BB4971-F9DB-44A8-9470-87DD42F9005E}"/>
          </ac:spMkLst>
        </pc:spChg>
        <pc:spChg chg="del mod">
          <ac:chgData name="locc3gr@gmail.com" userId="302a17571700e3a5" providerId="LiveId" clId="{E6812AF4-1650-470E-820D-F67E09669E9C}" dt="2023-01-06T03:57:13.060" v="441" actId="478"/>
          <ac:spMkLst>
            <pc:docMk/>
            <pc:sldMk cId="2958314684" sldId="256"/>
            <ac:spMk id="225" creationId="{EE29FB25-2E39-4408-8350-C5AF3CCE47E8}"/>
          </ac:spMkLst>
        </pc:spChg>
        <pc:spChg chg="del mod">
          <ac:chgData name="locc3gr@gmail.com" userId="302a17571700e3a5" providerId="LiveId" clId="{E6812AF4-1650-470E-820D-F67E09669E9C}" dt="2023-01-06T03:57:13.060" v="441" actId="478"/>
          <ac:spMkLst>
            <pc:docMk/>
            <pc:sldMk cId="2958314684" sldId="256"/>
            <ac:spMk id="226" creationId="{5FF2194D-BE2B-4907-86C6-A1AC1C9E5EC9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235" creationId="{EE29FB25-2E39-4408-8350-C5AF3CCE47E8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236" creationId="{FF4C83EB-3167-4E4A-A69D-118722699811}"/>
          </ac:spMkLst>
        </pc:spChg>
        <pc:spChg chg="mod">
          <ac:chgData name="locc3gr@gmail.com" userId="302a17571700e3a5" providerId="LiveId" clId="{E6812AF4-1650-470E-820D-F67E09669E9C}" dt="2023-01-06T03:54:30.629" v="371" actId="20577"/>
          <ac:spMkLst>
            <pc:docMk/>
            <pc:sldMk cId="2958314684" sldId="256"/>
            <ac:spMk id="237" creationId="{44BB4971-F9DB-44A8-9470-87DD42F9005E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242" creationId="{5FF2194D-BE2B-4907-86C6-A1AC1C9E5EC9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249" creationId="{EE29FB25-2E39-4408-8350-C5AF3CCE47E8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250" creationId="{39C470D0-E8A7-4E3F-A266-CF08932EC1F5}"/>
          </ac:spMkLst>
        </pc:spChg>
        <pc:spChg chg="mod">
          <ac:chgData name="locc3gr@gmail.com" userId="302a17571700e3a5" providerId="LiveId" clId="{E6812AF4-1650-470E-820D-F67E09669E9C}" dt="2023-01-06T03:55:16.981" v="391" actId="20577"/>
          <ac:spMkLst>
            <pc:docMk/>
            <pc:sldMk cId="2958314684" sldId="256"/>
            <ac:spMk id="251" creationId="{46798CD4-5576-4B38-B7D4-CA6AF9A50B7A}"/>
          </ac:spMkLst>
        </pc:spChg>
        <pc:spChg chg="mod">
          <ac:chgData name="locc3gr@gmail.com" userId="302a17571700e3a5" providerId="LiveId" clId="{E6812AF4-1650-470E-820D-F67E09669E9C}" dt="2023-01-06T03:55:13.664" v="389" actId="20577"/>
          <ac:spMkLst>
            <pc:docMk/>
            <pc:sldMk cId="2958314684" sldId="256"/>
            <ac:spMk id="252" creationId="{5FF2194D-BE2B-4907-86C6-A1AC1C9E5EC9}"/>
          </ac:spMkLst>
        </pc:spChg>
      </pc:sldChg>
      <pc:sldChg chg="addSp modSp mod modAnim">
        <pc:chgData name="locc3gr@gmail.com" userId="302a17571700e3a5" providerId="LiveId" clId="{E6812AF4-1650-470E-820D-F67E09669E9C}" dt="2023-01-06T03:58:59.974" v="479" actId="1076"/>
        <pc:sldMkLst>
          <pc:docMk/>
          <pc:sldMk cId="1872121195" sldId="257"/>
        </pc:sldMkLst>
        <pc:spChg chg="add mod">
          <ac:chgData name="locc3gr@gmail.com" userId="302a17571700e3a5" providerId="LiveId" clId="{E6812AF4-1650-470E-820D-F67E09669E9C}" dt="2023-01-06T03:58:59.974" v="479" actId="1076"/>
          <ac:spMkLst>
            <pc:docMk/>
            <pc:sldMk cId="1872121195" sldId="257"/>
            <ac:spMk id="2" creationId="{0037C8D2-91A8-9877-73D6-F54EF4476F75}"/>
          </ac:spMkLst>
        </pc:spChg>
        <pc:spChg chg="add mod">
          <ac:chgData name="locc3gr@gmail.com" userId="302a17571700e3a5" providerId="LiveId" clId="{E6812AF4-1650-470E-820D-F67E09669E9C}" dt="2023-01-06T03:58:59.974" v="479" actId="1076"/>
          <ac:spMkLst>
            <pc:docMk/>
            <pc:sldMk cId="1872121195" sldId="257"/>
            <ac:spMk id="3" creationId="{3AC3BB82-6ADD-BB39-79E0-C6DEF3BE288D}"/>
          </ac:spMkLst>
        </pc:spChg>
        <pc:spChg chg="mod">
          <ac:chgData name="locc3gr@gmail.com" userId="302a17571700e3a5" providerId="LiveId" clId="{E6812AF4-1650-470E-820D-F67E09669E9C}" dt="2023-01-06T03:58:59.974" v="479" actId="1076"/>
          <ac:spMkLst>
            <pc:docMk/>
            <pc:sldMk cId="1872121195" sldId="257"/>
            <ac:spMk id="11" creationId="{0221DB76-7F2C-42A3-A927-475C39E693E0}"/>
          </ac:spMkLst>
        </pc:spChg>
        <pc:spChg chg="mod">
          <ac:chgData name="locc3gr@gmail.com" userId="302a17571700e3a5" providerId="LiveId" clId="{E6812AF4-1650-470E-820D-F67E09669E9C}" dt="2023-01-06T03:58:22.808" v="466"/>
          <ac:spMkLst>
            <pc:docMk/>
            <pc:sldMk cId="1872121195" sldId="257"/>
            <ac:spMk id="29" creationId="{79081DE3-25B1-4AC5-88E2-CA1A582D540E}"/>
          </ac:spMkLst>
        </pc:spChg>
        <pc:spChg chg="mod">
          <ac:chgData name="locc3gr@gmail.com" userId="302a17571700e3a5" providerId="LiveId" clId="{E6812AF4-1650-470E-820D-F67E09669E9C}" dt="2023-01-06T03:58:59.974" v="479" actId="1076"/>
          <ac:spMkLst>
            <pc:docMk/>
            <pc:sldMk cId="1872121195" sldId="257"/>
            <ac:spMk id="32" creationId="{B63E422B-70F3-44E6-9626-6465118873E0}"/>
          </ac:spMkLst>
        </pc:spChg>
        <pc:spChg chg="mod">
          <ac:chgData name="locc3gr@gmail.com" userId="302a17571700e3a5" providerId="LiveId" clId="{E6812AF4-1650-470E-820D-F67E09669E9C}" dt="2023-01-06T03:58:59.974" v="479" actId="1076"/>
          <ac:spMkLst>
            <pc:docMk/>
            <pc:sldMk cId="1872121195" sldId="257"/>
            <ac:spMk id="54" creationId="{55FE51F7-7B24-4A4A-8D9C-8AEE53BF7AB9}"/>
          </ac:spMkLst>
        </pc:spChg>
        <pc:spChg chg="mod">
          <ac:chgData name="locc3gr@gmail.com" userId="302a17571700e3a5" providerId="LiveId" clId="{E6812AF4-1650-470E-820D-F67E09669E9C}" dt="2023-01-06T03:58:59.974" v="479" actId="1076"/>
          <ac:spMkLst>
            <pc:docMk/>
            <pc:sldMk cId="1872121195" sldId="257"/>
            <ac:spMk id="55" creationId="{F94139EE-3B91-45F5-9EAB-4B3DEDD4EAD1}"/>
          </ac:spMkLst>
        </pc:spChg>
        <pc:spChg chg="mod">
          <ac:chgData name="locc3gr@gmail.com" userId="302a17571700e3a5" providerId="LiveId" clId="{E6812AF4-1650-470E-820D-F67E09669E9C}" dt="2023-01-06T03:58:59.974" v="479" actId="1076"/>
          <ac:spMkLst>
            <pc:docMk/>
            <pc:sldMk cId="1872121195" sldId="257"/>
            <ac:spMk id="57" creationId="{79DC2306-18A4-4D25-89F9-322ED89913A6}"/>
          </ac:spMkLst>
        </pc:spChg>
        <pc:spChg chg="mod">
          <ac:chgData name="locc3gr@gmail.com" userId="302a17571700e3a5" providerId="LiveId" clId="{E6812AF4-1650-470E-820D-F67E09669E9C}" dt="2023-01-06T03:58:59.974" v="479" actId="1076"/>
          <ac:spMkLst>
            <pc:docMk/>
            <pc:sldMk cId="1872121195" sldId="257"/>
            <ac:spMk id="58" creationId="{43A3519C-897D-4399-B468-322CC4AD5493}"/>
          </ac:spMkLst>
        </pc:spChg>
        <pc:spChg chg="mod">
          <ac:chgData name="locc3gr@gmail.com" userId="302a17571700e3a5" providerId="LiveId" clId="{E6812AF4-1650-470E-820D-F67E09669E9C}" dt="2023-01-06T03:58:59.974" v="479" actId="1076"/>
          <ac:spMkLst>
            <pc:docMk/>
            <pc:sldMk cId="1872121195" sldId="257"/>
            <ac:spMk id="65" creationId="{0221DB76-7F2C-42A3-A927-475C39E693E0}"/>
          </ac:spMkLst>
        </pc:spChg>
        <pc:spChg chg="mod">
          <ac:chgData name="locc3gr@gmail.com" userId="302a17571700e3a5" providerId="LiveId" clId="{E6812AF4-1650-470E-820D-F67E09669E9C}" dt="2023-01-06T03:58:59.974" v="479" actId="1076"/>
          <ac:spMkLst>
            <pc:docMk/>
            <pc:sldMk cId="1872121195" sldId="257"/>
            <ac:spMk id="66" creationId="{B63E422B-70F3-44E6-9626-6465118873E0}"/>
          </ac:spMkLst>
        </pc:spChg>
      </pc:sldChg>
      <pc:sldChg chg="delSp modSp mod delAnim modAnim">
        <pc:chgData name="locc3gr@gmail.com" userId="302a17571700e3a5" providerId="LiveId" clId="{E6812AF4-1650-470E-820D-F67E09669E9C}" dt="2023-01-06T04:00:27.506" v="540" actId="1076"/>
        <pc:sldMkLst>
          <pc:docMk/>
          <pc:sldMk cId="4280977009" sldId="261"/>
        </pc:sldMkLst>
        <pc:spChg chg="del">
          <ac:chgData name="locc3gr@gmail.com" userId="302a17571700e3a5" providerId="LiveId" clId="{E6812AF4-1650-470E-820D-F67E09669E9C}" dt="2023-01-06T04:00:19.432" v="539" actId="478"/>
          <ac:spMkLst>
            <pc:docMk/>
            <pc:sldMk cId="4280977009" sldId="261"/>
            <ac:spMk id="37" creationId="{6EC9969B-21CB-4D98-8627-337ABB761D81}"/>
          </ac:spMkLst>
        </pc:spChg>
        <pc:spChg chg="del">
          <ac:chgData name="locc3gr@gmail.com" userId="302a17571700e3a5" providerId="LiveId" clId="{E6812AF4-1650-470E-820D-F67E09669E9C}" dt="2023-01-06T04:00:19.432" v="539" actId="478"/>
          <ac:spMkLst>
            <pc:docMk/>
            <pc:sldMk cId="4280977009" sldId="261"/>
            <ac:spMk id="38" creationId="{78069A1B-D926-4C5A-B89C-A303ADAD4239}"/>
          </ac:spMkLst>
        </pc:spChg>
        <pc:spChg chg="del">
          <ac:chgData name="locc3gr@gmail.com" userId="302a17571700e3a5" providerId="LiveId" clId="{E6812AF4-1650-470E-820D-F67E09669E9C}" dt="2023-01-06T04:00:19.432" v="539" actId="478"/>
          <ac:spMkLst>
            <pc:docMk/>
            <pc:sldMk cId="4280977009" sldId="261"/>
            <ac:spMk id="39" creationId="{25117B70-0FC6-4C2D-91BD-44B574FE73BA}"/>
          </ac:spMkLst>
        </pc:spChg>
        <pc:spChg chg="del">
          <ac:chgData name="locc3gr@gmail.com" userId="302a17571700e3a5" providerId="LiveId" clId="{E6812AF4-1650-470E-820D-F67E09669E9C}" dt="2023-01-06T04:00:19.432" v="539" actId="478"/>
          <ac:spMkLst>
            <pc:docMk/>
            <pc:sldMk cId="4280977009" sldId="261"/>
            <ac:spMk id="40" creationId="{BC6B0D28-E661-4560-AE7B-10549049C7B9}"/>
          </ac:spMkLst>
        </pc:spChg>
        <pc:spChg chg="del">
          <ac:chgData name="locc3gr@gmail.com" userId="302a17571700e3a5" providerId="LiveId" clId="{E6812AF4-1650-470E-820D-F67E09669E9C}" dt="2023-01-06T04:00:19.432" v="539" actId="478"/>
          <ac:spMkLst>
            <pc:docMk/>
            <pc:sldMk cId="4280977009" sldId="261"/>
            <ac:spMk id="41" creationId="{1CD069B4-5CF6-458A-B83D-7557A574044E}"/>
          </ac:spMkLst>
        </pc:spChg>
        <pc:spChg chg="del">
          <ac:chgData name="locc3gr@gmail.com" userId="302a17571700e3a5" providerId="LiveId" clId="{E6812AF4-1650-470E-820D-F67E09669E9C}" dt="2023-01-06T04:00:19.432" v="539" actId="478"/>
          <ac:spMkLst>
            <pc:docMk/>
            <pc:sldMk cId="4280977009" sldId="261"/>
            <ac:spMk id="42" creationId="{F4982626-B297-4298-81A0-46C7C0A1CACB}"/>
          </ac:spMkLst>
        </pc:spChg>
        <pc:spChg chg="mod">
          <ac:chgData name="locc3gr@gmail.com" userId="302a17571700e3a5" providerId="LiveId" clId="{E6812AF4-1650-470E-820D-F67E09669E9C}" dt="2023-01-06T04:00:27.506" v="540" actId="1076"/>
          <ac:spMkLst>
            <pc:docMk/>
            <pc:sldMk cId="4280977009" sldId="261"/>
            <ac:spMk id="57" creationId="{6EC9969B-21CB-4D98-8627-337ABB761D81}"/>
          </ac:spMkLst>
        </pc:spChg>
        <pc:spChg chg="mod">
          <ac:chgData name="locc3gr@gmail.com" userId="302a17571700e3a5" providerId="LiveId" clId="{E6812AF4-1650-470E-820D-F67E09669E9C}" dt="2023-01-06T04:00:27.506" v="540" actId="1076"/>
          <ac:spMkLst>
            <pc:docMk/>
            <pc:sldMk cId="4280977009" sldId="261"/>
            <ac:spMk id="58" creationId="{78069A1B-D926-4C5A-B89C-A303ADAD4239}"/>
          </ac:spMkLst>
        </pc:spChg>
        <pc:spChg chg="mod">
          <ac:chgData name="locc3gr@gmail.com" userId="302a17571700e3a5" providerId="LiveId" clId="{E6812AF4-1650-470E-820D-F67E09669E9C}" dt="2023-01-06T04:00:27.506" v="540" actId="1076"/>
          <ac:spMkLst>
            <pc:docMk/>
            <pc:sldMk cId="4280977009" sldId="261"/>
            <ac:spMk id="59" creationId="{25117B70-0FC6-4C2D-91BD-44B574FE73BA}"/>
          </ac:spMkLst>
        </pc:spChg>
        <pc:spChg chg="mod">
          <ac:chgData name="locc3gr@gmail.com" userId="302a17571700e3a5" providerId="LiveId" clId="{E6812AF4-1650-470E-820D-F67E09669E9C}" dt="2023-01-06T04:00:27.506" v="540" actId="1076"/>
          <ac:spMkLst>
            <pc:docMk/>
            <pc:sldMk cId="4280977009" sldId="261"/>
            <ac:spMk id="60" creationId="{BC6B0D28-E661-4560-AE7B-10549049C7B9}"/>
          </ac:spMkLst>
        </pc:spChg>
        <pc:spChg chg="mod">
          <ac:chgData name="locc3gr@gmail.com" userId="302a17571700e3a5" providerId="LiveId" clId="{E6812AF4-1650-470E-820D-F67E09669E9C}" dt="2023-01-06T04:00:27.506" v="540" actId="1076"/>
          <ac:spMkLst>
            <pc:docMk/>
            <pc:sldMk cId="4280977009" sldId="261"/>
            <ac:spMk id="62" creationId="{1CD069B4-5CF6-458A-B83D-7557A574044E}"/>
          </ac:spMkLst>
        </pc:spChg>
        <pc:spChg chg="mod">
          <ac:chgData name="locc3gr@gmail.com" userId="302a17571700e3a5" providerId="LiveId" clId="{E6812AF4-1650-470E-820D-F67E09669E9C}" dt="2023-01-06T04:00:27.506" v="540" actId="1076"/>
          <ac:spMkLst>
            <pc:docMk/>
            <pc:sldMk cId="4280977009" sldId="261"/>
            <ac:spMk id="65" creationId="{F4982626-B297-4298-81A0-46C7C0A1CACB}"/>
          </ac:spMkLst>
        </pc:spChg>
        <pc:spChg chg="mod">
          <ac:chgData name="locc3gr@gmail.com" userId="302a17571700e3a5" providerId="LiveId" clId="{E6812AF4-1650-470E-820D-F67E09669E9C}" dt="2023-01-06T04:00:02.156" v="523" actId="1076"/>
          <ac:spMkLst>
            <pc:docMk/>
            <pc:sldMk cId="4280977009" sldId="261"/>
            <ac:spMk id="78" creationId="{32846A3D-BAE2-4FFE-B054-AE802C1398BF}"/>
          </ac:spMkLst>
        </pc:spChg>
        <pc:spChg chg="del">
          <ac:chgData name="locc3gr@gmail.com" userId="302a17571700e3a5" providerId="LiveId" clId="{E6812AF4-1650-470E-820D-F67E09669E9C}" dt="2023-01-06T04:00:19.432" v="539" actId="478"/>
          <ac:spMkLst>
            <pc:docMk/>
            <pc:sldMk cId="4280977009" sldId="261"/>
            <ac:spMk id="87" creationId="{25117B70-0FC6-4C2D-91BD-44B574FE73BA}"/>
          </ac:spMkLst>
        </pc:spChg>
        <pc:spChg chg="del">
          <ac:chgData name="locc3gr@gmail.com" userId="302a17571700e3a5" providerId="LiveId" clId="{E6812AF4-1650-470E-820D-F67E09669E9C}" dt="2023-01-06T04:00:19.432" v="539" actId="478"/>
          <ac:spMkLst>
            <pc:docMk/>
            <pc:sldMk cId="4280977009" sldId="261"/>
            <ac:spMk id="90" creationId="{F4982626-B297-4298-81A0-46C7C0A1CACB}"/>
          </ac:spMkLst>
        </pc:spChg>
        <pc:picChg chg="del">
          <ac:chgData name="locc3gr@gmail.com" userId="302a17571700e3a5" providerId="LiveId" clId="{E6812AF4-1650-470E-820D-F67E09669E9C}" dt="2023-01-06T03:59:54.736" v="522" actId="478"/>
          <ac:picMkLst>
            <pc:docMk/>
            <pc:sldMk cId="4280977009" sldId="261"/>
            <ac:picMk id="1028" creationId="{00000000-0000-0000-0000-000000000000}"/>
          </ac:picMkLst>
        </pc:picChg>
      </pc:sldChg>
      <pc:sldChg chg="addSp delSp modSp mod delAnim modAnim">
        <pc:chgData name="locc3gr@gmail.com" userId="302a17571700e3a5" providerId="LiveId" clId="{E6812AF4-1650-470E-820D-F67E09669E9C}" dt="2023-01-06T04:04:03.906" v="794"/>
        <pc:sldMkLst>
          <pc:docMk/>
          <pc:sldMk cId="2201281609" sldId="262"/>
        </pc:sldMkLst>
        <pc:spChg chg="add mod">
          <ac:chgData name="locc3gr@gmail.com" userId="302a17571700e3a5" providerId="LiveId" clId="{E6812AF4-1650-470E-820D-F67E09669E9C}" dt="2023-01-06T04:02:59.512" v="723"/>
          <ac:spMkLst>
            <pc:docMk/>
            <pc:sldMk cId="2201281609" sldId="262"/>
            <ac:spMk id="2" creationId="{96FEA151-F63F-C427-AA98-E51271207DB6}"/>
          </ac:spMkLst>
        </pc:spChg>
        <pc:spChg chg="mod">
          <ac:chgData name="locc3gr@gmail.com" userId="302a17571700e3a5" providerId="LiveId" clId="{E6812AF4-1650-470E-820D-F67E09669E9C}" dt="2023-01-06T04:04:03.906" v="794"/>
          <ac:spMkLst>
            <pc:docMk/>
            <pc:sldMk cId="2201281609" sldId="262"/>
            <ac:spMk id="3" creationId="{00000000-0000-0000-0000-000000000000}"/>
          </ac:spMkLst>
        </pc:spChg>
        <pc:spChg chg="add mod">
          <ac:chgData name="locc3gr@gmail.com" userId="302a17571700e3a5" providerId="LiveId" clId="{E6812AF4-1650-470E-820D-F67E09669E9C}" dt="2023-01-06T04:02:59.512" v="723"/>
          <ac:spMkLst>
            <pc:docMk/>
            <pc:sldMk cId="2201281609" sldId="262"/>
            <ac:spMk id="4" creationId="{6FEDABA3-9AE1-2E18-57AD-19D820ABECEF}"/>
          </ac:spMkLst>
        </pc:spChg>
        <pc:spChg chg="add mod">
          <ac:chgData name="locc3gr@gmail.com" userId="302a17571700e3a5" providerId="LiveId" clId="{E6812AF4-1650-470E-820D-F67E09669E9C}" dt="2023-01-06T04:02:59.512" v="723"/>
          <ac:spMkLst>
            <pc:docMk/>
            <pc:sldMk cId="2201281609" sldId="262"/>
            <ac:spMk id="5" creationId="{F512B76F-8154-37B3-3026-BE07AC6818E9}"/>
          </ac:spMkLst>
        </pc:spChg>
        <pc:spChg chg="add mod">
          <ac:chgData name="locc3gr@gmail.com" userId="302a17571700e3a5" providerId="LiveId" clId="{E6812AF4-1650-470E-820D-F67E09669E9C}" dt="2023-01-06T04:02:59.512" v="723"/>
          <ac:spMkLst>
            <pc:docMk/>
            <pc:sldMk cId="2201281609" sldId="262"/>
            <ac:spMk id="6" creationId="{CD220748-F4DE-CE03-9116-CA4BBB58E520}"/>
          </ac:spMkLst>
        </pc:spChg>
        <pc:spChg chg="add mod">
          <ac:chgData name="locc3gr@gmail.com" userId="302a17571700e3a5" providerId="LiveId" clId="{E6812AF4-1650-470E-820D-F67E09669E9C}" dt="2023-01-06T04:02:59.512" v="723"/>
          <ac:spMkLst>
            <pc:docMk/>
            <pc:sldMk cId="2201281609" sldId="262"/>
            <ac:spMk id="9" creationId="{12F5621C-7602-0E53-F213-A42102165DDF}"/>
          </ac:spMkLst>
        </pc:spChg>
        <pc:spChg chg="add mod">
          <ac:chgData name="locc3gr@gmail.com" userId="302a17571700e3a5" providerId="LiveId" clId="{E6812AF4-1650-470E-820D-F67E09669E9C}" dt="2023-01-06T04:02:59.512" v="723"/>
          <ac:spMkLst>
            <pc:docMk/>
            <pc:sldMk cId="2201281609" sldId="262"/>
            <ac:spMk id="10" creationId="{2FC5B766-C52D-1B97-AB3F-4D54686BB2B1}"/>
          </ac:spMkLst>
        </pc:spChg>
        <pc:spChg chg="add mod">
          <ac:chgData name="locc3gr@gmail.com" userId="302a17571700e3a5" providerId="LiveId" clId="{E6812AF4-1650-470E-820D-F67E09669E9C}" dt="2023-01-06T04:03:47.334" v="791" actId="1038"/>
          <ac:spMkLst>
            <pc:docMk/>
            <pc:sldMk cId="2201281609" sldId="262"/>
            <ac:spMk id="11" creationId="{56C7F922-027A-396A-352F-17A191FB5569}"/>
          </ac:spMkLst>
        </pc:spChg>
        <pc:spChg chg="add mod">
          <ac:chgData name="locc3gr@gmail.com" userId="302a17571700e3a5" providerId="LiveId" clId="{E6812AF4-1650-470E-820D-F67E09669E9C}" dt="2023-01-06T04:03:47.334" v="791" actId="1038"/>
          <ac:spMkLst>
            <pc:docMk/>
            <pc:sldMk cId="2201281609" sldId="262"/>
            <ac:spMk id="12" creationId="{38B62123-0DC9-3263-B009-40186D894BF1}"/>
          </ac:spMkLst>
        </pc:spChg>
        <pc:spChg chg="add mod">
          <ac:chgData name="locc3gr@gmail.com" userId="302a17571700e3a5" providerId="LiveId" clId="{E6812AF4-1650-470E-820D-F67E09669E9C}" dt="2023-01-06T04:03:47.334" v="791" actId="1038"/>
          <ac:spMkLst>
            <pc:docMk/>
            <pc:sldMk cId="2201281609" sldId="262"/>
            <ac:spMk id="13" creationId="{44D84B0D-A15C-435F-5EB9-B54F4C803462}"/>
          </ac:spMkLst>
        </pc:spChg>
        <pc:spChg chg="add mod">
          <ac:chgData name="locc3gr@gmail.com" userId="302a17571700e3a5" providerId="LiveId" clId="{E6812AF4-1650-470E-820D-F67E09669E9C}" dt="2023-01-06T04:03:47.334" v="791" actId="1038"/>
          <ac:spMkLst>
            <pc:docMk/>
            <pc:sldMk cId="2201281609" sldId="262"/>
            <ac:spMk id="14" creationId="{B772CAF2-7A0C-FDCC-AF97-C737F6D0A729}"/>
          </ac:spMkLst>
        </pc:spChg>
        <pc:spChg chg="add mod">
          <ac:chgData name="locc3gr@gmail.com" userId="302a17571700e3a5" providerId="LiveId" clId="{E6812AF4-1650-470E-820D-F67E09669E9C}" dt="2023-01-06T04:03:47.334" v="791" actId="1038"/>
          <ac:spMkLst>
            <pc:docMk/>
            <pc:sldMk cId="2201281609" sldId="262"/>
            <ac:spMk id="15" creationId="{EE26A495-BC68-138D-78EF-1BA558A0F46D}"/>
          </ac:spMkLst>
        </pc:spChg>
        <pc:spChg chg="add mod">
          <ac:chgData name="locc3gr@gmail.com" userId="302a17571700e3a5" providerId="LiveId" clId="{E6812AF4-1650-470E-820D-F67E09669E9C}" dt="2023-01-06T04:03:47.334" v="791" actId="1038"/>
          <ac:spMkLst>
            <pc:docMk/>
            <pc:sldMk cId="2201281609" sldId="262"/>
            <ac:spMk id="16" creationId="{F22DDC43-EDD2-8E58-89B7-D3A59CE48773}"/>
          </ac:spMkLst>
        </pc:spChg>
        <pc:spChg chg="add mod">
          <ac:chgData name="locc3gr@gmail.com" userId="302a17571700e3a5" providerId="LiveId" clId="{E6812AF4-1650-470E-820D-F67E09669E9C}" dt="2023-01-06T04:03:47.334" v="791" actId="1038"/>
          <ac:spMkLst>
            <pc:docMk/>
            <pc:sldMk cId="2201281609" sldId="262"/>
            <ac:spMk id="17" creationId="{27D6D94A-F2CD-B0F3-441C-5A6F54523DFA}"/>
          </ac:spMkLst>
        </pc:spChg>
        <pc:spChg chg="add mod">
          <ac:chgData name="locc3gr@gmail.com" userId="302a17571700e3a5" providerId="LiveId" clId="{E6812AF4-1650-470E-820D-F67E09669E9C}" dt="2023-01-06T04:03:47.334" v="791" actId="1038"/>
          <ac:spMkLst>
            <pc:docMk/>
            <pc:sldMk cId="2201281609" sldId="262"/>
            <ac:spMk id="18" creationId="{F44873DC-687B-F664-B47A-2C252B7CA9FF}"/>
          </ac:spMkLst>
        </pc:spChg>
        <pc:spChg chg="add mod">
          <ac:chgData name="locc3gr@gmail.com" userId="302a17571700e3a5" providerId="LiveId" clId="{E6812AF4-1650-470E-820D-F67E09669E9C}" dt="2023-01-06T04:03:47.334" v="791" actId="1038"/>
          <ac:spMkLst>
            <pc:docMk/>
            <pc:sldMk cId="2201281609" sldId="262"/>
            <ac:spMk id="19" creationId="{21F685A2-7691-0384-0970-420332A3F199}"/>
          </ac:spMkLst>
        </pc:spChg>
        <pc:spChg chg="add mod">
          <ac:chgData name="locc3gr@gmail.com" userId="302a17571700e3a5" providerId="LiveId" clId="{E6812AF4-1650-470E-820D-F67E09669E9C}" dt="2023-01-06T04:03:47.334" v="791" actId="1038"/>
          <ac:spMkLst>
            <pc:docMk/>
            <pc:sldMk cId="2201281609" sldId="262"/>
            <ac:spMk id="20" creationId="{F71089CA-AE6D-2E93-AC48-5E3493DA1A55}"/>
          </ac:spMkLst>
        </pc:spChg>
        <pc:spChg chg="add del mod">
          <ac:chgData name="locc3gr@gmail.com" userId="302a17571700e3a5" providerId="LiveId" clId="{E6812AF4-1650-470E-820D-F67E09669E9C}" dt="2023-01-06T04:03:36.779" v="755" actId="478"/>
          <ac:spMkLst>
            <pc:docMk/>
            <pc:sldMk cId="2201281609" sldId="262"/>
            <ac:spMk id="21" creationId="{B187D160-E97E-BF1C-9B59-E74164AF95AB}"/>
          </ac:spMkLst>
        </pc:spChg>
        <pc:spChg chg="add del mod">
          <ac:chgData name="locc3gr@gmail.com" userId="302a17571700e3a5" providerId="LiveId" clId="{E6812AF4-1650-470E-820D-F67E09669E9C}" dt="2023-01-06T04:03:36.779" v="755" actId="478"/>
          <ac:spMkLst>
            <pc:docMk/>
            <pc:sldMk cId="2201281609" sldId="262"/>
            <ac:spMk id="22" creationId="{8EC34BD4-7048-A842-0EF8-667EEB888058}"/>
          </ac:spMkLst>
        </pc:spChg>
        <pc:spChg chg="mod">
          <ac:chgData name="locc3gr@gmail.com" userId="302a17571700e3a5" providerId="LiveId" clId="{E6812AF4-1650-470E-820D-F67E09669E9C}" dt="2023-01-06T04:03:47.334" v="791" actId="1038"/>
          <ac:spMkLst>
            <pc:docMk/>
            <pc:sldMk cId="2201281609" sldId="262"/>
            <ac:spMk id="78" creationId="{727977B5-F189-4A81-8746-8651162923AF}"/>
          </ac:spMkLst>
        </pc:spChg>
        <pc:spChg chg="mod">
          <ac:chgData name="locc3gr@gmail.com" userId="302a17571700e3a5" providerId="LiveId" clId="{E6812AF4-1650-470E-820D-F67E09669E9C}" dt="2023-01-06T04:03:47.334" v="791" actId="1038"/>
          <ac:spMkLst>
            <pc:docMk/>
            <pc:sldMk cId="2201281609" sldId="262"/>
            <ac:spMk id="96" creationId="{FF9E2E47-AF30-4140-9174-D1F1B2A7ACE4}"/>
          </ac:spMkLst>
        </pc:spChg>
        <pc:spChg chg="mod">
          <ac:chgData name="locc3gr@gmail.com" userId="302a17571700e3a5" providerId="LiveId" clId="{E6812AF4-1650-470E-820D-F67E09669E9C}" dt="2023-01-06T04:03:47.334" v="791" actId="1038"/>
          <ac:spMkLst>
            <pc:docMk/>
            <pc:sldMk cId="2201281609" sldId="262"/>
            <ac:spMk id="99" creationId="{1A273D81-3FC5-40F3-8DBC-43408EECA659}"/>
          </ac:spMkLst>
        </pc:spChg>
        <pc:spChg chg="mod">
          <ac:chgData name="locc3gr@gmail.com" userId="302a17571700e3a5" providerId="LiveId" clId="{E6812AF4-1650-470E-820D-F67E09669E9C}" dt="2023-01-06T04:03:47.334" v="791" actId="1038"/>
          <ac:spMkLst>
            <pc:docMk/>
            <pc:sldMk cId="2201281609" sldId="262"/>
            <ac:spMk id="100" creationId="{47834679-DA72-43D6-958F-A53074407007}"/>
          </ac:spMkLst>
        </pc:spChg>
        <pc:spChg chg="mod">
          <ac:chgData name="locc3gr@gmail.com" userId="302a17571700e3a5" providerId="LiveId" clId="{E6812AF4-1650-470E-820D-F67E09669E9C}" dt="2023-01-06T04:03:47.334" v="791" actId="1038"/>
          <ac:spMkLst>
            <pc:docMk/>
            <pc:sldMk cId="2201281609" sldId="262"/>
            <ac:spMk id="101" creationId="{FF9E2E47-AF30-4140-9174-D1F1B2A7ACE4}"/>
          </ac:spMkLst>
        </pc:spChg>
        <pc:spChg chg="mod">
          <ac:chgData name="locc3gr@gmail.com" userId="302a17571700e3a5" providerId="LiveId" clId="{E6812AF4-1650-470E-820D-F67E09669E9C}" dt="2023-01-06T04:03:47.334" v="791" actId="1038"/>
          <ac:spMkLst>
            <pc:docMk/>
            <pc:sldMk cId="2201281609" sldId="262"/>
            <ac:spMk id="102" creationId="{47834679-DA72-43D6-958F-A53074407007}"/>
          </ac:spMkLst>
        </pc:spChg>
      </pc:sldChg>
      <pc:sldChg chg="addSp modSp mod modAnim">
        <pc:chgData name="locc3gr@gmail.com" userId="302a17571700e3a5" providerId="LiveId" clId="{E6812AF4-1650-470E-820D-F67E09669E9C}" dt="2023-01-06T04:02:38.795" v="718" actId="1038"/>
        <pc:sldMkLst>
          <pc:docMk/>
          <pc:sldMk cId="3630643583" sldId="263"/>
        </pc:sldMkLst>
        <pc:spChg chg="add mod">
          <ac:chgData name="locc3gr@gmail.com" userId="302a17571700e3a5" providerId="LiveId" clId="{E6812AF4-1650-470E-820D-F67E09669E9C}" dt="2023-01-06T04:01:53.439" v="632"/>
          <ac:spMkLst>
            <pc:docMk/>
            <pc:sldMk cId="3630643583" sldId="263"/>
            <ac:spMk id="2" creationId="{D4FE32C2-7BAE-A4FF-3C09-8FAB686D46A6}"/>
          </ac:spMkLst>
        </pc:spChg>
        <pc:spChg chg="add mod">
          <ac:chgData name="locc3gr@gmail.com" userId="302a17571700e3a5" providerId="LiveId" clId="{E6812AF4-1650-470E-820D-F67E09669E9C}" dt="2023-01-06T04:01:53.439" v="632"/>
          <ac:spMkLst>
            <pc:docMk/>
            <pc:sldMk cId="3630643583" sldId="263"/>
            <ac:spMk id="3" creationId="{4586E1B5-5F01-38AA-1F83-E415E6C59ED3}"/>
          </ac:spMkLst>
        </pc:spChg>
        <pc:spChg chg="add mod">
          <ac:chgData name="locc3gr@gmail.com" userId="302a17571700e3a5" providerId="LiveId" clId="{E6812AF4-1650-470E-820D-F67E09669E9C}" dt="2023-01-06T04:01:53.439" v="632"/>
          <ac:spMkLst>
            <pc:docMk/>
            <pc:sldMk cId="3630643583" sldId="263"/>
            <ac:spMk id="4" creationId="{D7B7966C-8CB1-28A4-3883-1CE6214B78C2}"/>
          </ac:spMkLst>
        </pc:spChg>
        <pc:spChg chg="add mod">
          <ac:chgData name="locc3gr@gmail.com" userId="302a17571700e3a5" providerId="LiveId" clId="{E6812AF4-1650-470E-820D-F67E09669E9C}" dt="2023-01-06T04:01:53.439" v="632"/>
          <ac:spMkLst>
            <pc:docMk/>
            <pc:sldMk cId="3630643583" sldId="263"/>
            <ac:spMk id="5" creationId="{22331F8B-F2AD-15A3-F745-45CC15DDD4DD}"/>
          </ac:spMkLst>
        </pc:spChg>
        <pc:spChg chg="add mod">
          <ac:chgData name="locc3gr@gmail.com" userId="302a17571700e3a5" providerId="LiveId" clId="{E6812AF4-1650-470E-820D-F67E09669E9C}" dt="2023-01-06T04:01:53.439" v="632"/>
          <ac:spMkLst>
            <pc:docMk/>
            <pc:sldMk cId="3630643583" sldId="263"/>
            <ac:spMk id="6" creationId="{F2F04A58-EB66-70BC-DDCF-C2A864607A8A}"/>
          </ac:spMkLst>
        </pc:spChg>
        <pc:spChg chg="add mod">
          <ac:chgData name="locc3gr@gmail.com" userId="302a17571700e3a5" providerId="LiveId" clId="{E6812AF4-1650-470E-820D-F67E09669E9C}" dt="2023-01-06T04:01:53.439" v="632"/>
          <ac:spMkLst>
            <pc:docMk/>
            <pc:sldMk cId="3630643583" sldId="263"/>
            <ac:spMk id="9" creationId="{A9855962-AAED-A03A-682B-308B6D503C7D}"/>
          </ac:spMkLst>
        </pc:spChg>
        <pc:spChg chg="add mod">
          <ac:chgData name="locc3gr@gmail.com" userId="302a17571700e3a5" providerId="LiveId" clId="{E6812AF4-1650-470E-820D-F67E09669E9C}" dt="2023-01-06T04:01:53.439" v="632"/>
          <ac:spMkLst>
            <pc:docMk/>
            <pc:sldMk cId="3630643583" sldId="263"/>
            <ac:spMk id="10" creationId="{CEFEF806-932A-6F4B-6B7D-3594BC37AE9E}"/>
          </ac:spMkLst>
        </pc:spChg>
        <pc:spChg chg="add mod">
          <ac:chgData name="locc3gr@gmail.com" userId="302a17571700e3a5" providerId="LiveId" clId="{E6812AF4-1650-470E-820D-F67E09669E9C}" dt="2023-01-06T04:01:53.439" v="632"/>
          <ac:spMkLst>
            <pc:docMk/>
            <pc:sldMk cId="3630643583" sldId="263"/>
            <ac:spMk id="11" creationId="{9E12CDFC-8062-39CF-6268-30ECB7EC657C}"/>
          </ac:spMkLst>
        </pc:spChg>
        <pc:spChg chg="add mod">
          <ac:chgData name="locc3gr@gmail.com" userId="302a17571700e3a5" providerId="LiveId" clId="{E6812AF4-1650-470E-820D-F67E09669E9C}" dt="2023-01-06T04:01:53.439" v="632"/>
          <ac:spMkLst>
            <pc:docMk/>
            <pc:sldMk cId="3630643583" sldId="263"/>
            <ac:spMk id="12" creationId="{FC480269-4665-55CE-EB8C-3942AD1DC19D}"/>
          </ac:spMkLst>
        </pc:spChg>
        <pc:spChg chg="add mod">
          <ac:chgData name="locc3gr@gmail.com" userId="302a17571700e3a5" providerId="LiveId" clId="{E6812AF4-1650-470E-820D-F67E09669E9C}" dt="2023-01-06T04:01:53.439" v="632"/>
          <ac:spMkLst>
            <pc:docMk/>
            <pc:sldMk cId="3630643583" sldId="263"/>
            <ac:spMk id="13" creationId="{1989F496-0BBE-E114-D359-6F5F55F2B3DE}"/>
          </ac:spMkLst>
        </pc:spChg>
        <pc:spChg chg="add mod">
          <ac:chgData name="locc3gr@gmail.com" userId="302a17571700e3a5" providerId="LiveId" clId="{E6812AF4-1650-470E-820D-F67E09669E9C}" dt="2023-01-06T04:02:38.795" v="718" actId="1038"/>
          <ac:spMkLst>
            <pc:docMk/>
            <pc:sldMk cId="3630643583" sldId="263"/>
            <ac:spMk id="14" creationId="{8A942604-A1CB-177B-8BC1-5A684B6E979E}"/>
          </ac:spMkLst>
        </pc:spChg>
        <pc:spChg chg="add mod">
          <ac:chgData name="locc3gr@gmail.com" userId="302a17571700e3a5" providerId="LiveId" clId="{E6812AF4-1650-470E-820D-F67E09669E9C}" dt="2023-01-06T04:02:38.795" v="718" actId="1038"/>
          <ac:spMkLst>
            <pc:docMk/>
            <pc:sldMk cId="3630643583" sldId="263"/>
            <ac:spMk id="15" creationId="{4163F823-7875-CB6D-4860-F230E392EC90}"/>
          </ac:spMkLst>
        </pc:spChg>
        <pc:spChg chg="add mod">
          <ac:chgData name="locc3gr@gmail.com" userId="302a17571700e3a5" providerId="LiveId" clId="{E6812AF4-1650-470E-820D-F67E09669E9C}" dt="2023-01-06T04:02:38.795" v="718" actId="1038"/>
          <ac:spMkLst>
            <pc:docMk/>
            <pc:sldMk cId="3630643583" sldId="263"/>
            <ac:spMk id="16" creationId="{A553C0C0-220F-E557-CD06-6F32865AA650}"/>
          </ac:spMkLst>
        </pc:spChg>
        <pc:spChg chg="add mod">
          <ac:chgData name="locc3gr@gmail.com" userId="302a17571700e3a5" providerId="LiveId" clId="{E6812AF4-1650-470E-820D-F67E09669E9C}" dt="2023-01-06T04:02:38.795" v="718" actId="1038"/>
          <ac:spMkLst>
            <pc:docMk/>
            <pc:sldMk cId="3630643583" sldId="263"/>
            <ac:spMk id="17" creationId="{47D6A124-53D6-F1EE-C7DD-FC92431A1DB0}"/>
          </ac:spMkLst>
        </pc:spChg>
        <pc:spChg chg="add mod">
          <ac:chgData name="locc3gr@gmail.com" userId="302a17571700e3a5" providerId="LiveId" clId="{E6812AF4-1650-470E-820D-F67E09669E9C}" dt="2023-01-06T04:02:38.795" v="718" actId="1038"/>
          <ac:spMkLst>
            <pc:docMk/>
            <pc:sldMk cId="3630643583" sldId="263"/>
            <ac:spMk id="18" creationId="{91F98114-F250-4B08-8AA3-950F330AEAF7}"/>
          </ac:spMkLst>
        </pc:spChg>
        <pc:spChg chg="add mod">
          <ac:chgData name="locc3gr@gmail.com" userId="302a17571700e3a5" providerId="LiveId" clId="{E6812AF4-1650-470E-820D-F67E09669E9C}" dt="2023-01-06T04:02:38.795" v="718" actId="1038"/>
          <ac:spMkLst>
            <pc:docMk/>
            <pc:sldMk cId="3630643583" sldId="263"/>
            <ac:spMk id="19" creationId="{8D79C002-2819-A368-3A47-E45A551922D2}"/>
          </ac:spMkLst>
        </pc:spChg>
        <pc:spChg chg="mod">
          <ac:chgData name="locc3gr@gmail.com" userId="302a17571700e3a5" providerId="LiveId" clId="{E6812AF4-1650-470E-820D-F67E09669E9C}" dt="2023-01-06T04:01:48.490" v="630" actId="1076"/>
          <ac:spMkLst>
            <pc:docMk/>
            <pc:sldMk cId="3630643583" sldId="263"/>
            <ac:spMk id="78" creationId="{32846A3D-BAE2-4FFE-B054-AE802C1398BF}"/>
          </ac:spMkLst>
        </pc:spChg>
        <pc:spChg chg="mod">
          <ac:chgData name="locc3gr@gmail.com" userId="302a17571700e3a5" providerId="LiveId" clId="{E6812AF4-1650-470E-820D-F67E09669E9C}" dt="2023-01-06T04:02:38.795" v="718" actId="1038"/>
          <ac:spMkLst>
            <pc:docMk/>
            <pc:sldMk cId="3630643583" sldId="263"/>
            <ac:spMk id="96" creationId="{6F40FFA8-451A-4BC0-BD18-CD55C51FC9A2}"/>
          </ac:spMkLst>
        </pc:spChg>
        <pc:spChg chg="mod">
          <ac:chgData name="locc3gr@gmail.com" userId="302a17571700e3a5" providerId="LiveId" clId="{E6812AF4-1650-470E-820D-F67E09669E9C}" dt="2023-01-06T04:02:38.795" v="718" actId="1038"/>
          <ac:spMkLst>
            <pc:docMk/>
            <pc:sldMk cId="3630643583" sldId="263"/>
            <ac:spMk id="97" creationId="{6F40FFA8-451A-4BC0-BD18-CD55C51FC9A2}"/>
          </ac:spMkLst>
        </pc:spChg>
        <pc:spChg chg="mod">
          <ac:chgData name="locc3gr@gmail.com" userId="302a17571700e3a5" providerId="LiveId" clId="{E6812AF4-1650-470E-820D-F67E09669E9C}" dt="2023-01-06T04:02:38.795" v="718" actId="1038"/>
          <ac:spMkLst>
            <pc:docMk/>
            <pc:sldMk cId="3630643583" sldId="263"/>
            <ac:spMk id="98" creationId="{FF091EC5-DEE3-4725-BA96-0C98047169DD}"/>
          </ac:spMkLst>
        </pc:spChg>
        <pc:spChg chg="mod">
          <ac:chgData name="locc3gr@gmail.com" userId="302a17571700e3a5" providerId="LiveId" clId="{E6812AF4-1650-470E-820D-F67E09669E9C}" dt="2023-01-06T04:02:38.795" v="718" actId="1038"/>
          <ac:spMkLst>
            <pc:docMk/>
            <pc:sldMk cId="3630643583" sldId="263"/>
            <ac:spMk id="99" creationId="{FF091EC5-DEE3-4725-BA96-0C98047169DD}"/>
          </ac:spMkLst>
        </pc:spChg>
        <pc:spChg chg="mod">
          <ac:chgData name="locc3gr@gmail.com" userId="302a17571700e3a5" providerId="LiveId" clId="{E6812AF4-1650-470E-820D-F67E09669E9C}" dt="2023-01-06T04:02:38.795" v="718" actId="1038"/>
          <ac:spMkLst>
            <pc:docMk/>
            <pc:sldMk cId="3630643583" sldId="263"/>
            <ac:spMk id="102" creationId="{A6C41A5A-F1F3-479E-886F-F6915960E5FC}"/>
          </ac:spMkLst>
        </pc:spChg>
        <pc:spChg chg="mod">
          <ac:chgData name="locc3gr@gmail.com" userId="302a17571700e3a5" providerId="LiveId" clId="{E6812AF4-1650-470E-820D-F67E09669E9C}" dt="2023-01-06T04:02:38.795" v="718" actId="1038"/>
          <ac:spMkLst>
            <pc:docMk/>
            <pc:sldMk cId="3630643583" sldId="263"/>
            <ac:spMk id="103" creationId="{6CE2AC29-8488-4255-8CC5-B05EF8ED2BCC}"/>
          </ac:spMkLst>
        </pc:spChg>
        <pc:spChg chg="mod">
          <ac:chgData name="locc3gr@gmail.com" userId="302a17571700e3a5" providerId="LiveId" clId="{E6812AF4-1650-470E-820D-F67E09669E9C}" dt="2023-01-06T04:02:38.795" v="718" actId="1038"/>
          <ac:spMkLst>
            <pc:docMk/>
            <pc:sldMk cId="3630643583" sldId="263"/>
            <ac:spMk id="108" creationId="{6F40FFA8-451A-4BC0-BD18-CD55C51FC9A2}"/>
          </ac:spMkLst>
        </pc:spChg>
        <pc:spChg chg="mod">
          <ac:chgData name="locc3gr@gmail.com" userId="302a17571700e3a5" providerId="LiveId" clId="{E6812AF4-1650-470E-820D-F67E09669E9C}" dt="2023-01-06T04:02:38.795" v="718" actId="1038"/>
          <ac:spMkLst>
            <pc:docMk/>
            <pc:sldMk cId="3630643583" sldId="263"/>
            <ac:spMk id="110" creationId="{A6C41A5A-F1F3-479E-886F-F6915960E5FC}"/>
          </ac:spMkLst>
        </pc:spChg>
        <pc:spChg chg="mod">
          <ac:chgData name="locc3gr@gmail.com" userId="302a17571700e3a5" providerId="LiveId" clId="{E6812AF4-1650-470E-820D-F67E09669E9C}" dt="2023-01-06T04:02:38.795" v="718" actId="1038"/>
          <ac:spMkLst>
            <pc:docMk/>
            <pc:sldMk cId="3630643583" sldId="263"/>
            <ac:spMk id="112" creationId="{FF091EC5-DEE3-4725-BA96-0C98047169DD}"/>
          </ac:spMkLst>
        </pc:spChg>
        <pc:spChg chg="mod">
          <ac:chgData name="locc3gr@gmail.com" userId="302a17571700e3a5" providerId="LiveId" clId="{E6812AF4-1650-470E-820D-F67E09669E9C}" dt="2023-01-06T04:02:38.795" v="718" actId="1038"/>
          <ac:spMkLst>
            <pc:docMk/>
            <pc:sldMk cId="3630643583" sldId="263"/>
            <ac:spMk id="113" creationId="{6CE2AC29-8488-4255-8CC5-B05EF8ED2BCC}"/>
          </ac:spMkLst>
        </pc:spChg>
      </pc:sldChg>
      <pc:sldChg chg="modSp mod modAnim">
        <pc:chgData name="locc3gr@gmail.com" userId="302a17571700e3a5" providerId="LiveId" clId="{E6812AF4-1650-470E-820D-F67E09669E9C}" dt="2023-01-06T03:59:43.263" v="518" actId="20577"/>
        <pc:sldMkLst>
          <pc:docMk/>
          <pc:sldMk cId="785940671" sldId="265"/>
        </pc:sldMkLst>
        <pc:spChg chg="mod">
          <ac:chgData name="locc3gr@gmail.com" userId="302a17571700e3a5" providerId="LiveId" clId="{E6812AF4-1650-470E-820D-F67E09669E9C}" dt="2023-01-06T03:59:23.359" v="487" actId="20577"/>
          <ac:spMkLst>
            <pc:docMk/>
            <pc:sldMk cId="785940671" sldId="265"/>
            <ac:spMk id="48" creationId="{1A2132AA-48E4-495E-A5D0-6D2BBB8C76E1}"/>
          </ac:spMkLst>
        </pc:spChg>
        <pc:spChg chg="mod">
          <ac:chgData name="locc3gr@gmail.com" userId="302a17571700e3a5" providerId="LiveId" clId="{E6812AF4-1650-470E-820D-F67E09669E9C}" dt="2023-01-06T03:59:18.952" v="483" actId="1076"/>
          <ac:spMkLst>
            <pc:docMk/>
            <pc:sldMk cId="785940671" sldId="265"/>
            <ac:spMk id="78" creationId="{32846A3D-BAE2-4FFE-B054-AE802C1398BF}"/>
          </ac:spMkLst>
        </pc:spChg>
        <pc:spChg chg="mod">
          <ac:chgData name="locc3gr@gmail.com" userId="302a17571700e3a5" providerId="LiveId" clId="{E6812AF4-1650-470E-820D-F67E09669E9C}" dt="2023-01-06T03:59:33.177" v="499" actId="20577"/>
          <ac:spMkLst>
            <pc:docMk/>
            <pc:sldMk cId="785940671" sldId="265"/>
            <ac:spMk id="93" creationId="{1A2132AA-48E4-495E-A5D0-6D2BBB8C76E1}"/>
          </ac:spMkLst>
        </pc:spChg>
        <pc:spChg chg="mod">
          <ac:chgData name="locc3gr@gmail.com" userId="302a17571700e3a5" providerId="LiveId" clId="{E6812AF4-1650-470E-820D-F67E09669E9C}" dt="2023-01-06T03:59:27.884" v="493" actId="20577"/>
          <ac:spMkLst>
            <pc:docMk/>
            <pc:sldMk cId="785940671" sldId="265"/>
            <ac:spMk id="94" creationId="{1A2132AA-48E4-495E-A5D0-6D2BBB8C76E1}"/>
          </ac:spMkLst>
        </pc:spChg>
        <pc:spChg chg="mod">
          <ac:chgData name="locc3gr@gmail.com" userId="302a17571700e3a5" providerId="LiveId" clId="{E6812AF4-1650-470E-820D-F67E09669E9C}" dt="2023-01-06T03:59:25.922" v="491" actId="20577"/>
          <ac:spMkLst>
            <pc:docMk/>
            <pc:sldMk cId="785940671" sldId="265"/>
            <ac:spMk id="96" creationId="{1A2132AA-48E4-495E-A5D0-6D2BBB8C76E1}"/>
          </ac:spMkLst>
        </pc:spChg>
        <pc:spChg chg="mod">
          <ac:chgData name="locc3gr@gmail.com" userId="302a17571700e3a5" providerId="LiveId" clId="{E6812AF4-1650-470E-820D-F67E09669E9C}" dt="2023-01-06T03:59:30.732" v="495" actId="20577"/>
          <ac:spMkLst>
            <pc:docMk/>
            <pc:sldMk cId="785940671" sldId="265"/>
            <ac:spMk id="98" creationId="{1A2132AA-48E4-495E-A5D0-6D2BBB8C76E1}"/>
          </ac:spMkLst>
        </pc:spChg>
        <pc:spChg chg="mod">
          <ac:chgData name="locc3gr@gmail.com" userId="302a17571700e3a5" providerId="LiveId" clId="{E6812AF4-1650-470E-820D-F67E09669E9C}" dt="2023-01-06T03:59:40.379" v="516" actId="20577"/>
          <ac:spMkLst>
            <pc:docMk/>
            <pc:sldMk cId="785940671" sldId="265"/>
            <ac:spMk id="100" creationId="{1A2132AA-48E4-495E-A5D0-6D2BBB8C76E1}"/>
          </ac:spMkLst>
        </pc:spChg>
        <pc:spChg chg="mod">
          <ac:chgData name="locc3gr@gmail.com" userId="302a17571700e3a5" providerId="LiveId" clId="{E6812AF4-1650-470E-820D-F67E09669E9C}" dt="2023-01-06T03:59:43.263" v="518" actId="20577"/>
          <ac:spMkLst>
            <pc:docMk/>
            <pc:sldMk cId="785940671" sldId="265"/>
            <ac:spMk id="102" creationId="{1A2132AA-48E4-495E-A5D0-6D2BBB8C76E1}"/>
          </ac:spMkLst>
        </pc:spChg>
      </pc:sldChg>
      <pc:sldChg chg="delSp modSp mod delAnim modAnim">
        <pc:chgData name="locc3gr@gmail.com" userId="302a17571700e3a5" providerId="LiveId" clId="{E6812AF4-1650-470E-820D-F67E09669E9C}" dt="2023-01-06T04:04:38.918" v="844" actId="1038"/>
        <pc:sldMkLst>
          <pc:docMk/>
          <pc:sldMk cId="735619321" sldId="266"/>
        </pc:sldMkLst>
        <pc:spChg chg="mod">
          <ac:chgData name="locc3gr@gmail.com" userId="302a17571700e3a5" providerId="LiveId" clId="{E6812AF4-1650-470E-820D-F67E09669E9C}" dt="2023-01-06T04:04:38.918" v="844" actId="1038"/>
          <ac:spMkLst>
            <pc:docMk/>
            <pc:sldMk cId="735619321" sldId="266"/>
            <ac:spMk id="37" creationId="{6F40FFA8-451A-4BC0-BD18-CD55C51FC9A2}"/>
          </ac:spMkLst>
        </pc:spChg>
        <pc:spChg chg="mod">
          <ac:chgData name="locc3gr@gmail.com" userId="302a17571700e3a5" providerId="LiveId" clId="{E6812AF4-1650-470E-820D-F67E09669E9C}" dt="2023-01-06T04:04:38.918" v="844" actId="1038"/>
          <ac:spMkLst>
            <pc:docMk/>
            <pc:sldMk cId="735619321" sldId="266"/>
            <ac:spMk id="39" creationId="{A6C41A5A-F1F3-479E-886F-F6915960E5FC}"/>
          </ac:spMkLst>
        </pc:spChg>
        <pc:spChg chg="mod">
          <ac:chgData name="locc3gr@gmail.com" userId="302a17571700e3a5" providerId="LiveId" clId="{E6812AF4-1650-470E-820D-F67E09669E9C}" dt="2023-01-06T04:04:38.918" v="844" actId="1038"/>
          <ac:spMkLst>
            <pc:docMk/>
            <pc:sldMk cId="735619321" sldId="266"/>
            <ac:spMk id="50" creationId="{FF091EC5-DEE3-4725-BA96-0C98047169DD}"/>
          </ac:spMkLst>
        </pc:spChg>
        <pc:spChg chg="mod">
          <ac:chgData name="locc3gr@gmail.com" userId="302a17571700e3a5" providerId="LiveId" clId="{E6812AF4-1650-470E-820D-F67E09669E9C}" dt="2023-01-06T04:04:38.918" v="844" actId="1038"/>
          <ac:spMkLst>
            <pc:docMk/>
            <pc:sldMk cId="735619321" sldId="266"/>
            <ac:spMk id="51" creationId="{6CE2AC29-8488-4255-8CC5-B05EF8ED2BCC}"/>
          </ac:spMkLst>
        </pc:spChg>
        <pc:spChg chg="mod">
          <ac:chgData name="locc3gr@gmail.com" userId="302a17571700e3a5" providerId="LiveId" clId="{E6812AF4-1650-470E-820D-F67E09669E9C}" dt="2023-01-06T04:04:13.294" v="797"/>
          <ac:spMkLst>
            <pc:docMk/>
            <pc:sldMk cId="735619321" sldId="266"/>
            <ac:spMk id="78" creationId="{32846A3D-BAE2-4FFE-B054-AE802C1398BF}"/>
          </ac:spMkLst>
        </pc:spChg>
        <pc:spChg chg="mod">
          <ac:chgData name="locc3gr@gmail.com" userId="302a17571700e3a5" providerId="LiveId" clId="{E6812AF4-1650-470E-820D-F67E09669E9C}" dt="2023-01-06T04:04:38.918" v="844" actId="1038"/>
          <ac:spMkLst>
            <pc:docMk/>
            <pc:sldMk cId="735619321" sldId="266"/>
            <ac:spMk id="96" creationId="{03CD02AD-A0B0-4461-82E4-ADE45F3505A9}"/>
          </ac:spMkLst>
        </pc:spChg>
        <pc:spChg chg="mod">
          <ac:chgData name="locc3gr@gmail.com" userId="302a17571700e3a5" providerId="LiveId" clId="{E6812AF4-1650-470E-820D-F67E09669E9C}" dt="2023-01-06T04:04:38.918" v="844" actId="1038"/>
          <ac:spMkLst>
            <pc:docMk/>
            <pc:sldMk cId="735619321" sldId="266"/>
            <ac:spMk id="97" creationId="{7D7392F9-B328-40CF-A436-C3974F476E3C}"/>
          </ac:spMkLst>
        </pc:spChg>
        <pc:spChg chg="mod">
          <ac:chgData name="locc3gr@gmail.com" userId="302a17571700e3a5" providerId="LiveId" clId="{E6812AF4-1650-470E-820D-F67E09669E9C}" dt="2023-01-06T04:04:38.918" v="844" actId="1038"/>
          <ac:spMkLst>
            <pc:docMk/>
            <pc:sldMk cId="735619321" sldId="266"/>
            <ac:spMk id="98" creationId="{6F40FFA8-451A-4BC0-BD18-CD55C51FC9A2}"/>
          </ac:spMkLst>
        </pc:spChg>
        <pc:spChg chg="mod">
          <ac:chgData name="locc3gr@gmail.com" userId="302a17571700e3a5" providerId="LiveId" clId="{E6812AF4-1650-470E-820D-F67E09669E9C}" dt="2023-01-06T04:04:38.918" v="844" actId="1038"/>
          <ac:spMkLst>
            <pc:docMk/>
            <pc:sldMk cId="735619321" sldId="266"/>
            <ac:spMk id="99" creationId="{03CD02AD-A0B0-4461-82E4-ADE45F3505A9}"/>
          </ac:spMkLst>
        </pc:spChg>
        <pc:spChg chg="del">
          <ac:chgData name="locc3gr@gmail.com" userId="302a17571700e3a5" providerId="LiveId" clId="{E6812AF4-1650-470E-820D-F67E09669E9C}" dt="2023-01-06T04:04:33.784" v="813" actId="478"/>
          <ac:spMkLst>
            <pc:docMk/>
            <pc:sldMk cId="735619321" sldId="266"/>
            <ac:spMk id="100" creationId="{6F40FFA8-451A-4BC0-BD18-CD55C51FC9A2}"/>
          </ac:spMkLst>
        </pc:spChg>
        <pc:spChg chg="mod">
          <ac:chgData name="locc3gr@gmail.com" userId="302a17571700e3a5" providerId="LiveId" clId="{E6812AF4-1650-470E-820D-F67E09669E9C}" dt="2023-01-06T04:04:38.918" v="844" actId="1038"/>
          <ac:spMkLst>
            <pc:docMk/>
            <pc:sldMk cId="735619321" sldId="266"/>
            <ac:spMk id="101" creationId="{7D7392F9-B328-40CF-A436-C3974F476E3C}"/>
          </ac:spMkLst>
        </pc:spChg>
        <pc:spChg chg="mod">
          <ac:chgData name="locc3gr@gmail.com" userId="302a17571700e3a5" providerId="LiveId" clId="{E6812AF4-1650-470E-820D-F67E09669E9C}" dt="2023-01-06T04:04:38.918" v="844" actId="1038"/>
          <ac:spMkLst>
            <pc:docMk/>
            <pc:sldMk cId="735619321" sldId="266"/>
            <ac:spMk id="102" creationId="{FF091EC5-DEE3-4725-BA96-0C98047169DD}"/>
          </ac:spMkLst>
        </pc:spChg>
        <pc:spChg chg="del">
          <ac:chgData name="locc3gr@gmail.com" userId="302a17571700e3a5" providerId="LiveId" clId="{E6812AF4-1650-470E-820D-F67E09669E9C}" dt="2023-01-06T04:04:33.784" v="813" actId="478"/>
          <ac:spMkLst>
            <pc:docMk/>
            <pc:sldMk cId="735619321" sldId="266"/>
            <ac:spMk id="103" creationId="{FF091EC5-DEE3-4725-BA96-0C98047169DD}"/>
          </ac:spMkLst>
        </pc:spChg>
        <pc:spChg chg="mod">
          <ac:chgData name="locc3gr@gmail.com" userId="302a17571700e3a5" providerId="LiveId" clId="{E6812AF4-1650-470E-820D-F67E09669E9C}" dt="2023-01-06T04:04:38.918" v="844" actId="1038"/>
          <ac:spMkLst>
            <pc:docMk/>
            <pc:sldMk cId="735619321" sldId="266"/>
            <ac:spMk id="104" creationId="{03CD02AD-A0B0-4461-82E4-ADE45F3505A9}"/>
          </ac:spMkLst>
        </pc:spChg>
        <pc:spChg chg="mod">
          <ac:chgData name="locc3gr@gmail.com" userId="302a17571700e3a5" providerId="LiveId" clId="{E6812AF4-1650-470E-820D-F67E09669E9C}" dt="2023-01-06T04:04:38.918" v="844" actId="1038"/>
          <ac:spMkLst>
            <pc:docMk/>
            <pc:sldMk cId="735619321" sldId="266"/>
            <ac:spMk id="105" creationId="{7D7392F9-B328-40CF-A436-C3974F476E3C}"/>
          </ac:spMkLst>
        </pc:spChg>
      </pc:sldChg>
      <pc:sldChg chg="delSp modSp mod delAnim modAnim">
        <pc:chgData name="locc3gr@gmail.com" userId="302a17571700e3a5" providerId="LiveId" clId="{E6812AF4-1650-470E-820D-F67E09669E9C}" dt="2023-01-06T04:01:32.046" v="624" actId="1037"/>
        <pc:sldMkLst>
          <pc:docMk/>
          <pc:sldMk cId="2247564084" sldId="267"/>
        </pc:sldMkLst>
        <pc:spChg chg="mod">
          <ac:chgData name="locc3gr@gmail.com" userId="302a17571700e3a5" providerId="LiveId" clId="{E6812AF4-1650-470E-820D-F67E09669E9C}" dt="2023-01-06T04:00:40.688" v="544" actId="1076"/>
          <ac:spMkLst>
            <pc:docMk/>
            <pc:sldMk cId="2247564084" sldId="267"/>
            <ac:spMk id="78" creationId="{32846A3D-BAE2-4FFE-B054-AE802C1398BF}"/>
          </ac:spMkLst>
        </pc:spChg>
        <pc:spChg chg="mod">
          <ac:chgData name="locc3gr@gmail.com" userId="302a17571700e3a5" providerId="LiveId" clId="{E6812AF4-1650-470E-820D-F67E09669E9C}" dt="2023-01-06T04:01:32.046" v="624" actId="1037"/>
          <ac:spMkLst>
            <pc:docMk/>
            <pc:sldMk cId="2247564084" sldId="267"/>
            <ac:spMk id="96" creationId="{03CD02AD-A0B0-4461-82E4-ADE45F3505A9}"/>
          </ac:spMkLst>
        </pc:spChg>
        <pc:spChg chg="mod">
          <ac:chgData name="locc3gr@gmail.com" userId="302a17571700e3a5" providerId="LiveId" clId="{E6812AF4-1650-470E-820D-F67E09669E9C}" dt="2023-01-06T04:01:32.046" v="624" actId="1037"/>
          <ac:spMkLst>
            <pc:docMk/>
            <pc:sldMk cId="2247564084" sldId="267"/>
            <ac:spMk id="97" creationId="{7D7392F9-B328-40CF-A436-C3974F476E3C}"/>
          </ac:spMkLst>
        </pc:spChg>
        <pc:spChg chg="mod">
          <ac:chgData name="locc3gr@gmail.com" userId="302a17571700e3a5" providerId="LiveId" clId="{E6812AF4-1650-470E-820D-F67E09669E9C}" dt="2023-01-06T04:01:32.046" v="624" actId="1037"/>
          <ac:spMkLst>
            <pc:docMk/>
            <pc:sldMk cId="2247564084" sldId="267"/>
            <ac:spMk id="98" creationId="{6F40FFA8-451A-4BC0-BD18-CD55C51FC9A2}"/>
          </ac:spMkLst>
        </pc:spChg>
        <pc:spChg chg="mod">
          <ac:chgData name="locc3gr@gmail.com" userId="302a17571700e3a5" providerId="LiveId" clId="{E6812AF4-1650-470E-820D-F67E09669E9C}" dt="2023-01-06T04:01:32.046" v="624" actId="1037"/>
          <ac:spMkLst>
            <pc:docMk/>
            <pc:sldMk cId="2247564084" sldId="267"/>
            <ac:spMk id="99" creationId="{03CD02AD-A0B0-4461-82E4-ADE45F3505A9}"/>
          </ac:spMkLst>
        </pc:spChg>
        <pc:spChg chg="mod">
          <ac:chgData name="locc3gr@gmail.com" userId="302a17571700e3a5" providerId="LiveId" clId="{E6812AF4-1650-470E-820D-F67E09669E9C}" dt="2023-01-06T04:01:32.046" v="624" actId="1037"/>
          <ac:spMkLst>
            <pc:docMk/>
            <pc:sldMk cId="2247564084" sldId="267"/>
            <ac:spMk id="100" creationId="{7D7392F9-B328-40CF-A436-C3974F476E3C}"/>
          </ac:spMkLst>
        </pc:spChg>
        <pc:spChg chg="mod">
          <ac:chgData name="locc3gr@gmail.com" userId="302a17571700e3a5" providerId="LiveId" clId="{E6812AF4-1650-470E-820D-F67E09669E9C}" dt="2023-01-06T04:01:32.046" v="624" actId="1037"/>
          <ac:spMkLst>
            <pc:docMk/>
            <pc:sldMk cId="2247564084" sldId="267"/>
            <ac:spMk id="101" creationId="{FF091EC5-DEE3-4725-BA96-0C98047169DD}"/>
          </ac:spMkLst>
        </pc:spChg>
        <pc:spChg chg="mod">
          <ac:chgData name="locc3gr@gmail.com" userId="302a17571700e3a5" providerId="LiveId" clId="{E6812AF4-1650-470E-820D-F67E09669E9C}" dt="2023-01-06T04:01:32.046" v="624" actId="1037"/>
          <ac:spMkLst>
            <pc:docMk/>
            <pc:sldMk cId="2247564084" sldId="267"/>
            <ac:spMk id="102" creationId="{03CD02AD-A0B0-4461-82E4-ADE45F3505A9}"/>
          </ac:spMkLst>
        </pc:spChg>
        <pc:spChg chg="mod">
          <ac:chgData name="locc3gr@gmail.com" userId="302a17571700e3a5" providerId="LiveId" clId="{E6812AF4-1650-470E-820D-F67E09669E9C}" dt="2023-01-06T04:01:32.046" v="624" actId="1037"/>
          <ac:spMkLst>
            <pc:docMk/>
            <pc:sldMk cId="2247564084" sldId="267"/>
            <ac:spMk id="103" creationId="{7D7392F9-B328-40CF-A436-C3974F476E3C}"/>
          </ac:spMkLst>
        </pc:spChg>
        <pc:spChg chg="mod">
          <ac:chgData name="locc3gr@gmail.com" userId="302a17571700e3a5" providerId="LiveId" clId="{E6812AF4-1650-470E-820D-F67E09669E9C}" dt="2023-01-06T04:01:32.046" v="624" actId="1037"/>
          <ac:spMkLst>
            <pc:docMk/>
            <pc:sldMk cId="2247564084" sldId="267"/>
            <ac:spMk id="104" creationId="{6F40FFA8-451A-4BC0-BD18-CD55C51FC9A2}"/>
          </ac:spMkLst>
        </pc:spChg>
        <pc:spChg chg="mod">
          <ac:chgData name="locc3gr@gmail.com" userId="302a17571700e3a5" providerId="LiveId" clId="{E6812AF4-1650-470E-820D-F67E09669E9C}" dt="2023-01-06T04:01:32.046" v="624" actId="1037"/>
          <ac:spMkLst>
            <pc:docMk/>
            <pc:sldMk cId="2247564084" sldId="267"/>
            <ac:spMk id="105" creationId="{03CD02AD-A0B0-4461-82E4-ADE45F3505A9}"/>
          </ac:spMkLst>
        </pc:spChg>
        <pc:spChg chg="mod">
          <ac:chgData name="locc3gr@gmail.com" userId="302a17571700e3a5" providerId="LiveId" clId="{E6812AF4-1650-470E-820D-F67E09669E9C}" dt="2023-01-06T04:01:32.046" v="624" actId="1037"/>
          <ac:spMkLst>
            <pc:docMk/>
            <pc:sldMk cId="2247564084" sldId="267"/>
            <ac:spMk id="106" creationId="{7D7392F9-B328-40CF-A436-C3974F476E3C}"/>
          </ac:spMkLst>
        </pc:spChg>
        <pc:spChg chg="mod">
          <ac:chgData name="locc3gr@gmail.com" userId="302a17571700e3a5" providerId="LiveId" clId="{E6812AF4-1650-470E-820D-F67E09669E9C}" dt="2023-01-06T04:01:32.046" v="624" actId="1037"/>
          <ac:spMkLst>
            <pc:docMk/>
            <pc:sldMk cId="2247564084" sldId="267"/>
            <ac:spMk id="107" creationId="{03CD02AD-A0B0-4461-82E4-ADE45F3505A9}"/>
          </ac:spMkLst>
        </pc:spChg>
        <pc:spChg chg="mod">
          <ac:chgData name="locc3gr@gmail.com" userId="302a17571700e3a5" providerId="LiveId" clId="{E6812AF4-1650-470E-820D-F67E09669E9C}" dt="2023-01-06T04:01:32.046" v="624" actId="1037"/>
          <ac:spMkLst>
            <pc:docMk/>
            <pc:sldMk cId="2247564084" sldId="267"/>
            <ac:spMk id="108" creationId="{7D7392F9-B328-40CF-A436-C3974F476E3C}"/>
          </ac:spMkLst>
        </pc:spChg>
        <pc:spChg chg="mod">
          <ac:chgData name="locc3gr@gmail.com" userId="302a17571700e3a5" providerId="LiveId" clId="{E6812AF4-1650-470E-820D-F67E09669E9C}" dt="2023-01-06T04:01:32.046" v="624" actId="1037"/>
          <ac:spMkLst>
            <pc:docMk/>
            <pc:sldMk cId="2247564084" sldId="267"/>
            <ac:spMk id="109" creationId="{FF091EC5-DEE3-4725-BA96-0C98047169DD}"/>
          </ac:spMkLst>
        </pc:spChg>
        <pc:spChg chg="mod">
          <ac:chgData name="locc3gr@gmail.com" userId="302a17571700e3a5" providerId="LiveId" clId="{E6812AF4-1650-470E-820D-F67E09669E9C}" dt="2023-01-06T04:01:32.046" v="624" actId="1037"/>
          <ac:spMkLst>
            <pc:docMk/>
            <pc:sldMk cId="2247564084" sldId="267"/>
            <ac:spMk id="110" creationId="{03CD02AD-A0B0-4461-82E4-ADE45F3505A9}"/>
          </ac:spMkLst>
        </pc:spChg>
        <pc:spChg chg="mod">
          <ac:chgData name="locc3gr@gmail.com" userId="302a17571700e3a5" providerId="LiveId" clId="{E6812AF4-1650-470E-820D-F67E09669E9C}" dt="2023-01-06T04:01:32.046" v="624" actId="1037"/>
          <ac:spMkLst>
            <pc:docMk/>
            <pc:sldMk cId="2247564084" sldId="267"/>
            <ac:spMk id="111" creationId="{7D7392F9-B328-40CF-A436-C3974F476E3C}"/>
          </ac:spMkLst>
        </pc:spChg>
        <pc:spChg chg="del">
          <ac:chgData name="locc3gr@gmail.com" userId="302a17571700e3a5" providerId="LiveId" clId="{E6812AF4-1650-470E-820D-F67E09669E9C}" dt="2023-01-06T04:01:23.915" v="587" actId="478"/>
          <ac:spMkLst>
            <pc:docMk/>
            <pc:sldMk cId="2247564084" sldId="267"/>
            <ac:spMk id="114" creationId="{03CD02AD-A0B0-4461-82E4-ADE45F3505A9}"/>
          </ac:spMkLst>
        </pc:spChg>
        <pc:spChg chg="del">
          <ac:chgData name="locc3gr@gmail.com" userId="302a17571700e3a5" providerId="LiveId" clId="{E6812AF4-1650-470E-820D-F67E09669E9C}" dt="2023-01-06T04:01:23.915" v="587" actId="478"/>
          <ac:spMkLst>
            <pc:docMk/>
            <pc:sldMk cId="2247564084" sldId="267"/>
            <ac:spMk id="115" creationId="{7D7392F9-B328-40CF-A436-C3974F476E3C}"/>
          </ac:spMkLst>
        </pc:spChg>
        <pc:spChg chg="del">
          <ac:chgData name="locc3gr@gmail.com" userId="302a17571700e3a5" providerId="LiveId" clId="{E6812AF4-1650-470E-820D-F67E09669E9C}" dt="2023-01-06T04:01:23.915" v="587" actId="478"/>
          <ac:spMkLst>
            <pc:docMk/>
            <pc:sldMk cId="2247564084" sldId="267"/>
            <ac:spMk id="116" creationId="{03CD02AD-A0B0-4461-82E4-ADE45F3505A9}"/>
          </ac:spMkLst>
        </pc:spChg>
        <pc:spChg chg="del">
          <ac:chgData name="locc3gr@gmail.com" userId="302a17571700e3a5" providerId="LiveId" clId="{E6812AF4-1650-470E-820D-F67E09669E9C}" dt="2023-01-06T04:01:23.915" v="587" actId="478"/>
          <ac:spMkLst>
            <pc:docMk/>
            <pc:sldMk cId="2247564084" sldId="267"/>
            <ac:spMk id="117" creationId="{7D7392F9-B328-40CF-A436-C3974F476E3C}"/>
          </ac:spMkLst>
        </pc:spChg>
      </pc:sldChg>
      <pc:sldChg chg="modSp mod modAnim">
        <pc:chgData name="locc3gr@gmail.com" userId="302a17571700e3a5" providerId="LiveId" clId="{E6812AF4-1650-470E-820D-F67E09669E9C}" dt="2023-01-06T03:48:32.961" v="6" actId="1076"/>
        <pc:sldMkLst>
          <pc:docMk/>
          <pc:sldMk cId="135396325" sldId="268"/>
        </pc:sldMkLst>
        <pc:spChg chg="mod">
          <ac:chgData name="locc3gr@gmail.com" userId="302a17571700e3a5" providerId="LiveId" clId="{E6812AF4-1650-470E-820D-F67E09669E9C}" dt="2023-01-06T03:48:32.961" v="6" actId="1076"/>
          <ac:spMkLst>
            <pc:docMk/>
            <pc:sldMk cId="135396325" sldId="268"/>
            <ac:spMk id="16" creationId="{65DA152C-4C6C-4037-B246-7F8E64CF95AF}"/>
          </ac:spMkLst>
        </pc:spChg>
      </pc:sldChg>
      <pc:sldChg chg="addSp modSp mod modAnim">
        <pc:chgData name="locc3gr@gmail.com" userId="302a17571700e3a5" providerId="LiveId" clId="{E6812AF4-1650-470E-820D-F67E09669E9C}" dt="2023-01-06T04:05:29.905" v="910" actId="1037"/>
        <pc:sldMkLst>
          <pc:docMk/>
          <pc:sldMk cId="3757489604" sldId="269"/>
        </pc:sldMkLst>
        <pc:spChg chg="add mod">
          <ac:chgData name="locc3gr@gmail.com" userId="302a17571700e3a5" providerId="LiveId" clId="{E6812AF4-1650-470E-820D-F67E09669E9C}" dt="2023-01-06T04:05:29.905" v="910" actId="1037"/>
          <ac:spMkLst>
            <pc:docMk/>
            <pc:sldMk cId="3757489604" sldId="269"/>
            <ac:spMk id="2" creationId="{026462DF-95A2-CB5C-FA96-7DC17C6C698F}"/>
          </ac:spMkLst>
        </pc:spChg>
        <pc:spChg chg="add mod">
          <ac:chgData name="locc3gr@gmail.com" userId="302a17571700e3a5" providerId="LiveId" clId="{E6812AF4-1650-470E-820D-F67E09669E9C}" dt="2023-01-06T04:05:29.905" v="910" actId="1037"/>
          <ac:spMkLst>
            <pc:docMk/>
            <pc:sldMk cId="3757489604" sldId="269"/>
            <ac:spMk id="3" creationId="{BD9DD2F8-8FC9-4004-A43A-0A79ED369DC9}"/>
          </ac:spMkLst>
        </pc:spChg>
        <pc:spChg chg="add mod">
          <ac:chgData name="locc3gr@gmail.com" userId="302a17571700e3a5" providerId="LiveId" clId="{E6812AF4-1650-470E-820D-F67E09669E9C}" dt="2023-01-06T04:05:29.905" v="910" actId="1037"/>
          <ac:spMkLst>
            <pc:docMk/>
            <pc:sldMk cId="3757489604" sldId="269"/>
            <ac:spMk id="4" creationId="{166ECF97-839C-C3DD-A818-94D394D27C98}"/>
          </ac:spMkLst>
        </pc:spChg>
        <pc:spChg chg="add mod">
          <ac:chgData name="locc3gr@gmail.com" userId="302a17571700e3a5" providerId="LiveId" clId="{E6812AF4-1650-470E-820D-F67E09669E9C}" dt="2023-01-06T04:05:29.905" v="910" actId="1037"/>
          <ac:spMkLst>
            <pc:docMk/>
            <pc:sldMk cId="3757489604" sldId="269"/>
            <ac:spMk id="5" creationId="{86C5B6E3-BF29-8D5C-CA57-AC8CDBBFBCDF}"/>
          </ac:spMkLst>
        </pc:spChg>
        <pc:spChg chg="add mod">
          <ac:chgData name="locc3gr@gmail.com" userId="302a17571700e3a5" providerId="LiveId" clId="{E6812AF4-1650-470E-820D-F67E09669E9C}" dt="2023-01-06T04:05:29.905" v="910" actId="1037"/>
          <ac:spMkLst>
            <pc:docMk/>
            <pc:sldMk cId="3757489604" sldId="269"/>
            <ac:spMk id="6" creationId="{24DB6CA0-7613-5CC5-969F-C13E99B86AE7}"/>
          </ac:spMkLst>
        </pc:spChg>
        <pc:spChg chg="add mod">
          <ac:chgData name="locc3gr@gmail.com" userId="302a17571700e3a5" providerId="LiveId" clId="{E6812AF4-1650-470E-820D-F67E09669E9C}" dt="2023-01-06T04:05:29.905" v="910" actId="1037"/>
          <ac:spMkLst>
            <pc:docMk/>
            <pc:sldMk cId="3757489604" sldId="269"/>
            <ac:spMk id="9" creationId="{129BEC0B-03A2-0FD5-9506-5C3AE4EF5CAB}"/>
          </ac:spMkLst>
        </pc:spChg>
        <pc:spChg chg="mod">
          <ac:chgData name="locc3gr@gmail.com" userId="302a17571700e3a5" providerId="LiveId" clId="{E6812AF4-1650-470E-820D-F67E09669E9C}" dt="2023-01-06T04:04:59.629" v="848" actId="1076"/>
          <ac:spMkLst>
            <pc:docMk/>
            <pc:sldMk cId="3757489604" sldId="269"/>
            <ac:spMk id="78" creationId="{32846A3D-BAE2-4FFE-B054-AE802C1398BF}"/>
          </ac:spMkLst>
        </pc:spChg>
        <pc:spChg chg="mod">
          <ac:chgData name="locc3gr@gmail.com" userId="302a17571700e3a5" providerId="LiveId" clId="{E6812AF4-1650-470E-820D-F67E09669E9C}" dt="2023-01-06T04:05:29.905" v="910" actId="1037"/>
          <ac:spMkLst>
            <pc:docMk/>
            <pc:sldMk cId="3757489604" sldId="269"/>
            <ac:spMk id="96" creationId="{03CD02AD-A0B0-4461-82E4-ADE45F3505A9}"/>
          </ac:spMkLst>
        </pc:spChg>
        <pc:spChg chg="mod">
          <ac:chgData name="locc3gr@gmail.com" userId="302a17571700e3a5" providerId="LiveId" clId="{E6812AF4-1650-470E-820D-F67E09669E9C}" dt="2023-01-06T04:05:29.905" v="910" actId="1037"/>
          <ac:spMkLst>
            <pc:docMk/>
            <pc:sldMk cId="3757489604" sldId="269"/>
            <ac:spMk id="97" creationId="{7D7392F9-B328-40CF-A436-C3974F476E3C}"/>
          </ac:spMkLst>
        </pc:spChg>
        <pc:spChg chg="mod">
          <ac:chgData name="locc3gr@gmail.com" userId="302a17571700e3a5" providerId="LiveId" clId="{E6812AF4-1650-470E-820D-F67E09669E9C}" dt="2023-01-06T04:05:29.905" v="910" actId="1037"/>
          <ac:spMkLst>
            <pc:docMk/>
            <pc:sldMk cId="3757489604" sldId="269"/>
            <ac:spMk id="98" creationId="{03CD02AD-A0B0-4461-82E4-ADE45F3505A9}"/>
          </ac:spMkLst>
        </pc:spChg>
        <pc:spChg chg="mod">
          <ac:chgData name="locc3gr@gmail.com" userId="302a17571700e3a5" providerId="LiveId" clId="{E6812AF4-1650-470E-820D-F67E09669E9C}" dt="2023-01-06T04:05:29.905" v="910" actId="1037"/>
          <ac:spMkLst>
            <pc:docMk/>
            <pc:sldMk cId="3757489604" sldId="269"/>
            <ac:spMk id="100" creationId="{7D7392F9-B328-40CF-A436-C3974F476E3C}"/>
          </ac:spMkLst>
        </pc:spChg>
        <pc:spChg chg="mod">
          <ac:chgData name="locc3gr@gmail.com" userId="302a17571700e3a5" providerId="LiveId" clId="{E6812AF4-1650-470E-820D-F67E09669E9C}" dt="2023-01-06T04:05:29.905" v="910" actId="1037"/>
          <ac:spMkLst>
            <pc:docMk/>
            <pc:sldMk cId="3757489604" sldId="269"/>
            <ac:spMk id="102" creationId="{03CD02AD-A0B0-4461-82E4-ADE45F3505A9}"/>
          </ac:spMkLst>
        </pc:spChg>
        <pc:spChg chg="mod">
          <ac:chgData name="locc3gr@gmail.com" userId="302a17571700e3a5" providerId="LiveId" clId="{E6812AF4-1650-470E-820D-F67E09669E9C}" dt="2023-01-06T04:05:29.905" v="910" actId="1037"/>
          <ac:spMkLst>
            <pc:docMk/>
            <pc:sldMk cId="3757489604" sldId="269"/>
            <ac:spMk id="103" creationId="{7D7392F9-B328-40CF-A436-C3974F476E3C}"/>
          </ac:spMkLst>
        </pc:spChg>
      </pc:sldChg>
    </pc:docChg>
  </pc:docChgLst>
  <pc:docChgLst>
    <pc:chgData name="locc3gr@gmail.com" userId="302a17571700e3a5" providerId="LiveId" clId="{3B1910B4-959C-430B-86C7-675B057F3032}"/>
    <pc:docChg chg="custSel modSld">
      <pc:chgData name="locc3gr@gmail.com" userId="302a17571700e3a5" providerId="LiveId" clId="{3B1910B4-959C-430B-86C7-675B057F3032}" dt="2023-01-06T08:34:21.991" v="24"/>
      <pc:docMkLst>
        <pc:docMk/>
      </pc:docMkLst>
      <pc:sldChg chg="modAnim">
        <pc:chgData name="locc3gr@gmail.com" userId="302a17571700e3a5" providerId="LiveId" clId="{3B1910B4-959C-430B-86C7-675B057F3032}" dt="2023-01-06T08:34:21.991" v="24"/>
        <pc:sldMkLst>
          <pc:docMk/>
          <pc:sldMk cId="2958314684" sldId="256"/>
        </pc:sldMkLst>
      </pc:sldChg>
      <pc:sldChg chg="delSp modSp mod">
        <pc:chgData name="locc3gr@gmail.com" userId="302a17571700e3a5" providerId="LiveId" clId="{3B1910B4-959C-430B-86C7-675B057F3032}" dt="2023-01-06T08:31:34.560" v="18" actId="14100"/>
        <pc:sldMkLst>
          <pc:docMk/>
          <pc:sldMk cId="785940671" sldId="265"/>
        </pc:sldMkLst>
        <pc:spChg chg="mod">
          <ac:chgData name="locc3gr@gmail.com" userId="302a17571700e3a5" providerId="LiveId" clId="{3B1910B4-959C-430B-86C7-675B057F3032}" dt="2023-01-06T08:31:34.560" v="18" actId="14100"/>
          <ac:spMkLst>
            <pc:docMk/>
            <pc:sldMk cId="785940671" sldId="265"/>
            <ac:spMk id="78" creationId="{32846A3D-BAE2-4FFE-B054-AE802C1398BF}"/>
          </ac:spMkLst>
        </pc:spChg>
        <pc:picChg chg="del">
          <ac:chgData name="locc3gr@gmail.com" userId="302a17571700e3a5" providerId="LiveId" clId="{3B1910B4-959C-430B-86C7-675B057F3032}" dt="2023-01-06T08:31:32.699" v="17" actId="478"/>
          <ac:picMkLst>
            <pc:docMk/>
            <pc:sldMk cId="785940671" sldId="265"/>
            <ac:picMk id="2" creationId="{00000000-0000-0000-0000-000000000000}"/>
          </ac:picMkLst>
        </pc:picChg>
      </pc:sldChg>
      <pc:sldChg chg="modSp mod modAnim">
        <pc:chgData name="locc3gr@gmail.com" userId="302a17571700e3a5" providerId="LiveId" clId="{3B1910B4-959C-430B-86C7-675B057F3032}" dt="2023-01-06T08:30:47.088" v="14" actId="1076"/>
        <pc:sldMkLst>
          <pc:docMk/>
          <pc:sldMk cId="135396325" sldId="268"/>
        </pc:sldMkLst>
        <pc:spChg chg="mod">
          <ac:chgData name="locc3gr@gmail.com" userId="302a17571700e3a5" providerId="LiveId" clId="{3B1910B4-959C-430B-86C7-675B057F3032}" dt="2023-01-06T08:30:31.727" v="9" actId="1076"/>
          <ac:spMkLst>
            <pc:docMk/>
            <pc:sldMk cId="135396325" sldId="268"/>
            <ac:spMk id="16" creationId="{65DA152C-4C6C-4037-B246-7F8E64CF95AF}"/>
          </ac:spMkLst>
        </pc:spChg>
        <pc:spChg chg="mod">
          <ac:chgData name="locc3gr@gmail.com" userId="302a17571700e3a5" providerId="LiveId" clId="{3B1910B4-959C-430B-86C7-675B057F3032}" dt="2023-01-06T08:30:47.088" v="14" actId="1076"/>
          <ac:spMkLst>
            <pc:docMk/>
            <pc:sldMk cId="135396325" sldId="268"/>
            <ac:spMk id="17" creationId="{65DA152C-4C6C-4037-B246-7F8E64CF95AF}"/>
          </ac:spMkLst>
        </pc:spChg>
        <pc:spChg chg="mod">
          <ac:chgData name="locc3gr@gmail.com" userId="302a17571700e3a5" providerId="LiveId" clId="{3B1910B4-959C-430B-86C7-675B057F3032}" dt="2023-01-06T08:30:41.958" v="12" actId="1076"/>
          <ac:spMkLst>
            <pc:docMk/>
            <pc:sldMk cId="135396325" sldId="268"/>
            <ac:spMk id="116" creationId="{82F53C26-248E-4AEB-9999-D41DB034BA6C}"/>
          </ac:spMkLst>
        </pc:spChg>
        <pc:spChg chg="mod">
          <ac:chgData name="locc3gr@gmail.com" userId="302a17571700e3a5" providerId="LiveId" clId="{3B1910B4-959C-430B-86C7-675B057F3032}" dt="2023-01-06T08:30:41.958" v="12" actId="1076"/>
          <ac:spMkLst>
            <pc:docMk/>
            <pc:sldMk cId="135396325" sldId="268"/>
            <ac:spMk id="117" creationId="{65DA152C-4C6C-4037-B246-7F8E64CF95AF}"/>
          </ac:spMkLst>
        </pc:spChg>
        <pc:grpChg chg="mod">
          <ac:chgData name="locc3gr@gmail.com" userId="302a17571700e3a5" providerId="LiveId" clId="{3B1910B4-959C-430B-86C7-675B057F3032}" dt="2023-01-06T08:30:41.958" v="12" actId="1076"/>
          <ac:grpSpMkLst>
            <pc:docMk/>
            <pc:sldMk cId="135396325" sldId="268"/>
            <ac:grpSpMk id="125" creationId="{9AE76C8D-9DAB-4AE4-B856-EF1264754410}"/>
          </ac:grpSpMkLst>
        </pc:grpChg>
        <pc:grpChg chg="mod">
          <ac:chgData name="locc3gr@gmail.com" userId="302a17571700e3a5" providerId="LiveId" clId="{3B1910B4-959C-430B-86C7-675B057F3032}" dt="2023-01-06T08:30:41.958" v="12" actId="1076"/>
          <ac:grpSpMkLst>
            <pc:docMk/>
            <pc:sldMk cId="135396325" sldId="268"/>
            <ac:grpSpMk id="129" creationId="{80D076BC-083F-4DED-A9EC-590CC6F2322B}"/>
          </ac:grpSpMkLst>
        </pc:grpChg>
        <pc:picChg chg="mod">
          <ac:chgData name="locc3gr@gmail.com" userId="302a17571700e3a5" providerId="LiveId" clId="{3B1910B4-959C-430B-86C7-675B057F3032}" dt="2023-01-06T08:30:44.618" v="13" actId="1076"/>
          <ac:picMkLst>
            <pc:docMk/>
            <pc:sldMk cId="135396325" sldId="268"/>
            <ac:picMk id="1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3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2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58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19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92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54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2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9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9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NULL"/><Relationship Id="rId1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NULL"/><Relationship Id="rId12" Type="http://schemas.openxmlformats.org/officeDocument/2006/relationships/image" Target="../media/image5.png"/><Relationship Id="rId17" Type="http://schemas.openxmlformats.org/officeDocument/2006/relationships/image" Target="NULL"/><Relationship Id="rId2" Type="http://schemas.openxmlformats.org/officeDocument/2006/relationships/audio" Target="../media/audio1.wav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11" Type="http://schemas.openxmlformats.org/officeDocument/2006/relationships/image" Target="NULL"/><Relationship Id="rId5" Type="http://schemas.openxmlformats.org/officeDocument/2006/relationships/image" Target="../media/image2.png"/><Relationship Id="rId15" Type="http://schemas.openxmlformats.org/officeDocument/2006/relationships/image" Target="NULL"/><Relationship Id="rId10" Type="http://schemas.openxmlformats.org/officeDocument/2006/relationships/image" Target="../media/image4.png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audio" Target="../media/audio4.wav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29.png"/><Relationship Id="rId5" Type="http://schemas.openxmlformats.org/officeDocument/2006/relationships/image" Target="../media/image10.sv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41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audio" Target="../media/audio4.wav"/><Relationship Id="rId21" Type="http://schemas.openxmlformats.org/officeDocument/2006/relationships/image" Target="../media/image42.jpe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.png"/><Relationship Id="rId20" Type="http://schemas.openxmlformats.org/officeDocument/2006/relationships/image" Target="../media/image10.sv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25.png"/><Relationship Id="rId4" Type="http://schemas.openxmlformats.org/officeDocument/2006/relationships/slide" Target="slide4.xml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audio" Target="../media/audio4.wav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29.png"/><Relationship Id="rId5" Type="http://schemas.openxmlformats.org/officeDocument/2006/relationships/image" Target="../media/image10.sv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image" Target="../media/image9.png"/><Relationship Id="rId7" Type="http://schemas.openxmlformats.org/officeDocument/2006/relationships/image" Target="NUL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7.png"/><Relationship Id="rId18" Type="http://schemas.openxmlformats.org/officeDocument/2006/relationships/image" Target="NUL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NULL"/><Relationship Id="rId17" Type="http://schemas.openxmlformats.org/officeDocument/2006/relationships/image" Target="../media/image19.png"/><Relationship Id="rId2" Type="http://schemas.openxmlformats.org/officeDocument/2006/relationships/audio" Target="../media/audio3.wav"/><Relationship Id="rId16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image" Target="NULL"/><Relationship Id="rId19" Type="http://schemas.openxmlformats.org/officeDocument/2006/relationships/audio" Target="NULL"/><Relationship Id="rId4" Type="http://schemas.openxmlformats.org/officeDocument/2006/relationships/image" Target="NULL"/><Relationship Id="rId9" Type="http://schemas.openxmlformats.org/officeDocument/2006/relationships/image" Target="../media/image15.png"/><Relationship Id="rId1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6.xml"/><Relationship Id="rId18" Type="http://schemas.openxmlformats.org/officeDocument/2006/relationships/slide" Target="slide11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svg"/><Relationship Id="rId12" Type="http://schemas.openxmlformats.org/officeDocument/2006/relationships/image" Target="../media/image8.svg"/><Relationship Id="rId17" Type="http://schemas.openxmlformats.org/officeDocument/2006/relationships/slide" Target="slide7.xml"/><Relationship Id="rId2" Type="http://schemas.openxmlformats.org/officeDocument/2006/relationships/audio" Target="../media/media1.mp3"/><Relationship Id="rId16" Type="http://schemas.openxmlformats.org/officeDocument/2006/relationships/slide" Target="slide8.xml"/><Relationship Id="rId20" Type="http://schemas.openxmlformats.org/officeDocument/2006/relationships/image" Target="../media/image24.png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audio" Target="../media/audio4.wav"/><Relationship Id="rId15" Type="http://schemas.openxmlformats.org/officeDocument/2006/relationships/slide" Target="slide9.xml"/><Relationship Id="rId10" Type="http://schemas.openxmlformats.org/officeDocument/2006/relationships/slide" Target="slide5.xml"/><Relationship Id="rId19" Type="http://schemas.openxmlformats.org/officeDocument/2006/relationships/slide" Target="slide12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2.png"/><Relationship Id="rId1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audio" Target="../media/audio4.wav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29.png"/><Relationship Id="rId5" Type="http://schemas.openxmlformats.org/officeDocument/2006/relationships/image" Target="../media/image10.sv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openxmlformats.org/officeDocument/2006/relationships/image" Target="../media/image12.sv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audio" Target="../media/audio4.wav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slide" Target="slide4.xml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10.sv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5.png"/><Relationship Id="rId7" Type="http://schemas.openxmlformats.org/officeDocument/2006/relationships/image" Target="../media/image12.sv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audio" Target="../media/audio4.wav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slide" Target="slide4.xml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10.sv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audio" Target="../media/audio4.wav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png"/><Relationship Id="rId20" Type="http://schemas.openxmlformats.org/officeDocument/2006/relationships/image" Target="../media/image10.sv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25.png"/><Relationship Id="rId4" Type="http://schemas.openxmlformats.org/officeDocument/2006/relationships/slide" Target="slide4.xml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audio" Target="../media/audio4.wav"/><Relationship Id="rId21" Type="http://schemas.openxmlformats.org/officeDocument/2006/relationships/image" Target="../media/image39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29.png"/><Relationship Id="rId5" Type="http://schemas.openxmlformats.org/officeDocument/2006/relationships/image" Target="../media/image10.svg"/><Relationship Id="rId15" Type="http://schemas.openxmlformats.org/officeDocument/2006/relationships/image" Target="../media/image33.png"/><Relationship Id="rId23" Type="http://schemas.openxmlformats.org/officeDocument/2006/relationships/image" Target="../media/image40.png"/><Relationship Id="rId10" Type="http://schemas.openxmlformats.org/officeDocument/2006/relationships/image" Target="../media/image28.png"/><Relationship Id="rId19" Type="http://schemas.openxmlformats.org/officeDocument/2006/relationships/image" Target="../media/image38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20526" y="1"/>
            <a:ext cx="3134483" cy="1481755"/>
          </a:xfrm>
          <a:custGeom>
            <a:avLst/>
            <a:gdLst/>
            <a:ahLst/>
            <a:cxnLst/>
            <a:rect l="l" t="t" r="r" b="b"/>
            <a:pathLst>
              <a:path w="4701724" h="2222633">
                <a:moveTo>
                  <a:pt x="0" y="0"/>
                </a:moveTo>
                <a:lnTo>
                  <a:pt x="4701724" y="0"/>
                </a:lnTo>
                <a:lnTo>
                  <a:pt x="4701724" y="2222633"/>
                </a:lnTo>
                <a:lnTo>
                  <a:pt x="0" y="22226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434026" y="4766984"/>
            <a:ext cx="2652647" cy="848847"/>
          </a:xfrm>
          <a:custGeom>
            <a:avLst/>
            <a:gdLst/>
            <a:ahLst/>
            <a:cxnLst/>
            <a:rect l="l" t="t" r="r" b="b"/>
            <a:pathLst>
              <a:path w="3978971" h="1273271">
                <a:moveTo>
                  <a:pt x="0" y="0"/>
                </a:moveTo>
                <a:lnTo>
                  <a:pt x="3978972" y="0"/>
                </a:lnTo>
                <a:lnTo>
                  <a:pt x="3978972" y="1273271"/>
                </a:lnTo>
                <a:lnTo>
                  <a:pt x="0" y="12732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423086">
            <a:off x="-154148" y="-3313755"/>
            <a:ext cx="3549114" cy="5238519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80"/>
                </a:lnTo>
                <a:lnTo>
                  <a:pt x="0" y="78577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416271" y="5300046"/>
            <a:ext cx="3742993" cy="2753969"/>
          </a:xfrm>
          <a:custGeom>
            <a:avLst/>
            <a:gdLst/>
            <a:ahLst/>
            <a:cxnLst/>
            <a:rect l="l" t="t" r="r" b="b"/>
            <a:pathLst>
              <a:path w="5614490" h="4130953">
                <a:moveTo>
                  <a:pt x="0" y="0"/>
                </a:moveTo>
                <a:lnTo>
                  <a:pt x="5614490" y="0"/>
                </a:lnTo>
                <a:lnTo>
                  <a:pt x="5614490" y="4130953"/>
                </a:lnTo>
                <a:lnTo>
                  <a:pt x="0" y="41309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897882">
            <a:off x="10454632" y="5091167"/>
            <a:ext cx="2103137" cy="1527403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126012" y="4577961"/>
            <a:ext cx="3454531" cy="3404283"/>
          </a:xfrm>
          <a:custGeom>
            <a:avLst/>
            <a:gdLst/>
            <a:ahLst/>
            <a:cxnLst/>
            <a:rect l="l" t="t" r="r" b="b"/>
            <a:pathLst>
              <a:path w="5181796" h="5106425">
                <a:moveTo>
                  <a:pt x="0" y="0"/>
                </a:moveTo>
                <a:lnTo>
                  <a:pt x="5181796" y="0"/>
                </a:lnTo>
                <a:lnTo>
                  <a:pt x="5181796" y="5106424"/>
                </a:lnTo>
                <a:lnTo>
                  <a:pt x="0" y="5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01253" y="1532379"/>
            <a:ext cx="10832322" cy="1661993"/>
          </a:xfrm>
          <a:prstGeom prst="rect">
            <a:avLst/>
          </a:prstGeom>
        </p:spPr>
        <p:txBody>
          <a:bodyPr spcFirstLastPara="1" wrap="square" lIns="0" tIns="0" rIns="0" bIns="0" numCol="1" rtlCol="0" anchor="t">
            <a:sp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charset="0"/>
                <a:sym typeface="Times New Roman"/>
              </a:rPr>
              <a:t>KHÁI QUÁT VỀ 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charset="0"/>
                <a:sym typeface="Times New Roman"/>
              </a:rPr>
              <a:t>SINH QUYỂN VÀ CÁC KHU SINH HỌC</a:t>
            </a:r>
            <a:endParaRPr lang="en-US" sz="5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charset="0"/>
              <a:sym typeface="Times New Roman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72611" y="3726664"/>
            <a:ext cx="5692898" cy="934726"/>
            <a:chOff x="3638090" y="3124200"/>
            <a:chExt cx="4915818" cy="640723"/>
          </a:xfrm>
        </p:grpSpPr>
        <p:sp>
          <p:nvSpPr>
            <p:cNvPr id="3" name="Freeform 3"/>
            <p:cNvSpPr/>
            <p:nvPr/>
          </p:nvSpPr>
          <p:spPr>
            <a:xfrm>
              <a:off x="3638090" y="3124200"/>
              <a:ext cx="4915818" cy="640723"/>
            </a:xfrm>
            <a:custGeom>
              <a:avLst/>
              <a:gdLst/>
              <a:ahLst/>
              <a:cxnLst/>
              <a:rect l="l" t="t" r="r" b="b"/>
              <a:pathLst>
                <a:path w="8431059" h="950410">
                  <a:moveTo>
                    <a:pt x="0" y="0"/>
                  </a:moveTo>
                  <a:lnTo>
                    <a:pt x="8431060" y="0"/>
                  </a:lnTo>
                  <a:lnTo>
                    <a:pt x="8431060" y="950410"/>
                  </a:lnTo>
                  <a:lnTo>
                    <a:pt x="0" y="950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3638090" y="3336749"/>
              <a:ext cx="4915818" cy="351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</a:pPr>
              <a:r>
                <a:rPr lang="en-US" sz="4400" b="1" dirty="0">
                  <a:solidFill>
                    <a:srgbClr val="26226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 MÃ Ô CHỮ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4423086">
            <a:off x="-281925" y="-3520634"/>
            <a:ext cx="3549114" cy="5238519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79"/>
                </a:lnTo>
                <a:lnTo>
                  <a:pt x="0" y="78577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9"/>
          <p:cNvSpPr txBox="1"/>
          <p:nvPr/>
        </p:nvSpPr>
        <p:spPr>
          <a:xfrm>
            <a:off x="-1345340" y="-1731445"/>
            <a:ext cx="14528800" cy="3308598"/>
          </a:xfrm>
          <a:prstGeom prst="rect">
            <a:avLst/>
          </a:prstGeom>
        </p:spPr>
        <p:txBody>
          <a:bodyPr spcFirstLastPara="1" wrap="square" lIns="0" tIns="0" rIns="0" bIns="0" numCol="1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lang="en-US" sz="36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ytone One"/>
            </a:endParaRPr>
          </a:p>
          <a:p>
            <a:pPr algn="ctr">
              <a:lnSpc>
                <a:spcPts val="8587"/>
              </a:lnSpc>
            </a:pPr>
            <a:endParaRPr lang="en-US" sz="36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ytone One"/>
            </a:endParaRPr>
          </a:p>
          <a:p>
            <a:pPr algn="ctr">
              <a:lnSpc>
                <a:spcPts val="8587"/>
              </a:lnSpc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charset="0"/>
              </a:rPr>
              <a:t>KHTN8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462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6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447815" y="1068371"/>
            <a:ext cx="11244976" cy="3225361"/>
          </a:xfrm>
          <a:prstGeom prst="roundRect">
            <a:avLst>
              <a:gd name="adj" fmla="val 9837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229962" y="4513268"/>
            <a:ext cx="3288936" cy="880471"/>
            <a:chOff x="4037538" y="4547895"/>
            <a:chExt cx="3288936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5" y="4547895"/>
              <a:ext cx="3257189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5073934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 là gì?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622DB69-83C4-42B9-BF1A-09C8614ACE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BF8BEEB-A48C-43E1-9B90-E647CFBF4F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8306303-3CA0-4A15-A5D2-00B46E9120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1E161F3-E538-4677-B51A-9227072705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D55CD44-ED35-4210-9941-1F51C694E6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03FEA7D-2513-4EEA-811C-84B5F78E6A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47AD84C-8CF9-4056-A4E3-B74CB05DF27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7CB4E12-983D-46E2-A8A3-DBC4BCD99F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74C1201-0AA7-42CC-9513-433A8C9E661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A00323E-38CF-4CCA-A2E6-343E499AEBF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B46CDDD-69A9-4645-94A4-567D04EB42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A36CFA9-0C47-47D7-9FD5-57E438988A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6BBE5BE-2B84-4213-AAB1-15810189E3B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B1EBC2A-07B3-4489-BB55-F9E223A786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7B84497-920B-4E47-BED9-F2CB48D342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52600BB-4B52-467E-825D-99BFF7CBBD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8EE2317-3213-4F96-865F-314FF8EDA6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D5A3EEA-595D-41A6-882E-2C950A342B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3AB6967-D67C-4566-82B1-C051B5D2323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E6F59F5D-5110-4FA2-8DF5-EED47CE294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2DECD46-F2CD-4D72-A1C1-97C80B70E8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53097E2F-0CEB-4AD1-A885-C217F1BE53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39C4804-B1FC-46A1-AB14-4A65343C55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AA0FCB71-EBCE-4D07-B1CC-FDC97F460F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734A123-4F32-42E9-A337-CBF64C2105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F5F9C32-2E71-4152-A738-7CC4AECC50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C1012CB1-D862-4BAD-A05D-2A2C76D597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21E93066-09E5-413A-8070-237C2CD773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196AEB6-7919-4831-BB5B-79C09EDB2C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78" name="!!o3b">
            <a:extLst>
              <a:ext uri="{FF2B5EF4-FFF2-40B4-BE49-F238E27FC236}">
                <a16:creationId xmlns:a16="http://schemas.microsoft.com/office/drawing/2014/main" id="{727977B5-F189-4A81-8746-8651162923AF}"/>
              </a:ext>
            </a:extLst>
          </p:cNvPr>
          <p:cNvSpPr/>
          <p:nvPr/>
        </p:nvSpPr>
        <p:spPr>
          <a:xfrm>
            <a:off x="4524077" y="5611160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6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5694816" y="5611160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9" name="!!3b">
            <a:extLst>
              <a:ext uri="{FF2B5EF4-FFF2-40B4-BE49-F238E27FC236}">
                <a16:creationId xmlns:a16="http://schemas.microsoft.com/office/drawing/2014/main" id="{1A273D81-3FC5-40F3-8DBC-43408EECA659}"/>
              </a:ext>
            </a:extLst>
          </p:cNvPr>
          <p:cNvSpPr txBox="1"/>
          <p:nvPr/>
        </p:nvSpPr>
        <p:spPr>
          <a:xfrm>
            <a:off x="4687351" y="5611159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q</a:t>
            </a:r>
          </a:p>
        </p:txBody>
      </p:sp>
      <p:sp>
        <p:nvSpPr>
          <p:cNvPr id="100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5837176" y="5672460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101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6855123" y="5611160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2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7022074" y="5657323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y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43758" y="1403779"/>
            <a:ext cx="7670220" cy="255454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Lớp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 smtClean="0">
                <a:solidFill>
                  <a:srgbClr val="EE4036"/>
                </a:solidFill>
                <a:latin typeface="Averta Std ExtraBold" panose="00000900000000000000" pitchFamily="50" charset="0"/>
              </a:rPr>
              <a:t>khí</a:t>
            </a:r>
            <a:r>
              <a:rPr lang="en-US" sz="4000" dirty="0" smtClean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có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thể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bao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bọc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xung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quanh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một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thiên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thể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có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 smtClean="0">
                <a:solidFill>
                  <a:srgbClr val="EE4036"/>
                </a:solidFill>
                <a:latin typeface="Averta Std ExtraBold" panose="00000900000000000000" pitchFamily="50" charset="0"/>
              </a:rPr>
              <a:t>khối</a:t>
            </a:r>
            <a:r>
              <a:rPr lang="en-US" sz="4000" dirty="0" smtClean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lượng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lớn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 smtClean="0">
                <a:solidFill>
                  <a:srgbClr val="EE4036"/>
                </a:solidFill>
                <a:latin typeface="Averta Std ExtraBold" panose="00000900000000000000" pitchFamily="50" charset="0"/>
              </a:rPr>
              <a:t>và</a:t>
            </a:r>
            <a:r>
              <a:rPr lang="en-US" sz="4000" dirty="0" smtClean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nó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được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giữ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lại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bởi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trọng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lực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,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được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gọi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là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gì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?</a:t>
            </a:r>
          </a:p>
        </p:txBody>
      </p:sp>
      <p:sp>
        <p:nvSpPr>
          <p:cNvPr id="11" name="!!o3b">
            <a:extLst>
              <a:ext uri="{FF2B5EF4-FFF2-40B4-BE49-F238E27FC236}">
                <a16:creationId xmlns:a16="http://schemas.microsoft.com/office/drawing/2014/main" id="{56C7F922-027A-396A-352F-17A191FB5569}"/>
              </a:ext>
            </a:extLst>
          </p:cNvPr>
          <p:cNvSpPr/>
          <p:nvPr/>
        </p:nvSpPr>
        <p:spPr>
          <a:xfrm>
            <a:off x="1072033" y="5611160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2" name="!!o3c">
            <a:extLst>
              <a:ext uri="{FF2B5EF4-FFF2-40B4-BE49-F238E27FC236}">
                <a16:creationId xmlns:a16="http://schemas.microsoft.com/office/drawing/2014/main" id="{38B62123-0DC9-3263-B009-40186D894BF1}"/>
              </a:ext>
            </a:extLst>
          </p:cNvPr>
          <p:cNvSpPr/>
          <p:nvPr/>
        </p:nvSpPr>
        <p:spPr>
          <a:xfrm>
            <a:off x="2242772" y="5611160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3" name="!!3b">
            <a:extLst>
              <a:ext uri="{FF2B5EF4-FFF2-40B4-BE49-F238E27FC236}">
                <a16:creationId xmlns:a16="http://schemas.microsoft.com/office/drawing/2014/main" id="{44D84B0D-A15C-435F-5EB9-B54F4C803462}"/>
              </a:ext>
            </a:extLst>
          </p:cNvPr>
          <p:cNvSpPr txBox="1"/>
          <p:nvPr/>
        </p:nvSpPr>
        <p:spPr>
          <a:xfrm>
            <a:off x="1223078" y="5657323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k</a:t>
            </a:r>
          </a:p>
        </p:txBody>
      </p:sp>
      <p:sp>
        <p:nvSpPr>
          <p:cNvPr id="14" name="!!3c">
            <a:extLst>
              <a:ext uri="{FF2B5EF4-FFF2-40B4-BE49-F238E27FC236}">
                <a16:creationId xmlns:a16="http://schemas.microsoft.com/office/drawing/2014/main" id="{B772CAF2-7A0C-FDCC-AF97-C737F6D0A729}"/>
              </a:ext>
            </a:extLst>
          </p:cNvPr>
          <p:cNvSpPr txBox="1"/>
          <p:nvPr/>
        </p:nvSpPr>
        <p:spPr>
          <a:xfrm>
            <a:off x="2395614" y="5664279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15" name="!!o3c">
            <a:extLst>
              <a:ext uri="{FF2B5EF4-FFF2-40B4-BE49-F238E27FC236}">
                <a16:creationId xmlns:a16="http://schemas.microsoft.com/office/drawing/2014/main" id="{EE26A495-BC68-138D-78EF-1BA558A0F46D}"/>
              </a:ext>
            </a:extLst>
          </p:cNvPr>
          <p:cNvSpPr/>
          <p:nvPr/>
        </p:nvSpPr>
        <p:spPr>
          <a:xfrm>
            <a:off x="3403079" y="5611160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6" name="!!3c">
            <a:extLst>
              <a:ext uri="{FF2B5EF4-FFF2-40B4-BE49-F238E27FC236}">
                <a16:creationId xmlns:a16="http://schemas.microsoft.com/office/drawing/2014/main" id="{F22DDC43-EDD2-8E58-89B7-D3A59CE48773}"/>
              </a:ext>
            </a:extLst>
          </p:cNvPr>
          <p:cNvSpPr txBox="1"/>
          <p:nvPr/>
        </p:nvSpPr>
        <p:spPr>
          <a:xfrm>
            <a:off x="3567883" y="5664279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í</a:t>
            </a:r>
          </a:p>
        </p:txBody>
      </p:sp>
      <p:sp>
        <p:nvSpPr>
          <p:cNvPr id="17" name="!!o3b">
            <a:extLst>
              <a:ext uri="{FF2B5EF4-FFF2-40B4-BE49-F238E27FC236}">
                <a16:creationId xmlns:a16="http://schemas.microsoft.com/office/drawing/2014/main" id="{27D6D94A-F2CD-B0F3-441C-5A6F54523DFA}"/>
              </a:ext>
            </a:extLst>
          </p:cNvPr>
          <p:cNvSpPr/>
          <p:nvPr/>
        </p:nvSpPr>
        <p:spPr>
          <a:xfrm>
            <a:off x="7988350" y="5611160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8" name="!!o3c">
            <a:extLst>
              <a:ext uri="{FF2B5EF4-FFF2-40B4-BE49-F238E27FC236}">
                <a16:creationId xmlns:a16="http://schemas.microsoft.com/office/drawing/2014/main" id="{F44873DC-687B-F664-B47A-2C252B7CA9FF}"/>
              </a:ext>
            </a:extLst>
          </p:cNvPr>
          <p:cNvSpPr/>
          <p:nvPr/>
        </p:nvSpPr>
        <p:spPr>
          <a:xfrm>
            <a:off x="9159089" y="5611160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9" name="!!3b">
            <a:extLst>
              <a:ext uri="{FF2B5EF4-FFF2-40B4-BE49-F238E27FC236}">
                <a16:creationId xmlns:a16="http://schemas.microsoft.com/office/drawing/2014/main" id="{21F685A2-7691-0384-0970-420332A3F199}"/>
              </a:ext>
            </a:extLst>
          </p:cNvPr>
          <p:cNvSpPr txBox="1"/>
          <p:nvPr/>
        </p:nvSpPr>
        <p:spPr>
          <a:xfrm>
            <a:off x="8133575" y="5672460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ể</a:t>
            </a:r>
          </a:p>
        </p:txBody>
      </p:sp>
      <p:sp>
        <p:nvSpPr>
          <p:cNvPr id="20" name="!!3c">
            <a:extLst>
              <a:ext uri="{FF2B5EF4-FFF2-40B4-BE49-F238E27FC236}">
                <a16:creationId xmlns:a16="http://schemas.microsoft.com/office/drawing/2014/main" id="{F71089CA-AE6D-2E93-AC48-5E3493DA1A55}"/>
              </a:ext>
            </a:extLst>
          </p:cNvPr>
          <p:cNvSpPr txBox="1"/>
          <p:nvPr/>
        </p:nvSpPr>
        <p:spPr>
          <a:xfrm>
            <a:off x="9326040" y="5657323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pic>
        <p:nvPicPr>
          <p:cNvPr id="2050" name="Picture 2" descr="Bài 13. Khí quyển của Trái Đất. Các khối khí. Khí áp và gió - Hoc24"/>
          <p:cNvPicPr>
            <a:picLocks noChangeAspect="1" noChangeArrowheads="1"/>
          </p:cNvPicPr>
          <p:nvPr/>
        </p:nvPicPr>
        <p:blipFill rotWithShape="1">
          <a:blip r:embed="rId1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0"/>
          <a:stretch/>
        </p:blipFill>
        <p:spPr bwMode="auto">
          <a:xfrm>
            <a:off x="788862" y="1138307"/>
            <a:ext cx="3233709" cy="313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281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8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8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9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9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9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9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0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0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0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10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10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11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1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1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1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12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12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2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12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2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3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3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3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3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9" grpId="0"/>
      <p:bldP spid="99" grpId="1"/>
      <p:bldP spid="100" grpId="0"/>
      <p:bldP spid="100" grpId="1"/>
      <p:bldP spid="102" grpId="0"/>
      <p:bldP spid="102" grpId="1"/>
      <p:bldP spid="13" grpId="0"/>
      <p:bldP spid="13" grpId="1"/>
      <p:bldP spid="14" grpId="0"/>
      <p:bldP spid="14" grpId="1"/>
      <p:bldP spid="16" grpId="0"/>
      <p:bldP spid="16" grpId="1"/>
      <p:bldP spid="19" grpId="0"/>
      <p:bldP spid="19" grpId="1"/>
      <p:bldP spid="20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7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761384" y="1023564"/>
            <a:ext cx="9139395" cy="2912563"/>
          </a:xfrm>
          <a:prstGeom prst="roundRect">
            <a:avLst>
              <a:gd name="adj" fmla="val 10539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4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4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652905" y="4230546"/>
            <a:ext cx="3288936" cy="880471"/>
            <a:chOff x="4037538" y="4547895"/>
            <a:chExt cx="3288936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5" y="4547895"/>
              <a:ext cx="3257189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5073934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 là gì?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2123138" y="1278913"/>
            <a:ext cx="851681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Sa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mạc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lớn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nhất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hiện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nay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là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sa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mạc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nào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?</a:t>
            </a:r>
          </a:p>
        </p:txBody>
      </p:sp>
      <p:sp>
        <p:nvSpPr>
          <p:cNvPr id="37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3819527" y="554949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9" name="!!o4c">
            <a:extLst>
              <a:ext uri="{FF2B5EF4-FFF2-40B4-BE49-F238E27FC236}">
                <a16:creationId xmlns:a16="http://schemas.microsoft.com/office/drawing/2014/main" id="{A6C41A5A-F1F3-479E-886F-F6915960E5FC}"/>
              </a:ext>
            </a:extLst>
          </p:cNvPr>
          <p:cNvSpPr/>
          <p:nvPr/>
        </p:nvSpPr>
        <p:spPr>
          <a:xfrm>
            <a:off x="4976491" y="554949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50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3960741" y="5572869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51" name="!!4c">
            <a:extLst>
              <a:ext uri="{FF2B5EF4-FFF2-40B4-BE49-F238E27FC236}">
                <a16:creationId xmlns:a16="http://schemas.microsoft.com/office/drawing/2014/main" id="{6CE2AC29-8488-4255-8CC5-B05EF8ED2BCC}"/>
              </a:ext>
            </a:extLst>
          </p:cNvPr>
          <p:cNvSpPr txBox="1"/>
          <p:nvPr/>
        </p:nvSpPr>
        <p:spPr>
          <a:xfrm>
            <a:off x="5153542" y="5600021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m</a:t>
            </a:r>
          </a:p>
        </p:txBody>
      </p:sp>
      <p:sp>
        <p:nvSpPr>
          <p:cNvPr id="96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2654391" y="554949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2793653" y="5572869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98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8461192" y="5554592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9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6152205" y="554949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1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6309034" y="5592726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102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8613145" y="5572869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104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7305357" y="5554591"/>
            <a:ext cx="1024386" cy="101928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5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7471468" y="5605120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ự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83136700-02CF-4442-BDBD-D1E14B1CE3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C6B3A13-B1A5-4E10-97C1-2708BDFA80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7437B6B6-F3C4-4CCC-916A-917CDE9900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45F64F2D-6DA2-4348-98CC-253FFE21C8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DFDAC995-C52B-4A95-A28A-8172E0E5DC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136B6640-E6E1-4D80-ADAA-FD3DD9E65D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0B4131E8-A673-4BB0-95D3-29242445E2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36BDA17A-DB23-45D8-8D11-B78B53ADB18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D96310F7-E1E1-4AA9-811A-6C70C6DF5BE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5E017C85-5DAD-457C-B5DD-F3BAB948345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1EA53A7B-919E-456E-9512-861396F1A7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9BAF055C-5BE1-4E37-8EB0-E098FAF9F8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E152F6FA-703D-426C-800B-EA4A512F68C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9956F601-6BEA-4D35-A9CE-DC483264DD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1A1D4B74-F08C-4E37-AE94-EA6626121D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9781EDFB-5E40-417F-8975-5B44D33ED0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5FCB52DE-9491-487B-A218-CCFF7ABC71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98DED43E-F0B8-4CD0-8C69-DC3F71D150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DF883775-6A67-4A4A-84BB-35D8C63B969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74F28298-20FD-4F0D-9737-28FF2855C2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A347B3AB-2664-48A2-850C-EFFA8E52BF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F98185BC-E162-4531-BFCA-BE96906925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58467660-8104-4705-8F38-1DF0D0855E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E53B8DDF-30A9-45B4-91C4-CAFE61A268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F215461D-643C-46F0-B9BF-CED2FF22E7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D10A4024-EBE1-42C0-9304-C13FE34703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9099DF57-12AF-4630-83BF-DC32899B798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00B2893E-8591-48D3-8031-4FEDB4016E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13F2579-04EB-4461-A5E3-7B0DC899F9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pic>
        <p:nvPicPr>
          <p:cNvPr id="133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pic>
        <p:nvPicPr>
          <p:cNvPr id="1026" name="Picture 2" descr="Desert Clipart Transparent - Desert Clipart Png | Full Size PNG Download |  Seek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741" y="1852622"/>
            <a:ext cx="3055293" cy="19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19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6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6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6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6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7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7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7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2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8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9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9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10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0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10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0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0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1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1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1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1" grpId="0"/>
      <p:bldP spid="51" grpId="1"/>
      <p:bldP spid="97" grpId="0"/>
      <p:bldP spid="97" grpId="1"/>
      <p:bldP spid="101" grpId="0"/>
      <p:bldP spid="101" grpId="1"/>
      <p:bldP spid="102" grpId="0"/>
      <p:bldP spid="102" grpId="1"/>
      <p:bldP spid="105" grpId="0"/>
      <p:bldP spid="10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8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843458" y="1450420"/>
            <a:ext cx="10500428" cy="2006019"/>
          </a:xfrm>
          <a:prstGeom prst="roundRect">
            <a:avLst>
              <a:gd name="adj" fmla="val 5556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030491" y="4145187"/>
            <a:ext cx="3288936" cy="880471"/>
            <a:chOff x="4037538" y="4547895"/>
            <a:chExt cx="3288936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5" y="4547895"/>
              <a:ext cx="3257189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5073934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 là gì?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953111" y="1950098"/>
            <a:ext cx="10496874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Yếu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tố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ảnh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hưởng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lớn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nhất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đến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sự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phân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bố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thảm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thực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vật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của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trái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đất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?</a:t>
            </a:r>
          </a:p>
        </p:txBody>
      </p:sp>
      <p:sp>
        <p:nvSpPr>
          <p:cNvPr id="96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4834096" y="5573266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5009440" y="5623794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í</a:t>
            </a:r>
          </a:p>
        </p:txBody>
      </p:sp>
      <p:sp>
        <p:nvSpPr>
          <p:cNvPr id="98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3663038" y="5567516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0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3838382" y="5618044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102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2477006" y="5567516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3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2652350" y="5618044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k</a:t>
            </a:r>
          </a:p>
        </p:txBody>
      </p:sp>
      <p:sp>
        <p:nvSpPr>
          <p:cNvPr id="2" name="!!o4a">
            <a:extLst>
              <a:ext uri="{FF2B5EF4-FFF2-40B4-BE49-F238E27FC236}">
                <a16:creationId xmlns:a16="http://schemas.microsoft.com/office/drawing/2014/main" id="{026462DF-95A2-CB5C-FA96-7DC17C6C698F}"/>
              </a:ext>
            </a:extLst>
          </p:cNvPr>
          <p:cNvSpPr/>
          <p:nvPr/>
        </p:nvSpPr>
        <p:spPr>
          <a:xfrm>
            <a:off x="8390916" y="5569774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" name="!!4a">
            <a:extLst>
              <a:ext uri="{FF2B5EF4-FFF2-40B4-BE49-F238E27FC236}">
                <a16:creationId xmlns:a16="http://schemas.microsoft.com/office/drawing/2014/main" id="{BD9DD2F8-8FC9-4004-A43A-0A79ED369DC9}"/>
              </a:ext>
            </a:extLst>
          </p:cNvPr>
          <p:cNvSpPr txBox="1"/>
          <p:nvPr/>
        </p:nvSpPr>
        <p:spPr>
          <a:xfrm>
            <a:off x="8566260" y="5620302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4" name="!!o4a">
            <a:extLst>
              <a:ext uri="{FF2B5EF4-FFF2-40B4-BE49-F238E27FC236}">
                <a16:creationId xmlns:a16="http://schemas.microsoft.com/office/drawing/2014/main" id="{166ECF97-839C-C3DD-A818-94D394D27C98}"/>
              </a:ext>
            </a:extLst>
          </p:cNvPr>
          <p:cNvSpPr/>
          <p:nvPr/>
        </p:nvSpPr>
        <p:spPr>
          <a:xfrm>
            <a:off x="7219858" y="5564024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5" name="!!4a">
            <a:extLst>
              <a:ext uri="{FF2B5EF4-FFF2-40B4-BE49-F238E27FC236}">
                <a16:creationId xmlns:a16="http://schemas.microsoft.com/office/drawing/2014/main" id="{86C5B6E3-BF29-8D5C-CA57-AC8CDBBFBCDF}"/>
              </a:ext>
            </a:extLst>
          </p:cNvPr>
          <p:cNvSpPr txBox="1"/>
          <p:nvPr/>
        </p:nvSpPr>
        <p:spPr>
          <a:xfrm>
            <a:off x="7395202" y="5614552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ậ</a:t>
            </a:r>
          </a:p>
        </p:txBody>
      </p:sp>
      <p:sp>
        <p:nvSpPr>
          <p:cNvPr id="6" name="!!o4a">
            <a:extLst>
              <a:ext uri="{FF2B5EF4-FFF2-40B4-BE49-F238E27FC236}">
                <a16:creationId xmlns:a16="http://schemas.microsoft.com/office/drawing/2014/main" id="{24DB6CA0-7613-5CC5-969F-C13E99B86AE7}"/>
              </a:ext>
            </a:extLst>
          </p:cNvPr>
          <p:cNvSpPr/>
          <p:nvPr/>
        </p:nvSpPr>
        <p:spPr>
          <a:xfrm>
            <a:off x="6033826" y="5564024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" name="!!4a">
            <a:extLst>
              <a:ext uri="{FF2B5EF4-FFF2-40B4-BE49-F238E27FC236}">
                <a16:creationId xmlns:a16="http://schemas.microsoft.com/office/drawing/2014/main" id="{129BEC0B-03A2-0FD5-9506-5C3AE4EF5CAB}"/>
              </a:ext>
            </a:extLst>
          </p:cNvPr>
          <p:cNvSpPr txBox="1"/>
          <p:nvPr/>
        </p:nvSpPr>
        <p:spPr>
          <a:xfrm>
            <a:off x="6209170" y="5614552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83136700-02CF-4442-BDBD-D1E14B1CE3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EC6B3A13-B1A5-4E10-97C1-2708BDFA80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7437B6B6-F3C4-4CCC-916A-917CDE9900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45F64F2D-6DA2-4348-98CC-253FFE21C8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DFDAC995-C52B-4A95-A28A-8172E0E5DC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136B6640-E6E1-4D80-ADAA-FD3DD9E65D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0B4131E8-A673-4BB0-95D3-29242445E2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36BDA17A-DB23-45D8-8D11-B78B53ADB18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D96310F7-E1E1-4AA9-811A-6C70C6DF5BE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5E017C85-5DAD-457C-B5DD-F3BAB948345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1EA53A7B-919E-456E-9512-861396F1A7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9BAF055C-5BE1-4E37-8EB0-E098FAF9F8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E152F6FA-703D-426C-800B-EA4A512F68C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9956F601-6BEA-4D35-A9CE-DC483264DD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1A1D4B74-F08C-4E37-AE94-EA6626121D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9781EDFB-5E40-417F-8975-5B44D33ED0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5FCB52DE-9491-487B-A218-CCFF7ABC71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98DED43E-F0B8-4CD0-8C69-DC3F71D150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DF883775-6A67-4A4A-84BB-35D8C63B969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74F28298-20FD-4F0D-9737-28FF2855C2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A347B3AB-2664-48A2-850C-EFFA8E52BF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F98185BC-E162-4531-BFCA-BE96906925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58467660-8104-4705-8F38-1DF0D0855E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E53B8DDF-30A9-45B4-91C4-CAFE61A268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F215461D-643C-46F0-B9BF-CED2FF22E7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D10A4024-EBE1-42C0-9304-C13FE34703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9099DF57-12AF-4630-83BF-DC32899B798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00B2893E-8591-48D3-8031-4FEDB4016E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013F2579-04EB-4461-A5E3-7B0DC899F9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89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53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5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57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59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6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6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1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73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79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8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9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9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9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9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0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0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7" grpId="0"/>
      <p:bldP spid="97" grpId="1"/>
      <p:bldP spid="100" grpId="0"/>
      <p:bldP spid="100" grpId="1"/>
      <p:bldP spid="103" grpId="0"/>
      <p:bldP spid="103" grpId="1"/>
      <p:bldP spid="3" grpId="0"/>
      <p:bldP spid="3" grpId="1"/>
      <p:bldP spid="5" grpId="0"/>
      <p:bldP spid="5" grpId="1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799" y="1377096"/>
            <a:ext cx="10820400" cy="4360969"/>
            <a:chOff x="0" y="0"/>
            <a:chExt cx="4274726" cy="19837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52498" y="999626"/>
            <a:ext cx="5507503" cy="953502"/>
            <a:chOff x="0" y="0"/>
            <a:chExt cx="2175804" cy="3766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8" name="AutoShape 8"/>
          <p:cNvSpPr/>
          <p:nvPr/>
        </p:nvSpPr>
        <p:spPr>
          <a:xfrm rot="-5400000">
            <a:off x="-1391805" y="3655166"/>
            <a:ext cx="455614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-5400000">
            <a:off x="9013266" y="3655166"/>
            <a:ext cx="455614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10060547" y="754295"/>
            <a:ext cx="1750301" cy="1371600"/>
          </a:xfrm>
          <a:custGeom>
            <a:avLst/>
            <a:gdLst/>
            <a:ahLst/>
            <a:cxnLst/>
            <a:rect l="l" t="t" r="r" b="b"/>
            <a:pathLst>
              <a:path w="2625452" h="205740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304668" y="4126577"/>
            <a:ext cx="779412" cy="3388748"/>
          </a:xfrm>
          <a:custGeom>
            <a:avLst/>
            <a:gdLst/>
            <a:ahLst/>
            <a:cxnLst/>
            <a:rect l="l" t="t" r="r" b="b"/>
            <a:pathLst>
              <a:path w="1169118" h="5083122">
                <a:moveTo>
                  <a:pt x="0" y="0"/>
                </a:moveTo>
                <a:lnTo>
                  <a:pt x="1169118" y="0"/>
                </a:lnTo>
                <a:lnTo>
                  <a:pt x="1169118" y="5083122"/>
                </a:lnTo>
                <a:lnTo>
                  <a:pt x="0" y="50831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815450" y="885326"/>
            <a:ext cx="4567201" cy="1025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60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76154" y="2516208"/>
            <a:ext cx="9425294" cy="2913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ô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933" dirty="0">
              <a:solidFill>
                <a:srgbClr val="000000"/>
              </a:solidFill>
              <a:latin typeface="Quicksand Bold"/>
            </a:endParaRPr>
          </a:p>
          <a:p>
            <a:pPr algn="ctr"/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Câu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trả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lời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đúng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 </a:t>
            </a:r>
            <a:r>
              <a:rPr lang="en-US" sz="3200" dirty="0" smtClean="0">
                <a:solidFill>
                  <a:srgbClr val="C00000"/>
                </a:solidFill>
                <a:latin typeface="Averta Std ExtraBold" panose="00000900000000000000" pitchFamily="50" charset="0"/>
              </a:rPr>
              <a:t>+1đ</a:t>
            </a:r>
            <a:endParaRPr lang="en-US" sz="3200" dirty="0">
              <a:solidFill>
                <a:srgbClr val="C00000"/>
              </a:solidFill>
              <a:latin typeface="Averta Std ExtraBold" panose="00000900000000000000" pitchFamily="50" charset="0"/>
            </a:endParaRPr>
          </a:p>
          <a:p>
            <a:pPr algn="ctr"/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Từ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khóa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đúng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    </a:t>
            </a:r>
            <a:r>
              <a:rPr lang="en-US" sz="3200" b="1" dirty="0" smtClean="0">
                <a:solidFill>
                  <a:srgbClr val="C00000"/>
                </a:solidFill>
                <a:latin typeface="Averta Std ExtraBold" panose="00000900000000000000" pitchFamily="50" charset="0"/>
              </a:rPr>
              <a:t>+</a:t>
            </a:r>
            <a:r>
              <a:rPr lang="en-US" sz="3200" b="1" dirty="0">
                <a:solidFill>
                  <a:srgbClr val="C00000"/>
                </a:solidFill>
                <a:latin typeface="Averta Std ExtraBold" panose="00000900000000000000" pitchFamily="50" charset="0"/>
              </a:rPr>
              <a:t>3đ</a:t>
            </a:r>
          </a:p>
          <a:p>
            <a:pPr algn="ctr"/>
            <a:endParaRPr lang="en-US" sz="3200" dirty="0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15" name="Freeform 5"/>
          <p:cNvSpPr/>
          <p:nvPr/>
        </p:nvSpPr>
        <p:spPr>
          <a:xfrm rot="-2924207">
            <a:off x="-913427" y="-517647"/>
            <a:ext cx="2711864" cy="1632049"/>
          </a:xfrm>
          <a:custGeom>
            <a:avLst/>
            <a:gdLst/>
            <a:ahLst/>
            <a:cxnLst/>
            <a:rect l="l" t="t" r="r" b="b"/>
            <a:pathLst>
              <a:path w="4067796" h="2448074">
                <a:moveTo>
                  <a:pt x="0" y="0"/>
                </a:moveTo>
                <a:lnTo>
                  <a:pt x="4067797" y="0"/>
                </a:lnTo>
                <a:lnTo>
                  <a:pt x="4067797" y="2448074"/>
                </a:lnTo>
                <a:lnTo>
                  <a:pt x="0" y="24480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3662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lick.wav"/>
          </p:stSnd>
        </p:sndAc>
      </p:transition>
    </mc:Choice>
    <mc:Fallback xmlns="">
      <p:transition spd="med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5672" y="1990971"/>
            <a:ext cx="12740588" cy="8362459"/>
          </a:xfrm>
          <a:custGeom>
            <a:avLst/>
            <a:gdLst/>
            <a:ahLst/>
            <a:cxnLst/>
            <a:rect l="l" t="t" r="r" b="b"/>
            <a:pathLst>
              <a:path w="19110882" h="12543688">
                <a:moveTo>
                  <a:pt x="0" y="0"/>
                </a:moveTo>
                <a:lnTo>
                  <a:pt x="19110882" y="0"/>
                </a:lnTo>
                <a:lnTo>
                  <a:pt x="19110882" y="12543688"/>
                </a:lnTo>
                <a:lnTo>
                  <a:pt x="0" y="12543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55082" y="1827779"/>
            <a:ext cx="4479082" cy="2743200"/>
          </a:xfrm>
          <a:custGeom>
            <a:avLst/>
            <a:gdLst/>
            <a:ahLst/>
            <a:cxnLst/>
            <a:rect l="l" t="t" r="r" b="b"/>
            <a:pathLst>
              <a:path w="6718623" h="4114800">
                <a:moveTo>
                  <a:pt x="0" y="0"/>
                </a:moveTo>
                <a:lnTo>
                  <a:pt x="6718622" y="0"/>
                </a:lnTo>
                <a:lnTo>
                  <a:pt x="67186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897053" y="1601150"/>
            <a:ext cx="1508807" cy="1827850"/>
          </a:xfrm>
          <a:custGeom>
            <a:avLst/>
            <a:gdLst/>
            <a:ahLst/>
            <a:cxnLst/>
            <a:rect l="l" t="t" r="r" b="b"/>
            <a:pathLst>
              <a:path w="2263211" h="2741775">
                <a:moveTo>
                  <a:pt x="0" y="0"/>
                </a:moveTo>
                <a:lnTo>
                  <a:pt x="2263211" y="0"/>
                </a:lnTo>
                <a:lnTo>
                  <a:pt x="2263211" y="2741775"/>
                </a:lnTo>
                <a:lnTo>
                  <a:pt x="0" y="27417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514982" y="3429000"/>
            <a:ext cx="1243053" cy="1726463"/>
          </a:xfrm>
          <a:custGeom>
            <a:avLst/>
            <a:gdLst/>
            <a:ahLst/>
            <a:cxnLst/>
            <a:rect l="l" t="t" r="r" b="b"/>
            <a:pathLst>
              <a:path w="1864579" h="2589694">
                <a:moveTo>
                  <a:pt x="0" y="0"/>
                </a:moveTo>
                <a:lnTo>
                  <a:pt x="1864580" y="0"/>
                </a:lnTo>
                <a:lnTo>
                  <a:pt x="1864580" y="2589694"/>
                </a:lnTo>
                <a:lnTo>
                  <a:pt x="0" y="25896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136509" y="4570979"/>
            <a:ext cx="5326693" cy="4800600"/>
          </a:xfrm>
          <a:custGeom>
            <a:avLst/>
            <a:gdLst/>
            <a:ahLst/>
            <a:cxnLst/>
            <a:rect l="l" t="t" r="r" b="b"/>
            <a:pathLst>
              <a:path w="7990040" h="7200900">
                <a:moveTo>
                  <a:pt x="0" y="0"/>
                </a:moveTo>
                <a:lnTo>
                  <a:pt x="7990040" y="0"/>
                </a:lnTo>
                <a:lnTo>
                  <a:pt x="799004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021719" y="-592661"/>
            <a:ext cx="4876800" cy="1646508"/>
          </a:xfrm>
          <a:custGeom>
            <a:avLst/>
            <a:gdLst/>
            <a:ahLst/>
            <a:cxnLst/>
            <a:rect l="l" t="t" r="r" b="b"/>
            <a:pathLst>
              <a:path w="7315200" h="2469762">
                <a:moveTo>
                  <a:pt x="0" y="0"/>
                </a:moveTo>
                <a:lnTo>
                  <a:pt x="7315200" y="0"/>
                </a:lnTo>
                <a:lnTo>
                  <a:pt x="7315200" y="2469762"/>
                </a:lnTo>
                <a:lnTo>
                  <a:pt x="0" y="246976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57352" y="230593"/>
            <a:ext cx="1791591" cy="1557055"/>
          </a:xfrm>
          <a:custGeom>
            <a:avLst/>
            <a:gdLst/>
            <a:ahLst/>
            <a:cxnLst/>
            <a:rect l="l" t="t" r="r" b="b"/>
            <a:pathLst>
              <a:path w="2687386" h="2335582">
                <a:moveTo>
                  <a:pt x="0" y="0"/>
                </a:moveTo>
                <a:lnTo>
                  <a:pt x="2687386" y="0"/>
                </a:lnTo>
                <a:lnTo>
                  <a:pt x="2687386" y="2335583"/>
                </a:lnTo>
                <a:lnTo>
                  <a:pt x="0" y="233558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677018" y="2597625"/>
            <a:ext cx="283796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6"/>
              </a:lnSpc>
            </a:pPr>
            <a:r>
              <a:rPr lang="en-US" sz="4869" dirty="0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Question Time</a:t>
            </a:r>
          </a:p>
        </p:txBody>
      </p:sp>
      <p:sp>
        <p:nvSpPr>
          <p:cNvPr id="10" name="Freeform 8"/>
          <p:cNvSpPr/>
          <p:nvPr/>
        </p:nvSpPr>
        <p:spPr>
          <a:xfrm>
            <a:off x="328603" y="3880027"/>
            <a:ext cx="2260600" cy="3029590"/>
          </a:xfrm>
          <a:custGeom>
            <a:avLst/>
            <a:gdLst/>
            <a:ahLst/>
            <a:cxnLst/>
            <a:rect l="l" t="t" r="r" b="b"/>
            <a:pathLst>
              <a:path w="2993799" h="4020245">
                <a:moveTo>
                  <a:pt x="0" y="0"/>
                </a:moveTo>
                <a:lnTo>
                  <a:pt x="2993799" y="0"/>
                </a:lnTo>
                <a:lnTo>
                  <a:pt x="2993799" y="4020245"/>
                </a:lnTo>
                <a:lnTo>
                  <a:pt x="0" y="402024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8970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1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!!MatThu1">
            <a:extLst>
              <a:ext uri="{FF2B5EF4-FFF2-40B4-BE49-F238E27FC236}">
                <a16:creationId xmlns:a16="http://schemas.microsoft.com/office/drawing/2014/main" id="{FF7A0D74-D69A-4367-9CC2-1F9CAF74BF4C}"/>
              </a:ext>
            </a:extLst>
          </p:cNvPr>
          <p:cNvSpPr/>
          <p:nvPr/>
        </p:nvSpPr>
        <p:spPr>
          <a:xfrm>
            <a:off x="860832" y="779352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Graphic 114">
            <a:extLst>
              <a:ext uri="{FF2B5EF4-FFF2-40B4-BE49-F238E27FC236}">
                <a16:creationId xmlns:a16="http://schemas.microsoft.com/office/drawing/2014/main" id="{0CDE3B47-E0D9-4AF5-872D-162784AD522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3765" y="891945"/>
            <a:ext cx="254834" cy="295514"/>
          </a:xfrm>
          <a:prstGeom prst="rect">
            <a:avLst/>
          </a:prstGeom>
        </p:spPr>
      </p:pic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82F53C26-248E-4AEB-9999-D41DB034BA6C}"/>
              </a:ext>
            </a:extLst>
          </p:cNvPr>
          <p:cNvSpPr/>
          <p:nvPr/>
        </p:nvSpPr>
        <p:spPr>
          <a:xfrm>
            <a:off x="3658110" y="110667"/>
            <a:ext cx="4991454" cy="578619"/>
          </a:xfrm>
          <a:prstGeom prst="roundRect">
            <a:avLst>
              <a:gd name="adj" fmla="val 50000"/>
            </a:avLst>
          </a:prstGeom>
          <a:solidFill>
            <a:srgbClr val="FAA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!!1a">
            <a:extLst>
              <a:ext uri="{FF2B5EF4-FFF2-40B4-BE49-F238E27FC236}">
                <a16:creationId xmlns:a16="http://schemas.microsoft.com/office/drawing/2014/main" id="{65DA152C-4C6C-4037-B246-7F8E64CF95AF}"/>
              </a:ext>
            </a:extLst>
          </p:cNvPr>
          <p:cNvSpPr txBox="1"/>
          <p:nvPr/>
        </p:nvSpPr>
        <p:spPr>
          <a:xfrm>
            <a:off x="4120108" y="101562"/>
            <a:ext cx="4130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Giải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mã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 ô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chữ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AE76C8D-9DAB-4AE4-B856-EF1264754410}"/>
              </a:ext>
            </a:extLst>
          </p:cNvPr>
          <p:cNvGrpSpPr/>
          <p:nvPr/>
        </p:nvGrpSpPr>
        <p:grpSpPr>
          <a:xfrm>
            <a:off x="8073235" y="160058"/>
            <a:ext cx="513459" cy="482949"/>
            <a:chOff x="3626754" y="167081"/>
            <a:chExt cx="801748" cy="80174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0969534-CFCB-490A-B85D-0A21214B9032}"/>
                </a:ext>
              </a:extLst>
            </p:cNvPr>
            <p:cNvSpPr/>
            <p:nvPr/>
          </p:nvSpPr>
          <p:spPr>
            <a:xfrm>
              <a:off x="3626754" y="167081"/>
              <a:ext cx="801748" cy="8017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0FCD2E41-0FD0-41DB-AD3C-1D1992610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3825" y="314152"/>
              <a:ext cx="507606" cy="507606"/>
            </a:xfrm>
            <a:prstGeom prst="rect">
              <a:avLst/>
            </a:prstGeom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0D076BC-083F-4DED-A9EC-590CC6F2322B}"/>
              </a:ext>
            </a:extLst>
          </p:cNvPr>
          <p:cNvGrpSpPr/>
          <p:nvPr/>
        </p:nvGrpSpPr>
        <p:grpSpPr>
          <a:xfrm>
            <a:off x="3720726" y="160058"/>
            <a:ext cx="484416" cy="482949"/>
            <a:chOff x="7758026" y="167081"/>
            <a:chExt cx="801748" cy="801748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15B0F43-30BD-457C-A1E0-2F776DBE37BB}"/>
                </a:ext>
              </a:extLst>
            </p:cNvPr>
            <p:cNvSpPr/>
            <p:nvPr/>
          </p:nvSpPr>
          <p:spPr>
            <a:xfrm>
              <a:off x="7758026" y="167081"/>
              <a:ext cx="801748" cy="8017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26DAE24C-9B8A-489A-AAEE-BFA50806E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097" y="294064"/>
              <a:ext cx="507606" cy="507606"/>
            </a:xfrm>
            <a:prstGeom prst="rect">
              <a:avLst/>
            </a:prstGeom>
          </p:spPr>
        </p:pic>
      </p:grpSp>
      <p:pic>
        <p:nvPicPr>
          <p:cNvPr id="92" name="!!MatThu1a">
            <a:hlinkClick r:id="rId10" action="ppaction://hlinksldjump"/>
            <a:extLst>
              <a:ext uri="{FF2B5EF4-FFF2-40B4-BE49-F238E27FC236}">
                <a16:creationId xmlns:a16="http://schemas.microsoft.com/office/drawing/2014/main" id="{759713D9-016F-4D25-B5FE-5E989EF607F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0504" y="938810"/>
            <a:ext cx="310145" cy="201781"/>
          </a:xfrm>
          <a:prstGeom prst="rect">
            <a:avLst/>
          </a:prstGeom>
        </p:spPr>
      </p:pic>
      <p:sp>
        <p:nvSpPr>
          <p:cNvPr id="137" name="!!MatThu1">
            <a:extLst>
              <a:ext uri="{FF2B5EF4-FFF2-40B4-BE49-F238E27FC236}">
                <a16:creationId xmlns:a16="http://schemas.microsoft.com/office/drawing/2014/main" id="{2BB0A805-A474-4484-A71F-E405B1CC8ACF}"/>
              </a:ext>
            </a:extLst>
          </p:cNvPr>
          <p:cNvSpPr/>
          <p:nvPr/>
        </p:nvSpPr>
        <p:spPr>
          <a:xfrm>
            <a:off x="860832" y="1527365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" name="Graphic 137">
            <a:extLst>
              <a:ext uri="{FF2B5EF4-FFF2-40B4-BE49-F238E27FC236}">
                <a16:creationId xmlns:a16="http://schemas.microsoft.com/office/drawing/2014/main" id="{3F0018E5-4EDC-44E3-952B-51A811C5798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3765" y="1639958"/>
            <a:ext cx="254834" cy="295514"/>
          </a:xfrm>
          <a:prstGeom prst="rect">
            <a:avLst/>
          </a:prstGeom>
        </p:spPr>
      </p:pic>
      <p:pic>
        <p:nvPicPr>
          <p:cNvPr id="139" name="!!MatThu1a">
            <a:hlinkClick r:id="rId13" action="ppaction://hlinksldjump"/>
            <a:extLst>
              <a:ext uri="{FF2B5EF4-FFF2-40B4-BE49-F238E27FC236}">
                <a16:creationId xmlns:a16="http://schemas.microsoft.com/office/drawing/2014/main" id="{8FEB8EA3-E6DE-41C1-934A-80E23C1CCFC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0504" y="1686825"/>
            <a:ext cx="310145" cy="201781"/>
          </a:xfrm>
          <a:prstGeom prst="rect">
            <a:avLst/>
          </a:prstGeom>
        </p:spPr>
      </p:pic>
      <p:sp>
        <p:nvSpPr>
          <p:cNvPr id="140" name="!!MatThu1">
            <a:extLst>
              <a:ext uri="{FF2B5EF4-FFF2-40B4-BE49-F238E27FC236}">
                <a16:creationId xmlns:a16="http://schemas.microsoft.com/office/drawing/2014/main" id="{AADCC31D-3A57-4FC3-8711-A84E111F24C2}"/>
              </a:ext>
            </a:extLst>
          </p:cNvPr>
          <p:cNvSpPr/>
          <p:nvPr/>
        </p:nvSpPr>
        <p:spPr>
          <a:xfrm>
            <a:off x="853527" y="4536566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Graphic 140">
            <a:extLst>
              <a:ext uri="{FF2B5EF4-FFF2-40B4-BE49-F238E27FC236}">
                <a16:creationId xmlns:a16="http://schemas.microsoft.com/office/drawing/2014/main" id="{FDB6CE45-0237-4C09-AECD-4B598A7DF63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6460" y="4649159"/>
            <a:ext cx="254834" cy="295514"/>
          </a:xfrm>
          <a:prstGeom prst="rect">
            <a:avLst/>
          </a:prstGeom>
        </p:spPr>
      </p:pic>
      <p:pic>
        <p:nvPicPr>
          <p:cNvPr id="142" name="!!MatThu1a">
            <a:hlinkClick r:id="rId14" action="ppaction://hlinksldjump"/>
            <a:extLst>
              <a:ext uri="{FF2B5EF4-FFF2-40B4-BE49-F238E27FC236}">
                <a16:creationId xmlns:a16="http://schemas.microsoft.com/office/drawing/2014/main" id="{2AA00903-6C86-4CB9-91CD-E4B0DE42A70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3199" y="4696026"/>
            <a:ext cx="310145" cy="201781"/>
          </a:xfrm>
          <a:prstGeom prst="rect">
            <a:avLst/>
          </a:prstGeom>
        </p:spPr>
      </p:pic>
      <p:sp>
        <p:nvSpPr>
          <p:cNvPr id="143" name="!!MatThu1">
            <a:extLst>
              <a:ext uri="{FF2B5EF4-FFF2-40B4-BE49-F238E27FC236}">
                <a16:creationId xmlns:a16="http://schemas.microsoft.com/office/drawing/2014/main" id="{DE1A8A01-921B-4AEF-9A37-0ED3277EF1E1}"/>
              </a:ext>
            </a:extLst>
          </p:cNvPr>
          <p:cNvSpPr/>
          <p:nvPr/>
        </p:nvSpPr>
        <p:spPr>
          <a:xfrm>
            <a:off x="853527" y="3751468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B66EF857-DAC1-4693-8ADB-F9D93F4FACF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6460" y="3864061"/>
            <a:ext cx="254834" cy="295514"/>
          </a:xfrm>
          <a:prstGeom prst="rect">
            <a:avLst/>
          </a:prstGeom>
        </p:spPr>
      </p:pic>
      <p:pic>
        <p:nvPicPr>
          <p:cNvPr id="145" name="!!MatThu1a">
            <a:hlinkClick r:id="rId15" action="ppaction://hlinksldjump"/>
            <a:extLst>
              <a:ext uri="{FF2B5EF4-FFF2-40B4-BE49-F238E27FC236}">
                <a16:creationId xmlns:a16="http://schemas.microsoft.com/office/drawing/2014/main" id="{D91C1DFE-104B-4C42-B303-F797BEC9828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3199" y="3910928"/>
            <a:ext cx="310145" cy="201781"/>
          </a:xfrm>
          <a:prstGeom prst="rect">
            <a:avLst/>
          </a:prstGeom>
        </p:spPr>
      </p:pic>
      <p:sp>
        <p:nvSpPr>
          <p:cNvPr id="146" name="!!MatThu1">
            <a:extLst>
              <a:ext uri="{FF2B5EF4-FFF2-40B4-BE49-F238E27FC236}">
                <a16:creationId xmlns:a16="http://schemas.microsoft.com/office/drawing/2014/main" id="{A3B1B0E2-736F-4FE2-9DF4-B62E45A9A20E}"/>
              </a:ext>
            </a:extLst>
          </p:cNvPr>
          <p:cNvSpPr/>
          <p:nvPr/>
        </p:nvSpPr>
        <p:spPr>
          <a:xfrm>
            <a:off x="853527" y="2990552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7" name="Graphic 146">
            <a:extLst>
              <a:ext uri="{FF2B5EF4-FFF2-40B4-BE49-F238E27FC236}">
                <a16:creationId xmlns:a16="http://schemas.microsoft.com/office/drawing/2014/main" id="{54B70B13-66CB-4E0D-9307-4992919E6AD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6460" y="3103145"/>
            <a:ext cx="254834" cy="295514"/>
          </a:xfrm>
          <a:prstGeom prst="rect">
            <a:avLst/>
          </a:prstGeom>
        </p:spPr>
      </p:pic>
      <p:pic>
        <p:nvPicPr>
          <p:cNvPr id="148" name="!!MatThu1a">
            <a:hlinkClick r:id="rId16" action="ppaction://hlinksldjump"/>
            <a:extLst>
              <a:ext uri="{FF2B5EF4-FFF2-40B4-BE49-F238E27FC236}">
                <a16:creationId xmlns:a16="http://schemas.microsoft.com/office/drawing/2014/main" id="{8BD5F47D-C2C3-46F3-AC14-E62A4807A5C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3199" y="3150012"/>
            <a:ext cx="310145" cy="201781"/>
          </a:xfrm>
          <a:prstGeom prst="rect">
            <a:avLst/>
          </a:prstGeom>
        </p:spPr>
      </p:pic>
      <p:sp>
        <p:nvSpPr>
          <p:cNvPr id="149" name="!!MatThu1">
            <a:extLst>
              <a:ext uri="{FF2B5EF4-FFF2-40B4-BE49-F238E27FC236}">
                <a16:creationId xmlns:a16="http://schemas.microsoft.com/office/drawing/2014/main" id="{C3960F29-9679-4175-9B34-026347A9CC93}"/>
              </a:ext>
            </a:extLst>
          </p:cNvPr>
          <p:cNvSpPr/>
          <p:nvPr/>
        </p:nvSpPr>
        <p:spPr>
          <a:xfrm>
            <a:off x="853527" y="2256960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Graphic 149">
            <a:extLst>
              <a:ext uri="{FF2B5EF4-FFF2-40B4-BE49-F238E27FC236}">
                <a16:creationId xmlns:a16="http://schemas.microsoft.com/office/drawing/2014/main" id="{1030DB5F-DDB4-4CF8-99B7-F7B34C4EAE4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6460" y="2369553"/>
            <a:ext cx="254834" cy="295514"/>
          </a:xfrm>
          <a:prstGeom prst="rect">
            <a:avLst/>
          </a:prstGeom>
        </p:spPr>
      </p:pic>
      <p:pic>
        <p:nvPicPr>
          <p:cNvPr id="151" name="!!MatThu1a">
            <a:hlinkClick r:id="rId17" action="ppaction://hlinksldjump"/>
            <a:extLst>
              <a:ext uri="{FF2B5EF4-FFF2-40B4-BE49-F238E27FC236}">
                <a16:creationId xmlns:a16="http://schemas.microsoft.com/office/drawing/2014/main" id="{CFAF447D-BB29-4642-867C-E970760CCA5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3199" y="2416420"/>
            <a:ext cx="310145" cy="201781"/>
          </a:xfrm>
          <a:prstGeom prst="rect">
            <a:avLst/>
          </a:prstGeom>
        </p:spPr>
      </p:pic>
      <p:sp>
        <p:nvSpPr>
          <p:cNvPr id="135" name="!!MatThu1">
            <a:extLst>
              <a:ext uri="{FF2B5EF4-FFF2-40B4-BE49-F238E27FC236}">
                <a16:creationId xmlns:a16="http://schemas.microsoft.com/office/drawing/2014/main" id="{AADCC31D-3A57-4FC3-8711-A84E111F24C2}"/>
              </a:ext>
            </a:extLst>
          </p:cNvPr>
          <p:cNvSpPr/>
          <p:nvPr/>
        </p:nvSpPr>
        <p:spPr>
          <a:xfrm>
            <a:off x="845149" y="5309227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6" name="Graphic 140">
            <a:extLst>
              <a:ext uri="{FF2B5EF4-FFF2-40B4-BE49-F238E27FC236}">
                <a16:creationId xmlns:a16="http://schemas.microsoft.com/office/drawing/2014/main" id="{FDB6CE45-0237-4C09-AECD-4B598A7DF63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8082" y="5421820"/>
            <a:ext cx="254834" cy="295514"/>
          </a:xfrm>
          <a:prstGeom prst="rect">
            <a:avLst/>
          </a:prstGeom>
        </p:spPr>
      </p:pic>
      <p:pic>
        <p:nvPicPr>
          <p:cNvPr id="152" name="!!MatThu1a">
            <a:hlinkClick r:id="rId18" action="ppaction://hlinksldjump"/>
            <a:extLst>
              <a:ext uri="{FF2B5EF4-FFF2-40B4-BE49-F238E27FC236}">
                <a16:creationId xmlns:a16="http://schemas.microsoft.com/office/drawing/2014/main" id="{2AA00903-6C86-4CB9-91CD-E4B0DE42A70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4821" y="5468687"/>
            <a:ext cx="310145" cy="201781"/>
          </a:xfrm>
          <a:prstGeom prst="rect">
            <a:avLst/>
          </a:prstGeom>
        </p:spPr>
      </p:pic>
      <p:sp>
        <p:nvSpPr>
          <p:cNvPr id="169" name="!!MatThu1">
            <a:extLst>
              <a:ext uri="{FF2B5EF4-FFF2-40B4-BE49-F238E27FC236}">
                <a16:creationId xmlns:a16="http://schemas.microsoft.com/office/drawing/2014/main" id="{AADCC31D-3A57-4FC3-8711-A84E111F24C2}"/>
              </a:ext>
            </a:extLst>
          </p:cNvPr>
          <p:cNvSpPr/>
          <p:nvPr/>
        </p:nvSpPr>
        <p:spPr>
          <a:xfrm>
            <a:off x="853527" y="6092712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0" name="Graphic 140">
            <a:extLst>
              <a:ext uri="{FF2B5EF4-FFF2-40B4-BE49-F238E27FC236}">
                <a16:creationId xmlns:a16="http://schemas.microsoft.com/office/drawing/2014/main" id="{FDB6CE45-0237-4C09-AECD-4B598A7DF63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6460" y="6205305"/>
            <a:ext cx="254834" cy="295514"/>
          </a:xfrm>
          <a:prstGeom prst="rect">
            <a:avLst/>
          </a:prstGeom>
        </p:spPr>
      </p:pic>
      <p:pic>
        <p:nvPicPr>
          <p:cNvPr id="171" name="!!MatThu1a">
            <a:hlinkClick r:id="rId19" action="ppaction://hlinksldjump"/>
            <a:extLst>
              <a:ext uri="{FF2B5EF4-FFF2-40B4-BE49-F238E27FC236}">
                <a16:creationId xmlns:a16="http://schemas.microsoft.com/office/drawing/2014/main" id="{2AA00903-6C86-4CB9-91CD-E4B0DE42A70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3199" y="6252172"/>
            <a:ext cx="310145" cy="20178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901316" y="887651"/>
            <a:ext cx="587974" cy="587974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ounded Rectangle 153"/>
          <p:cNvSpPr/>
          <p:nvPr/>
        </p:nvSpPr>
        <p:spPr>
          <a:xfrm>
            <a:off x="5901316" y="1619666"/>
            <a:ext cx="587974" cy="587974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ounded Rectangle 156"/>
          <p:cNvSpPr/>
          <p:nvPr/>
        </p:nvSpPr>
        <p:spPr>
          <a:xfrm>
            <a:off x="5901316" y="2351681"/>
            <a:ext cx="587974" cy="587974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ounded Rectangle 158"/>
          <p:cNvSpPr/>
          <p:nvPr/>
        </p:nvSpPr>
        <p:spPr>
          <a:xfrm>
            <a:off x="5901316" y="3083696"/>
            <a:ext cx="587974" cy="587974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ounded Rectangle 164"/>
          <p:cNvSpPr/>
          <p:nvPr/>
        </p:nvSpPr>
        <p:spPr>
          <a:xfrm>
            <a:off x="5901316" y="3815711"/>
            <a:ext cx="587974" cy="587974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ounded Rectangle 165"/>
          <p:cNvSpPr/>
          <p:nvPr/>
        </p:nvSpPr>
        <p:spPr>
          <a:xfrm>
            <a:off x="5901316" y="4547726"/>
            <a:ext cx="587974" cy="587974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ounded Rectangle 166"/>
          <p:cNvSpPr/>
          <p:nvPr/>
        </p:nvSpPr>
        <p:spPr>
          <a:xfrm>
            <a:off x="5901316" y="5279741"/>
            <a:ext cx="587974" cy="587974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ounded Rectangle 171"/>
          <p:cNvSpPr/>
          <p:nvPr/>
        </p:nvSpPr>
        <p:spPr>
          <a:xfrm>
            <a:off x="5901316" y="6011756"/>
            <a:ext cx="587974" cy="587974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ounded Rectangle 172"/>
          <p:cNvSpPr/>
          <p:nvPr/>
        </p:nvSpPr>
        <p:spPr>
          <a:xfrm>
            <a:off x="6600647" y="887651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ounded Rectangle 173"/>
          <p:cNvSpPr/>
          <p:nvPr/>
        </p:nvSpPr>
        <p:spPr>
          <a:xfrm>
            <a:off x="6600647" y="1619666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ounded Rectangle 182"/>
          <p:cNvSpPr/>
          <p:nvPr/>
        </p:nvSpPr>
        <p:spPr>
          <a:xfrm>
            <a:off x="6600647" y="3083696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ounded Rectangle 183"/>
          <p:cNvSpPr/>
          <p:nvPr/>
        </p:nvSpPr>
        <p:spPr>
          <a:xfrm>
            <a:off x="6600647" y="3815711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ounded Rectangle 184"/>
          <p:cNvSpPr/>
          <p:nvPr/>
        </p:nvSpPr>
        <p:spPr>
          <a:xfrm>
            <a:off x="6600647" y="4547726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ounded Rectangle 185"/>
          <p:cNvSpPr/>
          <p:nvPr/>
        </p:nvSpPr>
        <p:spPr>
          <a:xfrm>
            <a:off x="6600647" y="5279741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ounded Rectangle 186"/>
          <p:cNvSpPr/>
          <p:nvPr/>
        </p:nvSpPr>
        <p:spPr>
          <a:xfrm>
            <a:off x="6600647" y="6011756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ounded Rectangle 207"/>
          <p:cNvSpPr/>
          <p:nvPr/>
        </p:nvSpPr>
        <p:spPr>
          <a:xfrm>
            <a:off x="7285407" y="887651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ounded Rectangle 208"/>
          <p:cNvSpPr/>
          <p:nvPr/>
        </p:nvSpPr>
        <p:spPr>
          <a:xfrm>
            <a:off x="7285407" y="1619666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ounded Rectangle 214"/>
          <p:cNvSpPr/>
          <p:nvPr/>
        </p:nvSpPr>
        <p:spPr>
          <a:xfrm>
            <a:off x="7285407" y="3083696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ounded Rectangle 215"/>
          <p:cNvSpPr/>
          <p:nvPr/>
        </p:nvSpPr>
        <p:spPr>
          <a:xfrm>
            <a:off x="7285407" y="3815711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ounded Rectangle 216"/>
          <p:cNvSpPr/>
          <p:nvPr/>
        </p:nvSpPr>
        <p:spPr>
          <a:xfrm>
            <a:off x="7285407" y="4547726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ounded Rectangle 217"/>
          <p:cNvSpPr/>
          <p:nvPr/>
        </p:nvSpPr>
        <p:spPr>
          <a:xfrm>
            <a:off x="7285407" y="5279741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ounded Rectangle 218"/>
          <p:cNvSpPr/>
          <p:nvPr/>
        </p:nvSpPr>
        <p:spPr>
          <a:xfrm>
            <a:off x="7285407" y="6011756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ounded Rectangle 219"/>
          <p:cNvSpPr/>
          <p:nvPr/>
        </p:nvSpPr>
        <p:spPr>
          <a:xfrm>
            <a:off x="7970167" y="887651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ounded Rectangle 220"/>
          <p:cNvSpPr/>
          <p:nvPr/>
        </p:nvSpPr>
        <p:spPr>
          <a:xfrm>
            <a:off x="7970167" y="1619666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ounded Rectangle 225"/>
          <p:cNvSpPr/>
          <p:nvPr/>
        </p:nvSpPr>
        <p:spPr>
          <a:xfrm>
            <a:off x="7970167" y="3815711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ounded Rectangle 226"/>
          <p:cNvSpPr/>
          <p:nvPr/>
        </p:nvSpPr>
        <p:spPr>
          <a:xfrm>
            <a:off x="7970167" y="4547726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ounded Rectangle 227"/>
          <p:cNvSpPr/>
          <p:nvPr/>
        </p:nvSpPr>
        <p:spPr>
          <a:xfrm>
            <a:off x="7970167" y="5279741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ounded Rectangle 228"/>
          <p:cNvSpPr/>
          <p:nvPr/>
        </p:nvSpPr>
        <p:spPr>
          <a:xfrm>
            <a:off x="7970167" y="6011756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ounded Rectangle 229"/>
          <p:cNvSpPr/>
          <p:nvPr/>
        </p:nvSpPr>
        <p:spPr>
          <a:xfrm>
            <a:off x="8654927" y="887651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ounded Rectangle 237"/>
          <p:cNvSpPr/>
          <p:nvPr/>
        </p:nvSpPr>
        <p:spPr>
          <a:xfrm>
            <a:off x="8654927" y="4547726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ounded Rectangle 238"/>
          <p:cNvSpPr/>
          <p:nvPr/>
        </p:nvSpPr>
        <p:spPr>
          <a:xfrm>
            <a:off x="8654927" y="5279741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ounded Rectangle 246"/>
          <p:cNvSpPr/>
          <p:nvPr/>
        </p:nvSpPr>
        <p:spPr>
          <a:xfrm>
            <a:off x="9339687" y="4547726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ounded Rectangle 258"/>
          <p:cNvSpPr/>
          <p:nvPr/>
        </p:nvSpPr>
        <p:spPr>
          <a:xfrm>
            <a:off x="10024447" y="4547726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ounded Rectangle 272"/>
          <p:cNvSpPr/>
          <p:nvPr/>
        </p:nvSpPr>
        <p:spPr>
          <a:xfrm>
            <a:off x="2477516" y="3083696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ounded Rectangle 280"/>
          <p:cNvSpPr/>
          <p:nvPr/>
        </p:nvSpPr>
        <p:spPr>
          <a:xfrm>
            <a:off x="3162276" y="3083696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ounded Rectangle 281"/>
          <p:cNvSpPr/>
          <p:nvPr/>
        </p:nvSpPr>
        <p:spPr>
          <a:xfrm>
            <a:off x="3162276" y="3815711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ounded Rectangle 286"/>
          <p:cNvSpPr/>
          <p:nvPr/>
        </p:nvSpPr>
        <p:spPr>
          <a:xfrm>
            <a:off x="3847036" y="1619666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ounded Rectangle 288"/>
          <p:cNvSpPr/>
          <p:nvPr/>
        </p:nvSpPr>
        <p:spPr>
          <a:xfrm>
            <a:off x="3847036" y="3083696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ounded Rectangle 289"/>
          <p:cNvSpPr/>
          <p:nvPr/>
        </p:nvSpPr>
        <p:spPr>
          <a:xfrm>
            <a:off x="3847036" y="3815711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ounded Rectangle 294"/>
          <p:cNvSpPr/>
          <p:nvPr/>
        </p:nvSpPr>
        <p:spPr>
          <a:xfrm>
            <a:off x="4531796" y="1619666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ounded Rectangle 295"/>
          <p:cNvSpPr/>
          <p:nvPr/>
        </p:nvSpPr>
        <p:spPr>
          <a:xfrm>
            <a:off x="4531796" y="2351681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ounded Rectangle 296"/>
          <p:cNvSpPr/>
          <p:nvPr/>
        </p:nvSpPr>
        <p:spPr>
          <a:xfrm>
            <a:off x="4531796" y="3083696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ounded Rectangle 297"/>
          <p:cNvSpPr/>
          <p:nvPr/>
        </p:nvSpPr>
        <p:spPr>
          <a:xfrm>
            <a:off x="4531796" y="3815711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ounded Rectangle 300"/>
          <p:cNvSpPr/>
          <p:nvPr/>
        </p:nvSpPr>
        <p:spPr>
          <a:xfrm>
            <a:off x="4531796" y="6011756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ounded Rectangle 302"/>
          <p:cNvSpPr/>
          <p:nvPr/>
        </p:nvSpPr>
        <p:spPr>
          <a:xfrm>
            <a:off x="5216556" y="1619666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ounded Rectangle 303"/>
          <p:cNvSpPr/>
          <p:nvPr/>
        </p:nvSpPr>
        <p:spPr>
          <a:xfrm>
            <a:off x="5216556" y="2351681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ounded Rectangle 304"/>
          <p:cNvSpPr/>
          <p:nvPr/>
        </p:nvSpPr>
        <p:spPr>
          <a:xfrm>
            <a:off x="5216556" y="3083696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ounded Rectangle 305"/>
          <p:cNvSpPr/>
          <p:nvPr/>
        </p:nvSpPr>
        <p:spPr>
          <a:xfrm>
            <a:off x="5216556" y="3815711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ounded Rectangle 306"/>
          <p:cNvSpPr/>
          <p:nvPr/>
        </p:nvSpPr>
        <p:spPr>
          <a:xfrm>
            <a:off x="5216556" y="4547726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ounded Rectangle 307"/>
          <p:cNvSpPr/>
          <p:nvPr/>
        </p:nvSpPr>
        <p:spPr>
          <a:xfrm>
            <a:off x="5216556" y="5279741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ounded Rectangle 308"/>
          <p:cNvSpPr/>
          <p:nvPr/>
        </p:nvSpPr>
        <p:spPr>
          <a:xfrm>
            <a:off x="5216556" y="6011756"/>
            <a:ext cx="587974" cy="587974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!!1a">
            <a:extLst>
              <a:ext uri="{FF2B5EF4-FFF2-40B4-BE49-F238E27FC236}">
                <a16:creationId xmlns:a16="http://schemas.microsoft.com/office/drawing/2014/main" id="{A4C5BF4D-AF3F-4127-9FFB-EAAC0C17D6EF}"/>
              </a:ext>
            </a:extLst>
          </p:cNvPr>
          <p:cNvSpPr txBox="1"/>
          <p:nvPr/>
        </p:nvSpPr>
        <p:spPr>
          <a:xfrm>
            <a:off x="5964218" y="873246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s</a:t>
            </a:r>
          </a:p>
        </p:txBody>
      </p:sp>
      <p:sp>
        <p:nvSpPr>
          <p:cNvPr id="311" name="!!1b">
            <a:extLst>
              <a:ext uri="{FF2B5EF4-FFF2-40B4-BE49-F238E27FC236}">
                <a16:creationId xmlns:a16="http://schemas.microsoft.com/office/drawing/2014/main" id="{4E56BF15-812F-4F84-BAE1-53E891CC19A0}"/>
              </a:ext>
            </a:extLst>
          </p:cNvPr>
          <p:cNvSpPr txBox="1"/>
          <p:nvPr/>
        </p:nvSpPr>
        <p:spPr>
          <a:xfrm>
            <a:off x="6685075" y="873245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312" name="!!1b">
            <a:extLst>
              <a:ext uri="{FF2B5EF4-FFF2-40B4-BE49-F238E27FC236}">
                <a16:creationId xmlns:a16="http://schemas.microsoft.com/office/drawing/2014/main" id="{80096221-4F47-478A-8870-9E3B047E13ED}"/>
              </a:ext>
            </a:extLst>
          </p:cNvPr>
          <p:cNvSpPr txBox="1"/>
          <p:nvPr/>
        </p:nvSpPr>
        <p:spPr>
          <a:xfrm>
            <a:off x="5947231" y="1637316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313" name="!!3d">
            <a:extLst>
              <a:ext uri="{FF2B5EF4-FFF2-40B4-BE49-F238E27FC236}">
                <a16:creationId xmlns:a16="http://schemas.microsoft.com/office/drawing/2014/main" id="{8AEA43A7-2C03-42AB-B340-1270A6DF37BC}"/>
              </a:ext>
            </a:extLst>
          </p:cNvPr>
          <p:cNvSpPr txBox="1"/>
          <p:nvPr/>
        </p:nvSpPr>
        <p:spPr>
          <a:xfrm>
            <a:off x="5964218" y="2342190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314" name="!!4b">
            <a:extLst>
              <a:ext uri="{FF2B5EF4-FFF2-40B4-BE49-F238E27FC236}">
                <a16:creationId xmlns:a16="http://schemas.microsoft.com/office/drawing/2014/main" id="{E5A34208-80A6-4370-A798-D80ED92CD4C5}"/>
              </a:ext>
            </a:extLst>
          </p:cNvPr>
          <p:cNvSpPr txBox="1"/>
          <p:nvPr/>
        </p:nvSpPr>
        <p:spPr>
          <a:xfrm>
            <a:off x="5983031" y="3073580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315" name="!!4c">
            <a:extLst>
              <a:ext uri="{FF2B5EF4-FFF2-40B4-BE49-F238E27FC236}">
                <a16:creationId xmlns:a16="http://schemas.microsoft.com/office/drawing/2014/main" id="{8356DB26-E9BF-414B-8AC7-E1769603FF32}"/>
              </a:ext>
            </a:extLst>
          </p:cNvPr>
          <p:cNvSpPr txBox="1"/>
          <p:nvPr/>
        </p:nvSpPr>
        <p:spPr>
          <a:xfrm>
            <a:off x="7353711" y="899317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v</a:t>
            </a:r>
          </a:p>
        </p:txBody>
      </p:sp>
      <p:sp>
        <p:nvSpPr>
          <p:cNvPr id="316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951053" y="4548225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317" name="!!6e">
            <a:extLst>
              <a:ext uri="{FF2B5EF4-FFF2-40B4-BE49-F238E27FC236}">
                <a16:creationId xmlns:a16="http://schemas.microsoft.com/office/drawing/2014/main" id="{FD8EAF7B-1976-4595-9D26-91DEBA7DF582}"/>
              </a:ext>
            </a:extLst>
          </p:cNvPr>
          <p:cNvSpPr txBox="1"/>
          <p:nvPr/>
        </p:nvSpPr>
        <p:spPr>
          <a:xfrm>
            <a:off x="6643289" y="4563727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318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951053" y="5265844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319" name="!!6b">
            <a:extLst>
              <a:ext uri="{FF2B5EF4-FFF2-40B4-BE49-F238E27FC236}">
                <a16:creationId xmlns:a16="http://schemas.microsoft.com/office/drawing/2014/main" id="{5FF2194D-BE2B-4907-86C6-A1AC1C9E5EC9}"/>
              </a:ext>
            </a:extLst>
          </p:cNvPr>
          <p:cNvSpPr txBox="1"/>
          <p:nvPr/>
        </p:nvSpPr>
        <p:spPr>
          <a:xfrm>
            <a:off x="8711619" y="5261466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320" name="!!6c">
            <a:extLst>
              <a:ext uri="{FF2B5EF4-FFF2-40B4-BE49-F238E27FC236}">
                <a16:creationId xmlns:a16="http://schemas.microsoft.com/office/drawing/2014/main" id="{46798CD4-5576-4B38-B7D4-CA6AF9A50B7A}"/>
              </a:ext>
            </a:extLst>
          </p:cNvPr>
          <p:cNvSpPr txBox="1"/>
          <p:nvPr/>
        </p:nvSpPr>
        <p:spPr>
          <a:xfrm>
            <a:off x="8038471" y="883726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321" name="!!6e">
            <a:extLst>
              <a:ext uri="{FF2B5EF4-FFF2-40B4-BE49-F238E27FC236}">
                <a16:creationId xmlns:a16="http://schemas.microsoft.com/office/drawing/2014/main" id="{FD8EAF7B-1976-4595-9D26-91DEBA7DF582}"/>
              </a:ext>
            </a:extLst>
          </p:cNvPr>
          <p:cNvSpPr txBox="1"/>
          <p:nvPr/>
        </p:nvSpPr>
        <p:spPr>
          <a:xfrm>
            <a:off x="5964218" y="6022180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322" name="!!6f">
            <a:extLst>
              <a:ext uri="{FF2B5EF4-FFF2-40B4-BE49-F238E27FC236}">
                <a16:creationId xmlns:a16="http://schemas.microsoft.com/office/drawing/2014/main" id="{718678B9-2AE5-405F-86C5-1897ADA8872B}"/>
              </a:ext>
            </a:extLst>
          </p:cNvPr>
          <p:cNvSpPr txBox="1"/>
          <p:nvPr/>
        </p:nvSpPr>
        <p:spPr>
          <a:xfrm>
            <a:off x="5265782" y="6022180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323" name="!!6a">
            <a:extLst>
              <a:ext uri="{FF2B5EF4-FFF2-40B4-BE49-F238E27FC236}">
                <a16:creationId xmlns:a16="http://schemas.microsoft.com/office/drawing/2014/main" id="{44BB4971-F9DB-44A8-9470-87DD42F9005E}"/>
              </a:ext>
            </a:extLst>
          </p:cNvPr>
          <p:cNvSpPr txBox="1"/>
          <p:nvPr/>
        </p:nvSpPr>
        <p:spPr>
          <a:xfrm>
            <a:off x="4589175" y="3067918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324" name="!!3e">
            <a:extLst>
              <a:ext uri="{FF2B5EF4-FFF2-40B4-BE49-F238E27FC236}">
                <a16:creationId xmlns:a16="http://schemas.microsoft.com/office/drawing/2014/main" id="{E869A585-EA11-4B63-B262-39FF89146027}"/>
              </a:ext>
            </a:extLst>
          </p:cNvPr>
          <p:cNvSpPr txBox="1"/>
          <p:nvPr/>
        </p:nvSpPr>
        <p:spPr>
          <a:xfrm>
            <a:off x="6643289" y="1620936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d</a:t>
            </a:r>
          </a:p>
        </p:txBody>
      </p:sp>
      <p:sp>
        <p:nvSpPr>
          <p:cNvPr id="325" name="!!6a">
            <a:extLst>
              <a:ext uri="{FF2B5EF4-FFF2-40B4-BE49-F238E27FC236}">
                <a16:creationId xmlns:a16="http://schemas.microsoft.com/office/drawing/2014/main" id="{44BB4971-F9DB-44A8-9470-87DD42F9005E}"/>
              </a:ext>
            </a:extLst>
          </p:cNvPr>
          <p:cNvSpPr txBox="1"/>
          <p:nvPr/>
        </p:nvSpPr>
        <p:spPr>
          <a:xfrm>
            <a:off x="7349744" y="1611199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326" name="!!4a">
            <a:extLst>
              <a:ext uri="{FF2B5EF4-FFF2-40B4-BE49-F238E27FC236}">
                <a16:creationId xmlns:a16="http://schemas.microsoft.com/office/drawing/2014/main" id="{45C80C97-0521-4C37-9622-9F2872ED57D7}"/>
              </a:ext>
            </a:extLst>
          </p:cNvPr>
          <p:cNvSpPr txBox="1"/>
          <p:nvPr/>
        </p:nvSpPr>
        <p:spPr>
          <a:xfrm>
            <a:off x="6623701" y="3059611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327" name="!!4a">
            <a:extLst>
              <a:ext uri="{FF2B5EF4-FFF2-40B4-BE49-F238E27FC236}">
                <a16:creationId xmlns:a16="http://schemas.microsoft.com/office/drawing/2014/main" id="{45C80C97-0521-4C37-9622-9F2872ED57D7}"/>
              </a:ext>
            </a:extLst>
          </p:cNvPr>
          <p:cNvSpPr txBox="1"/>
          <p:nvPr/>
        </p:nvSpPr>
        <p:spPr>
          <a:xfrm>
            <a:off x="3913159" y="3044288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328" name="!!3g">
            <a:extLst>
              <a:ext uri="{FF2B5EF4-FFF2-40B4-BE49-F238E27FC236}">
                <a16:creationId xmlns:a16="http://schemas.microsoft.com/office/drawing/2014/main" id="{85635BD7-087E-4F1A-95B1-E4E076C8BD3B}"/>
              </a:ext>
            </a:extLst>
          </p:cNvPr>
          <p:cNvSpPr txBox="1"/>
          <p:nvPr/>
        </p:nvSpPr>
        <p:spPr>
          <a:xfrm>
            <a:off x="8038471" y="1619115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329" name="!!6a">
            <a:extLst>
              <a:ext uri="{FF2B5EF4-FFF2-40B4-BE49-F238E27FC236}">
                <a16:creationId xmlns:a16="http://schemas.microsoft.com/office/drawing/2014/main" id="{44BB4971-F9DB-44A8-9470-87DD42F9005E}"/>
              </a:ext>
            </a:extLst>
          </p:cNvPr>
          <p:cNvSpPr txBox="1"/>
          <p:nvPr/>
        </p:nvSpPr>
        <p:spPr>
          <a:xfrm>
            <a:off x="6668545" y="6011756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330" name="!!6b">
            <a:extLst>
              <a:ext uri="{FF2B5EF4-FFF2-40B4-BE49-F238E27FC236}">
                <a16:creationId xmlns:a16="http://schemas.microsoft.com/office/drawing/2014/main" id="{5FF2194D-BE2B-4907-86C6-A1AC1C9E5EC9}"/>
              </a:ext>
            </a:extLst>
          </p:cNvPr>
          <p:cNvSpPr txBox="1"/>
          <p:nvPr/>
        </p:nvSpPr>
        <p:spPr>
          <a:xfrm>
            <a:off x="7339140" y="5247733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331" name="!!6b">
            <a:extLst>
              <a:ext uri="{FF2B5EF4-FFF2-40B4-BE49-F238E27FC236}">
                <a16:creationId xmlns:a16="http://schemas.microsoft.com/office/drawing/2014/main" id="{5FF2194D-BE2B-4907-86C6-A1AC1C9E5EC9}"/>
              </a:ext>
            </a:extLst>
          </p:cNvPr>
          <p:cNvSpPr txBox="1"/>
          <p:nvPr/>
        </p:nvSpPr>
        <p:spPr>
          <a:xfrm>
            <a:off x="5955395" y="3828249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332" name="!!6c">
            <a:extLst>
              <a:ext uri="{FF2B5EF4-FFF2-40B4-BE49-F238E27FC236}">
                <a16:creationId xmlns:a16="http://schemas.microsoft.com/office/drawing/2014/main" id="{46798CD4-5576-4B38-B7D4-CA6AF9A50B7A}"/>
              </a:ext>
            </a:extLst>
          </p:cNvPr>
          <p:cNvSpPr txBox="1"/>
          <p:nvPr/>
        </p:nvSpPr>
        <p:spPr>
          <a:xfrm>
            <a:off x="5270946" y="3823143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e</a:t>
            </a:r>
          </a:p>
        </p:txBody>
      </p:sp>
      <p:sp>
        <p:nvSpPr>
          <p:cNvPr id="333" name="!!6b">
            <a:extLst>
              <a:ext uri="{FF2B5EF4-FFF2-40B4-BE49-F238E27FC236}">
                <a16:creationId xmlns:a16="http://schemas.microsoft.com/office/drawing/2014/main" id="{5FF2194D-BE2B-4907-86C6-A1AC1C9E5EC9}"/>
              </a:ext>
            </a:extLst>
          </p:cNvPr>
          <p:cNvSpPr txBox="1"/>
          <p:nvPr/>
        </p:nvSpPr>
        <p:spPr>
          <a:xfrm>
            <a:off x="4590868" y="3814626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334" name="!!6b">
            <a:extLst>
              <a:ext uri="{FF2B5EF4-FFF2-40B4-BE49-F238E27FC236}">
                <a16:creationId xmlns:a16="http://schemas.microsoft.com/office/drawing/2014/main" id="{5FF2194D-BE2B-4907-86C6-A1AC1C9E5EC9}"/>
              </a:ext>
            </a:extLst>
          </p:cNvPr>
          <p:cNvSpPr txBox="1"/>
          <p:nvPr/>
        </p:nvSpPr>
        <p:spPr>
          <a:xfrm>
            <a:off x="6665992" y="5247733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m</a:t>
            </a:r>
          </a:p>
        </p:txBody>
      </p:sp>
      <p:sp>
        <p:nvSpPr>
          <p:cNvPr id="335" name="!!6b">
            <a:extLst>
              <a:ext uri="{FF2B5EF4-FFF2-40B4-BE49-F238E27FC236}">
                <a16:creationId xmlns:a16="http://schemas.microsoft.com/office/drawing/2014/main" id="{5FF2194D-BE2B-4907-86C6-A1AC1C9E5EC9}"/>
              </a:ext>
            </a:extLst>
          </p:cNvPr>
          <p:cNvSpPr txBox="1"/>
          <p:nvPr/>
        </p:nvSpPr>
        <p:spPr>
          <a:xfrm>
            <a:off x="8038471" y="5247733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336" name="!!6a">
            <a:extLst>
              <a:ext uri="{FF2B5EF4-FFF2-40B4-BE49-F238E27FC236}">
                <a16:creationId xmlns:a16="http://schemas.microsoft.com/office/drawing/2014/main" id="{44BB4971-F9DB-44A8-9470-87DD42F9005E}"/>
              </a:ext>
            </a:extLst>
          </p:cNvPr>
          <p:cNvSpPr txBox="1"/>
          <p:nvPr/>
        </p:nvSpPr>
        <p:spPr>
          <a:xfrm>
            <a:off x="5243334" y="1611199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337" name="!!3e">
            <a:extLst>
              <a:ext uri="{FF2B5EF4-FFF2-40B4-BE49-F238E27FC236}">
                <a16:creationId xmlns:a16="http://schemas.microsoft.com/office/drawing/2014/main" id="{E869A585-EA11-4B63-B262-39FF89146027}"/>
              </a:ext>
            </a:extLst>
          </p:cNvPr>
          <p:cNvSpPr txBox="1"/>
          <p:nvPr/>
        </p:nvSpPr>
        <p:spPr>
          <a:xfrm>
            <a:off x="4586149" y="1614542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r</a:t>
            </a:r>
          </a:p>
        </p:txBody>
      </p:sp>
      <p:sp>
        <p:nvSpPr>
          <p:cNvPr id="338" name="!!3g">
            <a:extLst>
              <a:ext uri="{FF2B5EF4-FFF2-40B4-BE49-F238E27FC236}">
                <a16:creationId xmlns:a16="http://schemas.microsoft.com/office/drawing/2014/main" id="{85635BD7-087E-4F1A-95B1-E4E076C8BD3B}"/>
              </a:ext>
            </a:extLst>
          </p:cNvPr>
          <p:cNvSpPr txBox="1"/>
          <p:nvPr/>
        </p:nvSpPr>
        <p:spPr>
          <a:xfrm>
            <a:off x="5261039" y="2329675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339" name="!!3g">
            <a:extLst>
              <a:ext uri="{FF2B5EF4-FFF2-40B4-BE49-F238E27FC236}">
                <a16:creationId xmlns:a16="http://schemas.microsoft.com/office/drawing/2014/main" id="{85635BD7-087E-4F1A-95B1-E4E076C8BD3B}"/>
              </a:ext>
            </a:extLst>
          </p:cNvPr>
          <p:cNvSpPr txBox="1"/>
          <p:nvPr/>
        </p:nvSpPr>
        <p:spPr>
          <a:xfrm>
            <a:off x="4586376" y="2353280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b</a:t>
            </a:r>
          </a:p>
        </p:txBody>
      </p:sp>
      <p:sp>
        <p:nvSpPr>
          <p:cNvPr id="340" name="!!6e">
            <a:extLst>
              <a:ext uri="{FF2B5EF4-FFF2-40B4-BE49-F238E27FC236}">
                <a16:creationId xmlns:a16="http://schemas.microsoft.com/office/drawing/2014/main" id="{FD8EAF7B-1976-4595-9D26-91DEBA7DF582}"/>
              </a:ext>
            </a:extLst>
          </p:cNvPr>
          <p:cNvSpPr txBox="1"/>
          <p:nvPr/>
        </p:nvSpPr>
        <p:spPr>
          <a:xfrm>
            <a:off x="5258574" y="4541569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k</a:t>
            </a:r>
          </a:p>
        </p:txBody>
      </p:sp>
      <p:sp>
        <p:nvSpPr>
          <p:cNvPr id="341" name="!!6e">
            <a:extLst>
              <a:ext uri="{FF2B5EF4-FFF2-40B4-BE49-F238E27FC236}">
                <a16:creationId xmlns:a16="http://schemas.microsoft.com/office/drawing/2014/main" id="{FD8EAF7B-1976-4595-9D26-91DEBA7DF582}"/>
              </a:ext>
            </a:extLst>
          </p:cNvPr>
          <p:cNvSpPr txBox="1"/>
          <p:nvPr/>
        </p:nvSpPr>
        <p:spPr>
          <a:xfrm>
            <a:off x="5251722" y="5261466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342" name="!!3e">
            <a:extLst>
              <a:ext uri="{FF2B5EF4-FFF2-40B4-BE49-F238E27FC236}">
                <a16:creationId xmlns:a16="http://schemas.microsoft.com/office/drawing/2014/main" id="{E869A585-EA11-4B63-B262-39FF89146027}"/>
              </a:ext>
            </a:extLst>
          </p:cNvPr>
          <p:cNvSpPr txBox="1"/>
          <p:nvPr/>
        </p:nvSpPr>
        <p:spPr>
          <a:xfrm>
            <a:off x="3901389" y="1619115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343" name="!!6c">
            <a:extLst>
              <a:ext uri="{FF2B5EF4-FFF2-40B4-BE49-F238E27FC236}">
                <a16:creationId xmlns:a16="http://schemas.microsoft.com/office/drawing/2014/main" id="{46798CD4-5576-4B38-B7D4-CA6AF9A50B7A}"/>
              </a:ext>
            </a:extLst>
          </p:cNvPr>
          <p:cNvSpPr txBox="1"/>
          <p:nvPr/>
        </p:nvSpPr>
        <p:spPr>
          <a:xfrm>
            <a:off x="7347184" y="3816989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344" name="!!6b">
            <a:extLst>
              <a:ext uri="{FF2B5EF4-FFF2-40B4-BE49-F238E27FC236}">
                <a16:creationId xmlns:a16="http://schemas.microsoft.com/office/drawing/2014/main" id="{5FF2194D-BE2B-4907-86C6-A1AC1C9E5EC9}"/>
              </a:ext>
            </a:extLst>
          </p:cNvPr>
          <p:cNvSpPr txBox="1"/>
          <p:nvPr/>
        </p:nvSpPr>
        <p:spPr>
          <a:xfrm>
            <a:off x="6644016" y="3824034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d</a:t>
            </a:r>
          </a:p>
        </p:txBody>
      </p:sp>
      <p:sp>
        <p:nvSpPr>
          <p:cNvPr id="345" name="!!6a">
            <a:extLst>
              <a:ext uri="{FF2B5EF4-FFF2-40B4-BE49-F238E27FC236}">
                <a16:creationId xmlns:a16="http://schemas.microsoft.com/office/drawing/2014/main" id="{44BB4971-F9DB-44A8-9470-87DD42F9005E}"/>
              </a:ext>
            </a:extLst>
          </p:cNvPr>
          <p:cNvSpPr txBox="1"/>
          <p:nvPr/>
        </p:nvSpPr>
        <p:spPr>
          <a:xfrm>
            <a:off x="5265782" y="3089845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346" name="!!6c">
            <a:extLst>
              <a:ext uri="{FF2B5EF4-FFF2-40B4-BE49-F238E27FC236}">
                <a16:creationId xmlns:a16="http://schemas.microsoft.com/office/drawing/2014/main" id="{74508242-63DC-3346-2800-7D81283B51A7}"/>
              </a:ext>
            </a:extLst>
          </p:cNvPr>
          <p:cNvSpPr txBox="1"/>
          <p:nvPr/>
        </p:nvSpPr>
        <p:spPr>
          <a:xfrm>
            <a:off x="8717829" y="864568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347" name="!!6a">
            <a:extLst>
              <a:ext uri="{FF2B5EF4-FFF2-40B4-BE49-F238E27FC236}">
                <a16:creationId xmlns:a16="http://schemas.microsoft.com/office/drawing/2014/main" id="{8F26985C-2F5C-156F-9719-40715795282E}"/>
              </a:ext>
            </a:extLst>
          </p:cNvPr>
          <p:cNvSpPr txBox="1"/>
          <p:nvPr/>
        </p:nvSpPr>
        <p:spPr>
          <a:xfrm>
            <a:off x="3206876" y="3074149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348" name="!!4a">
            <a:extLst>
              <a:ext uri="{FF2B5EF4-FFF2-40B4-BE49-F238E27FC236}">
                <a16:creationId xmlns:a16="http://schemas.microsoft.com/office/drawing/2014/main" id="{21D64171-6BE6-2C5A-F9AD-D8D27BAC04AB}"/>
              </a:ext>
            </a:extLst>
          </p:cNvPr>
          <p:cNvSpPr txBox="1"/>
          <p:nvPr/>
        </p:nvSpPr>
        <p:spPr>
          <a:xfrm>
            <a:off x="2524973" y="3074149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349" name="!!4a">
            <a:extLst>
              <a:ext uri="{FF2B5EF4-FFF2-40B4-BE49-F238E27FC236}">
                <a16:creationId xmlns:a16="http://schemas.microsoft.com/office/drawing/2014/main" id="{B3F3B303-0CBF-E831-450E-DA557CB93FC2}"/>
              </a:ext>
            </a:extLst>
          </p:cNvPr>
          <p:cNvSpPr txBox="1"/>
          <p:nvPr/>
        </p:nvSpPr>
        <p:spPr>
          <a:xfrm>
            <a:off x="7353711" y="3059611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y</a:t>
            </a:r>
          </a:p>
        </p:txBody>
      </p:sp>
      <p:sp>
        <p:nvSpPr>
          <p:cNvPr id="350" name="!!6c">
            <a:extLst>
              <a:ext uri="{FF2B5EF4-FFF2-40B4-BE49-F238E27FC236}">
                <a16:creationId xmlns:a16="http://schemas.microsoft.com/office/drawing/2014/main" id="{9D22104C-117C-B51C-FE0F-4BD0E4576FDA}"/>
              </a:ext>
            </a:extLst>
          </p:cNvPr>
          <p:cNvSpPr txBox="1"/>
          <p:nvPr/>
        </p:nvSpPr>
        <p:spPr>
          <a:xfrm>
            <a:off x="3909938" y="3804000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351" name="!!6b">
            <a:extLst>
              <a:ext uri="{FF2B5EF4-FFF2-40B4-BE49-F238E27FC236}">
                <a16:creationId xmlns:a16="http://schemas.microsoft.com/office/drawing/2014/main" id="{59F83C6F-D016-4173-F9D0-A7CD177E065D}"/>
              </a:ext>
            </a:extLst>
          </p:cNvPr>
          <p:cNvSpPr txBox="1"/>
          <p:nvPr/>
        </p:nvSpPr>
        <p:spPr>
          <a:xfrm>
            <a:off x="3208836" y="3792726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352" name="!!6c">
            <a:extLst>
              <a:ext uri="{FF2B5EF4-FFF2-40B4-BE49-F238E27FC236}">
                <a16:creationId xmlns:a16="http://schemas.microsoft.com/office/drawing/2014/main" id="{A3C8D023-4C03-C2C8-2100-172027A58B7E}"/>
              </a:ext>
            </a:extLst>
          </p:cNvPr>
          <p:cNvSpPr txBox="1"/>
          <p:nvPr/>
        </p:nvSpPr>
        <p:spPr>
          <a:xfrm>
            <a:off x="8038471" y="3823143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353" name="!!6e">
            <a:extLst>
              <a:ext uri="{FF2B5EF4-FFF2-40B4-BE49-F238E27FC236}">
                <a16:creationId xmlns:a16="http://schemas.microsoft.com/office/drawing/2014/main" id="{D55D366C-B993-AAD5-4452-85D14160B3C5}"/>
              </a:ext>
            </a:extLst>
          </p:cNvPr>
          <p:cNvSpPr txBox="1"/>
          <p:nvPr/>
        </p:nvSpPr>
        <p:spPr>
          <a:xfrm>
            <a:off x="7339140" y="4525221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q</a:t>
            </a:r>
          </a:p>
        </p:txBody>
      </p:sp>
      <p:sp>
        <p:nvSpPr>
          <p:cNvPr id="354" name="!!6e">
            <a:extLst>
              <a:ext uri="{FF2B5EF4-FFF2-40B4-BE49-F238E27FC236}">
                <a16:creationId xmlns:a16="http://schemas.microsoft.com/office/drawing/2014/main" id="{936B812C-34C4-2F41-A00C-A0B879282365}"/>
              </a:ext>
            </a:extLst>
          </p:cNvPr>
          <p:cNvSpPr txBox="1"/>
          <p:nvPr/>
        </p:nvSpPr>
        <p:spPr>
          <a:xfrm>
            <a:off x="9391740" y="4546604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e</a:t>
            </a:r>
          </a:p>
        </p:txBody>
      </p:sp>
      <p:sp>
        <p:nvSpPr>
          <p:cNvPr id="355" name="!!6e">
            <a:extLst>
              <a:ext uri="{FF2B5EF4-FFF2-40B4-BE49-F238E27FC236}">
                <a16:creationId xmlns:a16="http://schemas.microsoft.com/office/drawing/2014/main" id="{56998D78-AF54-EB6A-8C90-C79F5234D662}"/>
              </a:ext>
            </a:extLst>
          </p:cNvPr>
          <p:cNvSpPr txBox="1"/>
          <p:nvPr/>
        </p:nvSpPr>
        <p:spPr>
          <a:xfrm>
            <a:off x="8038471" y="4510996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356" name="!!6e">
            <a:extLst>
              <a:ext uri="{FF2B5EF4-FFF2-40B4-BE49-F238E27FC236}">
                <a16:creationId xmlns:a16="http://schemas.microsoft.com/office/drawing/2014/main" id="{8EB404C5-8A5A-DFDB-9EEA-5982D25F21A4}"/>
              </a:ext>
            </a:extLst>
          </p:cNvPr>
          <p:cNvSpPr txBox="1"/>
          <p:nvPr/>
        </p:nvSpPr>
        <p:spPr>
          <a:xfrm>
            <a:off x="8696562" y="4523930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y</a:t>
            </a:r>
          </a:p>
        </p:txBody>
      </p:sp>
      <p:sp>
        <p:nvSpPr>
          <p:cNvPr id="357" name="!!6e">
            <a:extLst>
              <a:ext uri="{FF2B5EF4-FFF2-40B4-BE49-F238E27FC236}">
                <a16:creationId xmlns:a16="http://schemas.microsoft.com/office/drawing/2014/main" id="{67BF995B-BC5C-82B1-9E54-32BC746DA764}"/>
              </a:ext>
            </a:extLst>
          </p:cNvPr>
          <p:cNvSpPr txBox="1"/>
          <p:nvPr/>
        </p:nvSpPr>
        <p:spPr>
          <a:xfrm>
            <a:off x="10086918" y="4523930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358" name="!!6f">
            <a:extLst>
              <a:ext uri="{FF2B5EF4-FFF2-40B4-BE49-F238E27FC236}">
                <a16:creationId xmlns:a16="http://schemas.microsoft.com/office/drawing/2014/main" id="{79430AB9-D14C-8399-E8C3-E035F21C2803}"/>
              </a:ext>
            </a:extLst>
          </p:cNvPr>
          <p:cNvSpPr txBox="1"/>
          <p:nvPr/>
        </p:nvSpPr>
        <p:spPr>
          <a:xfrm>
            <a:off x="4586149" y="6011755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k</a:t>
            </a:r>
          </a:p>
        </p:txBody>
      </p:sp>
      <p:sp>
        <p:nvSpPr>
          <p:cNvPr id="359" name="!!6f">
            <a:extLst>
              <a:ext uri="{FF2B5EF4-FFF2-40B4-BE49-F238E27FC236}">
                <a16:creationId xmlns:a16="http://schemas.microsoft.com/office/drawing/2014/main" id="{38CA6E82-C590-0D09-AADE-96C62CB45F13}"/>
              </a:ext>
            </a:extLst>
          </p:cNvPr>
          <p:cNvSpPr txBox="1"/>
          <p:nvPr/>
        </p:nvSpPr>
        <p:spPr>
          <a:xfrm>
            <a:off x="7339140" y="6011754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360" name="!!6f">
            <a:extLst>
              <a:ext uri="{FF2B5EF4-FFF2-40B4-BE49-F238E27FC236}">
                <a16:creationId xmlns:a16="http://schemas.microsoft.com/office/drawing/2014/main" id="{5F2134E7-3D9E-ADA2-162D-E0A710B5A792}"/>
              </a:ext>
            </a:extLst>
          </p:cNvPr>
          <p:cNvSpPr txBox="1"/>
          <p:nvPr/>
        </p:nvSpPr>
        <p:spPr>
          <a:xfrm>
            <a:off x="8038471" y="5979324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pic>
        <p:nvPicPr>
          <p:cNvPr id="153" name="cute_cat_-130038392253793508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2828839" y="22534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40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3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3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3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3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3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3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3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3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3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3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3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3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 tmFilter="0, 0; .2, .5; .8, .5; 1, 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9" dur="250" autoRev="1" fill="hold"/>
                                        <p:tgtEl>
                                          <p:spTgt spid="3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 tmFilter="0, 0; .2, .5; .8, .5; 1, 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" dur="250" autoRev="1" fill="hold"/>
                                        <p:tgtEl>
                                          <p:spTgt spid="3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 tmFilter="0, 0; .2, .5; .8, .5; 1, 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5" dur="250" autoRev="1" fill="hold"/>
                                        <p:tgtEl>
                                          <p:spTgt spid="3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 tmFilter="0, 0; .2, .5; .8, .5; 1, 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3" dur="250" autoRev="1" fill="hold"/>
                                        <p:tgtEl>
                                          <p:spTgt spid="3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 tmFilter="0, 0; .2, .5; .8, .5; 1, 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1" dur="250" autoRev="1" fill="hold"/>
                                        <p:tgtEl>
                                          <p:spTgt spid="3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 tmFilter="0, 0; .2, .5; .8, .5; 1, 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9" dur="250" autoRev="1" fill="hold"/>
                                        <p:tgtEl>
                                          <p:spTgt spid="3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 tmFilter="0, 0; .2, .5; .8, .5; 1, 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7" dur="250" autoRev="1" fill="hold"/>
                                        <p:tgtEl>
                                          <p:spTgt spid="3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 tmFilter="0, 0; .2, .5; .8, .5; 1, 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5" dur="250" autoRev="1" fill="hold"/>
                                        <p:tgtEl>
                                          <p:spTgt spid="3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 tmFilter="0, 0; .2, .5; .8, .5; 1, 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6" dur="250" autoRev="1" fill="hold"/>
                                        <p:tgtEl>
                                          <p:spTgt spid="3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 tmFilter="0, 0; .2, .5; .8, .5; 1, 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4" dur="250" autoRev="1" fill="hold"/>
                                        <p:tgtEl>
                                          <p:spTgt spid="3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 tmFilter="0, 0; .2, .5; .8, .5; 1, 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2" dur="250" autoRev="1" fill="hold"/>
                                        <p:tgtEl>
                                          <p:spTgt spid="3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 tmFilter="0, 0; .2, .5; .8, .5; 1, 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0" dur="250" autoRev="1" fill="hold"/>
                                        <p:tgtEl>
                                          <p:spTgt spid="3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 tmFilter="0, 0; .2, .5; .8, .5; 1, 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8" dur="250" autoRev="1" fill="hold"/>
                                        <p:tgtEl>
                                          <p:spTgt spid="3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 tmFilter="0, 0; .2, .5; .8, .5; 1, 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6" dur="250" autoRev="1" fill="hold"/>
                                        <p:tgtEl>
                                          <p:spTgt spid="3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 tmFilter="0, 0; .2, .5; .8, .5; 1, 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4" dur="250" autoRev="1" fill="hold"/>
                                        <p:tgtEl>
                                          <p:spTgt spid="3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 tmFilter="0, 0; .2, .5; .8, .5; 1, 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2" dur="250" autoRev="1" fill="hold"/>
                                        <p:tgtEl>
                                          <p:spTgt spid="3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 tmFilter="0, 0; .2, .5; .8, .5; 1, 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3" dur="250" autoRev="1" fill="hold"/>
                                        <p:tgtEl>
                                          <p:spTgt spid="3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 tmFilter="0, 0; .2, .5; .8, .5; 1, 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1" dur="250" autoRev="1" fill="hold"/>
                                        <p:tgtEl>
                                          <p:spTgt spid="3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 tmFilter="0, 0; .2, .5; .8, .5; 1, 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9" dur="250" autoRev="1" fill="hold"/>
                                        <p:tgtEl>
                                          <p:spTgt spid="3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 tmFilter="0, 0; .2, .5; .8, .5; 1, 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7" dur="250" autoRev="1" fill="hold"/>
                                        <p:tgtEl>
                                          <p:spTgt spid="3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4" dur="500" tmFilter="0, 0; .2, .5; .8, .5; 1, 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5" dur="250" autoRev="1" fill="hold"/>
                                        <p:tgtEl>
                                          <p:spTgt spid="3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 tmFilter="0, 0; .2, .5; .8, .5; 1, 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3" dur="250" autoRev="1" fill="hold"/>
                                        <p:tgtEl>
                                          <p:spTgt spid="3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 tmFilter="0, 0; .2, .5; .8, .5; 1, 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1" dur="250" autoRev="1" fill="hold"/>
                                        <p:tgtEl>
                                          <p:spTgt spid="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 tmFilter="0, 0; .2, .5; .8, .5; 1, 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2" dur="250" autoRev="1" fill="hold"/>
                                        <p:tgtEl>
                                          <p:spTgt spid="3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500" tmFilter="0, 0; .2, .5; .8, .5; 1, 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0" dur="250" autoRev="1" fill="hold"/>
                                        <p:tgtEl>
                                          <p:spTgt spid="3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7" dur="500" tmFilter="0, 0; .2, .5; .8, .5; 1, 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8" dur="250" autoRev="1" fill="hold"/>
                                        <p:tgtEl>
                                          <p:spTgt spid="3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 tmFilter="0, 0; .2, .5; .8, .5; 1, 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6" dur="250" autoRev="1" fill="hold"/>
                                        <p:tgtEl>
                                          <p:spTgt spid="3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 tmFilter="0, 0; .2, .5; .8, .5; 1, 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4" dur="250" autoRev="1" fill="hold"/>
                                        <p:tgtEl>
                                          <p:spTgt spid="3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1" dur="500" tmFilter="0, 0; .2, .5; .8, .5; 1, 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2" dur="250" autoRev="1" fill="hold"/>
                                        <p:tgtEl>
                                          <p:spTgt spid="3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503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4" fill="hold">
                      <p:stCondLst>
                        <p:cond delay="0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2" dur="500" tmFilter="0, 0; .2, .5; .8, .5; 1, 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3" dur="250" autoRev="1" fill="hold"/>
                                        <p:tgtEl>
                                          <p:spTgt spid="3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0" dur="500" tmFilter="0, 0; .2, .5; .8, .5; 1, 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1" dur="250" autoRev="1" fill="hold"/>
                                        <p:tgtEl>
                                          <p:spTgt spid="3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8" dur="500" tmFilter="0, 0; .2, .5; .8, .5; 1, 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9" dur="250" autoRev="1" fill="hold"/>
                                        <p:tgtEl>
                                          <p:spTgt spid="3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 tmFilter="0, 0; .2, .5; .8, .5; 1, 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7" dur="250" autoRev="1" fill="hold"/>
                                        <p:tgtEl>
                                          <p:spTgt spid="3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 tmFilter="0, 0; .2, .5; .8, .5; 1, 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5" dur="250" autoRev="1" fill="hold"/>
                                        <p:tgtEl>
                                          <p:spTgt spid="3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 tmFilter="0, 0; .2, .5; .8, .5; 1, 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3" dur="250" autoRev="1" fill="hold"/>
                                        <p:tgtEl>
                                          <p:spTgt spid="3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audio>
              <p:cMediaNode vol="80000" numSld="999" showWhenStopped="0">
                <p:cTn id="55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"/>
                </p:tgtEl>
              </p:cMediaNode>
            </p:audio>
          </p:childTnLst>
        </p:cTn>
      </p:par>
    </p:tnLst>
    <p:bldLst>
      <p:bldP spid="310" grpId="0"/>
      <p:bldP spid="310" grpId="1"/>
      <p:bldP spid="311" grpId="0"/>
      <p:bldP spid="311" grpId="1"/>
      <p:bldP spid="312" grpId="0"/>
      <p:bldP spid="312" grpId="1"/>
      <p:bldP spid="313" grpId="0"/>
      <p:bldP spid="313" grpId="1"/>
      <p:bldP spid="314" grpId="0"/>
      <p:bldP spid="314" grpId="1"/>
      <p:bldP spid="315" grpId="0"/>
      <p:bldP spid="315" grpId="1"/>
      <p:bldP spid="316" grpId="0"/>
      <p:bldP spid="316" grpId="1"/>
      <p:bldP spid="317" grpId="0"/>
      <p:bldP spid="317" grpId="1"/>
      <p:bldP spid="318" grpId="0"/>
      <p:bldP spid="318" grpId="1"/>
      <p:bldP spid="319" grpId="0"/>
      <p:bldP spid="319" grpId="1"/>
      <p:bldP spid="320" grpId="0"/>
      <p:bldP spid="320" grpId="1"/>
      <p:bldP spid="321" grpId="0"/>
      <p:bldP spid="321" grpId="1"/>
      <p:bldP spid="322" grpId="0"/>
      <p:bldP spid="322" grpId="1"/>
      <p:bldP spid="323" grpId="0"/>
      <p:bldP spid="323" grpId="1"/>
      <p:bldP spid="324" grpId="0"/>
      <p:bldP spid="324" grpId="1"/>
      <p:bldP spid="325" grpId="0"/>
      <p:bldP spid="325" grpId="1"/>
      <p:bldP spid="326" grpId="0"/>
      <p:bldP spid="326" grpId="1"/>
      <p:bldP spid="327" grpId="0"/>
      <p:bldP spid="327" grpId="1"/>
      <p:bldP spid="328" grpId="0"/>
      <p:bldP spid="328" grpId="1"/>
      <p:bldP spid="329" grpId="0"/>
      <p:bldP spid="329" grpId="1"/>
      <p:bldP spid="330" grpId="0"/>
      <p:bldP spid="330" grpId="1"/>
      <p:bldP spid="331" grpId="0"/>
      <p:bldP spid="331" grpId="1"/>
      <p:bldP spid="332" grpId="0"/>
      <p:bldP spid="332" grpId="1"/>
      <p:bldP spid="333" grpId="0"/>
      <p:bldP spid="333" grpId="1"/>
      <p:bldP spid="334" grpId="0"/>
      <p:bldP spid="334" grpId="1"/>
      <p:bldP spid="335" grpId="0"/>
      <p:bldP spid="335" grpId="1"/>
      <p:bldP spid="336" grpId="0"/>
      <p:bldP spid="336" grpId="1"/>
      <p:bldP spid="337" grpId="0"/>
      <p:bldP spid="337" grpId="1"/>
      <p:bldP spid="338" grpId="0"/>
      <p:bldP spid="338" grpId="1"/>
      <p:bldP spid="339" grpId="0"/>
      <p:bldP spid="339" grpId="1"/>
      <p:bldP spid="340" grpId="0"/>
      <p:bldP spid="340" grpId="1"/>
      <p:bldP spid="341" grpId="0"/>
      <p:bldP spid="341" grpId="1"/>
      <p:bldP spid="342" grpId="0"/>
      <p:bldP spid="342" grpId="1"/>
      <p:bldP spid="343" grpId="0"/>
      <p:bldP spid="343" grpId="1"/>
      <p:bldP spid="344" grpId="0"/>
      <p:bldP spid="344" grpId="1"/>
      <p:bldP spid="345" grpId="0"/>
      <p:bldP spid="345" grpId="1"/>
      <p:bldP spid="346" grpId="0"/>
      <p:bldP spid="346" grpId="1"/>
      <p:bldP spid="347" grpId="0"/>
      <p:bldP spid="347" grpId="1"/>
      <p:bldP spid="348" grpId="0"/>
      <p:bldP spid="348" grpId="1"/>
      <p:bldP spid="349" grpId="0"/>
      <p:bldP spid="349" grpId="1"/>
      <p:bldP spid="350" grpId="0"/>
      <p:bldP spid="350" grpId="1"/>
      <p:bldP spid="351" grpId="0"/>
      <p:bldP spid="351" grpId="1"/>
      <p:bldP spid="352" grpId="0"/>
      <p:bldP spid="352" grpId="1"/>
      <p:bldP spid="353" grpId="0"/>
      <p:bldP spid="353" grpId="1"/>
      <p:bldP spid="354" grpId="0"/>
      <p:bldP spid="354" grpId="1"/>
      <p:bldP spid="355" grpId="0"/>
      <p:bldP spid="355" grpId="1"/>
      <p:bldP spid="356" grpId="0"/>
      <p:bldP spid="356" grpId="1"/>
      <p:bldP spid="357" grpId="0"/>
      <p:bldP spid="357" grpId="1"/>
      <p:bldP spid="358" grpId="0"/>
      <p:bldP spid="358" grpId="1"/>
      <p:bldP spid="359" grpId="0"/>
      <p:bldP spid="359" grpId="1"/>
      <p:bldP spid="360" grpId="0"/>
      <p:bldP spid="36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1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11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3205051" y="5695114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2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3422211" y="5727861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995054" y="1030562"/>
            <a:ext cx="10332103" cy="3165566"/>
          </a:xfrm>
          <a:prstGeom prst="roundRect">
            <a:avLst>
              <a:gd name="adj" fmla="val 5556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Ít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mưa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,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mùa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mưa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rất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ngắn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,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là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đặc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trưng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của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khu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sinh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 smtClean="0">
                <a:solidFill>
                  <a:srgbClr val="EE4036"/>
                </a:solidFill>
                <a:latin typeface="Averta Std ExtraBold" panose="00000900000000000000" pitchFamily="50" charset="0"/>
              </a:rPr>
              <a:t>học</a:t>
            </a:r>
            <a:r>
              <a:rPr lang="en-US" sz="4400" dirty="0" smtClean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nào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?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013905" y="4497458"/>
            <a:ext cx="3849554" cy="880471"/>
            <a:chOff x="4037538" y="4547895"/>
            <a:chExt cx="3849554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5" y="4547895"/>
              <a:ext cx="3817807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49756" y="4726520"/>
              <a:ext cx="273532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54" name="!!o1a">
            <a:extLst>
              <a:ext uri="{FF2B5EF4-FFF2-40B4-BE49-F238E27FC236}">
                <a16:creationId xmlns:a16="http://schemas.microsoft.com/office/drawing/2014/main" id="{55FE51F7-7B24-4A4A-8D9C-8AEE53BF7AB9}"/>
              </a:ext>
            </a:extLst>
          </p:cNvPr>
          <p:cNvSpPr/>
          <p:nvPr/>
        </p:nvSpPr>
        <p:spPr>
          <a:xfrm>
            <a:off x="4227203" y="5695114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5" name="!!o1b">
            <a:extLst>
              <a:ext uri="{FF2B5EF4-FFF2-40B4-BE49-F238E27FC236}">
                <a16:creationId xmlns:a16="http://schemas.microsoft.com/office/drawing/2014/main" id="{F94139EE-3B91-45F5-9EAB-4B3DEDD4EAD1}"/>
              </a:ext>
            </a:extLst>
          </p:cNvPr>
          <p:cNvSpPr/>
          <p:nvPr/>
        </p:nvSpPr>
        <p:spPr>
          <a:xfrm>
            <a:off x="5235974" y="5695114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7" name="!!1a">
            <a:extLst>
              <a:ext uri="{FF2B5EF4-FFF2-40B4-BE49-F238E27FC236}">
                <a16:creationId xmlns:a16="http://schemas.microsoft.com/office/drawing/2014/main" id="{79DC2306-18A4-4D25-89F9-322ED89913A6}"/>
              </a:ext>
            </a:extLst>
          </p:cNvPr>
          <p:cNvSpPr txBox="1"/>
          <p:nvPr/>
        </p:nvSpPr>
        <p:spPr>
          <a:xfrm>
            <a:off x="4444363" y="5727861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58" name="!!1b">
            <a:extLst>
              <a:ext uri="{FF2B5EF4-FFF2-40B4-BE49-F238E27FC236}">
                <a16:creationId xmlns:a16="http://schemas.microsoft.com/office/drawing/2014/main" id="{43A3519C-897D-4399-B468-322CC4AD5493}"/>
              </a:ext>
            </a:extLst>
          </p:cNvPr>
          <p:cNvSpPr txBox="1"/>
          <p:nvPr/>
        </p:nvSpPr>
        <p:spPr>
          <a:xfrm>
            <a:off x="5453134" y="5727861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v</a:t>
            </a:r>
          </a:p>
        </p:txBody>
      </p:sp>
      <p:sp>
        <p:nvSpPr>
          <p:cNvPr id="65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6262280" y="5708969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6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6479440" y="5727861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2" name="!!o1c">
            <a:extLst>
              <a:ext uri="{FF2B5EF4-FFF2-40B4-BE49-F238E27FC236}">
                <a16:creationId xmlns:a16="http://schemas.microsoft.com/office/drawing/2014/main" id="{0037C8D2-91A8-9877-73D6-F54EF4476F75}"/>
              </a:ext>
            </a:extLst>
          </p:cNvPr>
          <p:cNvSpPr/>
          <p:nvPr/>
        </p:nvSpPr>
        <p:spPr>
          <a:xfrm>
            <a:off x="7274365" y="5727861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!!1c">
            <a:extLst>
              <a:ext uri="{FF2B5EF4-FFF2-40B4-BE49-F238E27FC236}">
                <a16:creationId xmlns:a16="http://schemas.microsoft.com/office/drawing/2014/main" id="{3AC3BB82-6ADD-BB39-79E0-C6DEF3BE288D}"/>
              </a:ext>
            </a:extLst>
          </p:cNvPr>
          <p:cNvSpPr txBox="1"/>
          <p:nvPr/>
        </p:nvSpPr>
        <p:spPr>
          <a:xfrm>
            <a:off x="7491525" y="5746753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83136700-02CF-4442-BDBD-D1E14B1CE3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EC6B3A13-B1A5-4E10-97C1-2708BDFA80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7437B6B6-F3C4-4CCC-916A-917CDE9900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45F64F2D-6DA2-4348-98CC-253FFE21C8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DFDAC995-C52B-4A95-A28A-8172E0E5DC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136B6640-E6E1-4D80-ADAA-FD3DD9E65D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0B4131E8-A673-4BB0-95D3-29242445E2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36BDA17A-DB23-45D8-8D11-B78B53ADB18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D96310F7-E1E1-4AA9-811A-6C70C6DF5BE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5E017C85-5DAD-457C-B5DD-F3BAB948345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1EA53A7B-919E-456E-9512-861396F1A7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9BAF055C-5BE1-4E37-8EB0-E098FAF9F8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E152F6FA-703D-426C-800B-EA4A512F68C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9956F601-6BEA-4D35-A9CE-DC483264DD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1A1D4B74-F08C-4E37-AE94-EA6626121D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9781EDFB-5E40-417F-8975-5B44D33ED0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5FCB52DE-9491-487B-A218-CCFF7ABC71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98DED43E-F0B8-4CD0-8C69-DC3F71D150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DF883775-6A67-4A4A-84BB-35D8C63B969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74F28298-20FD-4F0D-9737-28FF2855C2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A347B3AB-2664-48A2-850C-EFFA8E52BF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F98185BC-E162-4531-BFCA-BE96906925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58467660-8104-4705-8F38-1DF0D0855E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E53B8DDF-30A9-45B4-91C4-CAFE61A268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F215461D-643C-46F0-B9BF-CED2FF22E7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D10A4024-EBE1-42C0-9304-C13FE34703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9099DF57-12AF-4630-83BF-DC32899B798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00B2893E-8591-48D3-8031-4FEDB4016E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013F2579-04EB-4461-A5E3-7B0DC899F9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21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6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6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6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6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7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7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7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2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8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9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9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10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0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10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06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0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1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1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14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57" grpId="0"/>
      <p:bldP spid="57" grpId="1"/>
      <p:bldP spid="58" grpId="0"/>
      <p:bldP spid="58" grpId="1"/>
      <p:bldP spid="66" grpId="0"/>
      <p:bldP spid="66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2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234280" y="1036841"/>
            <a:ext cx="9934536" cy="2860904"/>
          </a:xfrm>
          <a:prstGeom prst="roundRect">
            <a:avLst>
              <a:gd name="adj" fmla="val 5556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5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5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282794" y="4206622"/>
            <a:ext cx="3288936" cy="880471"/>
            <a:chOff x="4037538" y="4547895"/>
            <a:chExt cx="3288936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5" y="4547895"/>
              <a:ext cx="3257189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5073934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 là gì?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1386486" y="2092810"/>
            <a:ext cx="9538487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Chúng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ta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sống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ở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hành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tinh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gì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?</a:t>
            </a:r>
          </a:p>
        </p:txBody>
      </p:sp>
      <p:sp>
        <p:nvSpPr>
          <p:cNvPr id="39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3159757" y="5407507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8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3319586" y="5393663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r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3136700-02CF-4442-BDBD-D1E14B1CE3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3619" y="-700343"/>
            <a:ext cx="360000" cy="2146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C6B3A13-B1A5-4E10-97C1-2708BDFA8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8923" y="-749479"/>
            <a:ext cx="360000" cy="21461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437B6B6-F3C4-4CCC-916A-917CDE9900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8438" y="-1079982"/>
            <a:ext cx="360000" cy="2180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5F64F2D-6DA2-4348-98CC-253FFE21C8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5730" y="-788335"/>
            <a:ext cx="360000" cy="21807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FDAC995-C52B-4A95-A28A-8172E0E5DC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17649" y="-718612"/>
            <a:ext cx="360000" cy="2146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36B6640-E6E1-4D80-ADAA-FD3DD9E65D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44902" y="-1170429"/>
            <a:ext cx="360000" cy="21807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B4131E8-A673-4BB0-95D3-29242445E2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49723" y="-662119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6BDA17A-DB23-45D8-8D11-B78B53ADB18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25123" y="-703803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96310F7-E1E1-4AA9-811A-6C70C6DF5B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80399" y="-625285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E017C85-5DAD-457C-B5DD-F3BAB94834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15908" y="-774733"/>
            <a:ext cx="360000" cy="21807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EA53A7B-919E-456E-9512-861396F1A7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8726" y="-922567"/>
            <a:ext cx="360000" cy="21461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BAF055C-5BE1-4E37-8EB0-E098FAF9F8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8241" y="-1253070"/>
            <a:ext cx="360000" cy="21807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152F6FA-703D-426C-800B-EA4A512F68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65711" y="-947821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956F601-6BEA-4D35-A9CE-DC483264DD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6369" y="-633867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A1D4B74-F08C-4E37-AE94-EA6626121D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97294" y="-1049161"/>
            <a:ext cx="360000" cy="21461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781EDFB-5E40-417F-8975-5B44D33ED0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15541" y="-1015961"/>
            <a:ext cx="360000" cy="21807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FCB52DE-9491-487B-A218-CCFF7ABC71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9365" y="-768099"/>
            <a:ext cx="360000" cy="21461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8DED43E-F0B8-4CD0-8C69-DC3F71D150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8880" y="-1098602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F883775-6A67-4A4A-84BB-35D8C63B969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36350" y="-793353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4F28298-20FD-4F0D-9737-28FF2855C2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7140" y="-1078366"/>
            <a:ext cx="360000" cy="21807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A347B3AB-2664-48A2-850C-EFFA8E52BF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15996" y="-1047545"/>
            <a:ext cx="360000" cy="21461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F98185BC-E162-4531-BFCA-BE96906925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4243" y="-1014345"/>
            <a:ext cx="360000" cy="21807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8467660-8104-4705-8F38-1DF0D0855E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7582" y="-1096986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53B8DDF-30A9-45B4-91C4-CAFE61A268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26367" y="-646620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F215461D-643C-46F0-B9BF-CED2FF22E7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0191" y="-398758"/>
            <a:ext cx="360000" cy="21461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D10A4024-EBE1-42C0-9304-C13FE34703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9706" y="-729261"/>
            <a:ext cx="360000" cy="21807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9099DF57-12AF-4630-83BF-DC32899B798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47176" y="-424012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00B2893E-8591-48D3-8031-4FEDB4016E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8605" y="-554557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013F2579-04EB-4461-A5E3-7B0DC899F9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9047" y="-573177"/>
            <a:ext cx="360000" cy="218075"/>
          </a:xfrm>
          <a:prstGeom prst="rect">
            <a:avLst/>
          </a:prstGeom>
        </p:spPr>
      </p:pic>
      <p:sp>
        <p:nvSpPr>
          <p:cNvPr id="92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2062117" y="5406726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4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2211281" y="5421090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95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4278724" y="5411632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6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4427888" y="5458109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á</a:t>
            </a:r>
          </a:p>
        </p:txBody>
      </p:sp>
      <p:sp>
        <p:nvSpPr>
          <p:cNvPr id="91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6535002" y="5421095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3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6694831" y="5407251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Đ</a:t>
            </a:r>
          </a:p>
        </p:txBody>
      </p:sp>
      <p:sp>
        <p:nvSpPr>
          <p:cNvPr id="97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5409652" y="5420314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8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5558816" y="5434678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99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7667824" y="5424428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0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7831467" y="5448800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ấ</a:t>
            </a:r>
          </a:p>
        </p:txBody>
      </p:sp>
      <p:sp>
        <p:nvSpPr>
          <p:cNvPr id="101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8800646" y="5420314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2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8964289" y="5444686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785940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96 C 0.00339 0.02315 0.0013 0.03357 0.0013 0.04398 C 0.00078 0.08542 0.00143 0.12708 0.00286 0.16875 C 0.003 0.17292 0.0043 0.17708 0.00599 0.18009 C 0.00925 0.18496 0.01315 0.18889 0.01719 0.19144 C 0.02448 0.1956 0.03203 0.19722 0.03958 0.19977 C 0.04857 0.20301 0.05768 0.20556 0.06667 0.20833 C 0.06081 0.2132 0.05391 0.21505 0.04909 0.22222 C 0.03724 0.24121 0.03854 0.26574 0.03633 0.29074 C 0.03542 0.30208 0.03425 0.31343 0.0332 0.32477 C 0.03425 0.34838 0.03438 0.37222 0.03633 0.3956 C 0.03802 0.41574 0.04701 0.44352 0.05547 0.45509 C 0.0655 0.46875 0.08906 0.48634 0.08906 0.48658 C 0.08425 0.49491 0.07865 0.50208 0.07461 0.51181 C 0.06992 0.52338 0.06732 0.54352 0.0651 0.55741 C 0.07109 0.60695 0.06589 0.64352 0.09375 0.66505 C 0.10273 0.67199 0.11302 0.67083 0.12253 0.67338 C 0.14388 0.67176 0.16536 0.67454 0.18633 0.66783 C 0.18906 0.66713 0.18724 0.65556 0.18477 0.65371 C 0.17786 0.64884 0.16992 0.65185 0.1625 0.65093 C 0.15781 0.65718 0.14779 0.66713 0.14492 0.67917 C 0.14167 0.69306 0.13685 0.72176 0.13685 0.72199 C 0.13633 0.7294 0.13477 0.73704 0.13529 0.74445 C 0.13646 0.75903 0.14714 0.77546 0.15286 0.78148 C 0.17891 0.8081 0.18294 0.8044 0.21198 0.8125 C 0.20182 0.82685 0.18958 0.83727 0.18164 0.85509 C 0.17344 0.87361 0.1776 0.92338 0.17995 0.94028 C 0.18802 0.99746 0.21458 1.07246 0.22943 1.11343 C 0.24284 1.15 0.24896 1.16296 0.2582 1.20116 C 0.26159 1.21505 0.26133 1.21528 0.26133 1.22384 " pathEditMode="relative" rAng="0" ptsTypes="AAAAAAAAAAAAAAAAAAAAAAAAAAAAAAA">
                                      <p:cBhvr>
                                        <p:cTn id="8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6055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5 0.00185 L 0.00065 0.00208 C -0.01537 0.04699 -0.02331 0.05393 -0.02331 0.10671 C -0.02331 0.11968 -0.02553 0.24815 -0.00417 0.27407 C 0.03112 0.31667 0.12916 0.32454 0.15703 0.33055 C 0.1677 0.34491 0.17903 0.35764 0.18893 0.37315 C 0.19921 0.39005 0.21458 0.43032 0.22239 0.45 C 0.22304 0.46042 0.22474 0.47083 0.22408 0.48125 C 0.222 0.51597 0.21484 0.55463 0.19856 0.57755 C 0.18059 0.60278 0.14557 0.61018 0.12513 0.61736 C 0.09908 0.60856 0.04544 0.61204 0.01979 0.5662 C 0.0164 0.56042 0.01549 0.55116 0.01341 0.54329 C 0.01549 0.53611 0.01549 0.5243 0.01979 0.52083 C 0.06471 0.48495 0.17526 0.50856 0.19687 0.50949 C 0.22812 0.5206 0.24557 0.5213 0.27187 0.54653 C 0.28411 0.5581 0.29518 0.57338 0.30703 0.58611 C 0.32226 0.60278 0.35325 0.63449 0.35325 0.63472 C 0.35846 0.65718 0.36419 0.67037 0.35807 0.69653 C 0.35651 0.70347 0.35247 0.70903 0.34856 0.71088 C 0.34088 0.71458 0.33255 0.71296 0.32461 0.71389 C 0.28945 0.71296 0.25416 0.71782 0.21927 0.71088 C 0.21588 0.71018 0.21927 0.69583 0.22239 0.69375 C 0.23567 0.68634 0.25013 0.68819 0.26393 0.68542 C 0.32382 0.69815 0.35286 0.67639 0.38997 0.75069 C 0.39804 0.7669 0.40169 0.78843 0.40755 0.80718 C 0.41015 0.88935 0.41002 0.8375 0.40442 0.94329 C 0.40325 0.96528 0.40364 0.9875 0.40117 1.0088 C 0.39283 1.08356 0.39648 1.04653 0.38997 1.11944 C 0.38828 1.18565 0.38841 1.15903 0.38841 1.19884 " pathEditMode="relative" rAng="0" ptsTypes="AAAAAAAAAAAAAAAAAAAAAAAAAAAAA">
                                      <p:cBhvr>
                                        <p:cTn id="8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5983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4 L -0.00859 0.00417 C -0.00963 0.03612 -0.01172 0.06829 -0.00859 0.1007 C -0.0069 0.1169 -0.00364 0.13264 -0.00052 0.14862 C 0.00795 0.1926 0.01589 0.23033 0.03776 0.26204 C 0.0694 0.30788 0.11003 0.30811 0.14779 0.32153 C 0.23438 0.35232 0.17722 0.3382 0.24831 0.35278 C 0.26224 0.35093 0.27617 0.35093 0.28985 0.347 C 0.29336 0.34607 0.29701 0.34329 0.29948 0.33866 C 0.3017 0.33403 0.30156 0.32732 0.30261 0.32153 C 0.29675 0.31297 0.29232 0.29977 0.28503 0.29607 C 0.23503 0.26945 0.20339 0.28635 0.15104 0.29607 C 0.14818 0.29792 0.08711 0.32732 0.08399 0.36135 C 0.07748 0.43311 0.09466 0.46852 0.13034 0.48612 C 0.19727 0.51922 0.23529 0.52338 0.29623 0.53426 C 0.33138 0.52963 0.36667 0.52825 0.40156 0.52014 C 0.40391 0.51968 0.40547 0.51274 0.40469 0.5088 C 0.403 0.49908 0.40065 0.48588 0.39518 0.48334 C 0.37409 0.47292 0.35156 0.4757 0.32969 0.472 C 0.27227 0.48357 0.22409 0.48241 0.17175 0.5257 C 0.15156 0.5426 0.1237 0.58936 0.10638 0.61667 C 0.10156 0.63172 0.09479 0.64538 0.09193 0.66204 C 0.08802 0.68542 0.09011 0.74468 0.09831 0.76413 C 0.10729 0.78519 0.12031 0.80047 0.13347 0.81227 C 0.18672 0.85973 0.22305 0.85463 0.28347 0.86621 C 0.34193 0.86343 0.40065 0.86459 0.45899 0.85764 C 0.49492 0.85348 0.46237 0.79584 0.44466 0.78403 C 0.42123 0.76806 0.39466 0.77639 0.36966 0.77269 C 0.34779 0.78774 0.32279 0.7926 0.30417 0.81806 C 0.29545 0.8301 0.29479 0.8551 0.29466 0.87477 C 0.29427 0.93264 0.29896 0.99028 0.30261 1.04769 C 0.3043 1.07454 0.3099 1.10024 0.31055 1.12732 C 0.31263 1.21227 0.31055 1.29746 0.31055 1.38264 " pathEditMode="relative" rAng="0" ptsTypes="AAAAAAAAAAAAAAAAAAAAAAAAAAAAAAAAA">
                                      <p:cBhvr>
                                        <p:cTn id="8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2" y="6893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56 L 0.14661 0.11041 C 0.19219 0.14236 0.20156 0.13958 0.23281 0.18981 C 0.23555 0.19444 0.23698 0.20115 0.23919 0.20671 C 0.23112 0.23148 0.22825 0.26435 0.21523 0.28055 C 0.19596 0.30463 0.17096 0.30949 0.14818 0.32037 C 0.13099 0.32847 0.11302 0.33125 0.09557 0.33727 C 0.05286 0.35185 0.06016 0.35 0.01732 0.37129 C 0.0125 0.38171 0.00638 0.39051 0.00299 0.40254 C 0.00026 0.41203 -0.00065 0.42315 -0.00026 0.43379 C 0.0026 0.49768 0.00117 0.51296 0.02695 0.54722 C 0.04857 0.57615 0.07864 0.58981 0.10351 0.60115 C 0.13737 0.61643 0.15234 0.6162 0.18646 0.62106 C 0.21575 0.61805 0.24505 0.61666 0.27422 0.6125 C 0.2776 0.61203 0.28633 0.61088 0.28385 0.60671 C 0.27539 0.59305 0.26354 0.58796 0.25351 0.57847 C 0.20599 0.58032 0.17239 0.57453 0.12747 0.60115 C 0.08945 0.62361 0.01575 0.68055 0.01575 0.68078 C 0.00104 0.70671 -0.01628 0.7243 0.03646 0.74861 C 0.06588 0.76227 0.09713 0.7544 0.12747 0.75717 C 0.16042 0.76389 0.19362 0.76736 0.22643 0.77708 C 0.36367 0.81805 0.34948 0.81412 0.44492 0.86782 C 0.44713 0.87546 0.45234 0.88217 0.4513 0.89051 C 0.44401 0.94907 0.37018 0.93217 0.36523 0.9331 L 0.21198 0.92731 C 0.17096 0.92268 0.13008 0.91597 0.08919 0.91041 C 0.07799 0.90092 0.06484 0.89676 0.0556 0.88194 C 0.03984 0.85671 0.03945 0.82893 0.03646 0.79699 C 0.0444 0.79305 0.05221 0.78541 0.06042 0.78565 C 0.14388 0.7875 0.15534 0.79537 0.22956 0.8537 C 0.27565 0.88981 0.31992 0.91065 0.35247 0.97569 C 0.35898 0.98889 0.36484 1.00301 0.36992 1.01828 C 0.37448 1.03171 0.37747 1.04653 0.38112 1.06065 C 0.38958 1.16134 0.38411 1.11227 0.39713 1.20833 L 0.39713 1.20856 L 0.40026 1.23958 " pathEditMode="relative" rAng="0" ptsTypes="AAAAAAAAAAAAAAAAAAAAAAAAAAAAAAAAAAAAA">
                                      <p:cBhvr>
                                        <p:cTn id="8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8" y="6155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94 C 0.00873 0.07129 0.00599 0.07453 0.02526 0.12847 C 0.02826 0.13703 0.03204 0.1449 0.03633 0.15138 C 0.05482 0.17847 0.07605 0.18981 0.09857 0.20509 C 0.15157 0.24097 0.1375 0.23217 0.18633 0.25046 C 0.20443 0.24768 0.22318 0.25069 0.24063 0.24213 C 0.24896 0.23773 0.22357 0.23356 0.21511 0.23634 C 0.20625 0.23935 0.19909 0.25162 0.19115 0.25902 C 0.18959 0.26666 0.18607 0.27361 0.18633 0.28148 C 0.18881 0.33726 0.19349 0.37777 0.21511 0.41782 C 0.24141 0.46666 0.2823 0.52106 0.3125 0.56551 C 0.33607 0.6 0.34623 0.61088 0.36185 0.65347 C 0.36472 0.66088 0.36615 0.67037 0.36823 0.67893 C 0.36901 0.69027 0.37214 0.72592 0.36823 0.73564 C 0.36029 0.75601 0.34284 0.75393 0.33164 0.75555 C 0.30704 0.74537 0.29896 0.74745 0.27891 0.71551 C 0.2724 0.70532 0.26823 0.6912 0.26303 0.67893 C 0.26133 0.66666 0.25704 0.65463 0.25821 0.64213 C 0.26107 0.60972 0.29948 0.62754 0.30131 0.62754 C 0.31693 0.63333 0.35339 0.63472 0.36823 0.66481 C 0.37214 0.67222 0.37253 0.68333 0.37474 0.69282 C 0.37409 0.71203 0.37566 0.73148 0.37305 0.74953 C 0.36941 0.77708 0.35847 0.80578 0.34753 0.82638 C 0.34258 0.83564 0.3362 0.84213 0.33164 0.85185 C 0.32709 0.86111 0.32383 0.87222 0.32045 0.88287 C 0.31263 0.90763 0.3237 0.8912 0.30769 0.92291 C 0.29454 0.94884 0.26993 0.98125 0.25495 0.99953 C 0.24519 1.01157 0.23516 1.02338 0.22474 1.03356 C 0.20482 1.05277 0.18347 1.06689 0.16407 1.0875 C 0.14805 1.10439 0.13034 1.11666 0.11615 1.13842 C 0.1125 1.14421 0.10834 1.14907 0.10495 1.15555 C 0.09454 1.17615 0.10495 1.16551 0.09701 1.17222 " pathEditMode="relative" rAng="0" ptsTypes="AAAAAAAAAAAAAAAAAAAAAAAAAAAAAAAAA">
                                      <p:cBhvr>
                                        <p:cTn id="8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32 C -0.04519 0.08542 -0.04831 0.08287 -0.07982 0.16088 C -0.08881 0.1831 -0.09831 0.20486 -0.10534 0.22917 C -0.11276 0.2544 -0.11706 0.28194 -0.12292 0.30856 C -0.12617 0.33981 -0.13425 0.38264 -0.12617 0.4162 C -0.11485 0.46273 -0.09336 0.47176 -0.06706 0.48426 C -0.02735 0.50324 0.00117 0.49954 0.04297 0.50139 C 0.05794 0.4956 0.07343 0.49398 0.08763 0.48426 C 0.09453 0.47963 0.10508 0.44815 0.09401 0.43611 C 0.08034 0.42106 0.06315 0.41921 0.04778 0.41065 C 0.0276 0.41435 0.00716 0.41574 -0.01289 0.42199 C -0.03386 0.42847 -0.06185 0.44815 -0.08151 0.46412 C -0.09076 0.47222 -0.09961 0.48148 -0.1086 0.49005 C -0.11341 0.50231 -0.11979 0.51296 -0.12292 0.52685 C -0.12578 0.53935 -0.12591 0.55324 -0.12617 0.56667 C -0.12644 0.57986 -0.12826 0.59491 -0.12448 0.60625 C -0.11966 0.62153 -0.11081 0.63194 -0.10222 0.64028 C -0.06263 0.67893 -0.01381 0.66898 0.02864 0.67454 C 0.05677 0.67245 0.08515 0.67361 0.11315 0.66829 C 0.12526 0.66667 0.13828 0.64259 0.11953 0.6206 C 0.10612 0.60463 0.08867 0.60347 0.0733 0.59491 C 0.04127 0.59907 0.00026 0.59884 -0.03203 0.61759 C -0.0474 0.62662 -0.06159 0.64097 -0.0767 0.65162 C -0.09623 0.66551 -0.11628 0.67708 -0.13568 0.69097 C -0.14714 0.69977 -0.15847 0.7088 -0.16927 0.71991 C -0.18477 0.73588 -0.20638 0.76643 -0.21862 0.79074 C -0.22162 0.79583 -0.22292 0.80393 -0.225 0.81065 C -0.2224 0.82893 -0.22201 0.84977 -0.21706 0.86736 C -0.21315 0.88102 -0.20729 0.89468 -0.19948 0.90139 C -0.17956 0.91829 -0.07852 0.94653 -0.07032 0.94954 C -0.05651 0.95995 -0.04154 0.96667 -0.02878 0.98079 C -0.00899 1.00278 -0.02188 1.07083 -0.03034 1.08866 C -0.03815 1.10486 -0.05378 1.09792 -0.0655 1.10278 C -0.15756 1.09213 -0.17813 1.15023 -0.2043 1.04028 C -0.20782 1.02593 -0.2086 1.01018 -0.21068 0.99491 C -0.20703 0.98264 -0.20664 0.96412 -0.19948 0.9581 C -0.15248 0.91806 -0.09857 0.93449 -0.04961 0.93819 C -0.02435 0.95185 0.04271 0.97546 0.06692 1.02338 C 0.072 1.03333 0.06901 1.04977 0.07018 1.06296 C 0.06484 1.09051 0.06106 1.11898 0.05416 1.14537 C 0.03906 1.20347 0.02604 1.22431 0.00468 1.27292 C 0.00195 1.2794 -0.00039 1.28657 -0.00326 1.29282 C -0.01029 1.30833 -0.01185 1.31088 -0.01758 1.3213 " pathEditMode="relative" rAng="0" ptsTypes="AAAAAAAAAAAAAAAAAAAAAAAAAAAAAAAAAAAAAAAAAAAA">
                                      <p:cBhvr>
                                        <p:cTn id="9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3 L 0.00052 0.00856 C 0.11003 0.08542 0.0668 0.0375 0.1362 0.1331 C 0.15209 0.21782 0.15977 0.22014 0.13294 0.32592 C 0.12969 0.33866 0.11914 0.33912 0.11224 0.34583 C 0.08776 0.33819 0.06211 0.33819 0.0388 0.32315 C 0.02526 0.31435 0.03347 0.28125 0.04037 0.275 C 0.06042 0.25625 0.08255 0.25602 0.10417 0.25231 C 0.16862 0.29792 0.14037 0.28565 0.18724 0.30046 C 0.20026 0.32361 0.19271 0.30625 0.2 0.35995 C 0.20156 0.37129 0.20482 0.39398 0.20482 0.39421 C 0.20313 0.41018 0.203 0.42685 0.2 0.44236 C 0.19492 0.46782 0.18229 0.49838 0.1681 0.51042 C 0.15808 0.51875 0.14675 0.51991 0.1362 0.52454 C 0.10469 0.52222 0.10013 0.53171 0.07709 0.50185 C 0.07513 0.4993 0.075 0.49421 0.07396 0.49051 C 0.075 0.48472 0.07409 0.47592 0.07709 0.47338 C 0.1112 0.4456 0.125 0.46435 0.16172 0.47917 C 0.16914 0.48958 0.178 0.49722 0.18399 0.51042 C 0.19961 0.54421 0.20404 0.57639 0.18086 0.60972 C 0.17409 0.61921 0.1638 0.61504 0.15534 0.61528 C 0.10313 0.61782 0.05104 0.61713 -0.00104 0.61829 C -0.00286 0.61898 -0.04284 0.63379 -0.05221 0.64653 C -0.05521 0.65069 -0.05638 0.65787 -0.05859 0.66366 C -0.05989 0.68657 -0.06211 0.71157 -0.05859 0.73449 C -0.0569 0.74514 -0.05377 0.75579 -0.04896 0.76296 C -0.04049 0.77523 -0.03086 0.78634 -0.02018 0.7912 C -0.00208 0.79977 0.01693 0.79884 0.03555 0.80254 C 0.07018 0.79792 0.10534 0.80046 0.13933 0.78842 C 0.14466 0.78657 0.14805 0.77245 0.14727 0.76296 C 0.14571 0.74143 0.14323 0.71481 0.13294 0.70324 C 0.12123 0.69028 0.10534 0.70139 0.09141 0.70046 C 0.05143 0.71458 0.04388 0.70787 0.01328 0.74861 C 0.00339 0.76204 -0.00351 0.78194 -0.0138 0.79398 C -0.04362 0.82847 -0.07656 0.85347 -0.10638 0.88773 C -0.15768 0.94629 -0.1707 0.95555 -0.21172 1.01829 C -0.22174 1.03333 -0.23164 1.04884 -0.24049 1.06643 C -0.24492 1.07546 -0.25729 1.11967 -0.25963 1.12893 C -0.26328 1.14329 -0.26523 1.15625 -0.26758 1.17129 C -0.2694 1.18356 -0.26692 1.18264 -0.2707 1.18264 " pathEditMode="relative" rAng="0" ptsTypes="AAAAAAAAAAAAAAAAAAAAAAAAAAAAAAAAAAAAAAAA">
                                      <p:cBhvr>
                                        <p:cTn id="9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5870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4 -0.01713 L 0.00364 -0.0169 C -0.00925 0.01782 -0.05118 0.12755 -0.06172 0.16991 C -0.08451 0.26227 -0.12396 0.45093 -0.12396 0.45116 C -0.13177 0.52176 -0.15417 0.63125 -0.1336 0.70903 C -0.12839 0.7287 -0.11602 0.74028 -0.10482 0.74884 C -0.08828 0.76157 -0.0698 0.76389 -0.05222 0.77153 C 0.00872 0.75995 0.06185 0.77199 0.11054 0.69769 C 0.1177 0.68681 0.11588 0.66551 0.11862 0.64954 C 0.10638 0.6125 0.1 0.5669 0.0819 0.53889 C 0.06471 0.5125 -0.00703 0.52384 -0.02188 0.52477 C -0.04414 0.5331 -0.06745 0.53611 -0.08894 0.55023 C -0.16732 0.60185 -0.13672 0.58935 -0.17826 0.60417 C -0.19896 0.59838 -0.2211 0.60139 -0.2405 0.58704 C -0.24896 0.58079 -0.26381 0.5088 -0.26602 0.49907 C -0.26446 0.48495 -0.2668 0.46713 -0.2612 0.45648 C -0.24336 0.42199 -0.21081 0.4206 -0.18776 0.41412 C -0.14597 0.42824 -0.09076 0.43773 -0.05534 0.48773 C -0.04362 0.5044 -0.04154 0.53495 -0.03464 0.5588 C -0.03568 0.58056 -0.03203 0.60463 -0.03776 0.62407 C -0.05365 0.67708 -0.11993 0.76551 -0.13998 0.79699 C -0.21967 0.92245 -0.16172 0.83241 -0.23256 0.97569 C -0.26263 1.03704 -0.25065 1.00255 -0.28516 1.04676 C -0.28998 1.05301 -0.29297 1.06343 -0.29792 1.06944 C -0.3017 1.07407 -0.30651 1.07477 -0.31068 1.07801 C -0.31289 1.07963 -0.31498 1.08171 -0.31706 1.08357 C -0.3392 1.07523 -0.35078 1.075 -0.36967 1.04375 C -0.37552 1.03449 -0.37722 1.01921 -0.38086 1.00694 C -0.38138 0.99745 -0.38412 0.98773 -0.38256 0.9787 C -0.37552 0.94005 -0.37422 0.94144 -0.36172 0.93032 C -0.3431 0.93796 -0.32266 0.93681 -0.30586 0.95301 C -0.29401 0.96482 -0.28646 0.98819 -0.28034 1.00972 C -0.2724 1.03819 -0.26875 1.06991 -0.26446 1.10069 C -0.25352 1.17685 -0.25964 1.31644 -0.25964 1.36458 " pathEditMode="relative" rAng="0" ptsTypes="AAAAAAAAAAAAAAAAAAAAAAAAAAAAAAAAAA">
                                      <p:cBhvr>
                                        <p:cTn id="9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69074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8 L -0.00664 0.00301 C 0.00717 0.01621 0.02305 0.02408 0.0349 0.0426 C 0.07774 0.10949 0.07813 0.15232 0.09714 0.24653 C 0.09922 0.27871 0.10521 0.31088 0.10352 0.34306 C 0.09922 0.42431 0.07579 0.46852 0.03803 0.5132 C 0.02123 0.53334 0.00079 0.54167 -0.01783 0.55579 C -0.03802 0.55394 -0.05859 0.55741 -0.07838 0.55023 C -0.12787 0.53195 -0.14011 0.50324 -0.17891 0.45093 C -0.18698 0.42616 -0.19857 0.4044 -0.20287 0.37685 C -0.21368 0.3088 -0.1806 0.29005 -0.15027 0.26945 C -0.12618 0.25278 -0.10027 0.24653 -0.07526 0.23519 C -0.04973 0.25417 -0.022 0.26551 0.00131 0.29213 C 0.02162 0.31505 0.03972 0.37408 0.05248 0.41111 C 0.05352 0.42894 0.05665 0.44723 0.0556 0.46482 C 0.05495 0.47547 0.05144 0.48542 0.04766 0.49352 C 0.04271 0.50371 0.03685 0.51273 0.03008 0.51898 C 0.01185 0.53588 -0.04661 0.54051 -0.05286 0.54167 C -0.18217 0.54005 -0.23204 0.58403 -0.32253 0.51621 C -0.33086 0.50996 -0.33855 0.50093 -0.34649 0.49352 C -0.35131 0.48403 -0.35808 0.47685 -0.36081 0.46482 C -0.36446 0.44977 -0.36537 0.40973 -0.35287 0.39954 C -0.34258 0.39144 -0.3306 0.39422 -0.31941 0.39144 C -0.29467 0.40648 -0.26875 0.41829 -0.24753 0.44815 C -0.24076 0.45764 -0.23698 0.47269 -0.23165 0.48496 C -0.22943 0.50093 -0.22396 0.5169 -0.22527 0.5331 C -0.22891 0.58056 -0.23256 0.63056 -0.24597 0.67223 C -0.25652 0.70463 -0.27722 0.72292 -0.29389 0.7456 C -0.33998 0.80949 -0.32696 0.7963 -0.37527 0.81111 C -0.39284 0.79977 -0.41264 0.7963 -0.42787 0.77685 C -0.43672 0.76621 -0.4362 0.71528 -0.42787 0.70348 C -0.42253 0.69514 -0.41407 0.69954 -0.40717 0.69769 C -0.38373 0.70139 -0.3599 0.7007 -0.33698 0.70903 C -0.28737 0.72685 -0.28972 0.75278 -0.24115 0.77685 C -0.2125 0.79144 -0.18256 0.79699 -0.15339 0.80834 C -0.10235 0.82824 -0.06197 0.84028 -0.01615 0.87917 C 0.01876 0.90903 0.05873 0.9426 0.08438 0.99838 C 0.09415 1.01968 0.10027 1.0456 0.10821 1.06945 C 0.10938 1.07963 0.11472 1.12361 0.11472 1.14028 C 0.11472 1.14977 0.11303 1.16875 0.11303 1.16898 " pathEditMode="relative" rAng="0" ptsTypes="AAAAAAAAAAAAAAAAAAAAAAAAAAAAAAAAAAAAAAAA">
                                      <p:cBhvr>
                                        <p:cTn id="9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5831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35 C -0.00391 0.04074 -0.00612 0.06967 -0.01446 0.09351 C -0.02461 0.12245 -0.03789 0.14838 -0.05274 0.1699 C -0.09753 0.23518 -0.12631 0.25833 -0.17891 0.28634 C -0.18607 0.29027 -0.19362 0.2912 -0.20118 0.29213 C -0.24102 0.29676 -0.32084 0.30324 -0.32084 0.3037 C -0.33607 0.30185 -0.39493 0.31944 -0.41498 0.27476 C -0.41979 0.26435 -0.42136 0.25046 -0.42461 0.23819 C -0.42084 0.22083 -0.42084 0.19953 -0.41341 0.18703 C -0.39193 0.15023 -0.34792 0.1743 -0.32722 0.17824 C -0.30703 0.19814 -0.28438 0.2118 -0.26667 0.23819 C -0.25586 0.25393 -0.24675 0.27638 -0.24427 0.30046 C -0.24011 0.34189 -0.26485 0.39398 -0.27943 0.41689 C -0.29141 0.43541 -0.30469 0.45277 -0.31927 0.46504 C -0.33542 0.4787 -0.353 0.48657 -0.37032 0.49351 C -0.41602 0.5118 -0.44128 0.51134 -0.48685 0.5162 C -0.50599 0.50601 -0.52657 0.50231 -0.53946 0.4706 C -0.54479 0.45763 -0.54584 0.44051 -0.54909 0.42523 C -0.54584 0.41018 -0.54623 0.39074 -0.53946 0.37986 C -0.51914 0.34652 -0.46797 0.36203 -0.45013 0.36296 C -0.4237 0.38912 -0.38763 0.40416 -0.3767 0.46226 C -0.3737 0.47847 -0.37565 0.49629 -0.37513 0.51342 C -0.37722 0.53125 -0.37787 0.55 -0.38151 0.56736 C -0.39206 0.61666 -0.41107 0.66226 -0.43099 0.70069 C -0.4392 0.71643 -0.44779 0.73194 -0.45808 0.74282 C -0.46576 0.75115 -0.47513 0.75231 -0.4836 0.7574 C -0.52227 0.74722 -0.5392 0.76134 -0.56185 0.70902 C -0.5668 0.69768 -0.56823 0.68263 -0.57136 0.66944 C -0.57084 0.65995 -0.57344 0.64791 -0.56979 0.64097 C -0.55052 0.60486 -0.51862 0.61273 -0.49479 0.60949 C -0.46185 0.61736 -0.42865 0.62222 -0.39584 0.6324 C -0.37696 0.63842 -0.35873 0.65023 -0.33998 0.6581 C -0.33308 0.66088 -0.25951 0.68773 -0.25065 0.68935 C -0.22683 0.69282 -0.20274 0.6912 -0.17891 0.69213 C -0.07032 0.68611 0.03841 0.68865 0.14674 0.675 C 0.15312 0.67407 0.16054 0.66064 0.1595 0.64953 C 0.15573 0.61365 0.14909 0.57476 0.13398 0.55023 C 0.12187 0.53055 0.10195 0.53703 0.08606 0.53032 C 0.06692 0.5456 0.04687 0.55763 0.02864 0.57569 C 0.01185 0.59259 0.00026 0.62152 -0.00964 0.64953 C -0.03034 0.70717 -0.04011 0.75301 -0.06875 0.80532 C -0.08737 0.83981 -0.11068 0.86504 -0.13099 0.89606 C -0.14453 0.91713 -0.18659 0.98541 -0.19961 1.01551 C -0.26159 1.15902 -0.23229 1.10208 -0.26667 1.18865 C -0.27331 1.20555 -0.29115 1.24259 -0.29688 1.26805 C -0.30078 1.28472 -0.30651 1.31875 -0.30651 1.31921 " pathEditMode="relative" rAng="0" ptsTypes="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8" y="65255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2 0.01273 L 0.00442 0.01296 C 0.00338 0.02315 0.0013 0.03356 0.0013 0.04398 C 0.00078 0.08542 0.00143 0.12708 0.00286 0.16875 C 0.00299 0.17292 0.00429 0.17708 0.00599 0.18009 C 0.00924 0.18495 0.01315 0.18889 0.01718 0.19144 C 0.02448 0.1956 0.03203 0.19722 0.03958 0.19977 C 0.04856 0.20301 0.05768 0.20556 0.06666 0.20833 C 0.0608 0.21319 0.0539 0.21505 0.04909 0.22222 C 0.03724 0.2412 0.03854 0.26574 0.03632 0.29074 C 0.03541 0.30208 0.03424 0.31343 0.0332 0.32477 C 0.03424 0.34838 0.03437 0.37222 0.03632 0.3956 C 0.03802 0.41574 0.047 0.44352 0.05547 0.45509 C 0.06549 0.46875 0.08906 0.48634 0.08906 0.48657 C 0.08424 0.49491 0.07864 0.50208 0.07461 0.51181 C 0.06992 0.52338 0.06731 0.54352 0.0651 0.55741 C 0.07109 0.60694 0.06588 0.64352 0.09375 0.66505 C 0.10273 0.67199 0.11302 0.67083 0.12252 0.67338 C 0.14388 0.67176 0.16536 0.67454 0.18632 0.66782 C 0.18906 0.66713 0.18724 0.65556 0.18476 0.6537 C 0.17786 0.64884 0.16992 0.65185 0.1625 0.65093 C 0.15781 0.65718 0.14778 0.66713 0.14492 0.67917 C 0.14166 0.69306 0.13685 0.72176 0.13685 0.72199 C 0.13632 0.7294 0.13476 0.73704 0.13528 0.74444 C 0.13646 0.75903 0.14713 0.77546 0.15286 0.78148 C 0.1789 0.8081 0.18294 0.8044 0.21198 0.8125 C 0.20182 0.82685 0.18958 0.83727 0.18164 0.85509 C 0.17343 0.87361 0.1776 0.92338 0.17994 0.94028 C 0.18802 0.99745 0.21458 1.07245 0.22942 1.11343 C 0.24284 1.15 0.24896 1.16296 0.2582 1.20116 C 0.26159 1.21505 0.26132 1.21528 0.26132 1.22384 " pathEditMode="relative" rAng="0" ptsTypes="AAAAAAAAAAAAAAAAAAAAAAAAAAAAAAA">
                                      <p:cBhvr>
                                        <p:cTn id="10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60556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5 0.00185 L 0.00065 0.00208 C -0.01536 0.04699 -0.02331 0.05393 -0.02331 0.10671 C -0.02331 0.11967 -0.02552 0.24815 -0.00416 0.27407 C 0.03112 0.31666 0.12917 0.32453 0.15703 0.33055 C 0.16771 0.34491 0.17904 0.35764 0.18893 0.37315 C 0.19922 0.39004 0.21459 0.43032 0.2224 0.45 C 0.22305 0.46041 0.22474 0.47083 0.22409 0.48125 C 0.22201 0.51597 0.21485 0.55463 0.19857 0.57754 C 0.1806 0.60278 0.14558 0.61018 0.12513 0.61736 C 0.09909 0.60856 0.04544 0.61203 0.01979 0.5662 C 0.01641 0.56041 0.0155 0.55116 0.01341 0.54328 C 0.0155 0.53611 0.0155 0.5243 0.01979 0.52083 C 0.06472 0.48495 0.17526 0.50856 0.19688 0.50949 C 0.22813 0.5206 0.24558 0.52129 0.27188 0.54653 C 0.28412 0.5581 0.29518 0.57338 0.30703 0.58611 C 0.32227 0.60278 0.35326 0.63449 0.35326 0.63472 C 0.35847 0.65717 0.36419 0.67037 0.35808 0.69653 C 0.35651 0.70347 0.35248 0.70903 0.34857 0.71088 C 0.34089 0.71458 0.33255 0.71296 0.32461 0.71389 C 0.28946 0.71296 0.25417 0.71782 0.21927 0.71088 C 0.21589 0.71018 0.21927 0.69583 0.2224 0.69375 C 0.23568 0.68634 0.25013 0.68819 0.26393 0.68541 C 0.32383 0.69815 0.35287 0.67639 0.38998 0.75069 C 0.39805 0.7669 0.40169 0.78842 0.40755 0.80717 C 0.41016 0.88935 0.41003 0.8375 0.40443 0.94328 C 0.40326 0.96528 0.40365 0.9875 0.40117 1.00879 C 0.39284 1.08356 0.39649 1.04653 0.38998 1.11944 C 0.38828 1.18565 0.38841 1.15903 0.38841 1.19884 " pathEditMode="relative" rAng="0" ptsTypes="AAAAAAAAAAAAAAAAAAAAAAAAAAAAA">
                                      <p:cBhvr>
                                        <p:cTn id="10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59838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4 L -0.00859 0.00417 C -0.00964 0.03611 -0.01172 0.06829 -0.00859 0.1007 C -0.0069 0.1169 -0.00365 0.13264 -0.00052 0.14861 C 0.00794 0.1926 0.01588 0.23033 0.03776 0.26204 C 0.0694 0.30787 0.11002 0.30811 0.14779 0.32153 C 0.23437 0.35232 0.17721 0.3382 0.24831 0.35278 C 0.26224 0.35093 0.27617 0.35093 0.28984 0.34699 C 0.29336 0.34607 0.297 0.34329 0.29948 0.33866 C 0.30169 0.33403 0.30156 0.32732 0.3026 0.32153 C 0.29674 0.31297 0.29232 0.29977 0.28502 0.29607 C 0.23502 0.26945 0.20338 0.28635 0.15104 0.29607 C 0.14818 0.29792 0.08711 0.32732 0.08398 0.36135 C 0.07747 0.43311 0.09466 0.46852 0.13034 0.48611 C 0.19726 0.51922 0.23529 0.52338 0.29622 0.53426 C 0.33138 0.52963 0.36667 0.52824 0.40156 0.52014 C 0.40391 0.51968 0.40547 0.51273 0.40469 0.5088 C 0.40299 0.49908 0.40065 0.48588 0.39518 0.48334 C 0.37409 0.47292 0.35156 0.4757 0.32969 0.47199 C 0.27226 0.48357 0.22409 0.48241 0.17174 0.5257 C 0.15156 0.5426 0.1237 0.58936 0.10638 0.61667 C 0.10156 0.63172 0.09479 0.64537 0.09193 0.66204 C 0.08802 0.68542 0.0901 0.74468 0.09831 0.76412 C 0.10729 0.78519 0.12031 0.80047 0.13346 0.81227 C 0.18672 0.85973 0.22305 0.85463 0.28346 0.86621 C 0.34193 0.86343 0.40065 0.86459 0.45898 0.85764 C 0.49492 0.85348 0.46237 0.79584 0.44466 0.78403 C 0.42122 0.76806 0.39466 0.77639 0.36966 0.77269 C 0.34779 0.78773 0.32279 0.7926 0.30417 0.81806 C 0.29544 0.8301 0.29479 0.8551 0.29466 0.87477 C 0.29427 0.93264 0.29896 0.99028 0.3026 1.04769 C 0.3043 1.07454 0.30989 1.10023 0.31055 1.12732 C 0.31263 1.21227 0.31055 1.29746 0.31055 1.38264 " pathEditMode="relative" rAng="0" ptsTypes="AAAAAAAAAAAAAAAAAAAAAAAAAAAAAAAAA">
                                      <p:cBhvr>
                                        <p:cTn id="10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2" y="6893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1.11111E-6 L 3.33333E-6 0.00023 C 0.00898 0.06458 0.00625 0.06783 0.02552 0.12176 C 0.02851 0.13033 0.03229 0.1382 0.03659 0.14468 C 0.05507 0.17153 0.0763 0.1831 0.09882 0.19838 C 0.15182 0.23426 0.13776 0.22546 0.18659 0.24375 C 0.20468 0.24097 0.22343 0.24398 0.24088 0.23542 C 0.24922 0.23102 0.22382 0.22685 0.21536 0.22963 C 0.20651 0.23264 0.19935 0.24491 0.1914 0.25232 C 0.18984 0.25995 0.18632 0.2669 0.18659 0.27477 C 0.18906 0.33056 0.19375 0.37107 0.21536 0.41111 C 0.24166 0.45995 0.28255 0.51435 0.31276 0.5588 C 0.33632 0.59329 0.34648 0.60417 0.36211 0.64676 C 0.36497 0.65417 0.3664 0.66366 0.36849 0.67199 C 0.36927 0.68357 0.37239 0.71921 0.36849 0.72894 C 0.36054 0.74931 0.3431 0.74722 0.3319 0.74884 C 0.30729 0.73866 0.29922 0.74074 0.27916 0.7088 C 0.27265 0.69838 0.26849 0.68449 0.26328 0.67199 C 0.26159 0.65995 0.25729 0.64792 0.25846 0.63542 C 0.26132 0.60301 0.29974 0.62083 0.30156 0.62083 C 0.31718 0.62662 0.35364 0.62801 0.36849 0.6581 C 0.37239 0.66551 0.37278 0.67639 0.375 0.68611 C 0.37435 0.70533 0.37591 0.72477 0.3733 0.74283 C 0.36966 0.77037 0.35872 0.79908 0.34778 0.81945 C 0.34284 0.82894 0.33646 0.83542 0.3319 0.84514 C 0.32734 0.8544 0.32409 0.86551 0.3207 0.87616 C 0.31289 0.90093 0.32396 0.88449 0.30794 0.9162 C 0.29479 0.94213 0.27018 0.97454 0.25521 0.99283 C 0.24544 1.00486 0.23541 1.01667 0.225 1.02685 C 0.20507 1.04607 0.18372 1.06019 0.16432 1.08079 C 0.1483 1.09769 0.1306 1.10995 0.1164 1.13171 C 0.11276 1.1375 0.10859 1.14236 0.10521 1.14884 C 0.09479 1.16921 0.10521 1.1588 0.09726 1.16551 " pathEditMode="relative" rAng="0" ptsTypes="AAAAAAAAAAAAAAAAAAAAAAAAAAAAAAAAA">
                                      <p:cBhvr>
                                        <p:cTn id="10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64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509 L -0.00026 0.00533 C -0.04518 0.08542 -0.04831 0.08287 -0.07982 0.16088 C -0.0888 0.1831 -0.09831 0.20486 -0.10534 0.22917 C -0.11289 0.2544 -0.11706 0.28195 -0.12292 0.30857 C -0.12617 0.33982 -0.13425 0.38287 -0.12617 0.41621 C -0.11484 0.46273 -0.09336 0.47176 -0.06706 0.48426 C -0.02734 0.50324 0.00117 0.49954 0.04297 0.50139 C 0.05794 0.4956 0.07344 0.49398 0.08763 0.48426 C 0.09453 0.47963 0.10508 0.44815 0.09401 0.43611 C 0.08034 0.42107 0.06315 0.41921 0.04779 0.41065 C 0.0276 0.41435 0.00716 0.41574 -0.01302 0.42199 C -0.03399 0.42847 -0.06185 0.44815 -0.08151 0.46435 C -0.09076 0.47222 -0.09974 0.48148 -0.10859 0.49005 C -0.11341 0.50232 -0.11979 0.51296 -0.12292 0.52685 C -0.12578 0.53935 -0.12591 0.55324 -0.12617 0.56667 C -0.12643 0.57986 -0.12826 0.59491 -0.12448 0.60625 C -0.11966 0.62153 -0.11081 0.63195 -0.10221 0.64028 C -0.06263 0.67917 -0.0138 0.66921 0.02864 0.67454 C 0.05677 0.67246 0.08516 0.67361 0.11315 0.66852 C 0.12526 0.66667 0.13815 0.64259 0.11953 0.6206 C 0.10612 0.60463 0.08867 0.60347 0.07331 0.59491 C 0.04127 0.59908 0.00013 0.59884 -0.03203 0.61759 C -0.0474 0.62662 -0.06159 0.64097 -0.07669 0.65162 C -0.09623 0.66551 -0.11641 0.67708 -0.13568 0.69121 C -0.14714 0.69977 -0.15846 0.7088 -0.16927 0.71991 C -0.18477 0.73588 -0.20638 0.76644 -0.21862 0.79074 C -0.22162 0.79607 -0.22292 0.80394 -0.225 0.81065 C -0.2224 0.82917 -0.22201 0.84977 -0.21706 0.86736 C -0.21315 0.88102 -0.20729 0.89468 -0.19948 0.90139 C -0.17956 0.91829 -0.07852 0.94676 -0.07031 0.94954 C -0.05651 0.95996 -0.04154 0.96667 -0.02878 0.98079 C -0.00899 1.00278 -0.02188 1.07083 -0.03034 1.08866 C -0.03815 1.10486 -0.05378 1.09792 -0.0655 1.10278 C -0.15755 1.09213 -0.17813 1.15023 -0.2043 1.04028 C -0.20781 1.02593 -0.2086 1.01019 -0.21068 0.99491 C -0.20703 0.98264 -0.20664 0.96412 -0.19948 0.9581 C -0.15248 0.91806 -0.0987 0.93472 -0.04961 0.9382 C -0.02435 0.95185 0.04271 0.97546 0.06693 1.02338 C 0.072 1.03333 0.06901 1.04977 0.07018 1.06296 C 0.06484 1.09051 0.06107 1.11898 0.05417 1.14537 C 0.03906 1.20347 0.02604 1.22431 0.00469 1.27292 C 0.00182 1.2794 -0.00039 1.28658 -0.00326 1.29283 C -0.01029 1.30833 -0.01185 1.31088 -0.01758 1.3213 " pathEditMode="relative" rAng="0" ptsTypes="AAAAAAAAAAAAAAAAAAAAAAAAAAAAAAAAAAAAAAAAAAAA">
                                      <p:cBhvr>
                                        <p:cTn id="10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6581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51 -0.01713 L 0.00351 -0.01689 C -0.00925 0.01783 -0.05117 0.12755 -0.06172 0.16991 C -0.08451 0.26227 -0.12396 0.45093 -0.12396 0.45116 C -0.13177 0.52176 -0.15417 0.63125 -0.13359 0.70903 C -0.12852 0.72871 -0.11602 0.74028 -0.10482 0.74885 C -0.08828 0.76158 -0.06979 0.76389 -0.05221 0.77153 C 0.00872 0.75996 0.06185 0.77199 0.11055 0.69769 C 0.11771 0.68681 0.11588 0.66551 0.11862 0.64954 C 0.10638 0.6125 0.1 0.5669 0.08177 0.53889 C 0.06458 0.5125 -0.00703 0.52385 -0.02188 0.52477 C -0.04414 0.53311 -0.06745 0.53612 -0.08906 0.55024 C -0.16732 0.60186 -0.13672 0.58936 -0.17826 0.60417 C -0.19896 0.59838 -0.22109 0.60139 -0.2405 0.58704 C -0.24896 0.58079 -0.2638 0.5088 -0.26602 0.49908 C -0.26445 0.48496 -0.2668 0.46713 -0.26133 0.45649 C -0.24336 0.42199 -0.21094 0.42061 -0.18776 0.41412 C -0.14596 0.42824 -0.09076 0.43774 -0.05534 0.48774 C -0.04362 0.5044 -0.04154 0.53496 -0.03464 0.5588 C -0.03581 0.58056 -0.03203 0.60463 -0.03776 0.62408 C -0.05365 0.67709 -0.11992 0.76551 -0.13998 0.79699 C -0.21966 0.92246 -0.16172 0.83241 -0.23255 0.9757 C -0.26263 1.03704 -0.25065 1.00255 -0.28529 1.04676 C -0.28998 1.05301 -0.29297 1.06343 -0.29792 1.06945 C -0.30169 1.07408 -0.30651 1.07477 -0.31068 1.07801 C -0.31289 1.07963 -0.31498 1.08172 -0.31706 1.08357 C -0.33919 1.07524 -0.35078 1.075 -0.36966 1.04375 C -0.37552 1.03449 -0.37721 1.01922 -0.38086 1.00695 C -0.38138 0.99746 -0.38412 0.98774 -0.38255 0.97871 C -0.37552 0.94005 -0.37422 0.94144 -0.36172 0.93033 C -0.3431 0.93797 -0.32266 0.93681 -0.30586 0.95301 C -0.29401 0.96482 -0.28646 0.9882 -0.28034 1.00973 C -0.2724 1.0382 -0.26875 1.06991 -0.26445 1.1007 C -0.25352 1.17686 -0.25977 1.31644 -0.25977 1.36459 " pathEditMode="relative" rAng="0" ptsTypes="AAAAAAAAAAAAAAAAAAAAAAAAAAAAAAAAAA">
                                      <p:cBhvr>
                                        <p:cTn id="1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68" y="69074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4 L 0.00443 0.01297 C 0.00338 0.02315 0.0013 0.03357 0.0013 0.04399 C 0.00078 0.08542 0.00143 0.12709 0.00286 0.16875 C 0.00299 0.17292 0.0043 0.17709 0.00599 0.1801 C 0.00924 0.18496 0.01315 0.18889 0.01719 0.19144 C 0.02448 0.19561 0.03203 0.19723 0.03958 0.19977 C 0.04857 0.20301 0.05768 0.20556 0.06667 0.20834 C 0.06081 0.2132 0.05391 0.21505 0.04909 0.22223 C 0.03724 0.24121 0.03854 0.26574 0.03633 0.29074 C 0.03542 0.30209 0.03424 0.31343 0.0332 0.32477 C 0.03424 0.34838 0.03437 0.37223 0.03633 0.39561 C 0.03802 0.41574 0.047 0.44352 0.05547 0.4551 C 0.06549 0.46875 0.08906 0.48635 0.08906 0.48658 C 0.08424 0.49491 0.07865 0.50209 0.07461 0.51181 C 0.06992 0.52338 0.06732 0.54352 0.0651 0.55741 C 0.07109 0.60695 0.06588 0.64352 0.09375 0.66505 C 0.10273 0.67199 0.11302 0.67084 0.12253 0.67338 C 0.14388 0.67176 0.16536 0.67454 0.18633 0.66783 C 0.18906 0.66713 0.18724 0.65556 0.18476 0.65371 C 0.17786 0.64885 0.16992 0.65186 0.1625 0.65093 C 0.15781 0.65718 0.14779 0.66713 0.14492 0.67917 C 0.14167 0.69306 0.13685 0.72176 0.13685 0.72199 C 0.13633 0.7294 0.13476 0.73704 0.13529 0.74445 C 0.13646 0.75903 0.14713 0.77547 0.15286 0.78149 C 0.17891 0.80811 0.18294 0.8044 0.21198 0.8125 C 0.20182 0.82686 0.18958 0.83727 0.18164 0.8551 C 0.17344 0.87361 0.1776 0.92338 0.17995 0.94028 C 0.18802 0.99746 0.21458 1.07246 0.22943 1.11343 C 0.24284 1.15 0.24896 1.16297 0.2582 1.20116 C 0.26159 1.21505 0.26133 1.21528 0.26133 1.22385 " pathEditMode="relative" rAng="0" ptsTypes="AAAAAAAAAAAAAAAAAAAAAAAAAAAAAAA">
                                      <p:cBhvr>
                                        <p:cTn id="11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6055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208 C -0.01536 0.04699 -0.0233 0.05394 -0.0233 0.10671 C -0.0233 0.11968 -0.02552 0.24815 -0.00416 0.27408 C 0.03112 0.31667 0.12917 0.32454 0.15704 0.33056 C 0.16771 0.34491 0.17904 0.35764 0.18894 0.37315 C 0.19922 0.39005 0.21459 0.43033 0.2224 0.45 C 0.22305 0.46042 0.22474 0.47083 0.22409 0.48125 C 0.22201 0.51597 0.21485 0.55463 0.19857 0.57755 C 0.1806 0.60278 0.14558 0.61019 0.12513 0.61736 C 0.09909 0.60857 0.04545 0.61204 0.0198 0.56621 C 0.01641 0.56042 0.0155 0.55116 0.01342 0.54329 C 0.0155 0.53611 0.0155 0.52431 0.0198 0.52083 C 0.06472 0.48496 0.17527 0.50857 0.19688 0.50949 C 0.22813 0.5206 0.24558 0.5213 0.27188 0.54653 C 0.28412 0.5581 0.29519 0.57338 0.30704 0.58611 C 0.32227 0.60278 0.35326 0.63449 0.35326 0.63472 C 0.35847 0.65718 0.3642 0.67037 0.35808 0.69653 C 0.35652 0.70347 0.35248 0.70903 0.34857 0.71088 C 0.34089 0.71458 0.33256 0.71296 0.32461 0.71389 C 0.28946 0.71296 0.25417 0.71783 0.21928 0.71088 C 0.21589 0.71019 0.21928 0.69583 0.2224 0.69375 C 0.23568 0.68634 0.25013 0.6882 0.26394 0.68542 C 0.32383 0.69815 0.35287 0.67639 0.38998 0.7507 C 0.39805 0.7669 0.4017 0.78843 0.40756 0.80718 C 0.41016 0.88935 0.41003 0.8375 0.40443 0.94329 C 0.40326 0.96528 0.40365 0.9875 0.40118 1.0088 C 0.39284 1.08357 0.39649 1.04653 0.38998 1.11945 C 0.38829 1.18565 0.38842 1.15903 0.38842 1.19884 " pathEditMode="relative" rAng="0" ptsTypes="AAAAAAAAAAAAAAAAAAAAAAAAAAAAA">
                                      <p:cBhvr>
                                        <p:cTn id="1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5983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416 C -0.00963 0.03611 -0.01172 0.06828 -0.00859 0.10069 C -0.0069 0.1169 -0.00364 0.13264 -0.00052 0.14861 C 0.00794 0.19259 0.01589 0.23032 0.03776 0.26203 C 0.0694 0.30787 0.11003 0.3081 0.14779 0.32152 C 0.23438 0.35231 0.17721 0.33819 0.24831 0.35277 C 0.26224 0.35092 0.27617 0.35092 0.28984 0.34699 C 0.29336 0.34606 0.29701 0.34328 0.29948 0.33865 C 0.30169 0.33402 0.30156 0.32731 0.30261 0.32152 C 0.29675 0.31296 0.29232 0.29977 0.28503 0.29606 C 0.23503 0.26944 0.20339 0.28634 0.15104 0.29606 C 0.14818 0.29791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1 0.35156 0.47569 0.32969 0.47199 C 0.27227 0.48356 0.22409 0.4824 0.17175 0.52569 C 0.15156 0.54259 0.1237 0.58935 0.10638 0.61666 C 0.10156 0.63171 0.09479 0.64537 0.09193 0.66203 C 0.08802 0.68541 0.09011 0.74467 0.09831 0.76412 C 0.10729 0.78518 0.12031 0.80046 0.13346 0.81227 C 0.18672 0.85972 0.22305 0.85463 0.28346 0.8662 C 0.34193 0.86342 0.40065 0.86458 0.45899 0.85764 C 0.49492 0.85347 0.46237 0.79583 0.44466 0.78402 C 0.42123 0.76805 0.39466 0.77639 0.36966 0.77268 C 0.34779 0.78773 0.32279 0.79259 0.30417 0.81805 C 0.29544 0.83009 0.29479 0.85509 0.29466 0.87477 C 0.29427 0.93264 0.29896 0.99027 0.30261 1.04768 C 0.3043 1.07453 0.3099 1.10023 0.31055 1.12731 C 0.31263 1.21227 0.31055 1.29745 0.31055 1.38264 " pathEditMode="relative" rAng="0" ptsTypes="AAAAAAAAAAAAAAAAAAAAAAAAAAAAAAAAA">
                                      <p:cBhvr>
                                        <p:cTn id="11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2" y="68935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416 C -0.00964 0.03611 -0.01172 0.06828 -0.00859 0.10069 C -0.0069 0.11689 -0.00365 0.13264 -0.00052 0.14861 C 0.00794 0.19259 0.01589 0.23032 0.03776 0.26203 C 0.0694 0.30787 0.11003 0.3081 0.14779 0.32152 C 0.23437 0.35231 0.17721 0.33819 0.24831 0.35277 C 0.26224 0.35092 0.27617 0.35092 0.28984 0.34699 C 0.29336 0.34606 0.297 0.34328 0.29948 0.33865 C 0.30169 0.33402 0.30156 0.32731 0.3026 0.32152 C 0.29674 0.31296 0.29232 0.29976 0.28503 0.29606 C 0.23503 0.26944 0.20339 0.28634 0.15104 0.29606 C 0.14818 0.29791 0.08711 0.32731 0.08398 0.36134 C 0.07747 0.4331 0.09466 0.46851 0.13034 0.48611 C 0.19727 0.51921 0.23529 0.52338 0.29622 0.53426 C 0.33138 0.52963 0.36667 0.52824 0.40156 0.52014 C 0.40391 0.51967 0.40547 0.51273 0.40469 0.50879 C 0.40299 0.49907 0.40065 0.48588 0.39518 0.48333 C 0.37409 0.47291 0.35156 0.47569 0.32969 0.47199 C 0.27227 0.48356 0.22409 0.4824 0.17174 0.52569 C 0.15156 0.54259 0.1237 0.58935 0.10638 0.61666 C 0.10156 0.63171 0.09479 0.64537 0.09193 0.66203 C 0.08802 0.68541 0.0901 0.74467 0.09831 0.76412 C 0.10729 0.78518 0.12031 0.80046 0.13346 0.81226 C 0.18672 0.85972 0.22305 0.85463 0.28346 0.8662 C 0.34193 0.86342 0.40065 0.86458 0.45898 0.85764 C 0.49492 0.85347 0.46237 0.79583 0.44466 0.78402 C 0.42122 0.76805 0.39466 0.77639 0.36966 0.77268 C 0.34779 0.78773 0.32279 0.79259 0.30417 0.81805 C 0.29544 0.83009 0.29479 0.85509 0.29466 0.87476 C 0.29427 0.93264 0.29896 0.99027 0.3026 1.04768 C 0.3043 1.07453 0.3099 1.10023 0.31055 1.12731 C 0.31263 1.21226 0.31055 1.29745 0.31055 1.38264 " pathEditMode="relative" rAng="0" ptsTypes="AAAAAAAAAAAAAAAAAAAAAAAAAAAAAAAAA">
                                      <p:cBhvr>
                                        <p:cTn id="11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2" y="6893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7 -0.07982 0.16088 C -0.08881 0.1831 -0.09831 0.20486 -0.10534 0.22917 C -0.11276 0.2544 -0.11706 0.28195 -0.12292 0.30857 C -0.12618 0.33982 -0.13425 0.38287 -0.12618 0.41621 C -0.11485 0.46273 -0.09336 0.47176 -0.06706 0.48426 C -0.02735 0.50324 0.00117 0.49954 0.04297 0.50139 C 0.05794 0.4956 0.07343 0.49398 0.08763 0.48426 C 0.09453 0.47963 0.10507 0.44815 0.09401 0.43611 C 0.08033 0.42107 0.06315 0.41922 0.04778 0.41065 C 0.0276 0.41435 0.00716 0.41574 -0.01289 0.42199 C -0.03386 0.42848 -0.06185 0.44815 -0.08151 0.46435 C -0.09076 0.47223 -0.09961 0.48148 -0.1086 0.49005 C -0.11342 0.50232 -0.1198 0.51297 -0.12292 0.52685 C -0.12578 0.53935 -0.12592 0.55324 -0.12618 0.56667 C -0.12644 0.57986 -0.12826 0.59491 -0.12448 0.60625 C -0.11967 0.62153 -0.11081 0.63195 -0.10222 0.64028 C -0.06263 0.67917 -0.01381 0.66922 0.02864 0.67454 C 0.05677 0.67246 0.08515 0.67361 0.11315 0.66852 C 0.12526 0.66667 0.13815 0.6426 0.11953 0.6206 C 0.10612 0.60463 0.08867 0.60348 0.0733 0.59491 C 0.04127 0.59908 0.00026 0.59885 -0.03203 0.6176 C -0.0474 0.62662 -0.06159 0.64098 -0.0767 0.65162 C -0.09623 0.66551 -0.11628 0.67709 -0.13568 0.69121 C -0.14714 0.69977 -0.15847 0.7088 -0.16927 0.71991 C -0.18477 0.73588 -0.20638 0.76644 -0.21862 0.79074 C -0.22162 0.79607 -0.22292 0.80394 -0.225 0.81065 C -0.2224 0.82917 -0.22201 0.84977 -0.21706 0.86736 C -0.21315 0.88102 -0.2073 0.89468 -0.19948 0.90139 C -0.17956 0.91829 -0.07852 0.94676 -0.07032 0.94954 C -0.05651 0.95996 -0.04154 0.96667 -0.02878 0.98079 C -0.00899 1.00278 -0.02188 1.07084 -0.03034 1.08866 C -0.03815 1.10486 -0.05378 1.09792 -0.0655 1.10278 C -0.15756 1.09213 -0.17813 1.15023 -0.2043 1.04028 C -0.20782 1.02593 -0.2086 1.01019 -0.21068 0.99491 C -0.20703 0.98264 -0.20664 0.96412 -0.19948 0.9581 C -0.15248 0.91806 -0.09857 0.93473 -0.04961 0.9382 C -0.02435 0.95185 0.0427 0.97547 0.06692 1.02338 C 0.072 1.03334 0.06901 1.04977 0.07018 1.06297 C 0.06484 1.09051 0.06106 1.11898 0.05416 1.14537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12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51 -0.01713 L 0.00351 -0.0169 C -0.00925 0.01782 -0.05131 0.12754 -0.06185 0.1699 C -0.08464 0.26226 -0.12396 0.45092 -0.12396 0.45115 C -0.13177 0.52175 -0.15417 0.63125 -0.1336 0.70902 C -0.12839 0.7287 -0.11615 0.74027 -0.10482 0.74884 C -0.08829 0.76157 -0.0698 0.76388 -0.05235 0.77152 C 0.00872 0.75995 0.06185 0.77199 0.11054 0.69768 C 0.1177 0.6868 0.11588 0.6655 0.11862 0.64953 C 0.10638 0.6125 0.1 0.56689 0.0819 0.53888 C 0.06471 0.5125 -0.00717 0.52384 -0.02201 0.52476 C -0.04414 0.5331 -0.06758 0.53611 -0.08907 0.55023 C -0.16732 0.60185 -0.13672 0.58935 -0.17826 0.60416 C -0.19896 0.59838 -0.2211 0.60138 -0.24063 0.58703 C -0.24896 0.58078 -0.26381 0.50879 -0.26602 0.49907 C -0.26446 0.48495 -0.2668 0.46713 -0.2612 0.45648 C -0.24349 0.42199 -0.21081 0.4206 -0.18776 0.41412 C -0.14597 0.42824 -0.09076 0.43773 -0.05547 0.48773 C -0.04375 0.50439 -0.04167 0.53495 -0.03477 0.55879 C -0.03581 0.58055 -0.03204 0.60463 -0.03776 0.62407 C -0.05378 0.67708 -0.11993 0.7655 -0.13998 0.79699 C -0.21967 0.92245 -0.16172 0.8324 -0.23256 0.97569 C -0.26263 1.03703 -0.25065 1.00254 -0.28516 1.04675 C -0.28998 1.053 -0.29297 1.06342 -0.29792 1.06944 C -0.3017 1.07407 -0.30651 1.07476 -0.31068 1.078 C -0.31289 1.07963 -0.31498 1.08171 -0.31706 1.08356 C -0.3392 1.07523 -0.35079 1.075 -0.36967 1.04375 C -0.37552 1.03449 -0.37722 1.01921 -0.38086 1.00694 C -0.38138 0.99745 -0.38412 0.98773 -0.38256 0.9787 C -0.37552 0.94004 -0.37422 0.94143 -0.36172 0.93032 C -0.3431 0.93796 -0.32266 0.9368 -0.30586 0.953 C -0.29401 0.96481 -0.28646 0.98819 -0.28034 1.00972 C -0.2724 1.03819 -0.26875 1.0699 -0.26446 1.10069 C -0.25352 1.17685 -0.25964 1.31643 -0.25964 1.36458 " pathEditMode="relative" rAng="0" ptsTypes="AAAAAAAAAAAAAAAAAAAAAAAAAAAAAAAAAA">
                                      <p:cBhvr>
                                        <p:cTn id="12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6907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6 0.00393 L -0.0086 0.00417 C -0.00964 0.03611 -0.01172 0.06829 -0.0086 0.10069 C -0.0069 0.1169 -0.00365 0.13264 -0.00052 0.14861 C 0.00794 0.19259 0.01588 0.23032 0.03776 0.26204 C 0.0694 0.30787 0.11002 0.3081 0.14779 0.32153 C 0.23437 0.35231 0.17721 0.33819 0.24831 0.35278 C 0.26224 0.35092 0.27617 0.35092 0.28984 0.34699 C 0.29336 0.34606 0.297 0.34329 0.29948 0.33866 C 0.30169 0.33403 0.30156 0.32731 0.3026 0.32153 C 0.29674 0.31296 0.29232 0.29977 0.28502 0.29606 C 0.23502 0.26944 0.20338 0.28634 0.15104 0.29606 C 0.14818 0.29792 0.08711 0.32731 0.08398 0.36134 C 0.07747 0.4331 0.09466 0.46852 0.13034 0.48611 C 0.19726 0.51921 0.23529 0.52338 0.29622 0.53426 C 0.33138 0.52963 0.36667 0.52824 0.40156 0.52014 C 0.4039 0.51967 0.40547 0.51273 0.40469 0.50879 C 0.40299 0.49907 0.40065 0.48588 0.39518 0.48333 C 0.37409 0.47292 0.35156 0.47569 0.32969 0.47199 C 0.27226 0.48356 0.22409 0.48241 0.17174 0.52569 C 0.15156 0.54259 0.1237 0.58935 0.10638 0.61667 C 0.10156 0.63171 0.09479 0.64537 0.09193 0.66204 C 0.08802 0.68542 0.0901 0.74467 0.09831 0.76412 C 0.10729 0.78518 0.12031 0.80046 0.13346 0.81227 C 0.18672 0.85972 0.22305 0.85463 0.28346 0.8662 C 0.34193 0.86342 0.40065 0.86458 0.45898 0.85764 C 0.49492 0.85347 0.46237 0.79583 0.44466 0.78403 C 0.42122 0.76805 0.39466 0.77639 0.36966 0.77268 C 0.34779 0.78773 0.32279 0.79259 0.30417 0.81805 C 0.29544 0.83009 0.29479 0.85509 0.29466 0.87477 C 0.29427 0.93264 0.29896 0.99028 0.3026 1.04768 C 0.3043 1.07454 0.30989 1.10023 0.31055 1.12731 C 0.31263 1.21227 0.31055 1.29745 0.31055 1.38264 " pathEditMode="relative" rAng="0" ptsTypes="AAAAAAAAAAAAAAAAAAAAAAAAAAAAAAAAA">
                                      <p:cBhvr>
                                        <p:cTn id="12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2" y="68935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52 -0.01713 L 0.00352 -0.0169 C -0.00924 0.01782 -0.0513 0.12755 -0.06185 0.16991 C -0.08463 0.26227 -0.12396 0.45093 -0.12396 0.45116 C -0.13177 0.52176 -0.15416 0.63125 -0.13359 0.70903 C -0.12838 0.7287 -0.11614 0.74028 -0.10482 0.74884 C -0.08828 0.76157 -0.06979 0.76389 -0.05234 0.77153 C 0.00873 0.75995 0.06185 0.77199 0.11055 0.69768 C 0.11771 0.6868 0.11589 0.66551 0.11862 0.64954 C 0.10638 0.6125 0.1 0.5669 0.0819 0.53889 C 0.06472 0.5125 -0.00716 0.52384 -0.022 0.52477 C -0.04414 0.5331 -0.06758 0.53611 -0.08906 0.55023 C -0.16732 0.60185 -0.13672 0.58935 -0.17825 0.60417 C -0.19896 0.59838 -0.22109 0.60139 -0.24062 0.58704 C -0.24896 0.58079 -0.2638 0.5088 -0.26601 0.49907 C -0.26445 0.48495 -0.26679 0.46713 -0.2612 0.45648 C -0.24349 0.42199 -0.21094 0.4206 -0.18776 0.41412 C -0.14596 0.42824 -0.09075 0.43773 -0.05547 0.48773 C -0.04375 0.5044 -0.04166 0.53495 -0.03476 0.5588 C -0.03581 0.58055 -0.03203 0.60463 -0.03776 0.62407 C -0.05377 0.67708 -0.11992 0.76551 -0.13997 0.79699 C -0.21966 0.92245 -0.16172 0.83241 -0.23255 0.97569 C -0.26263 1.03704 -0.25065 1.00255 -0.28515 1.04676 C -0.28997 1.05301 -0.29297 1.06343 -0.29791 1.06944 C -0.30169 1.07407 -0.30651 1.07477 -0.31068 1.07801 C -0.31289 1.07963 -0.31497 1.08171 -0.31706 1.08356 C -0.33919 1.07523 -0.35078 1.075 -0.36966 1.04375 C -0.37552 1.03449 -0.37721 1.01921 -0.38086 1.00694 C -0.38138 0.99745 -0.38411 0.98773 -0.38255 0.9787 C -0.37552 0.94005 -0.37422 0.94143 -0.36172 0.93032 C -0.3431 0.93796 -0.32265 0.9368 -0.30586 0.95301 C -0.29401 0.96481 -0.28646 0.98819 -0.28034 1.00972 C -0.27239 1.03819 -0.26875 1.06991 -0.26445 1.10069 C -0.25351 1.17685 -0.25963 1.31643 -0.25963 1.36458 " pathEditMode="relative" rAng="0" ptsTypes="AAAAAAAAAAAAAAAAAAAAAAAAAAAAAAAAAA">
                                      <p:cBhvr>
                                        <p:cTn id="12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6907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96 C 0.00339 0.02315 0.0013 0.03356 0.0013 0.04398 C 0.00078 0.08542 0.00143 0.12708 0.00287 0.16875 C 0.003 0.17292 0.0043 0.17708 0.00599 0.18009 C 0.00925 0.18495 0.01315 0.18889 0.01719 0.19143 C 0.02448 0.1956 0.03203 0.19722 0.03959 0.19977 C 0.04857 0.20301 0.05768 0.20555 0.06667 0.20833 C 0.06081 0.21319 0.05391 0.21505 0.04909 0.22222 C 0.03724 0.2412 0.03854 0.26574 0.03633 0.29074 C 0.03542 0.30208 0.03425 0.31342 0.03321 0.32477 C 0.03425 0.34838 0.03438 0.37222 0.03633 0.3956 C 0.03802 0.41574 0.04701 0.44352 0.05547 0.45509 C 0.0655 0.46875 0.08906 0.48634 0.08906 0.48657 C 0.08425 0.49491 0.07865 0.50208 0.07461 0.5118 C 0.06992 0.52338 0.06732 0.54352 0.06511 0.55741 C 0.0711 0.60694 0.06589 0.64352 0.09375 0.66505 C 0.10274 0.67199 0.11302 0.67083 0.12253 0.67338 C 0.14388 0.67176 0.16537 0.67454 0.18633 0.66782 C 0.18906 0.66713 0.18724 0.65555 0.18477 0.6537 C 0.17787 0.64884 0.16992 0.65185 0.1625 0.65092 C 0.15781 0.65717 0.14779 0.66713 0.14492 0.67917 C 0.14167 0.69305 0.13685 0.72176 0.13685 0.72199 C 0.13633 0.7294 0.13477 0.73704 0.13529 0.74444 C 0.13646 0.75903 0.14714 0.77546 0.15287 0.78148 C 0.17891 0.8081 0.18295 0.8044 0.21198 0.8125 C 0.20183 0.82685 0.18959 0.83727 0.18164 0.85509 C 0.17344 0.87361 0.17761 0.92338 0.17995 0.94028 C 0.18802 0.99745 0.21459 1.07245 0.22943 1.11342 C 0.24284 1.15 0.24896 1.16296 0.25821 1.20116 C 0.26159 1.21505 0.26133 1.21528 0.26133 1.22384 " pathEditMode="relative" rAng="0" ptsTypes="AAAAAAAAAAAAAAAAAAAAAAAAAAAAAAA">
                                      <p:cBhvr>
                                        <p:cTn id="12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6055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5 0.00185 L 0.00065 0.00208 C -0.01537 0.04676 -0.02331 0.0537 -0.02331 0.10671 C -0.02331 0.11967 -0.02552 0.24814 -0.00417 0.27407 C 0.03112 0.31666 0.12916 0.32453 0.15703 0.33055 C 0.16771 0.3449 0.17903 0.35764 0.18893 0.37314 C 0.19922 0.39004 0.21458 0.43032 0.22239 0.45 C 0.22304 0.46041 0.22474 0.47083 0.22409 0.48125 C 0.222 0.51597 0.21484 0.55463 0.19857 0.57754 C 0.1806 0.60277 0.14557 0.61018 0.12513 0.61736 C 0.09909 0.60856 0.04544 0.61203 0.01979 0.5662 C 0.0164 0.56041 0.01549 0.55115 0.01341 0.54328 C 0.01549 0.53611 0.01549 0.5243 0.01979 0.52083 C 0.06471 0.48495 0.17526 0.50856 0.19687 0.50949 C 0.22812 0.5206 0.24557 0.52129 0.27187 0.54652 C 0.28411 0.5581 0.29518 0.57338 0.30703 0.58611 C 0.32226 0.60277 0.35325 0.63449 0.35325 0.63472 C 0.35846 0.65717 0.36419 0.67037 0.35807 0.69652 C 0.35651 0.70347 0.35247 0.70902 0.34857 0.71088 C 0.34088 0.71458 0.33255 0.71296 0.32461 0.71389 C 0.28945 0.71296 0.25416 0.71782 0.21927 0.71088 C 0.21588 0.71018 0.21927 0.69583 0.22239 0.69375 C 0.23567 0.68634 0.25013 0.68819 0.26393 0.68541 C 0.32383 0.69814 0.35286 0.67639 0.38997 0.75069 C 0.39804 0.76689 0.40169 0.78842 0.40755 0.80717 C 0.41015 0.88935 0.41002 0.8375 0.40442 0.94328 C 0.40325 0.96527 0.40364 0.9875 0.40117 1.00879 C 0.39284 1.08356 0.39648 1.04652 0.38997 1.11944 C 0.38828 1.18564 0.38841 1.15902 0.38841 1.19884 " pathEditMode="relative" rAng="0" ptsTypes="AAAAAAAAAAAAAAAAAAAAAAAAAAAAA">
                                      <p:cBhvr>
                                        <p:cTn id="13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59838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4 L -0.00859 0.00417 C -0.00963 0.03611 -0.01171 0.06829 -0.00859 0.10047 C -0.0069 0.1169 -0.00364 0.13264 -0.00052 0.14861 C 0.00795 0.19259 0.01589 0.23033 0.03776 0.26204 C 0.06941 0.30787 0.11003 0.3081 0.14779 0.32153 C 0.23438 0.35232 0.17722 0.3382 0.24831 0.35278 C 0.26224 0.35093 0.27618 0.35093 0.28985 0.34699 C 0.29336 0.34607 0.29701 0.34329 0.29948 0.33866 C 0.3017 0.33403 0.30157 0.32732 0.30261 0.32153 C 0.29675 0.31297 0.29232 0.29977 0.28503 0.29607 C 0.23503 0.26945 0.20339 0.28634 0.15105 0.29607 C 0.14818 0.29792 0.08711 0.32732 0.08399 0.36134 C 0.07748 0.4331 0.09467 0.46852 0.13034 0.48611 C 0.19727 0.51922 0.23529 0.52338 0.29623 0.53426 C 0.33138 0.52963 0.36667 0.52824 0.40157 0.52014 C 0.40391 0.51968 0.40547 0.51273 0.40469 0.5088 C 0.403 0.49908 0.40066 0.48588 0.39519 0.48334 C 0.37409 0.47292 0.35157 0.4757 0.32969 0.47199 C 0.27227 0.48357 0.22409 0.48241 0.17175 0.5257 C 0.15157 0.54259 0.1237 0.58935 0.10638 0.61667 C 0.10157 0.63172 0.0948 0.64537 0.09193 0.66204 C 0.08803 0.68542 0.09011 0.74468 0.09831 0.76412 C 0.1073 0.78519 0.12032 0.80047 0.13347 0.81227 C 0.18672 0.85972 0.22305 0.85463 0.28347 0.86621 C 0.34193 0.86343 0.40066 0.86459 0.45899 0.85764 C 0.49493 0.85347 0.46237 0.79584 0.44467 0.78403 C 0.42123 0.76806 0.39467 0.77639 0.36967 0.77269 C 0.34779 0.78773 0.32279 0.79259 0.30417 0.81806 C 0.29545 0.83009 0.2948 0.85509 0.29467 0.87477 C 0.29428 0.93264 0.29896 0.99028 0.30261 1.04769 C 0.3043 1.07454 0.3099 1.10023 0.31055 1.12732 C 0.31263 1.21227 0.31055 1.29746 0.31055 1.38264 " pathEditMode="relative" rAng="0" ptsTypes="AAAAAAAAAAAAAAAAAAAAAAAAAAAAAAAAA">
                                      <p:cBhvr>
                                        <p:cTn id="13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2" y="68935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6 0.00393 L -0.0086 0.00416 C -0.00964 0.03611 -0.01172 0.06828 -0.0086 0.10046 C -0.00691 0.11689 -0.00365 0.13263 -0.00053 0.14861 C 0.00794 0.19259 0.01588 0.23032 0.03776 0.26203 C 0.0694 0.30787 0.11002 0.3081 0.14778 0.32152 C 0.23437 0.35231 0.17721 0.33819 0.2483 0.35277 C 0.26224 0.35092 0.27617 0.35092 0.28984 0.34699 C 0.29335 0.34606 0.297 0.34328 0.29947 0.33865 C 0.30169 0.33402 0.30156 0.32731 0.3026 0.32152 C 0.29674 0.31296 0.29231 0.29976 0.28502 0.29606 C 0.23502 0.26944 0.20338 0.28634 0.15104 0.29606 C 0.14817 0.29791 0.0871 0.32731 0.08398 0.36134 C 0.07747 0.4331 0.09466 0.46851 0.13033 0.48611 C 0.19726 0.51921 0.23528 0.52337 0.29622 0.53425 C 0.33138 0.52962 0.36666 0.52824 0.40156 0.52013 C 0.4039 0.51967 0.40546 0.51273 0.40468 0.50879 C 0.40299 0.49907 0.40065 0.48587 0.39518 0.48333 C 0.37408 0.47291 0.35156 0.47569 0.32968 0.47199 C 0.27226 0.48356 0.22408 0.4824 0.17174 0.52569 C 0.15156 0.54259 0.12369 0.58935 0.10638 0.61666 C 0.10156 0.63171 0.09479 0.64537 0.09192 0.66203 C 0.08802 0.68541 0.0901 0.74467 0.0983 0.76412 C 0.10729 0.78518 0.12031 0.80046 0.13346 0.81226 C 0.18671 0.85972 0.22304 0.85462 0.28346 0.8662 C 0.34192 0.86342 0.40065 0.86458 0.45898 0.85763 C 0.49492 0.85347 0.46237 0.79583 0.44466 0.78402 C 0.42122 0.76805 0.39466 0.77638 0.36966 0.77268 C 0.34778 0.78773 0.32278 0.79259 0.30416 0.81805 C 0.29544 0.83009 0.29479 0.85509 0.29466 0.87476 C 0.29427 0.93263 0.29895 0.99027 0.3026 1.04768 C 0.30429 1.07453 0.30989 1.10023 0.31054 1.12731 C 0.31263 1.21226 0.31054 1.29745 0.31054 1.38263 " pathEditMode="relative" rAng="0" ptsTypes="AAAAAAAAAAAAAAAAAAAAAAAAAAAAAAAAA">
                                      <p:cBhvr>
                                        <p:cTn id="13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2" y="68935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416 C -0.00963 0.03611 -0.01171 0.06828 -0.00859 0.10046 C -0.0069 0.1169 -0.00364 0.13264 -0.00052 0.14861 C 0.00795 0.19259 0.01589 0.23032 0.03776 0.26203 C 0.06941 0.30787 0.11003 0.3081 0.14779 0.32153 C 0.23438 0.35231 0.17722 0.33819 0.24831 0.35278 C 0.26224 0.35092 0.27618 0.35092 0.28985 0.34699 C 0.29336 0.34606 0.29701 0.34328 0.29948 0.33865 C 0.3017 0.33403 0.30157 0.32731 0.30261 0.32153 C 0.29675 0.31296 0.29232 0.29977 0.28503 0.29606 C 0.23503 0.26944 0.20339 0.28634 0.15105 0.29606 C 0.14818 0.29791 0.08711 0.32731 0.08399 0.36134 C 0.07748 0.4331 0.09467 0.46852 0.13034 0.48611 C 0.19727 0.51921 0.23529 0.52338 0.29623 0.53426 C 0.33138 0.52963 0.36667 0.52824 0.40157 0.52014 C 0.40391 0.51967 0.40547 0.51273 0.40469 0.50879 C 0.403 0.49907 0.40066 0.48588 0.39519 0.48333 C 0.37409 0.47291 0.35157 0.47569 0.32969 0.47199 C 0.27227 0.48356 0.22409 0.4824 0.17175 0.52569 C 0.15157 0.54259 0.1237 0.58935 0.10638 0.61666 C 0.10157 0.63171 0.0948 0.64537 0.09193 0.66203 C 0.08803 0.68541 0.09011 0.74467 0.09831 0.76412 C 0.1073 0.78518 0.12032 0.80046 0.13347 0.81227 C 0.18672 0.85972 0.22305 0.85463 0.28347 0.8662 C 0.34193 0.86342 0.40066 0.86458 0.45899 0.85764 C 0.49493 0.85347 0.46237 0.79583 0.44467 0.78403 C 0.42123 0.76805 0.39467 0.77639 0.36967 0.77268 C 0.34779 0.78773 0.32279 0.79259 0.30417 0.81805 C 0.29545 0.83009 0.2948 0.85509 0.29467 0.87477 C 0.29428 0.93264 0.29896 0.99028 0.30261 1.04768 C 0.3043 1.07453 0.3099 1.10023 0.31055 1.12731 C 0.31263 1.21227 0.31055 1.29745 0.31055 1.38264 " pathEditMode="relative" rAng="0" ptsTypes="AAAAAAAAAAAAAAAAAAAAAAAAAAAAAAAAA">
                                      <p:cBhvr>
                                        <p:cTn id="13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2" y="6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94" grpId="0"/>
      <p:bldP spid="94" grpId="1"/>
      <p:bldP spid="96" grpId="0"/>
      <p:bldP spid="96" grpId="1"/>
      <p:bldP spid="93" grpId="0"/>
      <p:bldP spid="93" grpId="1"/>
      <p:bldP spid="98" grpId="0"/>
      <p:bldP spid="98" grpId="1"/>
      <p:bldP spid="100" grpId="0"/>
      <p:bldP spid="100" grpId="1"/>
      <p:bldP spid="102" grpId="0"/>
      <p:bldP spid="10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282534" y="1593325"/>
            <a:ext cx="9982276" cy="2508024"/>
          </a:xfrm>
          <a:prstGeom prst="roundRect">
            <a:avLst>
              <a:gd name="adj" fmla="val 9592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3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5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5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063013" y="4468508"/>
            <a:ext cx="3288936" cy="880471"/>
            <a:chOff x="4037538" y="4547895"/>
            <a:chExt cx="3288936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5" y="4547895"/>
              <a:ext cx="3257189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5073934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 là gì?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3383413" y="2406452"/>
            <a:ext cx="881707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Sinh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quyển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gồm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mấy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phần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chính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?</a:t>
            </a:r>
          </a:p>
        </p:txBody>
      </p:sp>
      <p:sp>
        <p:nvSpPr>
          <p:cNvPr id="57" name="!!o2a">
            <a:extLst>
              <a:ext uri="{FF2B5EF4-FFF2-40B4-BE49-F238E27FC236}">
                <a16:creationId xmlns:a16="http://schemas.microsoft.com/office/drawing/2014/main" id="{6EC9969B-21CB-4D98-8627-337ABB761D81}"/>
              </a:ext>
            </a:extLst>
          </p:cNvPr>
          <p:cNvSpPr/>
          <p:nvPr/>
        </p:nvSpPr>
        <p:spPr>
          <a:xfrm>
            <a:off x="3983190" y="5581902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8" name="!!o2b">
            <a:extLst>
              <a:ext uri="{FF2B5EF4-FFF2-40B4-BE49-F238E27FC236}">
                <a16:creationId xmlns:a16="http://schemas.microsoft.com/office/drawing/2014/main" id="{78069A1B-D926-4C5A-B89C-A303ADAD4239}"/>
              </a:ext>
            </a:extLst>
          </p:cNvPr>
          <p:cNvSpPr/>
          <p:nvPr/>
        </p:nvSpPr>
        <p:spPr>
          <a:xfrm>
            <a:off x="5119140" y="5581902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9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6255090" y="5583353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0" name="!!2a">
            <a:extLst>
              <a:ext uri="{FF2B5EF4-FFF2-40B4-BE49-F238E27FC236}">
                <a16:creationId xmlns:a16="http://schemas.microsoft.com/office/drawing/2014/main" id="{BC6B0D28-E661-4560-AE7B-10549049C7B9}"/>
              </a:ext>
            </a:extLst>
          </p:cNvPr>
          <p:cNvSpPr txBox="1"/>
          <p:nvPr/>
        </p:nvSpPr>
        <p:spPr>
          <a:xfrm>
            <a:off x="4162041" y="5721828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b</a:t>
            </a:r>
          </a:p>
        </p:txBody>
      </p:sp>
      <p:sp>
        <p:nvSpPr>
          <p:cNvPr id="62" name="!!1b">
            <a:extLst>
              <a:ext uri="{FF2B5EF4-FFF2-40B4-BE49-F238E27FC236}">
                <a16:creationId xmlns:a16="http://schemas.microsoft.com/office/drawing/2014/main" id="{1CD069B4-5CF6-458A-B83D-7557A574044E}"/>
              </a:ext>
            </a:extLst>
          </p:cNvPr>
          <p:cNvSpPr txBox="1"/>
          <p:nvPr/>
        </p:nvSpPr>
        <p:spPr>
          <a:xfrm>
            <a:off x="5296738" y="5694649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ố</a:t>
            </a:r>
          </a:p>
        </p:txBody>
      </p:sp>
      <p:sp>
        <p:nvSpPr>
          <p:cNvPr id="65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6431321" y="5695702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83136700-02CF-4442-BDBD-D1E14B1CE3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C6B3A13-B1A5-4E10-97C1-2708BDFA8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437B6B6-F3C4-4CCC-916A-917CDE9900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45F64F2D-6DA2-4348-98CC-253FFE21C8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DFDAC995-C52B-4A95-A28A-8172E0E5DC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36B6640-E6E1-4D80-ADAA-FD3DD9E65D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B4131E8-A673-4BB0-95D3-29242445E2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36BDA17A-DB23-45D8-8D11-B78B53ADB18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D96310F7-E1E1-4AA9-811A-6C70C6DF5B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5E017C85-5DAD-457C-B5DD-F3BAB94834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EA53A7B-919E-456E-9512-861396F1A7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9BAF055C-5BE1-4E37-8EB0-E098FAF9F8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152F6FA-703D-426C-800B-EA4A512F68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956F601-6BEA-4D35-A9CE-DC483264DD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A1D4B74-F08C-4E37-AE94-EA6626121D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9781EDFB-5E40-417F-8975-5B44D33ED0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FCB52DE-9491-487B-A218-CCFF7ABC71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98DED43E-F0B8-4CD0-8C69-DC3F71D150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DF883775-6A67-4A4A-84BB-35D8C63B969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74F28298-20FD-4F0D-9737-28FF2855C2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A347B3AB-2664-48A2-850C-EFFA8E52BF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F98185BC-E162-4531-BFCA-BE96906925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58467660-8104-4705-8F38-1DF0D0855E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E53B8DDF-30A9-45B4-91C4-CAFE61A268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F215461D-643C-46F0-B9BF-CED2FF22E7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D10A4024-EBE1-42C0-9304-C13FE34703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9099DF57-12AF-4630-83BF-DC32899B798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00B2893E-8591-48D3-8031-4FEDB4016E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013F2579-04EB-4461-A5E3-7B0DC899F9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pic>
        <p:nvPicPr>
          <p:cNvPr id="4098" name="Picture 2" descr="Save Earth PNG, Vector, PSD, and Clipart With Transparent Background for  Free Download | Pngtree"/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650" y="1295259"/>
            <a:ext cx="2832298" cy="283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977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4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6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0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84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  <p:bldP spid="62" grpId="1"/>
      <p:bldP spid="65" grpId="0"/>
      <p:bldP spid="6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4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912960" y="1226637"/>
            <a:ext cx="8654808" cy="2413296"/>
          </a:xfrm>
          <a:prstGeom prst="roundRect">
            <a:avLst>
              <a:gd name="adj" fmla="val 5556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4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4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142846" y="4046763"/>
            <a:ext cx="3288936" cy="880471"/>
            <a:chOff x="4037538" y="4547895"/>
            <a:chExt cx="3288936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5" y="4547895"/>
              <a:ext cx="3257189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5073934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 là gì?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2489279" y="1704095"/>
            <a:ext cx="7474389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Sông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,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suối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…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được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gọi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là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hệ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sinh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thái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gì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?</a:t>
            </a:r>
          </a:p>
        </p:txBody>
      </p:sp>
      <p:sp>
        <p:nvSpPr>
          <p:cNvPr id="96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5111005" y="533406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5286349" y="5384591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98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2889401" y="533406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9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1781305" y="533406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0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1956649" y="5384591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101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3063038" y="5384591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ư</a:t>
            </a:r>
          </a:p>
        </p:txBody>
      </p:sp>
      <p:sp>
        <p:nvSpPr>
          <p:cNvPr id="105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4000915" y="533406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6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4176259" y="5384591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ớ</a:t>
            </a:r>
          </a:p>
        </p:txBody>
      </p:sp>
      <p:sp>
        <p:nvSpPr>
          <p:cNvPr id="102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9550795" y="533406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3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9726139" y="5384591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y</a:t>
            </a:r>
          </a:p>
        </p:txBody>
      </p:sp>
      <p:sp>
        <p:nvSpPr>
          <p:cNvPr id="104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7329191" y="533406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7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6221095" y="533406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8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6396439" y="5384591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109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7502828" y="5384591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110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8440705" y="533406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1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8616049" y="5384591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ả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83136700-02CF-4442-BDBD-D1E14B1CE3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EC6B3A13-B1A5-4E10-97C1-2708BDFA80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7437B6B6-F3C4-4CCC-916A-917CDE9900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45F64F2D-6DA2-4348-98CC-253FFE21C8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DFDAC995-C52B-4A95-A28A-8172E0E5DC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136B6640-E6E1-4D80-ADAA-FD3DD9E65D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0B4131E8-A673-4BB0-95D3-29242445E2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36BDA17A-DB23-45D8-8D11-B78B53ADB18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D96310F7-E1E1-4AA9-811A-6C70C6DF5BE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5E017C85-5DAD-457C-B5DD-F3BAB948345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1EA53A7B-919E-456E-9512-861396F1A7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9BAF055C-5BE1-4E37-8EB0-E098FAF9F8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E152F6FA-703D-426C-800B-EA4A512F68C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9956F601-6BEA-4D35-A9CE-DC483264DD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1A1D4B74-F08C-4E37-AE94-EA6626121D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9781EDFB-5E40-417F-8975-5B44D33ED0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5FCB52DE-9491-487B-A218-CCFF7ABC71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98DED43E-F0B8-4CD0-8C69-DC3F71D150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DF883775-6A67-4A4A-84BB-35D8C63B969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74F28298-20FD-4F0D-9737-28FF2855C2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A347B3AB-2664-48A2-850C-EFFA8E52BF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F98185BC-E162-4531-BFCA-BE96906925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58467660-8104-4705-8F38-1DF0D0855E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E53B8DDF-30A9-45B4-91C4-CAFE61A268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F215461D-643C-46F0-B9BF-CED2FF22E7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D10A4024-EBE1-42C0-9304-C13FE34703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9099DF57-12AF-4630-83BF-DC32899B798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00B2893E-8591-48D3-8031-4FEDB4016E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013F2579-04EB-4461-A5E3-7B0DC899F9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pic>
        <p:nvPicPr>
          <p:cNvPr id="141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64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60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64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6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6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7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7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7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0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8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9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9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4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10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0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104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0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0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10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1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1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</p:childTnLst>
        </p:cTn>
      </p:par>
    </p:tnLst>
    <p:bldLst>
      <p:bldP spid="97" grpId="0"/>
      <p:bldP spid="97" grpId="1"/>
      <p:bldP spid="100" grpId="0"/>
      <p:bldP spid="100" grpId="1"/>
      <p:bldP spid="101" grpId="0"/>
      <p:bldP spid="101" grpId="1"/>
      <p:bldP spid="106" grpId="0"/>
      <p:bldP spid="106" grpId="1"/>
      <p:bldP spid="103" grpId="0"/>
      <p:bldP spid="103" grpId="1"/>
      <p:bldP spid="108" grpId="0"/>
      <p:bldP spid="108" grpId="1"/>
      <p:bldP spid="109" grpId="0"/>
      <p:bldP spid="109" grpId="1"/>
      <p:bldP spid="111" grpId="0"/>
      <p:bldP spid="1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5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060083" y="1061048"/>
            <a:ext cx="10282930" cy="2653434"/>
          </a:xfrm>
          <a:prstGeom prst="roundRect">
            <a:avLst>
              <a:gd name="adj" fmla="val 11778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326572" y="4298596"/>
            <a:ext cx="3288936" cy="880471"/>
            <a:chOff x="4037538" y="4547895"/>
            <a:chExt cx="3288936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5" y="4547895"/>
              <a:ext cx="3257189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5073934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 là gì?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1398376" y="1571094"/>
            <a:ext cx="4688055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Xoài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, </a:t>
            </a:r>
            <a:r>
              <a:rPr lang="en-US" sz="3600" dirty="0" err="1" smtClean="0">
                <a:solidFill>
                  <a:srgbClr val="EE4036"/>
                </a:solidFill>
                <a:latin typeface="Averta Std ExtraBold" panose="00000900000000000000" pitchFamily="50" charset="0"/>
              </a:rPr>
              <a:t>ổi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, </a:t>
            </a:r>
            <a:r>
              <a:rPr lang="en-US" sz="3600" dirty="0" err="1" smtClean="0">
                <a:solidFill>
                  <a:srgbClr val="EE4036"/>
                </a:solidFill>
                <a:latin typeface="Averta Std ExtraBold" panose="00000900000000000000" pitchFamily="50" charset="0"/>
              </a:rPr>
              <a:t>đu</a:t>
            </a:r>
            <a:r>
              <a:rPr lang="en-US" sz="3600" dirty="0" smtClean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đủ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…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là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các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loại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trái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cây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ở </a:t>
            </a:r>
            <a:r>
              <a:rPr lang="en-US" sz="3600" dirty="0" err="1" smtClean="0">
                <a:solidFill>
                  <a:srgbClr val="EE4036"/>
                </a:solidFill>
                <a:latin typeface="Averta Std ExtraBold" panose="00000900000000000000" pitchFamily="50" charset="0"/>
              </a:rPr>
              <a:t>vùng</a:t>
            </a:r>
            <a:r>
              <a:rPr lang="en-US" sz="3600" dirty="0" smtClean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 smtClean="0">
                <a:solidFill>
                  <a:srgbClr val="EE4036"/>
                </a:solidFill>
                <a:latin typeface="Averta Std ExtraBold" panose="00000900000000000000" pitchFamily="50" charset="0"/>
              </a:rPr>
              <a:t>nào</a:t>
            </a:r>
            <a:r>
              <a:rPr lang="en-US" sz="3600" dirty="0" smtClean="0">
                <a:solidFill>
                  <a:srgbClr val="EE4036"/>
                </a:solidFill>
                <a:latin typeface="Averta Std ExtraBold" panose="00000900000000000000" pitchFamily="50" charset="0"/>
              </a:rPr>
              <a:t>?</a:t>
            </a:r>
            <a:endParaRPr lang="en-US" sz="36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sp>
        <p:nvSpPr>
          <p:cNvPr id="108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1407091" y="555384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0" name="!!o4c">
            <a:extLst>
              <a:ext uri="{FF2B5EF4-FFF2-40B4-BE49-F238E27FC236}">
                <a16:creationId xmlns:a16="http://schemas.microsoft.com/office/drawing/2014/main" id="{A6C41A5A-F1F3-479E-886F-F6915960E5FC}"/>
              </a:ext>
            </a:extLst>
          </p:cNvPr>
          <p:cNvSpPr/>
          <p:nvPr/>
        </p:nvSpPr>
        <p:spPr>
          <a:xfrm>
            <a:off x="2564280" y="555384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2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1580728" y="5604376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113" name="!!4c">
            <a:extLst>
              <a:ext uri="{FF2B5EF4-FFF2-40B4-BE49-F238E27FC236}">
                <a16:creationId xmlns:a16="http://schemas.microsoft.com/office/drawing/2014/main" id="{6CE2AC29-8488-4255-8CC5-B05EF8ED2BCC}"/>
              </a:ext>
            </a:extLst>
          </p:cNvPr>
          <p:cNvSpPr txBox="1"/>
          <p:nvPr/>
        </p:nvSpPr>
        <p:spPr>
          <a:xfrm>
            <a:off x="2741331" y="5604376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102" name="!!o4c">
            <a:extLst>
              <a:ext uri="{FF2B5EF4-FFF2-40B4-BE49-F238E27FC236}">
                <a16:creationId xmlns:a16="http://schemas.microsoft.com/office/drawing/2014/main" id="{A6C41A5A-F1F3-479E-886F-F6915960E5FC}"/>
              </a:ext>
            </a:extLst>
          </p:cNvPr>
          <p:cNvSpPr/>
          <p:nvPr/>
        </p:nvSpPr>
        <p:spPr>
          <a:xfrm>
            <a:off x="3721469" y="555384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3" name="!!4c">
            <a:extLst>
              <a:ext uri="{FF2B5EF4-FFF2-40B4-BE49-F238E27FC236}">
                <a16:creationId xmlns:a16="http://schemas.microsoft.com/office/drawing/2014/main" id="{6CE2AC29-8488-4255-8CC5-B05EF8ED2BCC}"/>
              </a:ext>
            </a:extLst>
          </p:cNvPr>
          <p:cNvSpPr txBox="1"/>
          <p:nvPr/>
        </p:nvSpPr>
        <p:spPr>
          <a:xfrm>
            <a:off x="3898520" y="5604376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96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4905929" y="555384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8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5079566" y="5604376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ệ</a:t>
            </a:r>
          </a:p>
        </p:txBody>
      </p:sp>
      <p:sp>
        <p:nvSpPr>
          <p:cNvPr id="97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6090389" y="5557539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9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6264026" y="5608067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14" name="!!o4c">
            <a:extLst>
              <a:ext uri="{FF2B5EF4-FFF2-40B4-BE49-F238E27FC236}">
                <a16:creationId xmlns:a16="http://schemas.microsoft.com/office/drawing/2014/main" id="{8A942604-A1CB-177B-8BC1-5A684B6E979E}"/>
              </a:ext>
            </a:extLst>
          </p:cNvPr>
          <p:cNvSpPr/>
          <p:nvPr/>
        </p:nvSpPr>
        <p:spPr>
          <a:xfrm>
            <a:off x="7221796" y="5539371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5" name="!!4c">
            <a:extLst>
              <a:ext uri="{FF2B5EF4-FFF2-40B4-BE49-F238E27FC236}">
                <a16:creationId xmlns:a16="http://schemas.microsoft.com/office/drawing/2014/main" id="{4163F823-7875-CB6D-4860-F230E392EC90}"/>
              </a:ext>
            </a:extLst>
          </p:cNvPr>
          <p:cNvSpPr txBox="1"/>
          <p:nvPr/>
        </p:nvSpPr>
        <p:spPr>
          <a:xfrm>
            <a:off x="7398847" y="5589899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đ</a:t>
            </a:r>
          </a:p>
        </p:txBody>
      </p:sp>
      <p:sp>
        <p:nvSpPr>
          <p:cNvPr id="16" name="!!o4b">
            <a:extLst>
              <a:ext uri="{FF2B5EF4-FFF2-40B4-BE49-F238E27FC236}">
                <a16:creationId xmlns:a16="http://schemas.microsoft.com/office/drawing/2014/main" id="{A553C0C0-220F-E557-CD06-6F32865AA650}"/>
              </a:ext>
            </a:extLst>
          </p:cNvPr>
          <p:cNvSpPr/>
          <p:nvPr/>
        </p:nvSpPr>
        <p:spPr>
          <a:xfrm>
            <a:off x="8406256" y="5539371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7" name="!!4b">
            <a:extLst>
              <a:ext uri="{FF2B5EF4-FFF2-40B4-BE49-F238E27FC236}">
                <a16:creationId xmlns:a16="http://schemas.microsoft.com/office/drawing/2014/main" id="{47D6A124-53D6-F1EE-C7DD-FC92431A1DB0}"/>
              </a:ext>
            </a:extLst>
          </p:cNvPr>
          <p:cNvSpPr txBox="1"/>
          <p:nvPr/>
        </p:nvSpPr>
        <p:spPr>
          <a:xfrm>
            <a:off x="8579893" y="5589899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ớ</a:t>
            </a:r>
          </a:p>
        </p:txBody>
      </p:sp>
      <p:sp>
        <p:nvSpPr>
          <p:cNvPr id="18" name="!!o4b">
            <a:extLst>
              <a:ext uri="{FF2B5EF4-FFF2-40B4-BE49-F238E27FC236}">
                <a16:creationId xmlns:a16="http://schemas.microsoft.com/office/drawing/2014/main" id="{91F98114-F250-4B08-8AA3-950F330AEAF7}"/>
              </a:ext>
            </a:extLst>
          </p:cNvPr>
          <p:cNvSpPr/>
          <p:nvPr/>
        </p:nvSpPr>
        <p:spPr>
          <a:xfrm>
            <a:off x="9590716" y="5543062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9" name="!!4b">
            <a:extLst>
              <a:ext uri="{FF2B5EF4-FFF2-40B4-BE49-F238E27FC236}">
                <a16:creationId xmlns:a16="http://schemas.microsoft.com/office/drawing/2014/main" id="{8D79C002-2819-A368-3A47-E45A551922D2}"/>
              </a:ext>
            </a:extLst>
          </p:cNvPr>
          <p:cNvSpPr txBox="1"/>
          <p:nvPr/>
        </p:nvSpPr>
        <p:spPr>
          <a:xfrm>
            <a:off x="9764353" y="5593590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83136700-02CF-4442-BDBD-D1E14B1CE3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EC6B3A13-B1A5-4E10-97C1-2708BDFA80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7437B6B6-F3C4-4CCC-916A-917CDE9900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45F64F2D-6DA2-4348-98CC-253FFE21C8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DFDAC995-C52B-4A95-A28A-8172E0E5DC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136B6640-E6E1-4D80-ADAA-FD3DD9E65D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0B4131E8-A673-4BB0-95D3-29242445E2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36BDA17A-DB23-45D8-8D11-B78B53ADB18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D96310F7-E1E1-4AA9-811A-6C70C6DF5BE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5E017C85-5DAD-457C-B5DD-F3BAB948345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1EA53A7B-919E-456E-9512-861396F1A7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9BAF055C-5BE1-4E37-8EB0-E098FAF9F8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E152F6FA-703D-426C-800B-EA4A512F68C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9956F601-6BEA-4D35-A9CE-DC483264DD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1A1D4B74-F08C-4E37-AE94-EA6626121D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9781EDFB-5E40-417F-8975-5B44D33ED0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5FCB52DE-9491-487B-A218-CCFF7ABC71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98DED43E-F0B8-4CD0-8C69-DC3F71D150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DF883775-6A67-4A4A-84BB-35D8C63B969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74F28298-20FD-4F0D-9737-28FF2855C2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A347B3AB-2664-48A2-850C-EFFA8E52BF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F98185BC-E162-4531-BFCA-BE96906925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58467660-8104-4705-8F38-1DF0D0855E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E53B8DDF-30A9-45B4-91C4-CAFE61A268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F215461D-643C-46F0-B9BF-CED2FF22E7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D10A4024-EBE1-42C0-9304-C13FE34703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9099DF57-12AF-4630-83BF-DC32899B798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00B2893E-8591-48D3-8031-4FEDB4016E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013F2579-04EB-4461-A5E3-7B0DC899F9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pic>
        <p:nvPicPr>
          <p:cNvPr id="3074" name="Picture 2" descr="Cây Xoài - Hiệu quả cây xoài png tải về - Miễn phí trong suốt Nhà Máy png  Tải về.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472" b="94028" l="4111" r="91111">
                        <a14:backgroundMark x1="50333" y1="58333" x2="50333" y2="58333"/>
                        <a14:backgroundMark x1="51667" y1="55000" x2="51667" y2="55000"/>
                        <a14:backgroundMark x1="50333" y1="63333" x2="50333" y2="63333"/>
                        <a14:backgroundMark x1="52556" y1="54583" x2="52556" y2="54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96" y="1394887"/>
            <a:ext cx="2933223" cy="234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ranh màu nước ổi Vẽ trái cây - sa mạc quả png png tải về - Miễn phí trong  suốt Nhà Máy png Tải về."/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563" b="99844" l="10000" r="94000">
                        <a14:backgroundMark x1="59111" y1="17031" x2="59111" y2="17031"/>
                        <a14:backgroundMark x1="64556" y1="22656" x2="64556" y2="22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490" y="1925824"/>
            <a:ext cx="2262964" cy="160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paya Tree Fruit Science Secondary - Twinkl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64"/>
          <a:stretch/>
        </p:blipFill>
        <p:spPr bwMode="auto">
          <a:xfrm>
            <a:off x="8536747" y="1611122"/>
            <a:ext cx="3042962" cy="21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643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4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4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8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6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0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8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2" grpId="0"/>
      <p:bldP spid="112" grpId="1"/>
      <p:bldP spid="113" grpId="0"/>
      <p:bldP spid="113" grpId="1"/>
      <p:bldP spid="103" grpId="0"/>
      <p:bldP spid="103" grpId="1"/>
      <p:bldP spid="98" grpId="0"/>
      <p:bldP spid="98" grpId="1"/>
      <p:bldP spid="99" grpId="0"/>
      <p:bldP spid="99" grpId="1"/>
      <p:bldP spid="15" grpId="0"/>
      <p:bldP spid="15" grpId="1"/>
      <p:bldP spid="17" grpId="0"/>
      <p:bldP spid="17" grpId="1"/>
      <p:bldP spid="19" grpId="0"/>
      <p:bldP spid="19" grpId="1"/>
    </p:bldLst>
  </p:timing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1">
      <a:majorFont>
        <a:latin typeface="A3.Jovis-BebasNeueBold-San"/>
        <a:ea typeface=""/>
        <a:cs typeface=""/>
      </a:majorFont>
      <a:minorFont>
        <a:latin typeface="A2.Jovis-WorkSansRegular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659EF5A-FD9E-425A-8F82-50E2D030EDC7}" vid="{090C157F-BD6E-464A-97B5-93A918A24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618</TotalTime>
  <Words>347</Words>
  <Application>Microsoft Office PowerPoint</Application>
  <PresentationFormat>Widescreen</PresentationFormat>
  <Paragraphs>145</Paragraphs>
  <Slides>12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Times New Roman</vt:lpstr>
      <vt:lpstr>Arial</vt:lpstr>
      <vt:lpstr>A2.Jovis-WorkSansRegular-San</vt:lpstr>
      <vt:lpstr>Mongolian Baiti</vt:lpstr>
      <vt:lpstr>Quicksand Bold</vt:lpstr>
      <vt:lpstr>Calibri</vt:lpstr>
      <vt:lpstr>A3.Jovis-BebasNeueBold-San</vt:lpstr>
      <vt:lpstr>Averta Std ExtraBold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 Quốc Hội</dc:creator>
  <cp:lastModifiedBy>Khanhvd</cp:lastModifiedBy>
  <cp:revision>85</cp:revision>
  <dcterms:created xsi:type="dcterms:W3CDTF">2022-04-10T22:53:45Z</dcterms:created>
  <dcterms:modified xsi:type="dcterms:W3CDTF">2023-07-07T11:00:42Z</dcterms:modified>
</cp:coreProperties>
</file>