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70" r:id="rId2"/>
    <p:sldId id="271" r:id="rId3"/>
    <p:sldId id="272" r:id="rId4"/>
    <p:sldId id="256" r:id="rId5"/>
    <p:sldId id="257" r:id="rId6"/>
    <p:sldId id="265" r:id="rId7"/>
    <p:sldId id="261" r:id="rId8"/>
    <p:sldId id="267" r:id="rId9"/>
    <p:sldId id="263" r:id="rId10"/>
    <p:sldId id="262" r:id="rId11"/>
    <p:sldId id="266" r:id="rId12"/>
    <p:sldId id="269" r:id="rId13"/>
  </p:sldIdLst>
  <p:sldSz cx="12192000" cy="6858000"/>
  <p:notesSz cx="6858000" cy="9144000"/>
  <p:embeddedFontLst>
    <p:embeddedFont>
      <p:font typeface="A3.Jovis-BebasNeueBold-San" panose="020B0604020202020204" charset="0"/>
      <p:bold r:id="rId15"/>
    </p:embeddedFont>
    <p:embeddedFont>
      <p:font typeface="Averta Std ExtraBold" panose="00000900000000000000" charset="0"/>
      <p:bold r:id="rId16"/>
      <p:boldItalic r:id="rId17"/>
    </p:embeddedFont>
    <p:embeddedFont>
      <p:font typeface="Mongolian Baiti" panose="03000500000000000000" pitchFamily="66" charset="0"/>
      <p:regular r:id="rId18"/>
    </p:embeddedFont>
    <p:embeddedFont>
      <p:font typeface="Paytone On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Quicksand Bold" panose="020B0604020202020204" charset="0"/>
      <p:regular r:id="rId24"/>
    </p:embeddedFont>
    <p:embeddedFont>
      <p:font typeface="A2.Jovis-WorkSansRegular-San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036"/>
    <a:srgbClr val="262261"/>
    <a:srgbClr val="FAA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132" y="18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cc3gr@gmail.com" userId="302a17571700e3a5" providerId="LiveId" clId="{A677FE82-A13E-4196-8628-69E43B7FC5E0}"/>
    <pc:docChg chg="undo custSel modSld">
      <pc:chgData name="locc3gr@gmail.com" userId="302a17571700e3a5" providerId="LiveId" clId="{A677FE82-A13E-4196-8628-69E43B7FC5E0}" dt="2023-01-06T07:57:54.211" v="529" actId="1076"/>
      <pc:docMkLst>
        <pc:docMk/>
      </pc:docMkLst>
      <pc:sldChg chg="addSp delSp modSp mod addAnim delAnim modAnim">
        <pc:chgData name="locc3gr@gmail.com" userId="302a17571700e3a5" providerId="LiveId" clId="{A677FE82-A13E-4196-8628-69E43B7FC5E0}" dt="2023-01-06T07:54:44.739" v="462"/>
        <pc:sldMkLst>
          <pc:docMk/>
          <pc:sldMk cId="2958314684" sldId="256"/>
        </pc:sldMkLst>
        <pc:spChg chg="mod">
          <ac:chgData name="locc3gr@gmail.com" userId="302a17571700e3a5" providerId="LiveId" clId="{A677FE82-A13E-4196-8628-69E43B7FC5E0}" dt="2023-01-06T06:01:21.535" v="77" actId="20577"/>
          <ac:spMkLst>
            <pc:docMk/>
            <pc:sldMk cId="2958314684" sldId="256"/>
            <ac:spMk id="2" creationId="{A4C5BF4D-AF3F-4127-9FFB-EAAC0C17D6EF}"/>
          </ac:spMkLst>
        </pc:spChg>
        <pc:spChg chg="del">
          <ac:chgData name="locc3gr@gmail.com" userId="302a17571700e3a5" providerId="LiveId" clId="{A677FE82-A13E-4196-8628-69E43B7FC5E0}" dt="2023-01-06T06:02:28.834" v="114" actId="478"/>
          <ac:spMkLst>
            <pc:docMk/>
            <pc:sldMk cId="2958314684" sldId="256"/>
            <ac:spMk id="4" creationId="{3B0DD356-A4E2-35B9-B26B-60D4458CB969}"/>
          </ac:spMkLst>
        </pc:spChg>
        <pc:spChg chg="del">
          <ac:chgData name="locc3gr@gmail.com" userId="302a17571700e3a5" providerId="LiveId" clId="{A677FE82-A13E-4196-8628-69E43B7FC5E0}" dt="2023-01-06T06:02:26.696" v="112" actId="478"/>
          <ac:spMkLst>
            <pc:docMk/>
            <pc:sldMk cId="2958314684" sldId="256"/>
            <ac:spMk id="5" creationId="{E1C50B53-0C3C-8D1D-BE96-879A1B6C1690}"/>
          </ac:spMkLst>
        </pc:spChg>
        <pc:spChg chg="mod">
          <ac:chgData name="locc3gr@gmail.com" userId="302a17571700e3a5" providerId="LiveId" clId="{A677FE82-A13E-4196-8628-69E43B7FC5E0}" dt="2023-01-06T06:01:34.900" v="86" actId="20577"/>
          <ac:spMkLst>
            <pc:docMk/>
            <pc:sldMk cId="2958314684" sldId="256"/>
            <ac:spMk id="7" creationId="{78F7BFD9-71F5-7A9F-3978-67A575B63877}"/>
          </ac:spMkLst>
        </pc:spChg>
        <pc:spChg chg="mod">
          <ac:chgData name="locc3gr@gmail.com" userId="302a17571700e3a5" providerId="LiveId" clId="{A677FE82-A13E-4196-8628-69E43B7FC5E0}" dt="2023-01-06T06:02:15.904" v="101" actId="20577"/>
          <ac:spMkLst>
            <pc:docMk/>
            <pc:sldMk cId="2958314684" sldId="256"/>
            <ac:spMk id="9" creationId="{91C6408E-7E4D-00CC-AD60-5C981D197A96}"/>
          </ac:spMkLst>
        </pc:spChg>
        <pc:spChg chg="del mod">
          <ac:chgData name="locc3gr@gmail.com" userId="302a17571700e3a5" providerId="LiveId" clId="{A677FE82-A13E-4196-8628-69E43B7FC5E0}" dt="2023-01-06T06:02:28.834" v="114" actId="478"/>
          <ac:spMkLst>
            <pc:docMk/>
            <pc:sldMk cId="2958314684" sldId="256"/>
            <ac:spMk id="10" creationId="{E9D7475D-0C6A-563E-E56C-4807E7870F6D}"/>
          </ac:spMkLst>
        </pc:spChg>
        <pc:spChg chg="del">
          <ac:chgData name="locc3gr@gmail.com" userId="302a17571700e3a5" providerId="LiveId" clId="{A677FE82-A13E-4196-8628-69E43B7FC5E0}" dt="2023-01-06T06:02:26.696" v="112" actId="478"/>
          <ac:spMkLst>
            <pc:docMk/>
            <pc:sldMk cId="2958314684" sldId="256"/>
            <ac:spMk id="11" creationId="{3AAE4DF2-38DB-6A6E-3C3E-7E5394E2031C}"/>
          </ac:spMkLst>
        </pc:spChg>
        <pc:spChg chg="add mod">
          <ac:chgData name="locc3gr@gmail.com" userId="302a17571700e3a5" providerId="LiveId" clId="{A677FE82-A13E-4196-8628-69E43B7FC5E0}" dt="2023-01-06T06:01:30.594" v="83" actId="1076"/>
          <ac:spMkLst>
            <pc:docMk/>
            <pc:sldMk cId="2958314684" sldId="256"/>
            <ac:spMk id="12" creationId="{96FCF061-3C90-B46C-FD85-01E514C664F7}"/>
          </ac:spMkLst>
        </pc:spChg>
        <pc:spChg chg="add mod">
          <ac:chgData name="locc3gr@gmail.com" userId="302a17571700e3a5" providerId="LiveId" clId="{A677FE82-A13E-4196-8628-69E43B7FC5E0}" dt="2023-01-06T06:01:30.594" v="83" actId="1076"/>
          <ac:spMkLst>
            <pc:docMk/>
            <pc:sldMk cId="2958314684" sldId="256"/>
            <ac:spMk id="13" creationId="{16B3B2EB-20EB-903F-9602-BFB71101A4DB}"/>
          </ac:spMkLst>
        </pc:spChg>
        <pc:spChg chg="mod">
          <ac:chgData name="locc3gr@gmail.com" userId="302a17571700e3a5" providerId="LiveId" clId="{A677FE82-A13E-4196-8628-69E43B7FC5E0}" dt="2023-01-06T06:02:21.253" v="107" actId="20577"/>
          <ac:spMkLst>
            <pc:docMk/>
            <pc:sldMk cId="2958314684" sldId="256"/>
            <ac:spMk id="16" creationId="{8FC82A3B-A677-A094-B898-2E3672E87856}"/>
          </ac:spMkLst>
        </pc:spChg>
        <pc:spChg chg="mod">
          <ac:chgData name="locc3gr@gmail.com" userId="302a17571700e3a5" providerId="LiveId" clId="{A677FE82-A13E-4196-8628-69E43B7FC5E0}" dt="2023-01-06T06:02:22.731" v="109" actId="20577"/>
          <ac:spMkLst>
            <pc:docMk/>
            <pc:sldMk cId="2958314684" sldId="256"/>
            <ac:spMk id="18" creationId="{8C486649-BD6B-A30A-6EB7-AC05B3B2E052}"/>
          </ac:spMkLst>
        </pc:spChg>
        <pc:spChg chg="add mod">
          <ac:chgData name="locc3gr@gmail.com" userId="302a17571700e3a5" providerId="LiveId" clId="{A677FE82-A13E-4196-8628-69E43B7FC5E0}" dt="2023-01-06T06:01:31.055" v="84"/>
          <ac:spMkLst>
            <pc:docMk/>
            <pc:sldMk cId="2958314684" sldId="256"/>
            <ac:spMk id="19" creationId="{4B9B9601-F237-C4F6-7E83-7C1D3B9131DD}"/>
          </ac:spMkLst>
        </pc:spChg>
        <pc:spChg chg="mod">
          <ac:chgData name="locc3gr@gmail.com" userId="302a17571700e3a5" providerId="LiveId" clId="{A677FE82-A13E-4196-8628-69E43B7FC5E0}" dt="2023-01-06T06:03:13.207" v="129" actId="20577"/>
          <ac:spMkLst>
            <pc:docMk/>
            <pc:sldMk cId="2958314684" sldId="256"/>
            <ac:spMk id="21" creationId="{B3F3B303-0CBF-E831-450E-DA557CB93FC2}"/>
          </ac:spMkLst>
        </pc:spChg>
        <pc:spChg chg="mod">
          <ac:chgData name="locc3gr@gmail.com" userId="302a17571700e3a5" providerId="LiveId" clId="{A677FE82-A13E-4196-8628-69E43B7FC5E0}" dt="2023-01-06T06:06:43.314" v="216" actId="20577"/>
          <ac:spMkLst>
            <pc:docMk/>
            <pc:sldMk cId="2958314684" sldId="256"/>
            <ac:spMk id="25" creationId="{5080AE64-B3CA-815B-CC3F-B5D5BFF48B65}"/>
          </ac:spMkLst>
        </pc:spChg>
        <pc:spChg chg="mod">
          <ac:chgData name="locc3gr@gmail.com" userId="302a17571700e3a5" providerId="LiveId" clId="{A677FE82-A13E-4196-8628-69E43B7FC5E0}" dt="2023-01-06T06:06:15.255" v="201" actId="207"/>
          <ac:spMkLst>
            <pc:docMk/>
            <pc:sldMk cId="2958314684" sldId="256"/>
            <ac:spMk id="26" creationId="{5D60AA6F-C4C3-4178-A95C-93C745CA13FE}"/>
          </ac:spMkLst>
        </pc:spChg>
        <pc:spChg chg="del">
          <ac:chgData name="locc3gr@gmail.com" userId="302a17571700e3a5" providerId="LiveId" clId="{A677FE82-A13E-4196-8628-69E43B7FC5E0}" dt="2023-01-06T06:06:45.899" v="217" actId="478"/>
          <ac:spMkLst>
            <pc:docMk/>
            <pc:sldMk cId="2958314684" sldId="256"/>
            <ac:spMk id="27" creationId="{5A7538AE-6C4B-E0A7-B986-410F56B40778}"/>
          </ac:spMkLst>
        </pc:spChg>
        <pc:spChg chg="mod">
          <ac:chgData name="locc3gr@gmail.com" userId="302a17571700e3a5" providerId="LiveId" clId="{A677FE82-A13E-4196-8628-69E43B7FC5E0}" dt="2023-01-06T06:04:26.705" v="166" actId="20577"/>
          <ac:spMkLst>
            <pc:docMk/>
            <pc:sldMk cId="2958314684" sldId="256"/>
            <ac:spMk id="29" creationId="{B5E7B001-13B4-2AD6-BEEA-B876B97AB34F}"/>
          </ac:spMkLst>
        </pc:spChg>
        <pc:spChg chg="del">
          <ac:chgData name="locc3gr@gmail.com" userId="302a17571700e3a5" providerId="LiveId" clId="{A677FE82-A13E-4196-8628-69E43B7FC5E0}" dt="2023-01-06T06:06:45.899" v="217" actId="478"/>
          <ac:spMkLst>
            <pc:docMk/>
            <pc:sldMk cId="2958314684" sldId="256"/>
            <ac:spMk id="30" creationId="{9BBC0713-94EB-B229-BF9B-F02972C8F2D2}"/>
          </ac:spMkLst>
        </pc:spChg>
        <pc:spChg chg="add mod">
          <ac:chgData name="locc3gr@gmail.com" userId="302a17571700e3a5" providerId="LiveId" clId="{A677FE82-A13E-4196-8628-69E43B7FC5E0}" dt="2023-01-06T06:01:37.627" v="88" actId="20577"/>
          <ac:spMkLst>
            <pc:docMk/>
            <pc:sldMk cId="2958314684" sldId="256"/>
            <ac:spMk id="31" creationId="{21B106EE-01D7-5366-4141-EC9C91CBDDDF}"/>
          </ac:spMkLst>
        </pc:spChg>
        <pc:spChg chg="add mod">
          <ac:chgData name="locc3gr@gmail.com" userId="302a17571700e3a5" providerId="LiveId" clId="{A677FE82-A13E-4196-8628-69E43B7FC5E0}" dt="2023-01-06T06:01:47.152" v="90"/>
          <ac:spMkLst>
            <pc:docMk/>
            <pc:sldMk cId="2958314684" sldId="256"/>
            <ac:spMk id="33" creationId="{1A987F30-7EB1-2F91-2768-4860DF357444}"/>
          </ac:spMkLst>
        </pc:spChg>
        <pc:spChg chg="mod">
          <ac:chgData name="locc3gr@gmail.com" userId="302a17571700e3a5" providerId="LiveId" clId="{A677FE82-A13E-4196-8628-69E43B7FC5E0}" dt="2023-01-06T06:02:24.460" v="111" actId="20577"/>
          <ac:spMkLst>
            <pc:docMk/>
            <pc:sldMk cId="2958314684" sldId="256"/>
            <ac:spMk id="35" creationId="{777985FF-3BED-704B-668D-D9E9B25FB7CF}"/>
          </ac:spMkLst>
        </pc:spChg>
        <pc:spChg chg="add mod">
          <ac:chgData name="locc3gr@gmail.com" userId="302a17571700e3a5" providerId="LiveId" clId="{A677FE82-A13E-4196-8628-69E43B7FC5E0}" dt="2023-01-06T06:01:47.152" v="90"/>
          <ac:spMkLst>
            <pc:docMk/>
            <pc:sldMk cId="2958314684" sldId="256"/>
            <ac:spMk id="36" creationId="{D378AD7B-539F-10B3-2512-B7CBBC2510D9}"/>
          </ac:spMkLst>
        </pc:spChg>
        <pc:spChg chg="add mod">
          <ac:chgData name="locc3gr@gmail.com" userId="302a17571700e3a5" providerId="LiveId" clId="{A677FE82-A13E-4196-8628-69E43B7FC5E0}" dt="2023-01-06T06:01:47.152" v="90"/>
          <ac:spMkLst>
            <pc:docMk/>
            <pc:sldMk cId="2958314684" sldId="256"/>
            <ac:spMk id="37" creationId="{F94682C5-9CDD-C7D9-4736-E6AF8C16D45E}"/>
          </ac:spMkLst>
        </pc:spChg>
        <pc:spChg chg="mod">
          <ac:chgData name="locc3gr@gmail.com" userId="302a17571700e3a5" providerId="LiveId" clId="{A677FE82-A13E-4196-8628-69E43B7FC5E0}" dt="2023-01-06T06:06:37.035" v="210" actId="20577"/>
          <ac:spMkLst>
            <pc:docMk/>
            <pc:sldMk cId="2958314684" sldId="256"/>
            <ac:spMk id="39" creationId="{41B707E6-201C-3B1C-3D77-DAF0836D7A71}"/>
          </ac:spMkLst>
        </pc:spChg>
        <pc:spChg chg="mod">
          <ac:chgData name="locc3gr@gmail.com" userId="302a17571700e3a5" providerId="LiveId" clId="{A677FE82-A13E-4196-8628-69E43B7FC5E0}" dt="2023-01-06T06:05:35.198" v="182" actId="1076"/>
          <ac:spMkLst>
            <pc:docMk/>
            <pc:sldMk cId="2958314684" sldId="256"/>
            <ac:spMk id="40" creationId="{1151AB4E-8298-8930-A3F8-C0B04AC247F3}"/>
          </ac:spMkLst>
        </pc:spChg>
        <pc:spChg chg="mod">
          <ac:chgData name="locc3gr@gmail.com" userId="302a17571700e3a5" providerId="LiveId" clId="{A677FE82-A13E-4196-8628-69E43B7FC5E0}" dt="2023-01-06T06:05:48.771" v="192" actId="20577"/>
          <ac:spMkLst>
            <pc:docMk/>
            <pc:sldMk cId="2958314684" sldId="256"/>
            <ac:spMk id="41" creationId="{67BF995B-BC5C-82B1-9E54-32BC746DA764}"/>
          </ac:spMkLst>
        </pc:spChg>
        <pc:spChg chg="add mod">
          <ac:chgData name="locc3gr@gmail.com" userId="302a17571700e3a5" providerId="LiveId" clId="{A677FE82-A13E-4196-8628-69E43B7FC5E0}" dt="2023-01-06T06:02:07.265" v="94" actId="1076"/>
          <ac:spMkLst>
            <pc:docMk/>
            <pc:sldMk cId="2958314684" sldId="256"/>
            <ac:spMk id="45" creationId="{F2B4103C-812C-59AD-CF5F-33056C0A487E}"/>
          </ac:spMkLst>
        </pc:spChg>
        <pc:spChg chg="add mod">
          <ac:chgData name="locc3gr@gmail.com" userId="302a17571700e3a5" providerId="LiveId" clId="{A677FE82-A13E-4196-8628-69E43B7FC5E0}" dt="2023-01-06T06:02:14.314" v="99" actId="20577"/>
          <ac:spMkLst>
            <pc:docMk/>
            <pc:sldMk cId="2958314684" sldId="256"/>
            <ac:spMk id="46" creationId="{48DF28C8-A308-F03D-9699-540E3A57C0B9}"/>
          </ac:spMkLst>
        </pc:spChg>
        <pc:spChg chg="add mod">
          <ac:chgData name="locc3gr@gmail.com" userId="302a17571700e3a5" providerId="LiveId" clId="{A677FE82-A13E-4196-8628-69E43B7FC5E0}" dt="2023-01-06T06:02:08.598" v="95"/>
          <ac:spMkLst>
            <pc:docMk/>
            <pc:sldMk cId="2958314684" sldId="256"/>
            <ac:spMk id="47" creationId="{762C4FBE-0780-B53F-4BE2-BFB1EF138A02}"/>
          </ac:spMkLst>
        </pc:spChg>
        <pc:spChg chg="add mod">
          <ac:chgData name="locc3gr@gmail.com" userId="302a17571700e3a5" providerId="LiveId" clId="{A677FE82-A13E-4196-8628-69E43B7FC5E0}" dt="2023-01-06T06:02:11.859" v="97" actId="20577"/>
          <ac:spMkLst>
            <pc:docMk/>
            <pc:sldMk cId="2958314684" sldId="256"/>
            <ac:spMk id="48" creationId="{387DA419-077D-5F89-FA40-4CAC58E2EF03}"/>
          </ac:spMkLst>
        </pc:spChg>
        <pc:spChg chg="add mod">
          <ac:chgData name="locc3gr@gmail.com" userId="302a17571700e3a5" providerId="LiveId" clId="{A677FE82-A13E-4196-8628-69E43B7FC5E0}" dt="2023-01-06T06:03:32.863" v="137"/>
          <ac:spMkLst>
            <pc:docMk/>
            <pc:sldMk cId="2958314684" sldId="256"/>
            <ac:spMk id="49" creationId="{F4747CF6-1716-2C8F-FB8A-63968C908483}"/>
          </ac:spMkLst>
        </pc:spChg>
        <pc:spChg chg="mod">
          <ac:chgData name="locc3gr@gmail.com" userId="302a17571700e3a5" providerId="LiveId" clId="{A677FE82-A13E-4196-8628-69E43B7FC5E0}" dt="2023-01-06T06:03:14.892" v="131" actId="20577"/>
          <ac:spMkLst>
            <pc:docMk/>
            <pc:sldMk cId="2958314684" sldId="256"/>
            <ac:spMk id="52" creationId="{2A80FF64-A343-D88F-35E1-287E41F15943}"/>
          </ac:spMkLst>
        </pc:spChg>
        <pc:spChg chg="del">
          <ac:chgData name="locc3gr@gmail.com" userId="302a17571700e3a5" providerId="LiveId" clId="{A677FE82-A13E-4196-8628-69E43B7FC5E0}" dt="2023-01-06T06:03:17.722" v="132" actId="478"/>
          <ac:spMkLst>
            <pc:docMk/>
            <pc:sldMk cId="2958314684" sldId="256"/>
            <ac:spMk id="53" creationId="{FD91C586-00BA-FD53-DBBC-3B308058C31A}"/>
          </ac:spMkLst>
        </pc:spChg>
        <pc:spChg chg="del">
          <ac:chgData name="locc3gr@gmail.com" userId="302a17571700e3a5" providerId="LiveId" clId="{A677FE82-A13E-4196-8628-69E43B7FC5E0}" dt="2023-01-06T06:03:17.722" v="132" actId="478"/>
          <ac:spMkLst>
            <pc:docMk/>
            <pc:sldMk cId="2958314684" sldId="256"/>
            <ac:spMk id="54" creationId="{FEA0F445-4952-E0AF-AF34-8C913182A40E}"/>
          </ac:spMkLst>
        </pc:spChg>
        <pc:spChg chg="add mod">
          <ac:chgData name="locc3gr@gmail.com" userId="302a17571700e3a5" providerId="LiveId" clId="{A677FE82-A13E-4196-8628-69E43B7FC5E0}" dt="2023-01-06T06:03:32.863" v="137"/>
          <ac:spMkLst>
            <pc:docMk/>
            <pc:sldMk cId="2958314684" sldId="256"/>
            <ac:spMk id="55" creationId="{80E0B1B3-BAF8-C7C6-EE8A-AD2B9AD4EF4C}"/>
          </ac:spMkLst>
        </pc:spChg>
        <pc:spChg chg="mod">
          <ac:chgData name="locc3gr@gmail.com" userId="302a17571700e3a5" providerId="LiveId" clId="{A677FE82-A13E-4196-8628-69E43B7FC5E0}" dt="2023-01-06T06:01:23.159" v="79" actId="20577"/>
          <ac:spMkLst>
            <pc:docMk/>
            <pc:sldMk cId="2958314684" sldId="256"/>
            <ac:spMk id="56" creationId="{4E56BF15-812F-4F84-BAE1-53E891CC19A0}"/>
          </ac:spMkLst>
        </pc:spChg>
        <pc:spChg chg="add mod">
          <ac:chgData name="locc3gr@gmail.com" userId="302a17571700e3a5" providerId="LiveId" clId="{A677FE82-A13E-4196-8628-69E43B7FC5E0}" dt="2023-01-06T06:03:32.863" v="137"/>
          <ac:spMkLst>
            <pc:docMk/>
            <pc:sldMk cId="2958314684" sldId="256"/>
            <ac:spMk id="57" creationId="{9AFA1DCB-1C94-2C78-535F-65EE48A9C81B}"/>
          </ac:spMkLst>
        </pc:spChg>
        <pc:spChg chg="add mod">
          <ac:chgData name="locc3gr@gmail.com" userId="302a17571700e3a5" providerId="LiveId" clId="{A677FE82-A13E-4196-8628-69E43B7FC5E0}" dt="2023-01-06T06:03:32.863" v="137"/>
          <ac:spMkLst>
            <pc:docMk/>
            <pc:sldMk cId="2958314684" sldId="256"/>
            <ac:spMk id="58" creationId="{DE2EB8BA-4E96-A6DA-D57B-6BB9A5820091}"/>
          </ac:spMkLst>
        </pc:spChg>
        <pc:spChg chg="add mod">
          <ac:chgData name="locc3gr@gmail.com" userId="302a17571700e3a5" providerId="LiveId" clId="{A677FE82-A13E-4196-8628-69E43B7FC5E0}" dt="2023-01-06T06:03:32.652" v="136"/>
          <ac:spMkLst>
            <pc:docMk/>
            <pc:sldMk cId="2958314684" sldId="256"/>
            <ac:spMk id="59" creationId="{65456EAB-8496-4CEB-D38F-A703D98977FD}"/>
          </ac:spMkLst>
        </pc:spChg>
        <pc:spChg chg="mod">
          <ac:chgData name="locc3gr@gmail.com" userId="302a17571700e3a5" providerId="LiveId" clId="{A677FE82-A13E-4196-8628-69E43B7FC5E0}" dt="2023-01-06T06:02:47.903" v="117" actId="20577"/>
          <ac:spMkLst>
            <pc:docMk/>
            <pc:sldMk cId="2958314684" sldId="256"/>
            <ac:spMk id="61" creationId="{B9BE4BC7-CA42-CFE4-5955-553FBFE3BD95}"/>
          </ac:spMkLst>
        </pc:spChg>
        <pc:spChg chg="add mod">
          <ac:chgData name="locc3gr@gmail.com" userId="302a17571700e3a5" providerId="LiveId" clId="{A677FE82-A13E-4196-8628-69E43B7FC5E0}" dt="2023-01-06T06:03:32.652" v="136"/>
          <ac:spMkLst>
            <pc:docMk/>
            <pc:sldMk cId="2958314684" sldId="256"/>
            <ac:spMk id="62" creationId="{057FB3C3-EF58-54DC-14C8-FDCA7D57CD49}"/>
          </ac:spMkLst>
        </pc:spChg>
        <pc:spChg chg="add mod">
          <ac:chgData name="locc3gr@gmail.com" userId="302a17571700e3a5" providerId="LiveId" clId="{A677FE82-A13E-4196-8628-69E43B7FC5E0}" dt="2023-01-06T06:03:32.652" v="136"/>
          <ac:spMkLst>
            <pc:docMk/>
            <pc:sldMk cId="2958314684" sldId="256"/>
            <ac:spMk id="63" creationId="{4DFC34BF-43A9-CFBD-1423-B27F0DDA09FB}"/>
          </ac:spMkLst>
        </pc:spChg>
        <pc:spChg chg="add mod">
          <ac:chgData name="locc3gr@gmail.com" userId="302a17571700e3a5" providerId="LiveId" clId="{A677FE82-A13E-4196-8628-69E43B7FC5E0}" dt="2023-01-06T06:03:32.652" v="136"/>
          <ac:spMkLst>
            <pc:docMk/>
            <pc:sldMk cId="2958314684" sldId="256"/>
            <ac:spMk id="64" creationId="{D1321CDA-547D-1D21-FEBD-7721342DB9C2}"/>
          </ac:spMkLst>
        </pc:spChg>
        <pc:spChg chg="mod">
          <ac:chgData name="locc3gr@gmail.com" userId="302a17571700e3a5" providerId="LiveId" clId="{A677FE82-A13E-4196-8628-69E43B7FC5E0}" dt="2023-01-06T06:02:54.309" v="121" actId="20577"/>
          <ac:spMkLst>
            <pc:docMk/>
            <pc:sldMk cId="2958314684" sldId="256"/>
            <ac:spMk id="65" creationId="{8AEA43A7-2C03-42AB-B340-1270A6DF37BC}"/>
          </ac:spMkLst>
        </pc:spChg>
        <pc:spChg chg="add mod">
          <ac:chgData name="locc3gr@gmail.com" userId="302a17571700e3a5" providerId="LiveId" clId="{A677FE82-A13E-4196-8628-69E43B7FC5E0}" dt="2023-01-06T06:03:38.994" v="139" actId="1076"/>
          <ac:spMkLst>
            <pc:docMk/>
            <pc:sldMk cId="2958314684" sldId="256"/>
            <ac:spMk id="66" creationId="{71FC087F-A0CD-6F82-E701-5F93F7697C32}"/>
          </ac:spMkLst>
        </pc:spChg>
        <pc:spChg chg="add mod">
          <ac:chgData name="locc3gr@gmail.com" userId="302a17571700e3a5" providerId="LiveId" clId="{A677FE82-A13E-4196-8628-69E43B7FC5E0}" dt="2023-01-06T06:03:38.994" v="139" actId="1076"/>
          <ac:spMkLst>
            <pc:docMk/>
            <pc:sldMk cId="2958314684" sldId="256"/>
            <ac:spMk id="67" creationId="{CCB32FA6-02A5-2C48-3FCE-68F17F1EA296}"/>
          </ac:spMkLst>
        </pc:spChg>
        <pc:spChg chg="add mod">
          <ac:chgData name="locc3gr@gmail.com" userId="302a17571700e3a5" providerId="LiveId" clId="{A677FE82-A13E-4196-8628-69E43B7FC5E0}" dt="2023-01-06T06:04:18.641" v="160" actId="20577"/>
          <ac:spMkLst>
            <pc:docMk/>
            <pc:sldMk cId="2958314684" sldId="256"/>
            <ac:spMk id="68" creationId="{B3A5FA4A-5C9B-2127-CA28-A0D4875AA1D9}"/>
          </ac:spMkLst>
        </pc:spChg>
        <pc:spChg chg="add mod">
          <ac:chgData name="locc3gr@gmail.com" userId="302a17571700e3a5" providerId="LiveId" clId="{A677FE82-A13E-4196-8628-69E43B7FC5E0}" dt="2023-01-06T06:04:16.458" v="158" actId="20577"/>
          <ac:spMkLst>
            <pc:docMk/>
            <pc:sldMk cId="2958314684" sldId="256"/>
            <ac:spMk id="69" creationId="{EF1801CC-FEA8-D09E-3869-72D88EEF6F60}"/>
          </ac:spMkLst>
        </pc:spChg>
        <pc:spChg chg="mod">
          <ac:chgData name="locc3gr@gmail.com" userId="302a17571700e3a5" providerId="LiveId" clId="{A677FE82-A13E-4196-8628-69E43B7FC5E0}" dt="2023-01-06T06:02:17.766" v="103" actId="20577"/>
          <ac:spMkLst>
            <pc:docMk/>
            <pc:sldMk cId="2958314684" sldId="256"/>
            <ac:spMk id="70" creationId="{80096221-4F47-478A-8870-9E3B047E13ED}"/>
          </ac:spMkLst>
        </pc:spChg>
        <pc:spChg chg="add del mod">
          <ac:chgData name="locc3gr@gmail.com" userId="302a17571700e3a5" providerId="LiveId" clId="{A677FE82-A13E-4196-8628-69E43B7FC5E0}" dt="2023-01-06T06:04:13.158" v="154" actId="478"/>
          <ac:spMkLst>
            <pc:docMk/>
            <pc:sldMk cId="2958314684" sldId="256"/>
            <ac:spMk id="71" creationId="{2DFB870E-8389-EDD5-534D-6337E21CFE38}"/>
          </ac:spMkLst>
        </pc:spChg>
        <pc:spChg chg="add mod">
          <ac:chgData name="locc3gr@gmail.com" userId="302a17571700e3a5" providerId="LiveId" clId="{A677FE82-A13E-4196-8628-69E43B7FC5E0}" dt="2023-01-06T06:03:39.274" v="140"/>
          <ac:spMkLst>
            <pc:docMk/>
            <pc:sldMk cId="2958314684" sldId="256"/>
            <ac:spMk id="72" creationId="{2E8D898A-1BDA-6853-905A-C23A30481522}"/>
          </ac:spMkLst>
        </pc:spChg>
        <pc:spChg chg="add mod">
          <ac:chgData name="locc3gr@gmail.com" userId="302a17571700e3a5" providerId="LiveId" clId="{A677FE82-A13E-4196-8628-69E43B7FC5E0}" dt="2023-01-06T06:04:15.070" v="156" actId="20577"/>
          <ac:spMkLst>
            <pc:docMk/>
            <pc:sldMk cId="2958314684" sldId="256"/>
            <ac:spMk id="73" creationId="{886A6A9D-0B40-42DF-FE75-849505ACA062}"/>
          </ac:spMkLst>
        </pc:spChg>
        <pc:spChg chg="mod">
          <ac:chgData name="locc3gr@gmail.com" userId="302a17571700e3a5" providerId="LiveId" clId="{A677FE82-A13E-4196-8628-69E43B7FC5E0}" dt="2023-01-06T06:02:45.625" v="115" actId="1076"/>
          <ac:spMkLst>
            <pc:docMk/>
            <pc:sldMk cId="2958314684" sldId="256"/>
            <ac:spMk id="74" creationId="{B60A8394-1004-1C30-46B1-D93E1400AD2B}"/>
          </ac:spMkLst>
        </pc:spChg>
        <pc:spChg chg="mod">
          <ac:chgData name="locc3gr@gmail.com" userId="302a17571700e3a5" providerId="LiveId" clId="{A677FE82-A13E-4196-8628-69E43B7FC5E0}" dt="2023-01-06T06:02:57.026" v="123" actId="20577"/>
          <ac:spMkLst>
            <pc:docMk/>
            <pc:sldMk cId="2958314684" sldId="256"/>
            <ac:spMk id="75" creationId="{686107F7-114C-1069-2DA9-8F9A8153CFE4}"/>
          </ac:spMkLst>
        </pc:spChg>
        <pc:spChg chg="mod">
          <ac:chgData name="locc3gr@gmail.com" userId="302a17571700e3a5" providerId="LiveId" clId="{A677FE82-A13E-4196-8628-69E43B7FC5E0}" dt="2023-01-06T06:02:45.625" v="115" actId="1076"/>
          <ac:spMkLst>
            <pc:docMk/>
            <pc:sldMk cId="2958314684" sldId="256"/>
            <ac:spMk id="76" creationId="{FD1B2426-F8F9-98BA-7629-C322A568CF6F}"/>
          </ac:spMkLst>
        </pc:spChg>
        <pc:spChg chg="mod">
          <ac:chgData name="locc3gr@gmail.com" userId="302a17571700e3a5" providerId="LiveId" clId="{A677FE82-A13E-4196-8628-69E43B7FC5E0}" dt="2023-01-06T06:05:53.068" v="196" actId="20577"/>
          <ac:spMkLst>
            <pc:docMk/>
            <pc:sldMk cId="2958314684" sldId="256"/>
            <ac:spMk id="77" creationId="{E1DD5BC0-8741-4818-896B-6C8355D3C1FC}"/>
          </ac:spMkLst>
        </pc:spChg>
        <pc:spChg chg="mod">
          <ac:chgData name="locc3gr@gmail.com" userId="302a17571700e3a5" providerId="LiveId" clId="{A677FE82-A13E-4196-8628-69E43B7FC5E0}" dt="2023-01-06T06:05:54.771" v="198" actId="20577"/>
          <ac:spMkLst>
            <pc:docMk/>
            <pc:sldMk cId="2958314684" sldId="256"/>
            <ac:spMk id="78" creationId="{FD8EAF7B-1976-4595-9D26-91DEBA7DF582}"/>
          </ac:spMkLst>
        </pc:spChg>
        <pc:spChg chg="mod">
          <ac:chgData name="locc3gr@gmail.com" userId="302a17571700e3a5" providerId="LiveId" clId="{A677FE82-A13E-4196-8628-69E43B7FC5E0}" dt="2023-01-06T06:02:45.625" v="115" actId="1076"/>
          <ac:spMkLst>
            <pc:docMk/>
            <pc:sldMk cId="2958314684" sldId="256"/>
            <ac:spMk id="79" creationId="{A821A25F-E027-D0ED-86F7-0A95FFA59820}"/>
          </ac:spMkLst>
        </pc:spChg>
        <pc:spChg chg="add del mod">
          <ac:chgData name="locc3gr@gmail.com" userId="302a17571700e3a5" providerId="LiveId" clId="{A677FE82-A13E-4196-8628-69E43B7FC5E0}" dt="2023-01-06T06:04:13.158" v="154" actId="478"/>
          <ac:spMkLst>
            <pc:docMk/>
            <pc:sldMk cId="2958314684" sldId="256"/>
            <ac:spMk id="80" creationId="{22FCEE2F-3D16-16F9-D760-FA8FD00E7418}"/>
          </ac:spMkLst>
        </pc:spChg>
        <pc:spChg chg="add mod">
          <ac:chgData name="locc3gr@gmail.com" userId="302a17571700e3a5" providerId="LiveId" clId="{A677FE82-A13E-4196-8628-69E43B7FC5E0}" dt="2023-01-06T06:04:38.418" v="170" actId="1076"/>
          <ac:spMkLst>
            <pc:docMk/>
            <pc:sldMk cId="2958314684" sldId="256"/>
            <ac:spMk id="81" creationId="{7CE2B578-8E2D-7EAE-5628-0A61C3935BDD}"/>
          </ac:spMkLst>
        </pc:spChg>
        <pc:spChg chg="add mod">
          <ac:chgData name="locc3gr@gmail.com" userId="302a17571700e3a5" providerId="LiveId" clId="{A677FE82-A13E-4196-8628-69E43B7FC5E0}" dt="2023-01-06T06:04:40.855" v="172" actId="20577"/>
          <ac:spMkLst>
            <pc:docMk/>
            <pc:sldMk cId="2958314684" sldId="256"/>
            <ac:spMk id="82" creationId="{872FC442-191B-6C0E-673F-1BFD50C99B41}"/>
          </ac:spMkLst>
        </pc:spChg>
        <pc:spChg chg="add mod">
          <ac:chgData name="locc3gr@gmail.com" userId="302a17571700e3a5" providerId="LiveId" clId="{A677FE82-A13E-4196-8628-69E43B7FC5E0}" dt="2023-01-06T06:05:31.472" v="181" actId="1076"/>
          <ac:spMkLst>
            <pc:docMk/>
            <pc:sldMk cId="2958314684" sldId="256"/>
            <ac:spMk id="83" creationId="{FCD68DC8-3530-11A1-7928-AC6496EA5618}"/>
          </ac:spMkLst>
        </pc:spChg>
        <pc:spChg chg="mod">
          <ac:chgData name="locc3gr@gmail.com" userId="302a17571700e3a5" providerId="LiveId" clId="{A677FE82-A13E-4196-8628-69E43B7FC5E0}" dt="2023-01-06T06:03:04.497" v="125" actId="20577"/>
          <ac:spMkLst>
            <pc:docMk/>
            <pc:sldMk cId="2958314684" sldId="256"/>
            <ac:spMk id="84" creationId="{E5A34208-80A6-4370-A798-D80ED92CD4C5}"/>
          </ac:spMkLst>
        </pc:spChg>
        <pc:spChg chg="mod">
          <ac:chgData name="locc3gr@gmail.com" userId="302a17571700e3a5" providerId="LiveId" clId="{A677FE82-A13E-4196-8628-69E43B7FC5E0}" dt="2023-01-06T06:01:25.146" v="81" actId="20577"/>
          <ac:spMkLst>
            <pc:docMk/>
            <pc:sldMk cId="2958314684" sldId="256"/>
            <ac:spMk id="85" creationId="{8356DB26-E9BF-414B-8AC7-E1769603FF32}"/>
          </ac:spMkLst>
        </pc:spChg>
        <pc:spChg chg="add mod">
          <ac:chgData name="locc3gr@gmail.com" userId="302a17571700e3a5" providerId="LiveId" clId="{A677FE82-A13E-4196-8628-69E43B7FC5E0}" dt="2023-01-06T06:05:46.632" v="190" actId="20577"/>
          <ac:spMkLst>
            <pc:docMk/>
            <pc:sldMk cId="2958314684" sldId="256"/>
            <ac:spMk id="86" creationId="{90E0718A-A175-8B93-06B9-EB9FCA228F7D}"/>
          </ac:spMkLst>
        </pc:spChg>
        <pc:spChg chg="add mod">
          <ac:chgData name="locc3gr@gmail.com" userId="302a17571700e3a5" providerId="LiveId" clId="{A677FE82-A13E-4196-8628-69E43B7FC5E0}" dt="2023-01-06T06:05:18.053" v="180" actId="1076"/>
          <ac:spMkLst>
            <pc:docMk/>
            <pc:sldMk cId="2958314684" sldId="256"/>
            <ac:spMk id="87" creationId="{18917769-7DF3-5F3B-FA5F-C9962F00AA01}"/>
          </ac:spMkLst>
        </pc:spChg>
        <pc:spChg chg="del">
          <ac:chgData name="locc3gr@gmail.com" userId="302a17571700e3a5" providerId="LiveId" clId="{A677FE82-A13E-4196-8628-69E43B7FC5E0}" dt="2023-01-06T06:05:59.187" v="199" actId="478"/>
          <ac:spMkLst>
            <pc:docMk/>
            <pc:sldMk cId="2958314684" sldId="256"/>
            <ac:spMk id="88" creationId="{6C78ABF2-9596-D889-F1FF-39E82176CF9C}"/>
          </ac:spMkLst>
        </pc:spChg>
        <pc:spChg chg="del">
          <ac:chgData name="locc3gr@gmail.com" userId="302a17571700e3a5" providerId="LiveId" clId="{A677FE82-A13E-4196-8628-69E43B7FC5E0}" dt="2023-01-06T06:05:59.187" v="199" actId="478"/>
          <ac:spMkLst>
            <pc:docMk/>
            <pc:sldMk cId="2958314684" sldId="256"/>
            <ac:spMk id="89" creationId="{CF6139CC-8DB5-DD6A-517F-EB3EA1B36B08}"/>
          </ac:spMkLst>
        </pc:spChg>
        <pc:spChg chg="add del mod">
          <ac:chgData name="locc3gr@gmail.com" userId="302a17571700e3a5" providerId="LiveId" clId="{A677FE82-A13E-4196-8628-69E43B7FC5E0}" dt="2023-01-06T06:05:44.428" v="188" actId="20577"/>
          <ac:spMkLst>
            <pc:docMk/>
            <pc:sldMk cId="2958314684" sldId="256"/>
            <ac:spMk id="91" creationId="{87B90747-4CDB-1808-A290-26E4AAE4A3F0}"/>
          </ac:spMkLst>
        </pc:spChg>
        <pc:spChg chg="add mod">
          <ac:chgData name="locc3gr@gmail.com" userId="302a17571700e3a5" providerId="LiveId" clId="{A677FE82-A13E-4196-8628-69E43B7FC5E0}" dt="2023-01-06T06:05:09.073" v="176"/>
          <ac:spMkLst>
            <pc:docMk/>
            <pc:sldMk cId="2958314684" sldId="256"/>
            <ac:spMk id="93" creationId="{ADB8A0F2-9362-B54A-B828-736ADD795284}"/>
          </ac:spMkLst>
        </pc:spChg>
        <pc:spChg chg="add mod">
          <ac:chgData name="locc3gr@gmail.com" userId="302a17571700e3a5" providerId="LiveId" clId="{A677FE82-A13E-4196-8628-69E43B7FC5E0}" dt="2023-01-06T06:05:15.063" v="178" actId="1076"/>
          <ac:spMkLst>
            <pc:docMk/>
            <pc:sldMk cId="2958314684" sldId="256"/>
            <ac:spMk id="94" creationId="{21333BD2-31A9-B6FA-2941-91D3255840FD}"/>
          </ac:spMkLst>
        </pc:spChg>
        <pc:spChg chg="add mod">
          <ac:chgData name="locc3gr@gmail.com" userId="302a17571700e3a5" providerId="LiveId" clId="{A677FE82-A13E-4196-8628-69E43B7FC5E0}" dt="2023-01-06T06:05:39.404" v="184" actId="20577"/>
          <ac:spMkLst>
            <pc:docMk/>
            <pc:sldMk cId="2958314684" sldId="256"/>
            <ac:spMk id="95" creationId="{05EDE13A-BC89-71DF-7FDB-DF849FBD584B}"/>
          </ac:spMkLst>
        </pc:spChg>
        <pc:spChg chg="mod">
          <ac:chgData name="locc3gr@gmail.com" userId="302a17571700e3a5" providerId="LiveId" clId="{A677FE82-A13E-4196-8628-69E43B7FC5E0}" dt="2023-01-06T06:06:15.255" v="201" actId="207"/>
          <ac:spMkLst>
            <pc:docMk/>
            <pc:sldMk cId="2958314684" sldId="256"/>
            <ac:spMk id="100" creationId="{5D60AA6F-C4C3-4178-A95C-93C745CA13FE}"/>
          </ac:spMkLst>
        </pc:spChg>
        <pc:spChg chg="mod">
          <ac:chgData name="locc3gr@gmail.com" userId="302a17571700e3a5" providerId="LiveId" clId="{A677FE82-A13E-4196-8628-69E43B7FC5E0}" dt="2023-01-06T06:06:29.935" v="206" actId="20577"/>
          <ac:spMkLst>
            <pc:docMk/>
            <pc:sldMk cId="2958314684" sldId="256"/>
            <ac:spMk id="114" creationId="{E1DD5BC0-8741-4818-896B-6C8355D3C1FC}"/>
          </ac:spMkLst>
        </pc:spChg>
        <pc:spChg chg="mod">
          <ac:chgData name="locc3gr@gmail.com" userId="302a17571700e3a5" providerId="LiveId" clId="{A677FE82-A13E-4196-8628-69E43B7FC5E0}" dt="2023-01-06T06:02:50.387" v="119" actId="20577"/>
          <ac:spMkLst>
            <pc:docMk/>
            <pc:sldMk cId="2958314684" sldId="256"/>
            <ac:spMk id="130" creationId="{85635BD7-087E-4F1A-95B1-E4E076C8BD3B}"/>
          </ac:spMkLst>
        </pc:spChg>
        <pc:spChg chg="mod">
          <ac:chgData name="locc3gr@gmail.com" userId="302a17571700e3a5" providerId="LiveId" clId="{A677FE82-A13E-4196-8628-69E43B7FC5E0}" dt="2023-01-06T06:06:39.066" v="212" actId="20577"/>
          <ac:spMkLst>
            <pc:docMk/>
            <pc:sldMk cId="2958314684" sldId="256"/>
            <ac:spMk id="163" creationId="{FD8EAF7B-1976-4595-9D26-91DEBA7DF582}"/>
          </ac:spMkLst>
        </pc:spChg>
        <pc:spChg chg="mod">
          <ac:chgData name="locc3gr@gmail.com" userId="302a17571700e3a5" providerId="LiveId" clId="{A677FE82-A13E-4196-8628-69E43B7FC5E0}" dt="2023-01-06T06:06:28.166" v="204" actId="20577"/>
          <ac:spMkLst>
            <pc:docMk/>
            <pc:sldMk cId="2958314684" sldId="256"/>
            <ac:spMk id="178" creationId="{5FF2194D-BE2B-4907-86C6-A1AC1C9E5EC9}"/>
          </ac:spMkLst>
        </pc:spChg>
        <pc:spChg chg="mod">
          <ac:chgData name="locc3gr@gmail.com" userId="302a17571700e3a5" providerId="LiveId" clId="{A677FE82-A13E-4196-8628-69E43B7FC5E0}" dt="2023-01-06T06:05:50.714" v="194" actId="20577"/>
          <ac:spMkLst>
            <pc:docMk/>
            <pc:sldMk cId="2958314684" sldId="256"/>
            <ac:spMk id="180" creationId="{FD8EAF7B-1976-4595-9D26-91DEBA7DF582}"/>
          </ac:spMkLst>
        </pc:spChg>
        <pc:spChg chg="mod">
          <ac:chgData name="locc3gr@gmail.com" userId="302a17571700e3a5" providerId="LiveId" clId="{A677FE82-A13E-4196-8628-69E43B7FC5E0}" dt="2023-01-06T06:02:19.654" v="105" actId="20577"/>
          <ac:spMkLst>
            <pc:docMk/>
            <pc:sldMk cId="2958314684" sldId="256"/>
            <ac:spMk id="190" creationId="{E869A585-EA11-4B63-B262-39FF89146027}"/>
          </ac:spMkLst>
        </pc:spChg>
        <pc:spChg chg="mod">
          <ac:chgData name="locc3gr@gmail.com" userId="302a17571700e3a5" providerId="LiveId" clId="{A677FE82-A13E-4196-8628-69E43B7FC5E0}" dt="2023-01-06T06:03:11.407" v="127" actId="20577"/>
          <ac:spMkLst>
            <pc:docMk/>
            <pc:sldMk cId="2958314684" sldId="256"/>
            <ac:spMk id="196" creationId="{45C80C97-0521-4C37-9622-9F2872ED57D7}"/>
          </ac:spMkLst>
        </pc:spChg>
        <pc:spChg chg="mod">
          <ac:chgData name="locc3gr@gmail.com" userId="302a17571700e3a5" providerId="LiveId" clId="{A677FE82-A13E-4196-8628-69E43B7FC5E0}" dt="2023-01-06T06:06:41.255" v="214" actId="20577"/>
          <ac:spMkLst>
            <pc:docMk/>
            <pc:sldMk cId="2958314684" sldId="256"/>
            <ac:spMk id="204" creationId="{44BB4971-F9DB-44A8-9470-87DD42F9005E}"/>
          </ac:spMkLst>
        </pc:spChg>
        <pc:spChg chg="mod">
          <ac:chgData name="locc3gr@gmail.com" userId="302a17571700e3a5" providerId="LiveId" clId="{A677FE82-A13E-4196-8628-69E43B7FC5E0}" dt="2023-01-06T06:06:26.345" v="202" actId="1076"/>
          <ac:spMkLst>
            <pc:docMk/>
            <pc:sldMk cId="2958314684" sldId="256"/>
            <ac:spMk id="205" creationId="{EE29FB25-2E39-4408-8350-C5AF3CCE47E8}"/>
          </ac:spMkLst>
        </pc:spChg>
        <pc:spChg chg="mod">
          <ac:chgData name="locc3gr@gmail.com" userId="302a17571700e3a5" providerId="LiveId" clId="{A677FE82-A13E-4196-8628-69E43B7FC5E0}" dt="2023-01-06T06:06:32.756" v="208" actId="20577"/>
          <ac:spMkLst>
            <pc:docMk/>
            <pc:sldMk cId="2958314684" sldId="256"/>
            <ac:spMk id="206" creationId="{5FF2194D-BE2B-4907-86C6-A1AC1C9E5EC9}"/>
          </ac:spMkLst>
        </pc:spChg>
        <pc:spChg chg="mod">
          <ac:chgData name="locc3gr@gmail.com" userId="302a17571700e3a5" providerId="LiveId" clId="{A677FE82-A13E-4196-8628-69E43B7FC5E0}" dt="2023-01-06T06:04:24.437" v="164" actId="20577"/>
          <ac:spMkLst>
            <pc:docMk/>
            <pc:sldMk cId="2958314684" sldId="256"/>
            <ac:spMk id="242" creationId="{5FF2194D-BE2B-4907-86C6-A1AC1C9E5EC9}"/>
          </ac:spMkLst>
        </pc:spChg>
        <pc:spChg chg="mod">
          <ac:chgData name="locc3gr@gmail.com" userId="302a17571700e3a5" providerId="LiveId" clId="{A677FE82-A13E-4196-8628-69E43B7FC5E0}" dt="2023-01-06T06:03:30.999" v="133" actId="1076"/>
          <ac:spMkLst>
            <pc:docMk/>
            <pc:sldMk cId="2958314684" sldId="256"/>
            <ac:spMk id="249" creationId="{EE29FB25-2E39-4408-8350-C5AF3CCE47E8}"/>
          </ac:spMkLst>
        </pc:spChg>
        <pc:spChg chg="mod">
          <ac:chgData name="locc3gr@gmail.com" userId="302a17571700e3a5" providerId="LiveId" clId="{A677FE82-A13E-4196-8628-69E43B7FC5E0}" dt="2023-01-06T06:03:30.999" v="133" actId="1076"/>
          <ac:spMkLst>
            <pc:docMk/>
            <pc:sldMk cId="2958314684" sldId="256"/>
            <ac:spMk id="250" creationId="{39C470D0-E8A7-4E3F-A266-CF08932EC1F5}"/>
          </ac:spMkLst>
        </pc:spChg>
        <pc:spChg chg="mod">
          <ac:chgData name="locc3gr@gmail.com" userId="302a17571700e3a5" providerId="LiveId" clId="{A677FE82-A13E-4196-8628-69E43B7FC5E0}" dt="2023-01-06T06:04:22.009" v="162" actId="20577"/>
          <ac:spMkLst>
            <pc:docMk/>
            <pc:sldMk cId="2958314684" sldId="256"/>
            <ac:spMk id="251" creationId="{46798CD4-5576-4B38-B7D4-CA6AF9A50B7A}"/>
          </ac:spMkLst>
        </pc:spChg>
        <pc:spChg chg="mod">
          <ac:chgData name="locc3gr@gmail.com" userId="302a17571700e3a5" providerId="LiveId" clId="{A677FE82-A13E-4196-8628-69E43B7FC5E0}" dt="2023-01-06T06:03:56.854" v="150" actId="20577"/>
          <ac:spMkLst>
            <pc:docMk/>
            <pc:sldMk cId="2958314684" sldId="256"/>
            <ac:spMk id="252" creationId="{5FF2194D-BE2B-4907-86C6-A1AC1C9E5EC9}"/>
          </ac:spMkLst>
        </pc:spChg>
      </pc:sldChg>
      <pc:sldChg chg="addSp modSp mod modAnim">
        <pc:chgData name="locc3gr@gmail.com" userId="302a17571700e3a5" providerId="LiveId" clId="{A677FE82-A13E-4196-8628-69E43B7FC5E0}" dt="2023-01-06T07:55:15.186" v="477" actId="1035"/>
        <pc:sldMkLst>
          <pc:docMk/>
          <pc:sldMk cId="1872121195" sldId="257"/>
        </pc:sldMkLst>
        <pc:spChg chg="add mod">
          <ac:chgData name="locc3gr@gmail.com" userId="302a17571700e3a5" providerId="LiveId" clId="{A677FE82-A13E-4196-8628-69E43B7FC5E0}" dt="2023-01-06T07:55:15.186" v="477" actId="1035"/>
          <ac:spMkLst>
            <pc:docMk/>
            <pc:sldMk cId="1872121195" sldId="257"/>
            <ac:spMk id="2" creationId="{09E6C109-BF60-34B7-0250-74FEBE973D07}"/>
          </ac:spMkLst>
        </pc:spChg>
        <pc:spChg chg="add mod">
          <ac:chgData name="locc3gr@gmail.com" userId="302a17571700e3a5" providerId="LiveId" clId="{A677FE82-A13E-4196-8628-69E43B7FC5E0}" dt="2023-01-06T07:55:15.186" v="477" actId="1035"/>
          <ac:spMkLst>
            <pc:docMk/>
            <pc:sldMk cId="1872121195" sldId="257"/>
            <ac:spMk id="3" creationId="{EC3EB415-766F-2A5F-E966-95BC443B862E}"/>
          </ac:spMkLst>
        </pc:spChg>
        <pc:spChg chg="add mod">
          <ac:chgData name="locc3gr@gmail.com" userId="302a17571700e3a5" providerId="LiveId" clId="{A677FE82-A13E-4196-8628-69E43B7FC5E0}" dt="2023-01-06T07:55:15.186" v="477" actId="1035"/>
          <ac:spMkLst>
            <pc:docMk/>
            <pc:sldMk cId="1872121195" sldId="257"/>
            <ac:spMk id="4" creationId="{FFF44E70-AE69-1C7F-32DB-EA7F3265769D}"/>
          </ac:spMkLst>
        </pc:spChg>
        <pc:spChg chg="add mod">
          <ac:chgData name="locc3gr@gmail.com" userId="302a17571700e3a5" providerId="LiveId" clId="{A677FE82-A13E-4196-8628-69E43B7FC5E0}" dt="2023-01-06T07:55:15.186" v="477" actId="1035"/>
          <ac:spMkLst>
            <pc:docMk/>
            <pc:sldMk cId="1872121195" sldId="257"/>
            <ac:spMk id="5" creationId="{8C9F324C-319B-0FC5-AD01-A50529CDC6FB}"/>
          </ac:spMkLst>
        </pc:spChg>
        <pc:spChg chg="mod">
          <ac:chgData name="locc3gr@gmail.com" userId="302a17571700e3a5" providerId="LiveId" clId="{A677FE82-A13E-4196-8628-69E43B7FC5E0}" dt="2023-01-06T06:07:53.048" v="249" actId="1076"/>
          <ac:spMkLst>
            <pc:docMk/>
            <pc:sldMk cId="1872121195" sldId="257"/>
            <ac:spMk id="11" creationId="{0221DB76-7F2C-42A3-A927-475C39E693E0}"/>
          </ac:spMkLst>
        </pc:spChg>
        <pc:spChg chg="mod">
          <ac:chgData name="locc3gr@gmail.com" userId="302a17571700e3a5" providerId="LiveId" clId="{A677FE82-A13E-4196-8628-69E43B7FC5E0}" dt="2023-01-06T07:55:11.671" v="473" actId="1076"/>
          <ac:spMkLst>
            <pc:docMk/>
            <pc:sldMk cId="1872121195" sldId="257"/>
            <ac:spMk id="29" creationId="{79081DE3-25B1-4AC5-88E2-CA1A582D540E}"/>
          </ac:spMkLst>
        </pc:spChg>
        <pc:spChg chg="mod">
          <ac:chgData name="locc3gr@gmail.com" userId="302a17571700e3a5" providerId="LiveId" clId="{A677FE82-A13E-4196-8628-69E43B7FC5E0}" dt="2023-01-06T06:07:53.048" v="249" actId="1076"/>
          <ac:spMkLst>
            <pc:docMk/>
            <pc:sldMk cId="1872121195" sldId="257"/>
            <ac:spMk id="32" creationId="{B63E422B-70F3-44E6-9626-6465118873E0}"/>
          </ac:spMkLst>
        </pc:spChg>
        <pc:spChg chg="mod">
          <ac:chgData name="locc3gr@gmail.com" userId="302a17571700e3a5" providerId="LiveId" clId="{A677FE82-A13E-4196-8628-69E43B7FC5E0}" dt="2023-01-06T06:07:53.048" v="249" actId="1076"/>
          <ac:spMkLst>
            <pc:docMk/>
            <pc:sldMk cId="1872121195" sldId="257"/>
            <ac:spMk id="54" creationId="{55FE51F7-7B24-4A4A-8D9C-8AEE53BF7AB9}"/>
          </ac:spMkLst>
        </pc:spChg>
        <pc:spChg chg="mod">
          <ac:chgData name="locc3gr@gmail.com" userId="302a17571700e3a5" providerId="LiveId" clId="{A677FE82-A13E-4196-8628-69E43B7FC5E0}" dt="2023-01-06T06:07:53.048" v="249" actId="1076"/>
          <ac:spMkLst>
            <pc:docMk/>
            <pc:sldMk cId="1872121195" sldId="257"/>
            <ac:spMk id="55" creationId="{F94139EE-3B91-45F5-9EAB-4B3DEDD4EAD1}"/>
          </ac:spMkLst>
        </pc:spChg>
        <pc:spChg chg="mod">
          <ac:chgData name="locc3gr@gmail.com" userId="302a17571700e3a5" providerId="LiveId" clId="{A677FE82-A13E-4196-8628-69E43B7FC5E0}" dt="2023-01-06T06:07:53.048" v="249" actId="1076"/>
          <ac:spMkLst>
            <pc:docMk/>
            <pc:sldMk cId="1872121195" sldId="257"/>
            <ac:spMk id="57" creationId="{79DC2306-18A4-4D25-89F9-322ED89913A6}"/>
          </ac:spMkLst>
        </pc:spChg>
        <pc:spChg chg="mod">
          <ac:chgData name="locc3gr@gmail.com" userId="302a17571700e3a5" providerId="LiveId" clId="{A677FE82-A13E-4196-8628-69E43B7FC5E0}" dt="2023-01-06T06:07:53.048" v="249" actId="1076"/>
          <ac:spMkLst>
            <pc:docMk/>
            <pc:sldMk cId="1872121195" sldId="257"/>
            <ac:spMk id="58" creationId="{43A3519C-897D-4399-B468-322CC4AD5493}"/>
          </ac:spMkLst>
        </pc:spChg>
        <pc:spChg chg="mod">
          <ac:chgData name="locc3gr@gmail.com" userId="302a17571700e3a5" providerId="LiveId" clId="{A677FE82-A13E-4196-8628-69E43B7FC5E0}" dt="2023-01-06T06:07:53.048" v="249" actId="1076"/>
          <ac:spMkLst>
            <pc:docMk/>
            <pc:sldMk cId="1872121195" sldId="257"/>
            <ac:spMk id="65" creationId="{0221DB76-7F2C-42A3-A927-475C39E693E0}"/>
          </ac:spMkLst>
        </pc:spChg>
        <pc:spChg chg="mod">
          <ac:chgData name="locc3gr@gmail.com" userId="302a17571700e3a5" providerId="LiveId" clId="{A677FE82-A13E-4196-8628-69E43B7FC5E0}" dt="2023-01-06T06:07:53.048" v="249" actId="1076"/>
          <ac:spMkLst>
            <pc:docMk/>
            <pc:sldMk cId="1872121195" sldId="257"/>
            <ac:spMk id="66" creationId="{B63E422B-70F3-44E6-9626-6465118873E0}"/>
          </ac:spMkLst>
        </pc:spChg>
      </pc:sldChg>
      <pc:sldChg chg="addSp delSp modSp mod modAnim">
        <pc:chgData name="locc3gr@gmail.com" userId="302a17571700e3a5" providerId="LiveId" clId="{A677FE82-A13E-4196-8628-69E43B7FC5E0}" dt="2023-01-06T07:57:00.305" v="513" actId="1076"/>
        <pc:sldMkLst>
          <pc:docMk/>
          <pc:sldMk cId="4280977009" sldId="261"/>
        </pc:sldMkLst>
        <pc:spChg chg="mod">
          <ac:chgData name="locc3gr@gmail.com" userId="302a17571700e3a5" providerId="LiveId" clId="{A677FE82-A13E-4196-8628-69E43B7FC5E0}" dt="2023-01-06T06:08:29.066" v="274" actId="20577"/>
          <ac:spMkLst>
            <pc:docMk/>
            <pc:sldMk cId="4280977009" sldId="261"/>
            <ac:spMk id="5" creationId="{90F004E5-6168-1ECC-5E33-7E7FA6B89323}"/>
          </ac:spMkLst>
        </pc:spChg>
        <pc:spChg chg="mod">
          <ac:chgData name="locc3gr@gmail.com" userId="302a17571700e3a5" providerId="LiveId" clId="{A677FE82-A13E-4196-8628-69E43B7FC5E0}" dt="2023-01-06T06:08:30.593" v="276" actId="20577"/>
          <ac:spMkLst>
            <pc:docMk/>
            <pc:sldMk cId="4280977009" sldId="261"/>
            <ac:spMk id="6" creationId="{07D88022-C659-722A-42B1-2534FB905A17}"/>
          </ac:spMkLst>
        </pc:spChg>
        <pc:spChg chg="mod">
          <ac:chgData name="locc3gr@gmail.com" userId="302a17571700e3a5" providerId="LiveId" clId="{A677FE82-A13E-4196-8628-69E43B7FC5E0}" dt="2023-01-06T06:08:33.449" v="283" actId="5793"/>
          <ac:spMkLst>
            <pc:docMk/>
            <pc:sldMk cId="4280977009" sldId="261"/>
            <ac:spMk id="9" creationId="{BFF61193-9D98-04BF-685B-54D0EA308521}"/>
          </ac:spMkLst>
        </pc:spChg>
        <pc:spChg chg="add del">
          <ac:chgData name="locc3gr@gmail.com" userId="302a17571700e3a5" providerId="LiveId" clId="{A677FE82-A13E-4196-8628-69E43B7FC5E0}" dt="2023-01-06T07:56:41.463" v="505" actId="22"/>
          <ac:spMkLst>
            <pc:docMk/>
            <pc:sldMk cId="4280977009" sldId="261"/>
            <ac:spMk id="11" creationId="{A5608AA3-2251-FA00-D53C-F9EA6385A77F}"/>
          </ac:spMkLst>
        </pc:spChg>
        <pc:spChg chg="mod">
          <ac:chgData name="locc3gr@gmail.com" userId="302a17571700e3a5" providerId="LiveId" clId="{A677FE82-A13E-4196-8628-69E43B7FC5E0}" dt="2023-01-06T07:56:36.746" v="502" actId="1076"/>
          <ac:spMkLst>
            <pc:docMk/>
            <pc:sldMk cId="4280977009" sldId="261"/>
            <ac:spMk id="29" creationId="{79081DE3-25B1-4AC5-88E2-CA1A582D540E}"/>
          </ac:spMkLst>
        </pc:spChg>
        <pc:spChg chg="mod">
          <ac:chgData name="locc3gr@gmail.com" userId="302a17571700e3a5" providerId="LiveId" clId="{A677FE82-A13E-4196-8628-69E43B7FC5E0}" dt="2023-01-06T06:08:36.543" v="285" actId="20577"/>
          <ac:spMkLst>
            <pc:docMk/>
            <pc:sldMk cId="4280977009" sldId="261"/>
            <ac:spMk id="60" creationId="{BC6B0D28-E661-4560-AE7B-10549049C7B9}"/>
          </ac:spMkLst>
        </pc:spChg>
        <pc:spChg chg="mod">
          <ac:chgData name="locc3gr@gmail.com" userId="302a17571700e3a5" providerId="LiveId" clId="{A677FE82-A13E-4196-8628-69E43B7FC5E0}" dt="2023-01-06T06:08:39.308" v="287" actId="20577"/>
          <ac:spMkLst>
            <pc:docMk/>
            <pc:sldMk cId="4280977009" sldId="261"/>
            <ac:spMk id="62" creationId="{1CD069B4-5CF6-458A-B83D-7557A574044E}"/>
          </ac:spMkLst>
        </pc:spChg>
        <pc:spChg chg="mod">
          <ac:chgData name="locc3gr@gmail.com" userId="302a17571700e3a5" providerId="LiveId" clId="{A677FE82-A13E-4196-8628-69E43B7FC5E0}" dt="2023-01-06T07:57:00.305" v="513" actId="1076"/>
          <ac:spMkLst>
            <pc:docMk/>
            <pc:sldMk cId="4280977009" sldId="261"/>
            <ac:spMk id="78" creationId="{32846A3D-BAE2-4FFE-B054-AE802C1398BF}"/>
          </ac:spMkLst>
        </pc:spChg>
        <pc:picChg chg="add mod">
          <ac:chgData name="locc3gr@gmail.com" userId="302a17571700e3a5" providerId="LiveId" clId="{A677FE82-A13E-4196-8628-69E43B7FC5E0}" dt="2023-01-06T07:56:58.206" v="512" actId="1076"/>
          <ac:picMkLst>
            <pc:docMk/>
            <pc:sldMk cId="4280977009" sldId="261"/>
            <ac:picMk id="2050" creationId="{ADA2354F-092E-B201-CC83-E086053CB274}"/>
          </ac:picMkLst>
        </pc:picChg>
      </pc:sldChg>
      <pc:sldChg chg="addSp modSp mod modAnim">
        <pc:chgData name="locc3gr@gmail.com" userId="302a17571700e3a5" providerId="LiveId" clId="{A677FE82-A13E-4196-8628-69E43B7FC5E0}" dt="2023-01-06T07:57:45.710" v="524"/>
        <pc:sldMkLst>
          <pc:docMk/>
          <pc:sldMk cId="2201281609" sldId="262"/>
        </pc:sldMkLst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2" creationId="{E3B478D2-EE0C-F1B7-3D03-7F54A03E42AF}"/>
          </ac:spMkLst>
        </pc:spChg>
        <pc:spChg chg="mod">
          <ac:chgData name="locc3gr@gmail.com" userId="302a17571700e3a5" providerId="LiveId" clId="{A677FE82-A13E-4196-8628-69E43B7FC5E0}" dt="2023-01-06T07:57:45.710" v="524"/>
          <ac:spMkLst>
            <pc:docMk/>
            <pc:sldMk cId="2201281609" sldId="262"/>
            <ac:spMk id="3" creationId="{00000000-0000-0000-0000-000000000000}"/>
          </ac:spMkLst>
        </pc:spChg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4" creationId="{1D3B2BBE-2935-B45C-DC05-51F9F55C64F8}"/>
          </ac:spMkLst>
        </pc:spChg>
        <pc:spChg chg="add mod">
          <ac:chgData name="locc3gr@gmail.com" userId="302a17571700e3a5" providerId="LiveId" clId="{A677FE82-A13E-4196-8628-69E43B7FC5E0}" dt="2023-01-06T06:10:42.940" v="383"/>
          <ac:spMkLst>
            <pc:docMk/>
            <pc:sldMk cId="2201281609" sldId="262"/>
            <ac:spMk id="5" creationId="{C6A34105-87C4-A000-7A72-7002DE546E2C}"/>
          </ac:spMkLst>
        </pc:spChg>
        <pc:spChg chg="add mod">
          <ac:chgData name="locc3gr@gmail.com" userId="302a17571700e3a5" providerId="LiveId" clId="{A677FE82-A13E-4196-8628-69E43B7FC5E0}" dt="2023-01-06T06:10:42.940" v="383"/>
          <ac:spMkLst>
            <pc:docMk/>
            <pc:sldMk cId="2201281609" sldId="262"/>
            <ac:spMk id="6" creationId="{2D8D87FC-0ACE-F940-3CB1-52400EED4828}"/>
          </ac:spMkLst>
        </pc:spChg>
        <pc:spChg chg="add mod">
          <ac:chgData name="locc3gr@gmail.com" userId="302a17571700e3a5" providerId="LiveId" clId="{A677FE82-A13E-4196-8628-69E43B7FC5E0}" dt="2023-01-06T06:10:42.940" v="383"/>
          <ac:spMkLst>
            <pc:docMk/>
            <pc:sldMk cId="2201281609" sldId="262"/>
            <ac:spMk id="9" creationId="{34A14D77-A70C-EA85-BF93-A7710C14CF2A}"/>
          </ac:spMkLst>
        </pc:spChg>
        <pc:spChg chg="add mod">
          <ac:chgData name="locc3gr@gmail.com" userId="302a17571700e3a5" providerId="LiveId" clId="{A677FE82-A13E-4196-8628-69E43B7FC5E0}" dt="2023-01-06T06:10:42.940" v="383"/>
          <ac:spMkLst>
            <pc:docMk/>
            <pc:sldMk cId="2201281609" sldId="262"/>
            <ac:spMk id="10" creationId="{87142B52-20D5-290F-C17E-1CC33A16AC16}"/>
          </ac:spMkLst>
        </pc:spChg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11" creationId="{56C7F922-027A-396A-352F-17A191FB5569}"/>
          </ac:spMkLst>
        </pc:spChg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12" creationId="{38B62123-0DC9-3263-B009-40186D894BF1}"/>
          </ac:spMkLst>
        </pc:spChg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13" creationId="{44D84B0D-A15C-435F-5EB9-B54F4C803462}"/>
          </ac:spMkLst>
        </pc:spChg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14" creationId="{B772CAF2-7A0C-FDCC-AF97-C737F6D0A729}"/>
          </ac:spMkLst>
        </pc:spChg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15" creationId="{EE26A495-BC68-138D-78EF-1BA558A0F46D}"/>
          </ac:spMkLst>
        </pc:spChg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16" creationId="{F22DDC43-EDD2-8E58-89B7-D3A59CE48773}"/>
          </ac:spMkLst>
        </pc:spChg>
        <pc:spChg chg="add mod">
          <ac:chgData name="locc3gr@gmail.com" userId="302a17571700e3a5" providerId="LiveId" clId="{A677FE82-A13E-4196-8628-69E43B7FC5E0}" dt="2023-01-06T06:10:42.940" v="383"/>
          <ac:spMkLst>
            <pc:docMk/>
            <pc:sldMk cId="2201281609" sldId="262"/>
            <ac:spMk id="17" creationId="{394CD004-0756-F8D6-318D-970FCB958072}"/>
          </ac:spMkLst>
        </pc:spChg>
        <pc:spChg chg="add mod">
          <ac:chgData name="locc3gr@gmail.com" userId="302a17571700e3a5" providerId="LiveId" clId="{A677FE82-A13E-4196-8628-69E43B7FC5E0}" dt="2023-01-06T06:10:42.940" v="383"/>
          <ac:spMkLst>
            <pc:docMk/>
            <pc:sldMk cId="2201281609" sldId="262"/>
            <ac:spMk id="18" creationId="{65B2A003-99F4-0158-9D59-6031DF614309}"/>
          </ac:spMkLst>
        </pc:spChg>
        <pc:spChg chg="add 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19" creationId="{426AED54-FB24-E6A9-A65B-08333280A341}"/>
          </ac:spMkLst>
        </pc:spChg>
        <pc:spChg chg="add 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20" creationId="{1413B398-41EE-8B79-5BAA-680187759AA4}"/>
          </ac:spMkLst>
        </pc:spChg>
        <pc:spChg chg="add 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21" creationId="{D7C5D261-F050-4425-B56F-C29EC590E666}"/>
          </ac:spMkLst>
        </pc:spChg>
        <pc:spChg chg="add 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22" creationId="{9A93B1B2-9C8C-0649-8D23-28BAC3AE9FC0}"/>
          </ac:spMkLst>
        </pc:spChg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78" creationId="{727977B5-F189-4A81-8746-8651162923AF}"/>
          </ac:spMkLst>
        </pc:spChg>
        <pc:spChg chg="mod">
          <ac:chgData name="locc3gr@gmail.com" userId="302a17571700e3a5" providerId="LiveId" clId="{A677FE82-A13E-4196-8628-69E43B7FC5E0}" dt="2023-01-06T06:11:02.492" v="392" actId="1076"/>
          <ac:spMkLst>
            <pc:docMk/>
            <pc:sldMk cId="2201281609" sldId="262"/>
            <ac:spMk id="99" creationId="{1A273D81-3FC5-40F3-8DBC-43408EECA659}"/>
          </ac:spMkLst>
        </pc:spChg>
      </pc:sldChg>
      <pc:sldChg chg="addSp modSp mod modAnim">
        <pc:chgData name="locc3gr@gmail.com" userId="302a17571700e3a5" providerId="LiveId" clId="{A677FE82-A13E-4196-8628-69E43B7FC5E0}" dt="2023-01-06T07:57:43.055" v="522" actId="1076"/>
        <pc:sldMkLst>
          <pc:docMk/>
          <pc:sldMk cId="3630643583" sldId="263"/>
        </pc:sldMkLst>
        <pc:spChg chg="add 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2" creationId="{632B3B76-C5C0-90A0-BC06-13D05E12C732}"/>
          </ac:spMkLst>
        </pc:spChg>
        <pc:spChg chg="add 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3" creationId="{65C63F8B-B9A3-411A-45F7-8AFFDF6C32D5}"/>
          </ac:spMkLst>
        </pc:spChg>
        <pc:spChg chg="add 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4" creationId="{37F041FE-AC92-F9E2-F3B9-EBFC4B0E47C5}"/>
          </ac:spMkLst>
        </pc:spChg>
        <pc:spChg chg="add 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5" creationId="{C9E4F7F4-5BA1-DB1C-89DD-BC6A83233DDF}"/>
          </ac:spMkLst>
        </pc:spChg>
        <pc:spChg chg="add 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6" creationId="{0497FFA1-1D43-1EC8-9BDB-6CE7489EC3B0}"/>
          </ac:spMkLst>
        </pc:spChg>
        <pc:spChg chg="add 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9" creationId="{79531773-ECE4-E6C5-A3C1-8C091147CD5D}"/>
          </ac:spMkLst>
        </pc:spChg>
        <pc:spChg chg="add 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10" creationId="{A0D0E546-6183-913F-F612-9B06E2EB4A7C}"/>
          </ac:spMkLst>
        </pc:spChg>
        <pc:spChg chg="add 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11" creationId="{2A21C953-9CF5-6A82-A5E1-0091EF88923B}"/>
          </ac:spMkLst>
        </pc:spChg>
        <pc:spChg chg="mod">
          <ac:chgData name="locc3gr@gmail.com" userId="302a17571700e3a5" providerId="LiveId" clId="{A677FE82-A13E-4196-8628-69E43B7FC5E0}" dt="2023-01-06T07:57:41.736" v="521" actId="1076"/>
          <ac:spMkLst>
            <pc:docMk/>
            <pc:sldMk cId="3630643583" sldId="263"/>
            <ac:spMk id="29" creationId="{79081DE3-25B1-4AC5-88E2-CA1A582D540E}"/>
          </ac:spMkLst>
        </pc:spChg>
        <pc:spChg chg="mod">
          <ac:chgData name="locc3gr@gmail.com" userId="302a17571700e3a5" providerId="LiveId" clId="{A677FE82-A13E-4196-8628-69E43B7FC5E0}" dt="2023-01-06T07:57:43.055" v="522" actId="1076"/>
          <ac:spMkLst>
            <pc:docMk/>
            <pc:sldMk cId="3630643583" sldId="263"/>
            <ac:spMk id="78" creationId="{32846A3D-BAE2-4FFE-B054-AE802C1398BF}"/>
          </ac:spMkLst>
        </pc:spChg>
        <pc:spChg chg="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96" creationId="{6F40FFA8-451A-4BC0-BD18-CD55C51FC9A2}"/>
          </ac:spMkLst>
        </pc:spChg>
        <pc:spChg chg="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98" creationId="{FF091EC5-DEE3-4725-BA96-0C98047169DD}"/>
          </ac:spMkLst>
        </pc:spChg>
        <pc:spChg chg="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102" creationId="{A6C41A5A-F1F3-479E-886F-F6915960E5FC}"/>
          </ac:spMkLst>
        </pc:spChg>
        <pc:spChg chg="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103" creationId="{6CE2AC29-8488-4255-8CC5-B05EF8ED2BCC}"/>
          </ac:spMkLst>
        </pc:spChg>
        <pc:spChg chg="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108" creationId="{6F40FFA8-451A-4BC0-BD18-CD55C51FC9A2}"/>
          </ac:spMkLst>
        </pc:spChg>
        <pc:spChg chg="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110" creationId="{A6C41A5A-F1F3-479E-886F-F6915960E5FC}"/>
          </ac:spMkLst>
        </pc:spChg>
        <pc:spChg chg="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112" creationId="{FF091EC5-DEE3-4725-BA96-0C98047169DD}"/>
          </ac:spMkLst>
        </pc:spChg>
        <pc:spChg chg="mod">
          <ac:chgData name="locc3gr@gmail.com" userId="302a17571700e3a5" providerId="LiveId" clId="{A677FE82-A13E-4196-8628-69E43B7FC5E0}" dt="2023-01-06T06:10:06.466" v="350" actId="1076"/>
          <ac:spMkLst>
            <pc:docMk/>
            <pc:sldMk cId="3630643583" sldId="263"/>
            <ac:spMk id="113" creationId="{6CE2AC29-8488-4255-8CC5-B05EF8ED2BCC}"/>
          </ac:spMkLst>
        </pc:spChg>
      </pc:sldChg>
      <pc:sldChg chg="addSp modSp mod modAnim">
        <pc:chgData name="locc3gr@gmail.com" userId="302a17571700e3a5" providerId="LiveId" clId="{A677FE82-A13E-4196-8628-69E43B7FC5E0}" dt="2023-01-06T07:56:14.651" v="497" actId="1076"/>
        <pc:sldMkLst>
          <pc:docMk/>
          <pc:sldMk cId="785940671" sldId="265"/>
        </pc:sldMkLst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2" creationId="{C240A5A5-05C7-A3BD-8A87-87882832A746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3" creationId="{5AE7740A-D9B7-4E32-E86A-FDA20DC45E76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4" creationId="{6595A3AF-5CF6-EB82-FDA0-F9DB8BBB0BC3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5" creationId="{7A1F0D60-449C-98F0-208C-335C4CCC1F58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6" creationId="{B88F7DBA-FFA5-4366-6E6E-3D8642E8B10F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9" creationId="{25C3F80E-D6A0-4405-3BB8-A0EF40DFB846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10" creationId="{29D755D6-7722-C4D8-81F8-5437A1A991A2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11" creationId="{2253AC27-47D0-A836-DA4D-14E9F3829B45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12" creationId="{5EDA4948-7156-6A51-290A-9AD639E6870D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13" creationId="{5DB630A6-2EBD-CF35-609D-BB9C1EA1DC8C}"/>
          </ac:spMkLst>
        </pc:spChg>
        <pc:spChg chg="mod">
          <ac:chgData name="locc3gr@gmail.com" userId="302a17571700e3a5" providerId="LiveId" clId="{A677FE82-A13E-4196-8628-69E43B7FC5E0}" dt="2023-01-06T07:55:50.411" v="484" actId="14100"/>
          <ac:spMkLst>
            <pc:docMk/>
            <pc:sldMk cId="785940671" sldId="265"/>
            <ac:spMk id="29" creationId="{79081DE3-25B1-4AC5-88E2-CA1A582D540E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39" creationId="{A69446C8-8AE1-4684-80C5-705063A5E993}"/>
          </ac:spMkLst>
        </pc:spChg>
        <pc:spChg chg="mod">
          <ac:chgData name="locc3gr@gmail.com" userId="302a17571700e3a5" providerId="LiveId" clId="{A677FE82-A13E-4196-8628-69E43B7FC5E0}" dt="2023-01-06T07:56:01.069" v="491" actId="1036"/>
          <ac:spMkLst>
            <pc:docMk/>
            <pc:sldMk cId="785940671" sldId="265"/>
            <ac:spMk id="48" creationId="{1A2132AA-48E4-495E-A5D0-6D2BBB8C76E1}"/>
          </ac:spMkLst>
        </pc:spChg>
        <pc:spChg chg="mod">
          <ac:chgData name="locc3gr@gmail.com" userId="302a17571700e3a5" providerId="LiveId" clId="{A677FE82-A13E-4196-8628-69E43B7FC5E0}" dt="2023-01-06T07:55:47.373" v="482" actId="1076"/>
          <ac:spMkLst>
            <pc:docMk/>
            <pc:sldMk cId="785940671" sldId="265"/>
            <ac:spMk id="78" creationId="{32846A3D-BAE2-4FFE-B054-AE802C1398BF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92" creationId="{A69446C8-8AE1-4684-80C5-705063A5E993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94" creationId="{1A2132AA-48E4-495E-A5D0-6D2BBB8C76E1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95" creationId="{A69446C8-8AE1-4684-80C5-705063A5E993}"/>
          </ac:spMkLst>
        </pc:spChg>
        <pc:spChg chg="mod">
          <ac:chgData name="locc3gr@gmail.com" userId="302a17571700e3a5" providerId="LiveId" clId="{A677FE82-A13E-4196-8628-69E43B7FC5E0}" dt="2023-01-06T07:55:54.454" v="485" actId="1076"/>
          <ac:spMkLst>
            <pc:docMk/>
            <pc:sldMk cId="785940671" sldId="265"/>
            <ac:spMk id="96" creationId="{1A2132AA-48E4-495E-A5D0-6D2BBB8C76E1}"/>
          </ac:spMkLst>
        </pc:spChg>
        <pc:grpChg chg="mod">
          <ac:chgData name="locc3gr@gmail.com" userId="302a17571700e3a5" providerId="LiveId" clId="{A677FE82-A13E-4196-8628-69E43B7FC5E0}" dt="2023-01-06T07:55:56.380" v="486" actId="1076"/>
          <ac:grpSpMkLst>
            <pc:docMk/>
            <pc:sldMk cId="785940671" sldId="265"/>
            <ac:grpSpMk id="68" creationId="{63858ED7-2267-4CC5-88D9-750AC4B510B7}"/>
          </ac:grpSpMkLst>
        </pc:grpChg>
        <pc:picChg chg="add mod">
          <ac:chgData name="locc3gr@gmail.com" userId="302a17571700e3a5" providerId="LiveId" clId="{A677FE82-A13E-4196-8628-69E43B7FC5E0}" dt="2023-01-06T07:56:14.651" v="497" actId="1076"/>
          <ac:picMkLst>
            <pc:docMk/>
            <pc:sldMk cId="785940671" sldId="265"/>
            <ac:picMk id="1026" creationId="{9401F9DB-5E99-E982-3E4C-00AFCC2B3F14}"/>
          </ac:picMkLst>
        </pc:picChg>
      </pc:sldChg>
      <pc:sldChg chg="modSp mod modAnim">
        <pc:chgData name="locc3gr@gmail.com" userId="302a17571700e3a5" providerId="LiveId" clId="{A677FE82-A13E-4196-8628-69E43B7FC5E0}" dt="2023-01-06T07:57:48.886" v="526"/>
        <pc:sldMkLst>
          <pc:docMk/>
          <pc:sldMk cId="735619321" sldId="266"/>
        </pc:sldMkLst>
        <pc:spChg chg="mod">
          <ac:chgData name="locc3gr@gmail.com" userId="302a17571700e3a5" providerId="LiveId" clId="{A677FE82-A13E-4196-8628-69E43B7FC5E0}" dt="2023-01-06T06:11:15.265" v="400" actId="20577"/>
          <ac:spMkLst>
            <pc:docMk/>
            <pc:sldMk cId="735619321" sldId="266"/>
            <ac:spMk id="50" creationId="{FF091EC5-DEE3-4725-BA96-0C98047169DD}"/>
          </ac:spMkLst>
        </pc:spChg>
        <pc:spChg chg="mod">
          <ac:chgData name="locc3gr@gmail.com" userId="302a17571700e3a5" providerId="LiveId" clId="{A677FE82-A13E-4196-8628-69E43B7FC5E0}" dt="2023-01-06T07:57:48.886" v="526"/>
          <ac:spMkLst>
            <pc:docMk/>
            <pc:sldMk cId="735619321" sldId="266"/>
            <ac:spMk id="78" creationId="{32846A3D-BAE2-4FFE-B054-AE802C1398BF}"/>
          </ac:spMkLst>
        </pc:spChg>
        <pc:spChg chg="mod">
          <ac:chgData name="locc3gr@gmail.com" userId="302a17571700e3a5" providerId="LiveId" clId="{A677FE82-A13E-4196-8628-69E43B7FC5E0}" dt="2023-01-06T06:11:13.428" v="398" actId="20577"/>
          <ac:spMkLst>
            <pc:docMk/>
            <pc:sldMk cId="735619321" sldId="266"/>
            <ac:spMk id="97" creationId="{7D7392F9-B328-40CF-A436-C3974F476E3C}"/>
          </ac:spMkLst>
        </pc:spChg>
      </pc:sldChg>
      <pc:sldChg chg="delSp modSp mod delAnim modAnim">
        <pc:chgData name="locc3gr@gmail.com" userId="302a17571700e3a5" providerId="LiveId" clId="{A677FE82-A13E-4196-8628-69E43B7FC5E0}" dt="2023-01-06T07:57:07.030" v="517" actId="1076"/>
        <pc:sldMkLst>
          <pc:docMk/>
          <pc:sldMk cId="2247564084" sldId="267"/>
        </pc:sldMkLst>
        <pc:spChg chg="mod">
          <ac:chgData name="locc3gr@gmail.com" userId="302a17571700e3a5" providerId="LiveId" clId="{A677FE82-A13E-4196-8628-69E43B7FC5E0}" dt="2023-01-06T07:57:07.030" v="517" actId="1076"/>
          <ac:spMkLst>
            <pc:docMk/>
            <pc:sldMk cId="2247564084" sldId="267"/>
            <ac:spMk id="29" creationId="{79081DE3-25B1-4AC5-88E2-CA1A582D540E}"/>
          </ac:spMkLst>
        </pc:spChg>
        <pc:spChg chg="mod">
          <ac:chgData name="locc3gr@gmail.com" userId="302a17571700e3a5" providerId="LiveId" clId="{A677FE82-A13E-4196-8628-69E43B7FC5E0}" dt="2023-01-06T07:57:05.447" v="516" actId="14100"/>
          <ac:spMkLst>
            <pc:docMk/>
            <pc:sldMk cId="2247564084" sldId="267"/>
            <ac:spMk id="78" creationId="{32846A3D-BAE2-4FFE-B054-AE802C1398BF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96" creationId="{03CD02AD-A0B0-4461-82E4-ADE45F3505A9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97" creationId="{7D7392F9-B328-40CF-A436-C3974F476E3C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98" creationId="{6F40FFA8-451A-4BC0-BD18-CD55C51FC9A2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99" creationId="{03CD02AD-A0B0-4461-82E4-ADE45F3505A9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100" creationId="{7D7392F9-B328-40CF-A436-C3974F476E3C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101" creationId="{FF091EC5-DEE3-4725-BA96-0C98047169DD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104" creationId="{6F40FFA8-451A-4BC0-BD18-CD55C51FC9A2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105" creationId="{03CD02AD-A0B0-4461-82E4-ADE45F3505A9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106" creationId="{7D7392F9-B328-40CF-A436-C3974F476E3C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107" creationId="{03CD02AD-A0B0-4461-82E4-ADE45F3505A9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108" creationId="{7D7392F9-B328-40CF-A436-C3974F476E3C}"/>
          </ac:spMkLst>
        </pc:spChg>
        <pc:spChg chg="mod">
          <ac:chgData name="locc3gr@gmail.com" userId="302a17571700e3a5" providerId="LiveId" clId="{A677FE82-A13E-4196-8628-69E43B7FC5E0}" dt="2023-01-06T06:09:09.158" v="305" actId="1076"/>
          <ac:spMkLst>
            <pc:docMk/>
            <pc:sldMk cId="2247564084" sldId="267"/>
            <ac:spMk id="109" creationId="{FF091EC5-DEE3-4725-BA96-0C98047169DD}"/>
          </ac:spMkLst>
        </pc:spChg>
        <pc:spChg chg="del">
          <ac:chgData name="locc3gr@gmail.com" userId="302a17571700e3a5" providerId="LiveId" clId="{A677FE82-A13E-4196-8628-69E43B7FC5E0}" dt="2023-01-06T06:09:03.174" v="304" actId="478"/>
          <ac:spMkLst>
            <pc:docMk/>
            <pc:sldMk cId="2247564084" sldId="267"/>
            <ac:spMk id="110" creationId="{03CD02AD-A0B0-4461-82E4-ADE45F3505A9}"/>
          </ac:spMkLst>
        </pc:spChg>
        <pc:spChg chg="del">
          <ac:chgData name="locc3gr@gmail.com" userId="302a17571700e3a5" providerId="LiveId" clId="{A677FE82-A13E-4196-8628-69E43B7FC5E0}" dt="2023-01-06T06:09:03.174" v="304" actId="478"/>
          <ac:spMkLst>
            <pc:docMk/>
            <pc:sldMk cId="2247564084" sldId="267"/>
            <ac:spMk id="111" creationId="{7D7392F9-B328-40CF-A436-C3974F476E3C}"/>
          </ac:spMkLst>
        </pc:spChg>
      </pc:sldChg>
      <pc:sldChg chg="modSp mod modAnim">
        <pc:chgData name="locc3gr@gmail.com" userId="302a17571700e3a5" providerId="LiveId" clId="{A677FE82-A13E-4196-8628-69E43B7FC5E0}" dt="2023-01-06T07:51:44.725" v="454" actId="1076"/>
        <pc:sldMkLst>
          <pc:docMk/>
          <pc:sldMk cId="135396325" sldId="268"/>
        </pc:sldMkLst>
        <pc:spChg chg="mod">
          <ac:chgData name="locc3gr@gmail.com" userId="302a17571700e3a5" providerId="LiveId" clId="{A677FE82-A13E-4196-8628-69E43B7FC5E0}" dt="2023-01-06T07:51:31.569" v="451" actId="1076"/>
          <ac:spMkLst>
            <pc:docMk/>
            <pc:sldMk cId="135396325" sldId="268"/>
            <ac:spMk id="16" creationId="{65DA152C-4C6C-4037-B246-7F8E64CF95AF}"/>
          </ac:spMkLst>
        </pc:spChg>
        <pc:spChg chg="mod">
          <ac:chgData name="locc3gr@gmail.com" userId="302a17571700e3a5" providerId="LiveId" clId="{A677FE82-A13E-4196-8628-69E43B7FC5E0}" dt="2023-01-06T07:51:44.725" v="454" actId="1076"/>
          <ac:spMkLst>
            <pc:docMk/>
            <pc:sldMk cId="135396325" sldId="268"/>
            <ac:spMk id="17" creationId="{65DA152C-4C6C-4037-B246-7F8E64CF95AF}"/>
          </ac:spMkLst>
        </pc:spChg>
        <pc:spChg chg="mod">
          <ac:chgData name="locc3gr@gmail.com" userId="302a17571700e3a5" providerId="LiveId" clId="{A677FE82-A13E-4196-8628-69E43B7FC5E0}" dt="2023-01-06T07:51:36.022" v="452" actId="1076"/>
          <ac:spMkLst>
            <pc:docMk/>
            <pc:sldMk cId="135396325" sldId="268"/>
            <ac:spMk id="116" creationId="{82F53C26-248E-4AEB-9999-D41DB034BA6C}"/>
          </ac:spMkLst>
        </pc:spChg>
        <pc:spChg chg="mod">
          <ac:chgData name="locc3gr@gmail.com" userId="302a17571700e3a5" providerId="LiveId" clId="{A677FE82-A13E-4196-8628-69E43B7FC5E0}" dt="2023-01-06T07:51:36.022" v="452" actId="1076"/>
          <ac:spMkLst>
            <pc:docMk/>
            <pc:sldMk cId="135396325" sldId="268"/>
            <ac:spMk id="117" creationId="{65DA152C-4C6C-4037-B246-7F8E64CF95AF}"/>
          </ac:spMkLst>
        </pc:spChg>
        <pc:grpChg chg="mod">
          <ac:chgData name="locc3gr@gmail.com" userId="302a17571700e3a5" providerId="LiveId" clId="{A677FE82-A13E-4196-8628-69E43B7FC5E0}" dt="2023-01-06T07:51:36.022" v="452" actId="1076"/>
          <ac:grpSpMkLst>
            <pc:docMk/>
            <pc:sldMk cId="135396325" sldId="268"/>
            <ac:grpSpMk id="125" creationId="{9AE76C8D-9DAB-4AE4-B856-EF1264754410}"/>
          </ac:grpSpMkLst>
        </pc:grpChg>
        <pc:grpChg chg="mod">
          <ac:chgData name="locc3gr@gmail.com" userId="302a17571700e3a5" providerId="LiveId" clId="{A677FE82-A13E-4196-8628-69E43B7FC5E0}" dt="2023-01-06T07:51:36.022" v="452" actId="1076"/>
          <ac:grpSpMkLst>
            <pc:docMk/>
            <pc:sldMk cId="135396325" sldId="268"/>
            <ac:grpSpMk id="129" creationId="{80D076BC-083F-4DED-A9EC-590CC6F2322B}"/>
          </ac:grpSpMkLst>
        </pc:grpChg>
      </pc:sldChg>
      <pc:sldChg chg="delSp modSp mod delAnim modAnim">
        <pc:chgData name="locc3gr@gmail.com" userId="302a17571700e3a5" providerId="LiveId" clId="{A677FE82-A13E-4196-8628-69E43B7FC5E0}" dt="2023-01-06T07:57:54.211" v="529" actId="1076"/>
        <pc:sldMkLst>
          <pc:docMk/>
          <pc:sldMk cId="3757489604" sldId="269"/>
        </pc:sldMkLst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2" creationId="{FB13907D-FEC0-E4DC-AF49-9A0A10B64342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3" creationId="{D503E101-973E-E756-1AE3-0D803C9D551F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4" creationId="{166ECF97-839C-C3DD-A818-94D394D27C98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5" creationId="{86C5B6E3-BF29-8D5C-CA57-AC8CDBBFBCDF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6" creationId="{24DB6CA0-7613-5CC5-969F-C13E99B86AE7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9" creationId="{129BEC0B-03A2-0FD5-9506-5C3AE4EF5CAB}"/>
          </ac:spMkLst>
        </pc:spChg>
        <pc:spChg chg="del">
          <ac:chgData name="locc3gr@gmail.com" userId="302a17571700e3a5" providerId="LiveId" clId="{A677FE82-A13E-4196-8628-69E43B7FC5E0}" dt="2023-01-06T06:11:46.456" v="437" actId="478"/>
          <ac:spMkLst>
            <pc:docMk/>
            <pc:sldMk cId="3757489604" sldId="269"/>
            <ac:spMk id="12" creationId="{F882BD06-6584-0D9F-EDB0-E939C3DD4D22}"/>
          </ac:spMkLst>
        </pc:spChg>
        <pc:spChg chg="del">
          <ac:chgData name="locc3gr@gmail.com" userId="302a17571700e3a5" providerId="LiveId" clId="{A677FE82-A13E-4196-8628-69E43B7FC5E0}" dt="2023-01-06T06:11:46.456" v="437" actId="478"/>
          <ac:spMkLst>
            <pc:docMk/>
            <pc:sldMk cId="3757489604" sldId="269"/>
            <ac:spMk id="13" creationId="{DC9FBF17-6303-FAFE-3CDF-60F4B368B055}"/>
          </ac:spMkLst>
        </pc:spChg>
        <pc:spChg chg="mod">
          <ac:chgData name="locc3gr@gmail.com" userId="302a17571700e3a5" providerId="LiveId" clId="{A677FE82-A13E-4196-8628-69E43B7FC5E0}" dt="2023-01-06T07:57:54.211" v="529" actId="1076"/>
          <ac:spMkLst>
            <pc:docMk/>
            <pc:sldMk cId="3757489604" sldId="269"/>
            <ac:spMk id="78" creationId="{32846A3D-BAE2-4FFE-B054-AE802C1398BF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96" creationId="{03CD02AD-A0B0-4461-82E4-ADE45F3505A9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97" creationId="{7D7392F9-B328-40CF-A436-C3974F476E3C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98" creationId="{03CD02AD-A0B0-4461-82E4-ADE45F3505A9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100" creationId="{7D7392F9-B328-40CF-A436-C3974F476E3C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102" creationId="{03CD02AD-A0B0-4461-82E4-ADE45F3505A9}"/>
          </ac:spMkLst>
        </pc:spChg>
        <pc:spChg chg="mod">
          <ac:chgData name="locc3gr@gmail.com" userId="302a17571700e3a5" providerId="LiveId" clId="{A677FE82-A13E-4196-8628-69E43B7FC5E0}" dt="2023-01-06T06:11:49.963" v="438" actId="1076"/>
          <ac:spMkLst>
            <pc:docMk/>
            <pc:sldMk cId="3757489604" sldId="269"/>
            <ac:spMk id="103" creationId="{7D7392F9-B328-40CF-A436-C3974F476E3C}"/>
          </ac:spMkLst>
        </pc:spChg>
      </pc:sldChg>
    </pc:docChg>
  </pc:docChgLst>
  <pc:docChgLst>
    <pc:chgData name="locc3gr@gmail.com" userId="302a17571700e3a5" providerId="LiveId" clId="{E6812AF4-1650-470E-820D-F67E09669E9C}"/>
    <pc:docChg chg="undo custSel modSld">
      <pc:chgData name="locc3gr@gmail.com" userId="302a17571700e3a5" providerId="LiveId" clId="{E6812AF4-1650-470E-820D-F67E09669E9C}" dt="2023-01-06T04:05:29.905" v="910" actId="1037"/>
      <pc:docMkLst>
        <pc:docMk/>
      </pc:docMkLst>
      <pc:sldChg chg="addSp delSp modSp mod delAnim modAnim">
        <pc:chgData name="locc3gr@gmail.com" userId="302a17571700e3a5" providerId="LiveId" clId="{E6812AF4-1650-470E-820D-F67E09669E9C}" dt="2023-01-06T03:58:02.835" v="461" actId="20577"/>
        <pc:sldMkLst>
          <pc:docMk/>
          <pc:sldMk cId="2958314684" sldId="256"/>
        </pc:sldMkLst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" creationId="{A4C5BF4D-AF3F-4127-9FFB-EAAC0C17D6EF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3" creationId="{C448DD85-D6B1-4DDC-B4AF-EA9F8EB84174}"/>
          </ac:spMkLst>
        </pc:spChg>
        <pc:spChg chg="add 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4" creationId="{4175ABB6-3696-299C-01DC-AF7CF5637F2C}"/>
          </ac:spMkLst>
        </pc:spChg>
        <pc:spChg chg="add 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5" creationId="{74508242-63DC-3346-2800-7D81283B51A7}"/>
          </ac:spMkLst>
        </pc:spChg>
        <pc:spChg chg="add mod">
          <ac:chgData name="locc3gr@gmail.com" userId="302a17571700e3a5" providerId="LiveId" clId="{E6812AF4-1650-470E-820D-F67E09669E9C}" dt="2023-01-06T03:54:11.372" v="359" actId="1038"/>
          <ac:spMkLst>
            <pc:docMk/>
            <pc:sldMk cId="2958314684" sldId="256"/>
            <ac:spMk id="6" creationId="{4082FA3C-EA78-0C02-661C-4BEC3A5EC29F}"/>
          </ac:spMkLst>
        </pc:spChg>
        <pc:spChg chg="add mod">
          <ac:chgData name="locc3gr@gmail.com" userId="302a17571700e3a5" providerId="LiveId" clId="{E6812AF4-1650-470E-820D-F67E09669E9C}" dt="2023-01-06T03:54:26.425" v="367" actId="20577"/>
          <ac:spMkLst>
            <pc:docMk/>
            <pc:sldMk cId="2958314684" sldId="256"/>
            <ac:spMk id="7" creationId="{8F26985C-2F5C-156F-9719-40715795282E}"/>
          </ac:spMkLst>
        </pc:spChg>
        <pc:spChg chg="add mod">
          <ac:chgData name="locc3gr@gmail.com" userId="302a17571700e3a5" providerId="LiveId" clId="{E6812AF4-1650-470E-820D-F67E09669E9C}" dt="2023-01-06T03:54:11.372" v="359" actId="1038"/>
          <ac:spMkLst>
            <pc:docMk/>
            <pc:sldMk cId="2958314684" sldId="256"/>
            <ac:spMk id="8" creationId="{074A09E9-B25E-A7BF-9B88-5213E425863D}"/>
          </ac:spMkLst>
        </pc:spChg>
        <pc:spChg chg="add mod">
          <ac:chgData name="locc3gr@gmail.com" userId="302a17571700e3a5" providerId="LiveId" clId="{E6812AF4-1650-470E-820D-F67E09669E9C}" dt="2023-01-06T03:54:24.267" v="365" actId="20577"/>
          <ac:spMkLst>
            <pc:docMk/>
            <pc:sldMk cId="2958314684" sldId="256"/>
            <ac:spMk id="9" creationId="{21D64171-6BE6-2C5A-F9AD-D8D27BAC04AB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0" creationId="{8E0C2EE4-64BD-1D2A-0BAE-51575A72E38C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1" creationId="{9E35FADE-B024-7C83-A80F-C20D134F1F47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2" creationId="{94775D5B-BA7F-3B8F-1ADF-C9F403697126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3" creationId="{A7C63C66-078E-C78E-0B8A-3381CB0CC97C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4" creationId="{42A0B89D-63B0-B399-8E83-FF13D5D2D25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" creationId="{02CD4FE7-C15E-4D39-9D13-0C5128CAB572}"/>
          </ac:spMkLst>
        </pc:spChg>
        <pc:spChg chg="add del mod">
          <ac:chgData name="locc3gr@gmail.com" userId="302a17571700e3a5" providerId="LiveId" clId="{E6812AF4-1650-470E-820D-F67E09669E9C}" dt="2023-01-06T03:53:51.689" v="277" actId="478"/>
          <ac:spMkLst>
            <pc:docMk/>
            <pc:sldMk cId="2958314684" sldId="256"/>
            <ac:spMk id="16" creationId="{15C20BC1-BDAC-CF46-A7FD-BF2A30E75D20}"/>
          </ac:spMkLst>
        </pc:spChg>
        <pc:spChg chg="add mod">
          <ac:chgData name="locc3gr@gmail.com" userId="302a17571700e3a5" providerId="LiveId" clId="{E6812AF4-1650-470E-820D-F67E09669E9C}" dt="2023-01-06T03:53:56.783" v="279" actId="571"/>
          <ac:spMkLst>
            <pc:docMk/>
            <pc:sldMk cId="2958314684" sldId="256"/>
            <ac:spMk id="17" creationId="{20D1746F-4B05-01C3-EABD-A40A1EA1CE8D}"/>
          </ac:spMkLst>
        </pc:spChg>
        <pc:spChg chg="add mod">
          <ac:chgData name="locc3gr@gmail.com" userId="302a17571700e3a5" providerId="LiveId" clId="{E6812AF4-1650-470E-820D-F67E09669E9C}" dt="2023-01-06T03:53:56.783" v="279" actId="571"/>
          <ac:spMkLst>
            <pc:docMk/>
            <pc:sldMk cId="2958314684" sldId="256"/>
            <ac:spMk id="18" creationId="{41937644-DB19-F655-AC3A-2B8677139AD8}"/>
          </ac:spMkLst>
        </pc:spChg>
        <pc:spChg chg="add mod">
          <ac:chgData name="locc3gr@gmail.com" userId="302a17571700e3a5" providerId="LiveId" clId="{E6812AF4-1650-470E-820D-F67E09669E9C}" dt="2023-01-06T03:53:56.783" v="279" actId="571"/>
          <ac:spMkLst>
            <pc:docMk/>
            <pc:sldMk cId="2958314684" sldId="256"/>
            <ac:spMk id="19" creationId="{78674EFD-01A0-6055-4B52-E8278FAB27A7}"/>
          </ac:spMkLst>
        </pc:spChg>
        <pc:spChg chg="add mod">
          <ac:chgData name="locc3gr@gmail.com" userId="302a17571700e3a5" providerId="LiveId" clId="{E6812AF4-1650-470E-820D-F67E09669E9C}" dt="2023-01-06T03:54:20.986" v="363" actId="1076"/>
          <ac:spMkLst>
            <pc:docMk/>
            <pc:sldMk cId="2958314684" sldId="256"/>
            <ac:spMk id="20" creationId="{FDA18E49-376E-C843-9810-58CB0725AFE3}"/>
          </ac:spMkLst>
        </pc:spChg>
        <pc:spChg chg="add mod">
          <ac:chgData name="locc3gr@gmail.com" userId="302a17571700e3a5" providerId="LiveId" clId="{E6812AF4-1650-470E-820D-F67E09669E9C}" dt="2023-01-06T03:54:51.277" v="381" actId="20577"/>
          <ac:spMkLst>
            <pc:docMk/>
            <pc:sldMk cId="2958314684" sldId="256"/>
            <ac:spMk id="21" creationId="{B3F3B303-0CBF-E831-450E-DA557CB93FC2}"/>
          </ac:spMkLst>
        </pc:spChg>
        <pc:spChg chg="add mod">
          <ac:chgData name="locc3gr@gmail.com" userId="302a17571700e3a5" providerId="LiveId" clId="{E6812AF4-1650-470E-820D-F67E09669E9C}" dt="2023-01-06T03:55:06.552" v="383" actId="1076"/>
          <ac:spMkLst>
            <pc:docMk/>
            <pc:sldMk cId="2958314684" sldId="256"/>
            <ac:spMk id="22" creationId="{61813013-A296-89DB-616D-A570792E21F0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3" creationId="{FDEE1F4E-0DE5-4221-BDC4-CA8EE7771EEF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4" creationId="{3FB6933C-B389-4E9D-BCFA-A59DC4DC060C}"/>
          </ac:spMkLst>
        </pc:spChg>
        <pc:spChg chg="add mod">
          <ac:chgData name="locc3gr@gmail.com" userId="302a17571700e3a5" providerId="LiveId" clId="{E6812AF4-1650-470E-820D-F67E09669E9C}" dt="2023-01-06T03:55:06.552" v="383" actId="1076"/>
          <ac:spMkLst>
            <pc:docMk/>
            <pc:sldMk cId="2958314684" sldId="256"/>
            <ac:spMk id="25" creationId="{1B630033-731C-3776-82CF-E5A1B44FFCC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6" creationId="{5D60AA6F-C4C3-4178-A95C-93C745CA13FE}"/>
          </ac:spMkLst>
        </pc:spChg>
        <pc:spChg chg="add mod">
          <ac:chgData name="locc3gr@gmail.com" userId="302a17571700e3a5" providerId="LiveId" clId="{E6812AF4-1650-470E-820D-F67E09669E9C}" dt="2023-01-06T03:55:11.527" v="387" actId="20577"/>
          <ac:spMkLst>
            <pc:docMk/>
            <pc:sldMk cId="2958314684" sldId="256"/>
            <ac:spMk id="27" creationId="{9D22104C-117C-B51C-FE0F-4BD0E4576FDA}"/>
          </ac:spMkLst>
        </pc:spChg>
        <pc:spChg chg="add mod">
          <ac:chgData name="locc3gr@gmail.com" userId="302a17571700e3a5" providerId="LiveId" clId="{E6812AF4-1650-470E-820D-F67E09669E9C}" dt="2023-01-06T03:55:09.100" v="385" actId="20577"/>
          <ac:spMkLst>
            <pc:docMk/>
            <pc:sldMk cId="2958314684" sldId="256"/>
            <ac:spMk id="28" creationId="{59F83C6F-D016-4173-F9D0-A7CD177E065D}"/>
          </ac:spMkLst>
        </pc:spChg>
        <pc:spChg chg="add mod">
          <ac:chgData name="locc3gr@gmail.com" userId="302a17571700e3a5" providerId="LiveId" clId="{E6812AF4-1650-470E-820D-F67E09669E9C}" dt="2023-01-06T03:55:34.815" v="399" actId="1036"/>
          <ac:spMkLst>
            <pc:docMk/>
            <pc:sldMk cId="2958314684" sldId="256"/>
            <ac:spMk id="29" creationId="{45B136B5-E620-6616-EFA7-9909F5D43684}"/>
          </ac:spMkLst>
        </pc:spChg>
        <pc:spChg chg="add mod">
          <ac:chgData name="locc3gr@gmail.com" userId="302a17571700e3a5" providerId="LiveId" clId="{E6812AF4-1650-470E-820D-F67E09669E9C}" dt="2023-01-06T03:55:38.467" v="401" actId="20577"/>
          <ac:spMkLst>
            <pc:docMk/>
            <pc:sldMk cId="2958314684" sldId="256"/>
            <ac:spMk id="30" creationId="{A3C8D023-4C03-C2C8-2100-172027A58B7E}"/>
          </ac:spMkLst>
        </pc:spChg>
        <pc:spChg chg="add mod">
          <ac:chgData name="locc3gr@gmail.com" userId="302a17571700e3a5" providerId="LiveId" clId="{E6812AF4-1650-470E-820D-F67E09669E9C}" dt="2023-01-06T03:55:56.978" v="403" actId="1076"/>
          <ac:spMkLst>
            <pc:docMk/>
            <pc:sldMk cId="2958314684" sldId="256"/>
            <ac:spMk id="31" creationId="{0521364A-B411-8E6E-06A9-14F72739E38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32" creationId="{19BB6890-5263-491F-A077-664C88061E90}"/>
          </ac:spMkLst>
        </pc:spChg>
        <pc:spChg chg="add mod">
          <ac:chgData name="locc3gr@gmail.com" userId="302a17571700e3a5" providerId="LiveId" clId="{E6812AF4-1650-470E-820D-F67E09669E9C}" dt="2023-01-06T03:56:41.212" v="418" actId="20577"/>
          <ac:spMkLst>
            <pc:docMk/>
            <pc:sldMk cId="2958314684" sldId="256"/>
            <ac:spMk id="33" creationId="{D55D366C-B993-AAD5-4452-85D14160B3C5}"/>
          </ac:spMkLst>
        </pc:spChg>
        <pc:spChg chg="add mod">
          <ac:chgData name="locc3gr@gmail.com" userId="302a17571700e3a5" providerId="LiveId" clId="{E6812AF4-1650-470E-820D-F67E09669E9C}" dt="2023-01-06T03:55:58.679" v="404"/>
          <ac:spMkLst>
            <pc:docMk/>
            <pc:sldMk cId="2958314684" sldId="256"/>
            <ac:spMk id="34" creationId="{F246E3B9-2B5B-92AE-4C5C-ABABC7218A9B}"/>
          </ac:spMkLst>
        </pc:spChg>
        <pc:spChg chg="add mod">
          <ac:chgData name="locc3gr@gmail.com" userId="302a17571700e3a5" providerId="LiveId" clId="{E6812AF4-1650-470E-820D-F67E09669E9C}" dt="2023-01-06T03:56:48.534" v="424" actId="20577"/>
          <ac:spMkLst>
            <pc:docMk/>
            <pc:sldMk cId="2958314684" sldId="256"/>
            <ac:spMk id="35" creationId="{936B812C-34C4-2F41-A00C-A0B879282365}"/>
          </ac:spMkLst>
        </pc:spChg>
        <pc:spChg chg="add mod">
          <ac:chgData name="locc3gr@gmail.com" userId="302a17571700e3a5" providerId="LiveId" clId="{E6812AF4-1650-470E-820D-F67E09669E9C}" dt="2023-01-06T03:56:03.851" v="406" actId="1076"/>
          <ac:spMkLst>
            <pc:docMk/>
            <pc:sldMk cId="2958314684" sldId="256"/>
            <ac:spMk id="36" creationId="{AA177377-B485-5A6E-0B85-45158D1EB0B9}"/>
          </ac:spMkLst>
        </pc:spChg>
        <pc:spChg chg="add mod">
          <ac:chgData name="locc3gr@gmail.com" userId="302a17571700e3a5" providerId="LiveId" clId="{E6812AF4-1650-470E-820D-F67E09669E9C}" dt="2023-01-06T03:56:43.635" v="420" actId="20577"/>
          <ac:spMkLst>
            <pc:docMk/>
            <pc:sldMk cId="2958314684" sldId="256"/>
            <ac:spMk id="37" creationId="{56998D78-AF54-EB6A-8C90-C79F5234D662}"/>
          </ac:spMkLst>
        </pc:spChg>
        <pc:spChg chg="add mod">
          <ac:chgData name="locc3gr@gmail.com" userId="302a17571700e3a5" providerId="LiveId" clId="{E6812AF4-1650-470E-820D-F67E09669E9C}" dt="2023-01-06T03:56:09.739" v="408" actId="1076"/>
          <ac:spMkLst>
            <pc:docMk/>
            <pc:sldMk cId="2958314684" sldId="256"/>
            <ac:spMk id="38" creationId="{146A6016-8C71-4113-413E-B1C85C2492F7}"/>
          </ac:spMkLst>
        </pc:spChg>
        <pc:spChg chg="add mod">
          <ac:chgData name="locc3gr@gmail.com" userId="302a17571700e3a5" providerId="LiveId" clId="{E6812AF4-1650-470E-820D-F67E09669E9C}" dt="2023-01-06T03:56:46.151" v="422" actId="20577"/>
          <ac:spMkLst>
            <pc:docMk/>
            <pc:sldMk cId="2958314684" sldId="256"/>
            <ac:spMk id="39" creationId="{8EB404C5-8A5A-DFDB-9EEA-5982D25F21A4}"/>
          </ac:spMkLst>
        </pc:spChg>
        <pc:spChg chg="add mod">
          <ac:chgData name="locc3gr@gmail.com" userId="302a17571700e3a5" providerId="LiveId" clId="{E6812AF4-1650-470E-820D-F67E09669E9C}" dt="2023-01-06T03:56:30.339" v="410" actId="1076"/>
          <ac:spMkLst>
            <pc:docMk/>
            <pc:sldMk cId="2958314684" sldId="256"/>
            <ac:spMk id="40" creationId="{1151AB4E-8298-8930-A3F8-C0B04AC247F3}"/>
          </ac:spMkLst>
        </pc:spChg>
        <pc:spChg chg="add mod">
          <ac:chgData name="locc3gr@gmail.com" userId="302a17571700e3a5" providerId="LiveId" clId="{E6812AF4-1650-470E-820D-F67E09669E9C}" dt="2023-01-06T03:56:50.356" v="426" actId="20577"/>
          <ac:spMkLst>
            <pc:docMk/>
            <pc:sldMk cId="2958314684" sldId="256"/>
            <ac:spMk id="41" creationId="{67BF995B-BC5C-82B1-9E54-32BC746DA764}"/>
          </ac:spMkLst>
        </pc:spChg>
        <pc:spChg chg="add mod">
          <ac:chgData name="locc3gr@gmail.com" userId="302a17571700e3a5" providerId="LiveId" clId="{E6812AF4-1650-470E-820D-F67E09669E9C}" dt="2023-01-06T03:57:30.174" v="447" actId="1076"/>
          <ac:spMkLst>
            <pc:docMk/>
            <pc:sldMk cId="2958314684" sldId="256"/>
            <ac:spMk id="42" creationId="{9353937D-AA5C-BA5E-8941-6A6EDE912BCA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43" creationId="{5700720E-0A27-417D-A387-7064659BC756}"/>
          </ac:spMkLst>
        </pc:spChg>
        <pc:spChg chg="add mod">
          <ac:chgData name="locc3gr@gmail.com" userId="302a17571700e3a5" providerId="LiveId" clId="{E6812AF4-1650-470E-820D-F67E09669E9C}" dt="2023-01-06T03:57:54.367" v="453" actId="20577"/>
          <ac:spMkLst>
            <pc:docMk/>
            <pc:sldMk cId="2958314684" sldId="256"/>
            <ac:spMk id="44" creationId="{79430AB9-D14C-8399-E8C3-E035F21C2803}"/>
          </ac:spMkLst>
        </pc:spChg>
        <pc:spChg chg="add mod">
          <ac:chgData name="locc3gr@gmail.com" userId="302a17571700e3a5" providerId="LiveId" clId="{E6812AF4-1650-470E-820D-F67E09669E9C}" dt="2023-01-06T03:57:41.230" v="449" actId="1076"/>
          <ac:spMkLst>
            <pc:docMk/>
            <pc:sldMk cId="2958314684" sldId="256"/>
            <ac:spMk id="45" creationId="{F20DA2A4-13FD-E0AB-5480-858723BF3E08}"/>
          </ac:spMkLst>
        </pc:spChg>
        <pc:spChg chg="add mod">
          <ac:chgData name="locc3gr@gmail.com" userId="302a17571700e3a5" providerId="LiveId" clId="{E6812AF4-1650-470E-820D-F67E09669E9C}" dt="2023-01-06T03:58:00.673" v="459" actId="20577"/>
          <ac:spMkLst>
            <pc:docMk/>
            <pc:sldMk cId="2958314684" sldId="256"/>
            <ac:spMk id="46" creationId="{38CA6E82-C590-0D09-AADE-96C62CB45F13}"/>
          </ac:spMkLst>
        </pc:spChg>
        <pc:spChg chg="add mod">
          <ac:chgData name="locc3gr@gmail.com" userId="302a17571700e3a5" providerId="LiveId" clId="{E6812AF4-1650-470E-820D-F67E09669E9C}" dt="2023-01-06T03:57:51.571" v="451" actId="1076"/>
          <ac:spMkLst>
            <pc:docMk/>
            <pc:sldMk cId="2958314684" sldId="256"/>
            <ac:spMk id="47" creationId="{8DCF34FF-4A1D-3BCC-569C-D1665DDE538C}"/>
          </ac:spMkLst>
        </pc:spChg>
        <pc:spChg chg="add mod">
          <ac:chgData name="locc3gr@gmail.com" userId="302a17571700e3a5" providerId="LiveId" clId="{E6812AF4-1650-470E-820D-F67E09669E9C}" dt="2023-01-06T03:58:02.835" v="461" actId="20577"/>
          <ac:spMkLst>
            <pc:docMk/>
            <pc:sldMk cId="2958314684" sldId="256"/>
            <ac:spMk id="48" creationId="{5F2134E7-3D9E-ADA2-162D-E0A710B5A792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51" creationId="{8393C699-A172-430D-A5F9-804AEBDA96E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56" creationId="{4E56BF15-812F-4F84-BAE1-53E891CC19A0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65" creationId="{8AEA43A7-2C03-42AB-B340-1270A6DF37BC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70" creationId="{80096221-4F47-478A-8870-9E3B047E13ED}"/>
          </ac:spMkLst>
        </pc:spChg>
        <pc:spChg chg="mod">
          <ac:chgData name="locc3gr@gmail.com" userId="302a17571700e3a5" providerId="LiveId" clId="{E6812AF4-1650-470E-820D-F67E09669E9C}" dt="2023-01-06T03:56:34.705" v="414" actId="20577"/>
          <ac:spMkLst>
            <pc:docMk/>
            <pc:sldMk cId="2958314684" sldId="256"/>
            <ac:spMk id="77" creationId="{E1DD5BC0-8741-4818-896B-6C8355D3C1FC}"/>
          </ac:spMkLst>
        </pc:spChg>
        <pc:spChg chg="mod">
          <ac:chgData name="locc3gr@gmail.com" userId="302a17571700e3a5" providerId="LiveId" clId="{E6812AF4-1650-470E-820D-F67E09669E9C}" dt="2023-01-06T03:56:37.446" v="416" actId="20577"/>
          <ac:spMkLst>
            <pc:docMk/>
            <pc:sldMk cId="2958314684" sldId="256"/>
            <ac:spMk id="78" creationId="{FD8EAF7B-1976-4595-9D26-91DEBA7DF582}"/>
          </ac:spMkLst>
        </pc:spChg>
        <pc:spChg chg="mod">
          <ac:chgData name="locc3gr@gmail.com" userId="302a17571700e3a5" providerId="LiveId" clId="{E6812AF4-1650-470E-820D-F67E09669E9C}" dt="2023-01-06T03:54:46.619" v="377" actId="20577"/>
          <ac:spMkLst>
            <pc:docMk/>
            <pc:sldMk cId="2958314684" sldId="256"/>
            <ac:spMk id="84" creationId="{E5A34208-80A6-4370-A798-D80ED92CD4C5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85" creationId="{8356DB26-E9BF-414B-8AC7-E1769603FF32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00" creationId="{5D60AA6F-C4C3-4178-A95C-93C745CA13F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02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08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09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13" creationId="{011043D1-20E7-417C-8EC9-635377BC5215}"/>
          </ac:spMkLst>
        </pc:spChg>
        <pc:spChg chg="mod">
          <ac:chgData name="locc3gr@gmail.com" userId="302a17571700e3a5" providerId="LiveId" clId="{E6812AF4-1650-470E-820D-F67E09669E9C}" dt="2023-01-06T03:56:58.740" v="430" actId="20577"/>
          <ac:spMkLst>
            <pc:docMk/>
            <pc:sldMk cId="2958314684" sldId="256"/>
            <ac:spMk id="114" creationId="{E1DD5BC0-8741-4818-896B-6C8355D3C1FC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18" creationId="{E869A585-EA11-4B63-B262-39FF89146027}"/>
          </ac:spMkLst>
        </pc:spChg>
        <pc:spChg chg="del">
          <ac:chgData name="locc3gr@gmail.com" userId="302a17571700e3a5" providerId="LiveId" clId="{E6812AF4-1650-470E-820D-F67E09669E9C}" dt="2023-01-06T03:51:37.209" v="60" actId="478"/>
          <ac:spMkLst>
            <pc:docMk/>
            <pc:sldMk cId="2958314684" sldId="256"/>
            <ac:spMk id="119" creationId="{AF1F081E-A220-4762-9AB4-D4980F2967F4}"/>
          </ac:spMkLst>
        </pc:spChg>
        <pc:spChg chg="del">
          <ac:chgData name="locc3gr@gmail.com" userId="302a17571700e3a5" providerId="LiveId" clId="{E6812AF4-1650-470E-820D-F67E09669E9C}" dt="2023-01-06T03:51:37.209" v="60" actId="478"/>
          <ac:spMkLst>
            <pc:docMk/>
            <pc:sldMk cId="2958314684" sldId="256"/>
            <ac:spMk id="121" creationId="{85635BD7-087E-4F1A-95B1-E4E076C8BD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23" creationId="{AF1F081E-A220-4762-9AB4-D4980F2967F4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26" creationId="{AF1F081E-A220-4762-9AB4-D4980F2967F4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28" creationId="{85635BD7-087E-4F1A-95B1-E4E076C8BD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30" creationId="{85635BD7-087E-4F1A-95B1-E4E076C8BD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33" creationId="{AF1F081E-A220-4762-9AB4-D4980F2967F4}"/>
          </ac:spMkLst>
        </pc:spChg>
        <pc:spChg chg="mod">
          <ac:chgData name="locc3gr@gmail.com" userId="302a17571700e3a5" providerId="LiveId" clId="{E6812AF4-1650-470E-820D-F67E09669E9C}" dt="2023-01-06T03:57:07.818" v="440" actId="20577"/>
          <ac:spMkLst>
            <pc:docMk/>
            <pc:sldMk cId="2958314684" sldId="256"/>
            <ac:spMk id="134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3" creationId="{85635BD7-087E-4F1A-95B1-E4E076C8BD3B}"/>
          </ac:spMkLst>
        </pc:spChg>
        <pc:spChg chg="del">
          <ac:chgData name="locc3gr@gmail.com" userId="302a17571700e3a5" providerId="LiveId" clId="{E6812AF4-1650-470E-820D-F67E09669E9C}" dt="2023-01-06T03:51:37.209" v="60" actId="478"/>
          <ac:spMkLst>
            <pc:docMk/>
            <pc:sldMk cId="2958314684" sldId="256"/>
            <ac:spMk id="154" creationId="{AF1F081E-A220-4762-9AB4-D4980F2967F4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5" creationId="{011043D1-20E7-417C-8EC9-635377BC5215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6" creationId="{8393C699-A172-430D-A5F9-804AEBDA96E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58" creationId="{39C470D0-E8A7-4E3F-A266-CF08932EC1F5}"/>
          </ac:spMkLst>
        </pc:spChg>
        <pc:spChg chg="del">
          <ac:chgData name="locc3gr@gmail.com" userId="302a17571700e3a5" providerId="LiveId" clId="{E6812AF4-1650-470E-820D-F67E09669E9C}" dt="2023-01-06T03:51:37.209" v="60" actId="478"/>
          <ac:spMkLst>
            <pc:docMk/>
            <pc:sldMk cId="2958314684" sldId="256"/>
            <ac:spMk id="159" creationId="{85635BD7-087E-4F1A-95B1-E4E076C8BD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60" creationId="{BD5138D8-D48C-4B2B-810C-A7390309513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61" creationId="{46798CD4-5576-4B38-B7D4-CA6AF9A50B7A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62" creationId="{E869A585-EA11-4B63-B262-39FF89146027}"/>
          </ac:spMkLst>
        </pc:spChg>
        <pc:spChg chg="mod">
          <ac:chgData name="locc3gr@gmail.com" userId="302a17571700e3a5" providerId="LiveId" clId="{E6812AF4-1650-470E-820D-F67E09669E9C}" dt="2023-01-06T03:57:18.818" v="443" actId="20577"/>
          <ac:spMkLst>
            <pc:docMk/>
            <pc:sldMk cId="2958314684" sldId="256"/>
            <ac:spMk id="163" creationId="{FD8EAF7B-1976-4595-9D26-91DEBA7DF582}"/>
          </ac:spMkLst>
        </pc:spChg>
        <pc:spChg chg="mod">
          <ac:chgData name="locc3gr@gmail.com" userId="302a17571700e3a5" providerId="LiveId" clId="{E6812AF4-1650-470E-820D-F67E09669E9C}" dt="2023-01-06T03:57:56.409" v="455" actId="20577"/>
          <ac:spMkLst>
            <pc:docMk/>
            <pc:sldMk cId="2958314684" sldId="256"/>
            <ac:spMk id="164" creationId="{718678B9-2AE5-405F-86C5-1897ADA8872B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68" creationId="{EE29FB25-2E39-4408-8350-C5AF3CCE47E8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174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175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7:01.425" v="434" actId="20577"/>
          <ac:spMkLst>
            <pc:docMk/>
            <pc:sldMk cId="2958314684" sldId="256"/>
            <ac:spMk id="176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77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7:05.999" v="438" actId="20577"/>
          <ac:spMkLst>
            <pc:docMk/>
            <pc:sldMk cId="2958314684" sldId="256"/>
            <ac:spMk id="178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79" creationId="{8393C699-A172-430D-A5F9-804AEBDA96E1}"/>
          </ac:spMkLst>
        </pc:spChg>
        <pc:spChg chg="mod">
          <ac:chgData name="locc3gr@gmail.com" userId="302a17571700e3a5" providerId="LiveId" clId="{E6812AF4-1650-470E-820D-F67E09669E9C}" dt="2023-01-06T03:56:32.885" v="412" actId="20577"/>
          <ac:spMkLst>
            <pc:docMk/>
            <pc:sldMk cId="2958314684" sldId="256"/>
            <ac:spMk id="180" creationId="{FD8EAF7B-1976-4595-9D26-91DEBA7DF582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81" creationId="{8393C699-A172-430D-A5F9-804AEBDA96E1}"/>
          </ac:spMkLst>
        </pc:spChg>
        <pc:spChg chg="mod">
          <ac:chgData name="locc3gr@gmail.com" userId="302a17571700e3a5" providerId="LiveId" clId="{E6812AF4-1650-470E-820D-F67E09669E9C}" dt="2023-01-06T03:56:56.579" v="428" actId="20577"/>
          <ac:spMkLst>
            <pc:docMk/>
            <pc:sldMk cId="2958314684" sldId="256"/>
            <ac:spMk id="182" creationId="{FD8EAF7B-1976-4595-9D26-91DEBA7DF582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89" creationId="{011043D1-20E7-417C-8EC9-635377BC5215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0" creationId="{E869A585-EA11-4B63-B262-39FF89146027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3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4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5" creationId="{5130F1CE-E750-4481-B48D-4EE16F021D85}"/>
          </ac:spMkLst>
        </pc:spChg>
        <pc:spChg chg="mod">
          <ac:chgData name="locc3gr@gmail.com" userId="302a17571700e3a5" providerId="LiveId" clId="{E6812AF4-1650-470E-820D-F67E09669E9C}" dt="2023-01-06T03:54:48.570" v="379" actId="20577"/>
          <ac:spMkLst>
            <pc:docMk/>
            <pc:sldMk cId="2958314684" sldId="256"/>
            <ac:spMk id="196" creationId="{45C80C97-0521-4C37-9622-9F2872ED57D7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197" creationId="{5130F1CE-E750-4481-B48D-4EE16F021D85}"/>
          </ac:spMkLst>
        </pc:spChg>
        <pc:spChg chg="mod">
          <ac:chgData name="locc3gr@gmail.com" userId="302a17571700e3a5" providerId="LiveId" clId="{E6812AF4-1650-470E-820D-F67E09669E9C}" dt="2023-01-06T03:54:28.479" v="369" actId="20577"/>
          <ac:spMkLst>
            <pc:docMk/>
            <pc:sldMk cId="2958314684" sldId="256"/>
            <ac:spMk id="198" creationId="{45C80C97-0521-4C37-9622-9F2872ED57D7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03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7:58.726" v="457" actId="20577"/>
          <ac:spMkLst>
            <pc:docMk/>
            <pc:sldMk cId="2958314684" sldId="256"/>
            <ac:spMk id="204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05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7:03.573" v="436" actId="20577"/>
          <ac:spMkLst>
            <pc:docMk/>
            <pc:sldMk cId="2958314684" sldId="256"/>
            <ac:spMk id="206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11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12" creationId="{39C470D0-E8A7-4E3F-A266-CF08932EC1F5}"/>
          </ac:spMkLst>
        </pc:spChg>
        <pc:spChg chg="mod">
          <ac:chgData name="locc3gr@gmail.com" userId="302a17571700e3a5" providerId="LiveId" clId="{E6812AF4-1650-470E-820D-F67E09669E9C}" dt="2023-01-06T03:55:22.479" v="395" actId="20577"/>
          <ac:spMkLst>
            <pc:docMk/>
            <pc:sldMk cId="2958314684" sldId="256"/>
            <ac:spMk id="213" creationId="{46798CD4-5576-4B38-B7D4-CA6AF9A50B7A}"/>
          </ac:spMkLst>
        </pc:spChg>
        <pc:spChg chg="mod">
          <ac:chgData name="locc3gr@gmail.com" userId="302a17571700e3a5" providerId="LiveId" clId="{E6812AF4-1650-470E-820D-F67E09669E9C}" dt="2023-01-06T03:55:19.071" v="393" actId="20577"/>
          <ac:spMkLst>
            <pc:docMk/>
            <pc:sldMk cId="2958314684" sldId="256"/>
            <ac:spMk id="214" creationId="{5FF2194D-BE2B-4907-86C6-A1AC1C9E5EC9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5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6" creationId="{44BB4971-F9DB-44A8-9470-87DD42F9005E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7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8" creationId="{44BB4971-F9DB-44A8-9470-87DD42F9005E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19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20" creationId="{44BB4971-F9DB-44A8-9470-87DD42F9005E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21" creationId="{FF4C83EB-3167-4E4A-A69D-118722699811}"/>
          </ac:spMkLst>
        </pc:spChg>
        <pc:spChg chg="del mod">
          <ac:chgData name="locc3gr@gmail.com" userId="302a17571700e3a5" providerId="LiveId" clId="{E6812AF4-1650-470E-820D-F67E09669E9C}" dt="2023-01-06T03:52:57.800" v="121" actId="478"/>
          <ac:spMkLst>
            <pc:docMk/>
            <pc:sldMk cId="2958314684" sldId="256"/>
            <ac:spMk id="222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23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4:44.389" v="375" actId="20577"/>
          <ac:spMkLst>
            <pc:docMk/>
            <pc:sldMk cId="2958314684" sldId="256"/>
            <ac:spMk id="224" creationId="{44BB4971-F9DB-44A8-9470-87DD42F9005E}"/>
          </ac:spMkLst>
        </pc:spChg>
        <pc:spChg chg="del mod">
          <ac:chgData name="locc3gr@gmail.com" userId="302a17571700e3a5" providerId="LiveId" clId="{E6812AF4-1650-470E-820D-F67E09669E9C}" dt="2023-01-06T03:57:13.060" v="441" actId="478"/>
          <ac:spMkLst>
            <pc:docMk/>
            <pc:sldMk cId="2958314684" sldId="256"/>
            <ac:spMk id="225" creationId="{EE29FB25-2E39-4408-8350-C5AF3CCE47E8}"/>
          </ac:spMkLst>
        </pc:spChg>
        <pc:spChg chg="del mod">
          <ac:chgData name="locc3gr@gmail.com" userId="302a17571700e3a5" providerId="LiveId" clId="{E6812AF4-1650-470E-820D-F67E09669E9C}" dt="2023-01-06T03:57:13.060" v="441" actId="478"/>
          <ac:spMkLst>
            <pc:docMk/>
            <pc:sldMk cId="2958314684" sldId="256"/>
            <ac:spMk id="226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35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36" creationId="{FF4C83EB-3167-4E4A-A69D-118722699811}"/>
          </ac:spMkLst>
        </pc:spChg>
        <pc:spChg chg="mod">
          <ac:chgData name="locc3gr@gmail.com" userId="302a17571700e3a5" providerId="LiveId" clId="{E6812AF4-1650-470E-820D-F67E09669E9C}" dt="2023-01-06T03:54:30.629" v="371" actId="20577"/>
          <ac:spMkLst>
            <pc:docMk/>
            <pc:sldMk cId="2958314684" sldId="256"/>
            <ac:spMk id="237" creationId="{44BB4971-F9DB-44A8-9470-87DD42F9005E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42" creationId="{5FF2194D-BE2B-4907-86C6-A1AC1C9E5EC9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49" creationId="{EE29FB25-2E39-4408-8350-C5AF3CCE47E8}"/>
          </ac:spMkLst>
        </pc:spChg>
        <pc:spChg chg="mod">
          <ac:chgData name="locc3gr@gmail.com" userId="302a17571700e3a5" providerId="LiveId" clId="{E6812AF4-1650-470E-820D-F67E09669E9C}" dt="2023-01-06T03:53:38.180" v="154" actId="1038"/>
          <ac:spMkLst>
            <pc:docMk/>
            <pc:sldMk cId="2958314684" sldId="256"/>
            <ac:spMk id="250" creationId="{39C470D0-E8A7-4E3F-A266-CF08932EC1F5}"/>
          </ac:spMkLst>
        </pc:spChg>
        <pc:spChg chg="mod">
          <ac:chgData name="locc3gr@gmail.com" userId="302a17571700e3a5" providerId="LiveId" clId="{E6812AF4-1650-470E-820D-F67E09669E9C}" dt="2023-01-06T03:55:16.981" v="391" actId="20577"/>
          <ac:spMkLst>
            <pc:docMk/>
            <pc:sldMk cId="2958314684" sldId="256"/>
            <ac:spMk id="251" creationId="{46798CD4-5576-4B38-B7D4-CA6AF9A50B7A}"/>
          </ac:spMkLst>
        </pc:spChg>
        <pc:spChg chg="mod">
          <ac:chgData name="locc3gr@gmail.com" userId="302a17571700e3a5" providerId="LiveId" clId="{E6812AF4-1650-470E-820D-F67E09669E9C}" dt="2023-01-06T03:55:13.664" v="389" actId="20577"/>
          <ac:spMkLst>
            <pc:docMk/>
            <pc:sldMk cId="2958314684" sldId="256"/>
            <ac:spMk id="252" creationId="{5FF2194D-BE2B-4907-86C6-A1AC1C9E5EC9}"/>
          </ac:spMkLst>
        </pc:spChg>
      </pc:sldChg>
      <pc:sldChg chg="addSp modSp mod modAnim">
        <pc:chgData name="locc3gr@gmail.com" userId="302a17571700e3a5" providerId="LiveId" clId="{E6812AF4-1650-470E-820D-F67E09669E9C}" dt="2023-01-06T03:58:59.974" v="479" actId="1076"/>
        <pc:sldMkLst>
          <pc:docMk/>
          <pc:sldMk cId="1872121195" sldId="257"/>
        </pc:sldMkLst>
        <pc:spChg chg="add 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2" creationId="{0037C8D2-91A8-9877-73D6-F54EF4476F75}"/>
          </ac:spMkLst>
        </pc:spChg>
        <pc:spChg chg="add 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3" creationId="{3AC3BB82-6ADD-BB39-79E0-C6DEF3BE288D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11" creationId="{0221DB76-7F2C-42A3-A927-475C39E693E0}"/>
          </ac:spMkLst>
        </pc:spChg>
        <pc:spChg chg="mod">
          <ac:chgData name="locc3gr@gmail.com" userId="302a17571700e3a5" providerId="LiveId" clId="{E6812AF4-1650-470E-820D-F67E09669E9C}" dt="2023-01-06T03:58:22.808" v="466"/>
          <ac:spMkLst>
            <pc:docMk/>
            <pc:sldMk cId="1872121195" sldId="257"/>
            <ac:spMk id="29" creationId="{79081DE3-25B1-4AC5-88E2-CA1A582D540E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32" creationId="{B63E422B-70F3-44E6-9626-6465118873E0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54" creationId="{55FE51F7-7B24-4A4A-8D9C-8AEE53BF7AB9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55" creationId="{F94139EE-3B91-45F5-9EAB-4B3DEDD4EAD1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57" creationId="{79DC2306-18A4-4D25-89F9-322ED89913A6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58" creationId="{43A3519C-897D-4399-B468-322CC4AD5493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65" creationId="{0221DB76-7F2C-42A3-A927-475C39E693E0}"/>
          </ac:spMkLst>
        </pc:spChg>
        <pc:spChg chg="mod">
          <ac:chgData name="locc3gr@gmail.com" userId="302a17571700e3a5" providerId="LiveId" clId="{E6812AF4-1650-470E-820D-F67E09669E9C}" dt="2023-01-06T03:58:59.974" v="479" actId="1076"/>
          <ac:spMkLst>
            <pc:docMk/>
            <pc:sldMk cId="1872121195" sldId="257"/>
            <ac:spMk id="66" creationId="{B63E422B-70F3-44E6-9626-6465118873E0}"/>
          </ac:spMkLst>
        </pc:spChg>
      </pc:sldChg>
      <pc:sldChg chg="delSp modSp mod delAnim modAnim">
        <pc:chgData name="locc3gr@gmail.com" userId="302a17571700e3a5" providerId="LiveId" clId="{E6812AF4-1650-470E-820D-F67E09669E9C}" dt="2023-01-06T04:00:27.506" v="540" actId="1076"/>
        <pc:sldMkLst>
          <pc:docMk/>
          <pc:sldMk cId="4280977009" sldId="261"/>
        </pc:sldMkLst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37" creationId="{6EC9969B-21CB-4D98-8627-337ABB761D81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38" creationId="{78069A1B-D926-4C5A-B89C-A303ADAD4239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39" creationId="{25117B70-0FC6-4C2D-91BD-44B574FE73BA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40" creationId="{BC6B0D28-E661-4560-AE7B-10549049C7B9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41" creationId="{1CD069B4-5CF6-458A-B83D-7557A574044E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42" creationId="{F4982626-B297-4298-81A0-46C7C0A1CACB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57" creationId="{6EC9969B-21CB-4D98-8627-337ABB761D81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58" creationId="{78069A1B-D926-4C5A-B89C-A303ADAD4239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59" creationId="{25117B70-0FC6-4C2D-91BD-44B574FE73BA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60" creationId="{BC6B0D28-E661-4560-AE7B-10549049C7B9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62" creationId="{1CD069B4-5CF6-458A-B83D-7557A574044E}"/>
          </ac:spMkLst>
        </pc:spChg>
        <pc:spChg chg="mod">
          <ac:chgData name="locc3gr@gmail.com" userId="302a17571700e3a5" providerId="LiveId" clId="{E6812AF4-1650-470E-820D-F67E09669E9C}" dt="2023-01-06T04:00:27.506" v="540" actId="1076"/>
          <ac:spMkLst>
            <pc:docMk/>
            <pc:sldMk cId="4280977009" sldId="261"/>
            <ac:spMk id="65" creationId="{F4982626-B297-4298-81A0-46C7C0A1CACB}"/>
          </ac:spMkLst>
        </pc:spChg>
        <pc:spChg chg="mod">
          <ac:chgData name="locc3gr@gmail.com" userId="302a17571700e3a5" providerId="LiveId" clId="{E6812AF4-1650-470E-820D-F67E09669E9C}" dt="2023-01-06T04:00:02.156" v="523" actId="1076"/>
          <ac:spMkLst>
            <pc:docMk/>
            <pc:sldMk cId="4280977009" sldId="261"/>
            <ac:spMk id="78" creationId="{32846A3D-BAE2-4FFE-B054-AE802C1398BF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87" creationId="{25117B70-0FC6-4C2D-91BD-44B574FE73BA}"/>
          </ac:spMkLst>
        </pc:spChg>
        <pc:spChg chg="del">
          <ac:chgData name="locc3gr@gmail.com" userId="302a17571700e3a5" providerId="LiveId" clId="{E6812AF4-1650-470E-820D-F67E09669E9C}" dt="2023-01-06T04:00:19.432" v="539" actId="478"/>
          <ac:spMkLst>
            <pc:docMk/>
            <pc:sldMk cId="4280977009" sldId="261"/>
            <ac:spMk id="90" creationId="{F4982626-B297-4298-81A0-46C7C0A1CACB}"/>
          </ac:spMkLst>
        </pc:spChg>
        <pc:picChg chg="del">
          <ac:chgData name="locc3gr@gmail.com" userId="302a17571700e3a5" providerId="LiveId" clId="{E6812AF4-1650-470E-820D-F67E09669E9C}" dt="2023-01-06T03:59:54.736" v="522" actId="478"/>
          <ac:picMkLst>
            <pc:docMk/>
            <pc:sldMk cId="4280977009" sldId="261"/>
            <ac:picMk id="1028" creationId="{00000000-0000-0000-0000-000000000000}"/>
          </ac:picMkLst>
        </pc:picChg>
      </pc:sldChg>
      <pc:sldChg chg="addSp delSp modSp mod delAnim modAnim">
        <pc:chgData name="locc3gr@gmail.com" userId="302a17571700e3a5" providerId="LiveId" clId="{E6812AF4-1650-470E-820D-F67E09669E9C}" dt="2023-01-06T04:04:03.906" v="794"/>
        <pc:sldMkLst>
          <pc:docMk/>
          <pc:sldMk cId="2201281609" sldId="262"/>
        </pc:sldMkLst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2" creationId="{96FEA151-F63F-C427-AA98-E51271207DB6}"/>
          </ac:spMkLst>
        </pc:spChg>
        <pc:spChg chg="mod">
          <ac:chgData name="locc3gr@gmail.com" userId="302a17571700e3a5" providerId="LiveId" clId="{E6812AF4-1650-470E-820D-F67E09669E9C}" dt="2023-01-06T04:04:03.906" v="794"/>
          <ac:spMkLst>
            <pc:docMk/>
            <pc:sldMk cId="2201281609" sldId="262"/>
            <ac:spMk id="3" creationId="{00000000-0000-0000-0000-000000000000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4" creationId="{6FEDABA3-9AE1-2E18-57AD-19D820ABECEF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5" creationId="{F512B76F-8154-37B3-3026-BE07AC6818E9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6" creationId="{CD220748-F4DE-CE03-9116-CA4BBB58E520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9" creationId="{12F5621C-7602-0E53-F213-A42102165DDF}"/>
          </ac:spMkLst>
        </pc:spChg>
        <pc:spChg chg="add mod">
          <ac:chgData name="locc3gr@gmail.com" userId="302a17571700e3a5" providerId="LiveId" clId="{E6812AF4-1650-470E-820D-F67E09669E9C}" dt="2023-01-06T04:02:59.512" v="723"/>
          <ac:spMkLst>
            <pc:docMk/>
            <pc:sldMk cId="2201281609" sldId="262"/>
            <ac:spMk id="10" creationId="{2FC5B766-C52D-1B97-AB3F-4D54686BB2B1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1" creationId="{56C7F922-027A-396A-352F-17A191FB5569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2" creationId="{38B62123-0DC9-3263-B009-40186D894BF1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3" creationId="{44D84B0D-A15C-435F-5EB9-B54F4C803462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4" creationId="{B772CAF2-7A0C-FDCC-AF97-C737F6D0A729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5" creationId="{EE26A495-BC68-138D-78EF-1BA558A0F46D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6" creationId="{F22DDC43-EDD2-8E58-89B7-D3A59CE48773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7" creationId="{27D6D94A-F2CD-B0F3-441C-5A6F54523DFA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8" creationId="{F44873DC-687B-F664-B47A-2C252B7CA9FF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9" creationId="{21F685A2-7691-0384-0970-420332A3F199}"/>
          </ac:spMkLst>
        </pc:spChg>
        <pc:spChg chg="add 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20" creationId="{F71089CA-AE6D-2E93-AC48-5E3493DA1A55}"/>
          </ac:spMkLst>
        </pc:spChg>
        <pc:spChg chg="add del mod">
          <ac:chgData name="locc3gr@gmail.com" userId="302a17571700e3a5" providerId="LiveId" clId="{E6812AF4-1650-470E-820D-F67E09669E9C}" dt="2023-01-06T04:03:36.779" v="755" actId="478"/>
          <ac:spMkLst>
            <pc:docMk/>
            <pc:sldMk cId="2201281609" sldId="262"/>
            <ac:spMk id="21" creationId="{B187D160-E97E-BF1C-9B59-E74164AF95AB}"/>
          </ac:spMkLst>
        </pc:spChg>
        <pc:spChg chg="add del mod">
          <ac:chgData name="locc3gr@gmail.com" userId="302a17571700e3a5" providerId="LiveId" clId="{E6812AF4-1650-470E-820D-F67E09669E9C}" dt="2023-01-06T04:03:36.779" v="755" actId="478"/>
          <ac:spMkLst>
            <pc:docMk/>
            <pc:sldMk cId="2201281609" sldId="262"/>
            <ac:spMk id="22" creationId="{8EC34BD4-7048-A842-0EF8-667EEB888058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78" creationId="{727977B5-F189-4A81-8746-8651162923AF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96" creationId="{FF9E2E47-AF30-4140-9174-D1F1B2A7ACE4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99" creationId="{1A273D81-3FC5-40F3-8DBC-43408EECA659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00" creationId="{47834679-DA72-43D6-958F-A53074407007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01" creationId="{FF9E2E47-AF30-4140-9174-D1F1B2A7ACE4}"/>
          </ac:spMkLst>
        </pc:spChg>
        <pc:spChg chg="mod">
          <ac:chgData name="locc3gr@gmail.com" userId="302a17571700e3a5" providerId="LiveId" clId="{E6812AF4-1650-470E-820D-F67E09669E9C}" dt="2023-01-06T04:03:47.334" v="791" actId="1038"/>
          <ac:spMkLst>
            <pc:docMk/>
            <pc:sldMk cId="2201281609" sldId="262"/>
            <ac:spMk id="102" creationId="{47834679-DA72-43D6-958F-A53074407007}"/>
          </ac:spMkLst>
        </pc:spChg>
      </pc:sldChg>
      <pc:sldChg chg="addSp modSp mod modAnim">
        <pc:chgData name="locc3gr@gmail.com" userId="302a17571700e3a5" providerId="LiveId" clId="{E6812AF4-1650-470E-820D-F67E09669E9C}" dt="2023-01-06T04:02:38.795" v="718" actId="1038"/>
        <pc:sldMkLst>
          <pc:docMk/>
          <pc:sldMk cId="3630643583" sldId="263"/>
        </pc:sldMkLst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2" creationId="{D4FE32C2-7BAE-A4FF-3C09-8FAB686D46A6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3" creationId="{4586E1B5-5F01-38AA-1F83-E415E6C59ED3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4" creationId="{D7B7966C-8CB1-28A4-3883-1CE6214B78C2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5" creationId="{22331F8B-F2AD-15A3-F745-45CC15DDD4DD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6" creationId="{F2F04A58-EB66-70BC-DDCF-C2A864607A8A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9" creationId="{A9855962-AAED-A03A-682B-308B6D503C7D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10" creationId="{CEFEF806-932A-6F4B-6B7D-3594BC37AE9E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11" creationId="{9E12CDFC-8062-39CF-6268-30ECB7EC657C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12" creationId="{FC480269-4665-55CE-EB8C-3942AD1DC19D}"/>
          </ac:spMkLst>
        </pc:spChg>
        <pc:spChg chg="add mod">
          <ac:chgData name="locc3gr@gmail.com" userId="302a17571700e3a5" providerId="LiveId" clId="{E6812AF4-1650-470E-820D-F67E09669E9C}" dt="2023-01-06T04:01:53.439" v="632"/>
          <ac:spMkLst>
            <pc:docMk/>
            <pc:sldMk cId="3630643583" sldId="263"/>
            <ac:spMk id="13" creationId="{1989F496-0BBE-E114-D359-6F5F55F2B3DE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4" creationId="{8A942604-A1CB-177B-8BC1-5A684B6E979E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5" creationId="{4163F823-7875-CB6D-4860-F230E392EC90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6" creationId="{A553C0C0-220F-E557-CD06-6F32865AA650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7" creationId="{47D6A124-53D6-F1EE-C7DD-FC92431A1DB0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8" creationId="{91F98114-F250-4B08-8AA3-950F330AEAF7}"/>
          </ac:spMkLst>
        </pc:spChg>
        <pc:spChg chg="add 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9" creationId="{8D79C002-2819-A368-3A47-E45A551922D2}"/>
          </ac:spMkLst>
        </pc:spChg>
        <pc:spChg chg="mod">
          <ac:chgData name="locc3gr@gmail.com" userId="302a17571700e3a5" providerId="LiveId" clId="{E6812AF4-1650-470E-820D-F67E09669E9C}" dt="2023-01-06T04:01:48.490" v="630" actId="1076"/>
          <ac:spMkLst>
            <pc:docMk/>
            <pc:sldMk cId="3630643583" sldId="263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96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97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98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99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02" creationId="{A6C41A5A-F1F3-479E-886F-F6915960E5FC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03" creationId="{6CE2AC29-8488-4255-8CC5-B05EF8ED2BCC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08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10" creationId="{A6C41A5A-F1F3-479E-886F-F6915960E5FC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12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2:38.795" v="718" actId="1038"/>
          <ac:spMkLst>
            <pc:docMk/>
            <pc:sldMk cId="3630643583" sldId="263"/>
            <ac:spMk id="113" creationId="{6CE2AC29-8488-4255-8CC5-B05EF8ED2BCC}"/>
          </ac:spMkLst>
        </pc:spChg>
      </pc:sldChg>
      <pc:sldChg chg="modSp mod modAnim">
        <pc:chgData name="locc3gr@gmail.com" userId="302a17571700e3a5" providerId="LiveId" clId="{E6812AF4-1650-470E-820D-F67E09669E9C}" dt="2023-01-06T03:59:43.263" v="518" actId="20577"/>
        <pc:sldMkLst>
          <pc:docMk/>
          <pc:sldMk cId="785940671" sldId="265"/>
        </pc:sldMkLst>
        <pc:spChg chg="mod">
          <ac:chgData name="locc3gr@gmail.com" userId="302a17571700e3a5" providerId="LiveId" clId="{E6812AF4-1650-470E-820D-F67E09669E9C}" dt="2023-01-06T03:59:23.359" v="487" actId="20577"/>
          <ac:spMkLst>
            <pc:docMk/>
            <pc:sldMk cId="785940671" sldId="265"/>
            <ac:spMk id="48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18.952" v="483" actId="1076"/>
          <ac:spMkLst>
            <pc:docMk/>
            <pc:sldMk cId="785940671" sldId="265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3:59:33.177" v="499" actId="20577"/>
          <ac:spMkLst>
            <pc:docMk/>
            <pc:sldMk cId="785940671" sldId="265"/>
            <ac:spMk id="93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27.884" v="493" actId="20577"/>
          <ac:spMkLst>
            <pc:docMk/>
            <pc:sldMk cId="785940671" sldId="265"/>
            <ac:spMk id="94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25.922" v="491" actId="20577"/>
          <ac:spMkLst>
            <pc:docMk/>
            <pc:sldMk cId="785940671" sldId="265"/>
            <ac:spMk id="96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30.732" v="495" actId="20577"/>
          <ac:spMkLst>
            <pc:docMk/>
            <pc:sldMk cId="785940671" sldId="265"/>
            <ac:spMk id="98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40.379" v="516" actId="20577"/>
          <ac:spMkLst>
            <pc:docMk/>
            <pc:sldMk cId="785940671" sldId="265"/>
            <ac:spMk id="100" creationId="{1A2132AA-48E4-495E-A5D0-6D2BBB8C76E1}"/>
          </ac:spMkLst>
        </pc:spChg>
        <pc:spChg chg="mod">
          <ac:chgData name="locc3gr@gmail.com" userId="302a17571700e3a5" providerId="LiveId" clId="{E6812AF4-1650-470E-820D-F67E09669E9C}" dt="2023-01-06T03:59:43.263" v="518" actId="20577"/>
          <ac:spMkLst>
            <pc:docMk/>
            <pc:sldMk cId="785940671" sldId="265"/>
            <ac:spMk id="102" creationId="{1A2132AA-48E4-495E-A5D0-6D2BBB8C76E1}"/>
          </ac:spMkLst>
        </pc:spChg>
      </pc:sldChg>
      <pc:sldChg chg="delSp modSp mod delAnim modAnim">
        <pc:chgData name="locc3gr@gmail.com" userId="302a17571700e3a5" providerId="LiveId" clId="{E6812AF4-1650-470E-820D-F67E09669E9C}" dt="2023-01-06T04:04:38.918" v="844" actId="1038"/>
        <pc:sldMkLst>
          <pc:docMk/>
          <pc:sldMk cId="735619321" sldId="266"/>
        </pc:sldMkLst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37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39" creationId="{A6C41A5A-F1F3-479E-886F-F6915960E5FC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50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51" creationId="{6CE2AC29-8488-4255-8CC5-B05EF8ED2BCC}"/>
          </ac:spMkLst>
        </pc:spChg>
        <pc:spChg chg="mod">
          <ac:chgData name="locc3gr@gmail.com" userId="302a17571700e3a5" providerId="LiveId" clId="{E6812AF4-1650-470E-820D-F67E09669E9C}" dt="2023-01-06T04:04:13.294" v="797"/>
          <ac:spMkLst>
            <pc:docMk/>
            <pc:sldMk cId="735619321" sldId="266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96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97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98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99" creationId="{03CD02AD-A0B0-4461-82E4-ADE45F3505A9}"/>
          </ac:spMkLst>
        </pc:spChg>
        <pc:spChg chg="del">
          <ac:chgData name="locc3gr@gmail.com" userId="302a17571700e3a5" providerId="LiveId" clId="{E6812AF4-1650-470E-820D-F67E09669E9C}" dt="2023-01-06T04:04:33.784" v="813" actId="478"/>
          <ac:spMkLst>
            <pc:docMk/>
            <pc:sldMk cId="735619321" sldId="266"/>
            <ac:spMk id="100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101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102" creationId="{FF091EC5-DEE3-4725-BA96-0C98047169DD}"/>
          </ac:spMkLst>
        </pc:spChg>
        <pc:spChg chg="del">
          <ac:chgData name="locc3gr@gmail.com" userId="302a17571700e3a5" providerId="LiveId" clId="{E6812AF4-1650-470E-820D-F67E09669E9C}" dt="2023-01-06T04:04:33.784" v="813" actId="478"/>
          <ac:spMkLst>
            <pc:docMk/>
            <pc:sldMk cId="735619321" sldId="266"/>
            <ac:spMk id="103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104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4:38.918" v="844" actId="1038"/>
          <ac:spMkLst>
            <pc:docMk/>
            <pc:sldMk cId="735619321" sldId="266"/>
            <ac:spMk id="105" creationId="{7D7392F9-B328-40CF-A436-C3974F476E3C}"/>
          </ac:spMkLst>
        </pc:spChg>
      </pc:sldChg>
      <pc:sldChg chg="delSp modSp mod delAnim modAnim">
        <pc:chgData name="locc3gr@gmail.com" userId="302a17571700e3a5" providerId="LiveId" clId="{E6812AF4-1650-470E-820D-F67E09669E9C}" dt="2023-01-06T04:01:32.046" v="624" actId="1037"/>
        <pc:sldMkLst>
          <pc:docMk/>
          <pc:sldMk cId="2247564084" sldId="267"/>
        </pc:sldMkLst>
        <pc:spChg chg="mod">
          <ac:chgData name="locc3gr@gmail.com" userId="302a17571700e3a5" providerId="LiveId" clId="{E6812AF4-1650-470E-820D-F67E09669E9C}" dt="2023-01-06T04:00:40.688" v="544" actId="1076"/>
          <ac:spMkLst>
            <pc:docMk/>
            <pc:sldMk cId="2247564084" sldId="267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96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97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98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99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0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1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2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3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4" creationId="{6F40FFA8-451A-4BC0-BD18-CD55C51FC9A2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5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6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7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8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09" creationId="{FF091EC5-DEE3-4725-BA96-0C98047169DD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10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1:32.046" v="624" actId="1037"/>
          <ac:spMkLst>
            <pc:docMk/>
            <pc:sldMk cId="2247564084" sldId="267"/>
            <ac:spMk id="111" creationId="{7D7392F9-B328-40CF-A436-C3974F476E3C}"/>
          </ac:spMkLst>
        </pc:spChg>
        <pc:spChg chg="del">
          <ac:chgData name="locc3gr@gmail.com" userId="302a17571700e3a5" providerId="LiveId" clId="{E6812AF4-1650-470E-820D-F67E09669E9C}" dt="2023-01-06T04:01:23.915" v="587" actId="478"/>
          <ac:spMkLst>
            <pc:docMk/>
            <pc:sldMk cId="2247564084" sldId="267"/>
            <ac:spMk id="114" creationId="{03CD02AD-A0B0-4461-82E4-ADE45F3505A9}"/>
          </ac:spMkLst>
        </pc:spChg>
        <pc:spChg chg="del">
          <ac:chgData name="locc3gr@gmail.com" userId="302a17571700e3a5" providerId="LiveId" clId="{E6812AF4-1650-470E-820D-F67E09669E9C}" dt="2023-01-06T04:01:23.915" v="587" actId="478"/>
          <ac:spMkLst>
            <pc:docMk/>
            <pc:sldMk cId="2247564084" sldId="267"/>
            <ac:spMk id="115" creationId="{7D7392F9-B328-40CF-A436-C3974F476E3C}"/>
          </ac:spMkLst>
        </pc:spChg>
        <pc:spChg chg="del">
          <ac:chgData name="locc3gr@gmail.com" userId="302a17571700e3a5" providerId="LiveId" clId="{E6812AF4-1650-470E-820D-F67E09669E9C}" dt="2023-01-06T04:01:23.915" v="587" actId="478"/>
          <ac:spMkLst>
            <pc:docMk/>
            <pc:sldMk cId="2247564084" sldId="267"/>
            <ac:spMk id="116" creationId="{03CD02AD-A0B0-4461-82E4-ADE45F3505A9}"/>
          </ac:spMkLst>
        </pc:spChg>
        <pc:spChg chg="del">
          <ac:chgData name="locc3gr@gmail.com" userId="302a17571700e3a5" providerId="LiveId" clId="{E6812AF4-1650-470E-820D-F67E09669E9C}" dt="2023-01-06T04:01:23.915" v="587" actId="478"/>
          <ac:spMkLst>
            <pc:docMk/>
            <pc:sldMk cId="2247564084" sldId="267"/>
            <ac:spMk id="117" creationId="{7D7392F9-B328-40CF-A436-C3974F476E3C}"/>
          </ac:spMkLst>
        </pc:spChg>
      </pc:sldChg>
      <pc:sldChg chg="modSp mod modAnim">
        <pc:chgData name="locc3gr@gmail.com" userId="302a17571700e3a5" providerId="LiveId" clId="{E6812AF4-1650-470E-820D-F67E09669E9C}" dt="2023-01-06T03:48:32.961" v="6" actId="1076"/>
        <pc:sldMkLst>
          <pc:docMk/>
          <pc:sldMk cId="135396325" sldId="268"/>
        </pc:sldMkLst>
        <pc:spChg chg="mod">
          <ac:chgData name="locc3gr@gmail.com" userId="302a17571700e3a5" providerId="LiveId" clId="{E6812AF4-1650-470E-820D-F67E09669E9C}" dt="2023-01-06T03:48:32.961" v="6" actId="1076"/>
          <ac:spMkLst>
            <pc:docMk/>
            <pc:sldMk cId="135396325" sldId="268"/>
            <ac:spMk id="16" creationId="{65DA152C-4C6C-4037-B246-7F8E64CF95AF}"/>
          </ac:spMkLst>
        </pc:spChg>
      </pc:sldChg>
      <pc:sldChg chg="addSp modSp mod modAnim">
        <pc:chgData name="locc3gr@gmail.com" userId="302a17571700e3a5" providerId="LiveId" clId="{E6812AF4-1650-470E-820D-F67E09669E9C}" dt="2023-01-06T04:05:29.905" v="910" actId="1037"/>
        <pc:sldMkLst>
          <pc:docMk/>
          <pc:sldMk cId="3757489604" sldId="269"/>
        </pc:sldMkLst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2" creationId="{026462DF-95A2-CB5C-FA96-7DC17C6C698F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3" creationId="{BD9DD2F8-8FC9-4004-A43A-0A79ED369DC9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4" creationId="{166ECF97-839C-C3DD-A818-94D394D27C98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5" creationId="{86C5B6E3-BF29-8D5C-CA57-AC8CDBBFBCDF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6" creationId="{24DB6CA0-7613-5CC5-969F-C13E99B86AE7}"/>
          </ac:spMkLst>
        </pc:spChg>
        <pc:spChg chg="add 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9" creationId="{129BEC0B-03A2-0FD5-9506-5C3AE4EF5CAB}"/>
          </ac:spMkLst>
        </pc:spChg>
        <pc:spChg chg="mod">
          <ac:chgData name="locc3gr@gmail.com" userId="302a17571700e3a5" providerId="LiveId" clId="{E6812AF4-1650-470E-820D-F67E09669E9C}" dt="2023-01-06T04:04:59.629" v="848" actId="1076"/>
          <ac:spMkLst>
            <pc:docMk/>
            <pc:sldMk cId="3757489604" sldId="269"/>
            <ac:spMk id="78" creationId="{32846A3D-BAE2-4FFE-B054-AE802C1398BF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96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97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98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100" creationId="{7D7392F9-B328-40CF-A436-C3974F476E3C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102" creationId="{03CD02AD-A0B0-4461-82E4-ADE45F3505A9}"/>
          </ac:spMkLst>
        </pc:spChg>
        <pc:spChg chg="mod">
          <ac:chgData name="locc3gr@gmail.com" userId="302a17571700e3a5" providerId="LiveId" clId="{E6812AF4-1650-470E-820D-F67E09669E9C}" dt="2023-01-06T04:05:29.905" v="910" actId="1037"/>
          <ac:spMkLst>
            <pc:docMk/>
            <pc:sldMk cId="3757489604" sldId="269"/>
            <ac:spMk id="103" creationId="{7D7392F9-B328-40CF-A436-C3974F476E3C}"/>
          </ac:spMkLst>
        </pc:spChg>
      </pc:sldChg>
    </pc:docChg>
  </pc:docChgLst>
  <pc:docChgLst>
    <pc:chgData name="locc3gr@gmail.com" userId="302a17571700e3a5" providerId="LiveId" clId="{5A1B83EF-2FEA-4FF9-B2CC-EEDC6B7899BB}"/>
    <pc:docChg chg="undo custSel modSld">
      <pc:chgData name="locc3gr@gmail.com" userId="302a17571700e3a5" providerId="LiveId" clId="{5A1B83EF-2FEA-4FF9-B2CC-EEDC6B7899BB}" dt="2023-01-06T05:20:00.157" v="570" actId="1037"/>
      <pc:docMkLst>
        <pc:docMk/>
      </pc:docMkLst>
      <pc:sldChg chg="addSp delSp modSp mod delAnim modAnim">
        <pc:chgData name="locc3gr@gmail.com" userId="302a17571700e3a5" providerId="LiveId" clId="{5A1B83EF-2FEA-4FF9-B2CC-EEDC6B7899BB}" dt="2023-01-06T05:13:44.105" v="126" actId="20577"/>
        <pc:sldMkLst>
          <pc:docMk/>
          <pc:sldMk cId="2958314684" sldId="256"/>
        </pc:sldMkLst>
        <pc:spChg chg="mod">
          <ac:chgData name="locc3gr@gmail.com" userId="302a17571700e3a5" providerId="LiveId" clId="{5A1B83EF-2FEA-4FF9-B2CC-EEDC6B7899BB}" dt="2023-01-06T05:08:45.790" v="6" actId="20577"/>
          <ac:spMkLst>
            <pc:docMk/>
            <pc:sldMk cId="2958314684" sldId="256"/>
            <ac:spMk id="2" creationId="{A4C5BF4D-AF3F-4127-9FFB-EAAC0C17D6EF}"/>
          </ac:spMkLst>
        </pc:spChg>
        <pc:spChg chg="mod">
          <ac:chgData name="locc3gr@gmail.com" userId="302a17571700e3a5" providerId="LiveId" clId="{5A1B83EF-2FEA-4FF9-B2CC-EEDC6B7899BB}" dt="2023-01-06T05:08:37.216" v="2" actId="1076"/>
          <ac:spMkLst>
            <pc:docMk/>
            <pc:sldMk cId="2958314684" sldId="256"/>
            <ac:spMk id="4" creationId="{4175ABB6-3696-299C-01DC-AF7CF5637F2C}"/>
          </ac:spMkLst>
        </pc:spChg>
        <pc:spChg chg="mod">
          <ac:chgData name="locc3gr@gmail.com" userId="302a17571700e3a5" providerId="LiveId" clId="{5A1B83EF-2FEA-4FF9-B2CC-EEDC6B7899BB}" dt="2023-01-06T05:08:43.079" v="4" actId="20577"/>
          <ac:spMkLst>
            <pc:docMk/>
            <pc:sldMk cId="2958314684" sldId="256"/>
            <ac:spMk id="5" creationId="{74508242-63DC-3346-2800-7D81283B51A7}"/>
          </ac:spMkLst>
        </pc:spChg>
        <pc:spChg chg="del">
          <ac:chgData name="locc3gr@gmail.com" userId="302a17571700e3a5" providerId="LiveId" clId="{5A1B83EF-2FEA-4FF9-B2CC-EEDC6B7899BB}" dt="2023-01-06T05:11:19.253" v="56" actId="478"/>
          <ac:spMkLst>
            <pc:docMk/>
            <pc:sldMk cId="2958314684" sldId="256"/>
            <ac:spMk id="6" creationId="{4082FA3C-EA78-0C02-661C-4BEC3A5EC29F}"/>
          </ac:spMkLst>
        </pc:spChg>
        <pc:spChg chg="del">
          <ac:chgData name="locc3gr@gmail.com" userId="302a17571700e3a5" providerId="LiveId" clId="{5A1B83EF-2FEA-4FF9-B2CC-EEDC6B7899BB}" dt="2023-01-06T05:11:19.253" v="56" actId="478"/>
          <ac:spMkLst>
            <pc:docMk/>
            <pc:sldMk cId="2958314684" sldId="256"/>
            <ac:spMk id="7" creationId="{8F26985C-2F5C-156F-9719-40715795282E}"/>
          </ac:spMkLst>
        </pc:spChg>
        <pc:spChg chg="del">
          <ac:chgData name="locc3gr@gmail.com" userId="302a17571700e3a5" providerId="LiveId" clId="{5A1B83EF-2FEA-4FF9-B2CC-EEDC6B7899BB}" dt="2023-01-06T05:11:19.253" v="56" actId="478"/>
          <ac:spMkLst>
            <pc:docMk/>
            <pc:sldMk cId="2958314684" sldId="256"/>
            <ac:spMk id="8" creationId="{074A09E9-B25E-A7BF-9B88-5213E425863D}"/>
          </ac:spMkLst>
        </pc:spChg>
        <pc:spChg chg="del">
          <ac:chgData name="locc3gr@gmail.com" userId="302a17571700e3a5" providerId="LiveId" clId="{5A1B83EF-2FEA-4FF9-B2CC-EEDC6B7899BB}" dt="2023-01-06T05:11:19.253" v="56" actId="478"/>
          <ac:spMkLst>
            <pc:docMk/>
            <pc:sldMk cId="2958314684" sldId="256"/>
            <ac:spMk id="9" creationId="{21D64171-6BE6-2C5A-F9AD-D8D27BAC04AB}"/>
          </ac:spMkLst>
        </pc:spChg>
        <pc:spChg chg="add mod">
          <ac:chgData name="locc3gr@gmail.com" userId="302a17571700e3a5" providerId="LiveId" clId="{5A1B83EF-2FEA-4FF9-B2CC-EEDC6B7899BB}" dt="2023-01-06T05:09:32.091" v="19" actId="1076"/>
          <ac:spMkLst>
            <pc:docMk/>
            <pc:sldMk cId="2958314684" sldId="256"/>
            <ac:spMk id="10" creationId="{9F0C47B2-E0BF-3C0F-8B75-17BA14ADC5D7}"/>
          </ac:spMkLst>
        </pc:spChg>
        <pc:spChg chg="add mod">
          <ac:chgData name="locc3gr@gmail.com" userId="302a17571700e3a5" providerId="LiveId" clId="{5A1B83EF-2FEA-4FF9-B2CC-EEDC6B7899BB}" dt="2023-01-06T05:09:34.495" v="21" actId="20577"/>
          <ac:spMkLst>
            <pc:docMk/>
            <pc:sldMk cId="2958314684" sldId="256"/>
            <ac:spMk id="11" creationId="{BED12EE2-D353-1379-7618-D13B169153AE}"/>
          </ac:spMkLst>
        </pc:spChg>
        <pc:spChg chg="add mod">
          <ac:chgData name="locc3gr@gmail.com" userId="302a17571700e3a5" providerId="LiveId" clId="{5A1B83EF-2FEA-4FF9-B2CC-EEDC6B7899BB}" dt="2023-01-06T05:10:07.501" v="34" actId="1076"/>
          <ac:spMkLst>
            <pc:docMk/>
            <pc:sldMk cId="2958314684" sldId="256"/>
            <ac:spMk id="12" creationId="{F644DD01-D552-AFE4-5111-4F574CC0A1B1}"/>
          </ac:spMkLst>
        </pc:spChg>
        <pc:spChg chg="add mod">
          <ac:chgData name="locc3gr@gmail.com" userId="302a17571700e3a5" providerId="LiveId" clId="{5A1B83EF-2FEA-4FF9-B2CC-EEDC6B7899BB}" dt="2023-01-06T05:10:28.250" v="43" actId="20577"/>
          <ac:spMkLst>
            <pc:docMk/>
            <pc:sldMk cId="2958314684" sldId="256"/>
            <ac:spMk id="13" creationId="{29786405-DC44-2092-0F2A-5F5D8A4EADC8}"/>
          </ac:spMkLst>
        </pc:spChg>
        <pc:spChg chg="add mod">
          <ac:chgData name="locc3gr@gmail.com" userId="302a17571700e3a5" providerId="LiveId" clId="{5A1B83EF-2FEA-4FF9-B2CC-EEDC6B7899BB}" dt="2023-01-06T05:10:21.626" v="40" actId="1076"/>
          <ac:spMkLst>
            <pc:docMk/>
            <pc:sldMk cId="2958314684" sldId="256"/>
            <ac:spMk id="14" creationId="{957A6E32-56BC-D247-21EC-C049EBCAA6E7}"/>
          </ac:spMkLst>
        </pc:spChg>
        <pc:spChg chg="add mod">
          <ac:chgData name="locc3gr@gmail.com" userId="302a17571700e3a5" providerId="LiveId" clId="{5A1B83EF-2FEA-4FF9-B2CC-EEDC6B7899BB}" dt="2023-01-06T05:10:30.319" v="45" actId="20577"/>
          <ac:spMkLst>
            <pc:docMk/>
            <pc:sldMk cId="2958314684" sldId="256"/>
            <ac:spMk id="16" creationId="{F1CCC294-F69D-FF74-F10D-600A7ACE8B0F}"/>
          </ac:spMkLst>
        </pc:spChg>
        <pc:spChg chg="add mod">
          <ac:chgData name="locc3gr@gmail.com" userId="302a17571700e3a5" providerId="LiveId" clId="{5A1B83EF-2FEA-4FF9-B2CC-EEDC6B7899BB}" dt="2023-01-06T05:10:55.445" v="47" actId="1076"/>
          <ac:spMkLst>
            <pc:docMk/>
            <pc:sldMk cId="2958314684" sldId="256"/>
            <ac:spMk id="17" creationId="{12FFAAB0-DA8C-9393-425D-F5620B4CB960}"/>
          </ac:spMkLst>
        </pc:spChg>
        <pc:spChg chg="add mod">
          <ac:chgData name="locc3gr@gmail.com" userId="302a17571700e3a5" providerId="LiveId" clId="{5A1B83EF-2FEA-4FF9-B2CC-EEDC6B7899BB}" dt="2023-01-06T05:11:04.909" v="55" actId="20577"/>
          <ac:spMkLst>
            <pc:docMk/>
            <pc:sldMk cId="2958314684" sldId="256"/>
            <ac:spMk id="18" creationId="{F1332E46-4A70-210F-EA60-BC0ACB0D5E3F}"/>
          </ac:spMkLst>
        </pc:spChg>
        <pc:spChg chg="add mod">
          <ac:chgData name="locc3gr@gmail.com" userId="302a17571700e3a5" providerId="LiveId" clId="{5A1B83EF-2FEA-4FF9-B2CC-EEDC6B7899BB}" dt="2023-01-06T05:10:55.445" v="47" actId="1076"/>
          <ac:spMkLst>
            <pc:docMk/>
            <pc:sldMk cId="2958314684" sldId="256"/>
            <ac:spMk id="19" creationId="{9955FB5A-2599-25E5-9238-058D63ED6B0B}"/>
          </ac:spMkLst>
        </pc:spChg>
        <pc:spChg chg="mod">
          <ac:chgData name="locc3gr@gmail.com" userId="302a17571700e3a5" providerId="LiveId" clId="{5A1B83EF-2FEA-4FF9-B2CC-EEDC6B7899BB}" dt="2023-01-06T05:11:33.708" v="69" actId="20577"/>
          <ac:spMkLst>
            <pc:docMk/>
            <pc:sldMk cId="2958314684" sldId="256"/>
            <ac:spMk id="21" creationId="{B3F3B303-0CBF-E831-450E-DA557CB93FC2}"/>
          </ac:spMkLst>
        </pc:spChg>
        <pc:spChg chg="del">
          <ac:chgData name="locc3gr@gmail.com" userId="302a17571700e3a5" providerId="LiveId" clId="{5A1B83EF-2FEA-4FF9-B2CC-EEDC6B7899BB}" dt="2023-01-06T05:11:59.368" v="76" actId="478"/>
          <ac:spMkLst>
            <pc:docMk/>
            <pc:sldMk cId="2958314684" sldId="256"/>
            <ac:spMk id="22" creationId="{61813013-A296-89DB-616D-A570792E21F0}"/>
          </ac:spMkLst>
        </pc:spChg>
        <pc:spChg chg="del">
          <ac:chgData name="locc3gr@gmail.com" userId="302a17571700e3a5" providerId="LiveId" clId="{5A1B83EF-2FEA-4FF9-B2CC-EEDC6B7899BB}" dt="2023-01-06T05:11:59.368" v="76" actId="478"/>
          <ac:spMkLst>
            <pc:docMk/>
            <pc:sldMk cId="2958314684" sldId="256"/>
            <ac:spMk id="25" creationId="{1B630033-731C-3776-82CF-E5A1B44FFCC1}"/>
          </ac:spMkLst>
        </pc:spChg>
        <pc:spChg chg="del">
          <ac:chgData name="locc3gr@gmail.com" userId="302a17571700e3a5" providerId="LiveId" clId="{5A1B83EF-2FEA-4FF9-B2CC-EEDC6B7899BB}" dt="2023-01-06T05:11:59.368" v="76" actId="478"/>
          <ac:spMkLst>
            <pc:docMk/>
            <pc:sldMk cId="2958314684" sldId="256"/>
            <ac:spMk id="27" creationId="{9D22104C-117C-B51C-FE0F-4BD0E4576FDA}"/>
          </ac:spMkLst>
        </pc:spChg>
        <pc:spChg chg="del">
          <ac:chgData name="locc3gr@gmail.com" userId="302a17571700e3a5" providerId="LiveId" clId="{5A1B83EF-2FEA-4FF9-B2CC-EEDC6B7899BB}" dt="2023-01-06T05:11:59.368" v="76" actId="478"/>
          <ac:spMkLst>
            <pc:docMk/>
            <pc:sldMk cId="2958314684" sldId="256"/>
            <ac:spMk id="28" creationId="{59F83C6F-D016-4173-F9D0-A7CD177E065D}"/>
          </ac:spMkLst>
        </pc:spChg>
        <pc:spChg chg="del">
          <ac:chgData name="locc3gr@gmail.com" userId="302a17571700e3a5" providerId="LiveId" clId="{5A1B83EF-2FEA-4FF9-B2CC-EEDC6B7899BB}" dt="2023-01-06T05:12:09.732" v="85" actId="478"/>
          <ac:spMkLst>
            <pc:docMk/>
            <pc:sldMk cId="2958314684" sldId="256"/>
            <ac:spMk id="29" creationId="{45B136B5-E620-6616-EFA7-9909F5D43684}"/>
          </ac:spMkLst>
        </pc:spChg>
        <pc:spChg chg="del">
          <ac:chgData name="locc3gr@gmail.com" userId="302a17571700e3a5" providerId="LiveId" clId="{5A1B83EF-2FEA-4FF9-B2CC-EEDC6B7899BB}" dt="2023-01-06T05:12:09.732" v="85" actId="478"/>
          <ac:spMkLst>
            <pc:docMk/>
            <pc:sldMk cId="2958314684" sldId="256"/>
            <ac:spMk id="30" creationId="{A3C8D023-4C03-C2C8-2100-172027A58B7E}"/>
          </ac:spMkLst>
        </pc:spChg>
        <pc:spChg chg="del">
          <ac:chgData name="locc3gr@gmail.com" userId="302a17571700e3a5" providerId="LiveId" clId="{5A1B83EF-2FEA-4FF9-B2CC-EEDC6B7899BB}" dt="2023-01-06T05:12:42.222" v="97" actId="478"/>
          <ac:spMkLst>
            <pc:docMk/>
            <pc:sldMk cId="2958314684" sldId="256"/>
            <ac:spMk id="31" creationId="{0521364A-B411-8E6E-06A9-14F72739E381}"/>
          </ac:spMkLst>
        </pc:spChg>
        <pc:spChg chg="del">
          <ac:chgData name="locc3gr@gmail.com" userId="302a17571700e3a5" providerId="LiveId" clId="{5A1B83EF-2FEA-4FF9-B2CC-EEDC6B7899BB}" dt="2023-01-06T05:12:42.222" v="97" actId="478"/>
          <ac:spMkLst>
            <pc:docMk/>
            <pc:sldMk cId="2958314684" sldId="256"/>
            <ac:spMk id="33" creationId="{D55D366C-B993-AAD5-4452-85D14160B3C5}"/>
          </ac:spMkLst>
        </pc:spChg>
        <pc:spChg chg="mod">
          <ac:chgData name="locc3gr@gmail.com" userId="302a17571700e3a5" providerId="LiveId" clId="{5A1B83EF-2FEA-4FF9-B2CC-EEDC6B7899BB}" dt="2023-01-06T05:12:25.854" v="86" actId="1076"/>
          <ac:spMkLst>
            <pc:docMk/>
            <pc:sldMk cId="2958314684" sldId="256"/>
            <ac:spMk id="34" creationId="{F246E3B9-2B5B-92AE-4C5C-ABABC7218A9B}"/>
          </ac:spMkLst>
        </pc:spChg>
        <pc:spChg chg="mod">
          <ac:chgData name="locc3gr@gmail.com" userId="302a17571700e3a5" providerId="LiveId" clId="{5A1B83EF-2FEA-4FF9-B2CC-EEDC6B7899BB}" dt="2023-01-06T05:12:29.730" v="88" actId="20577"/>
          <ac:spMkLst>
            <pc:docMk/>
            <pc:sldMk cId="2958314684" sldId="256"/>
            <ac:spMk id="35" creationId="{936B812C-34C4-2F41-A00C-A0B879282365}"/>
          </ac:spMkLst>
        </pc:spChg>
        <pc:spChg chg="del">
          <ac:chgData name="locc3gr@gmail.com" userId="302a17571700e3a5" providerId="LiveId" clId="{5A1B83EF-2FEA-4FF9-B2CC-EEDC6B7899BB}" dt="2023-01-06T05:12:42.222" v="97" actId="478"/>
          <ac:spMkLst>
            <pc:docMk/>
            <pc:sldMk cId="2958314684" sldId="256"/>
            <ac:spMk id="36" creationId="{AA177377-B485-5A6E-0B85-45158D1EB0B9}"/>
          </ac:spMkLst>
        </pc:spChg>
        <pc:spChg chg="del">
          <ac:chgData name="locc3gr@gmail.com" userId="302a17571700e3a5" providerId="LiveId" clId="{5A1B83EF-2FEA-4FF9-B2CC-EEDC6B7899BB}" dt="2023-01-06T05:12:42.222" v="97" actId="478"/>
          <ac:spMkLst>
            <pc:docMk/>
            <pc:sldMk cId="2958314684" sldId="256"/>
            <ac:spMk id="37" creationId="{56998D78-AF54-EB6A-8C90-C79F5234D662}"/>
          </ac:spMkLst>
        </pc:spChg>
        <pc:spChg chg="del">
          <ac:chgData name="locc3gr@gmail.com" userId="302a17571700e3a5" providerId="LiveId" clId="{5A1B83EF-2FEA-4FF9-B2CC-EEDC6B7899BB}" dt="2023-01-06T05:12:42.222" v="97" actId="478"/>
          <ac:spMkLst>
            <pc:docMk/>
            <pc:sldMk cId="2958314684" sldId="256"/>
            <ac:spMk id="38" creationId="{146A6016-8C71-4113-413E-B1C85C2492F7}"/>
          </ac:spMkLst>
        </pc:spChg>
        <pc:spChg chg="del">
          <ac:chgData name="locc3gr@gmail.com" userId="302a17571700e3a5" providerId="LiveId" clId="{5A1B83EF-2FEA-4FF9-B2CC-EEDC6B7899BB}" dt="2023-01-06T05:12:42.222" v="97" actId="478"/>
          <ac:spMkLst>
            <pc:docMk/>
            <pc:sldMk cId="2958314684" sldId="256"/>
            <ac:spMk id="39" creationId="{8EB404C5-8A5A-DFDB-9EEA-5982D25F21A4}"/>
          </ac:spMkLst>
        </pc:spChg>
        <pc:spChg chg="mod">
          <ac:chgData name="locc3gr@gmail.com" userId="302a17571700e3a5" providerId="LiveId" clId="{5A1B83EF-2FEA-4FF9-B2CC-EEDC6B7899BB}" dt="2023-01-06T05:12:25.854" v="86" actId="1076"/>
          <ac:spMkLst>
            <pc:docMk/>
            <pc:sldMk cId="2958314684" sldId="256"/>
            <ac:spMk id="40" creationId="{1151AB4E-8298-8930-A3F8-C0B04AC247F3}"/>
          </ac:spMkLst>
        </pc:spChg>
        <pc:spChg chg="mod">
          <ac:chgData name="locc3gr@gmail.com" userId="302a17571700e3a5" providerId="LiveId" clId="{5A1B83EF-2FEA-4FF9-B2CC-EEDC6B7899BB}" dt="2023-01-06T05:12:32.652" v="90" actId="20577"/>
          <ac:spMkLst>
            <pc:docMk/>
            <pc:sldMk cId="2958314684" sldId="256"/>
            <ac:spMk id="41" creationId="{67BF995B-BC5C-82B1-9E54-32BC746DA764}"/>
          </ac:spMkLst>
        </pc:spChg>
        <pc:spChg chg="mod">
          <ac:chgData name="locc3gr@gmail.com" userId="302a17571700e3a5" providerId="LiveId" clId="{5A1B83EF-2FEA-4FF9-B2CC-EEDC6B7899BB}" dt="2023-01-06T05:13:27.331" v="118" actId="20577"/>
          <ac:spMkLst>
            <pc:docMk/>
            <pc:sldMk cId="2958314684" sldId="256"/>
            <ac:spMk id="46" creationId="{38CA6E82-C590-0D09-AADE-96C62CB45F13}"/>
          </ac:spMkLst>
        </pc:spChg>
        <pc:spChg chg="mod">
          <ac:chgData name="locc3gr@gmail.com" userId="302a17571700e3a5" providerId="LiveId" clId="{5A1B83EF-2FEA-4FF9-B2CC-EEDC6B7899BB}" dt="2023-01-06T05:13:29.406" v="120" actId="20577"/>
          <ac:spMkLst>
            <pc:docMk/>
            <pc:sldMk cId="2958314684" sldId="256"/>
            <ac:spMk id="48" creationId="{5F2134E7-3D9E-ADA2-162D-E0A710B5A792}"/>
          </ac:spMkLst>
        </pc:spChg>
        <pc:spChg chg="add mod">
          <ac:chgData name="locc3gr@gmail.com" userId="302a17571700e3a5" providerId="LiveId" clId="{5A1B83EF-2FEA-4FF9-B2CC-EEDC6B7899BB}" dt="2023-01-06T05:11:02.587" v="53" actId="20577"/>
          <ac:spMkLst>
            <pc:docMk/>
            <pc:sldMk cId="2958314684" sldId="256"/>
            <ac:spMk id="49" creationId="{513ACBAE-FF90-2D05-42A9-49DC1B98B7B6}"/>
          </ac:spMkLst>
        </pc:spChg>
        <pc:spChg chg="add mod">
          <ac:chgData name="locc3gr@gmail.com" userId="302a17571700e3a5" providerId="LiveId" clId="{5A1B83EF-2FEA-4FF9-B2CC-EEDC6B7899BB}" dt="2023-01-06T05:11:43.504" v="71" actId="1076"/>
          <ac:spMkLst>
            <pc:docMk/>
            <pc:sldMk cId="2958314684" sldId="256"/>
            <ac:spMk id="50" creationId="{5C60CE44-0D46-0254-BFDF-09595EF7A3BB}"/>
          </ac:spMkLst>
        </pc:spChg>
        <pc:spChg chg="add mod">
          <ac:chgData name="locc3gr@gmail.com" userId="302a17571700e3a5" providerId="LiveId" clId="{5A1B83EF-2FEA-4FF9-B2CC-EEDC6B7899BB}" dt="2023-01-06T05:11:48.137" v="73" actId="20577"/>
          <ac:spMkLst>
            <pc:docMk/>
            <pc:sldMk cId="2958314684" sldId="256"/>
            <ac:spMk id="52" creationId="{2A80FF64-A343-D88F-35E1-287E41F15943}"/>
          </ac:spMkLst>
        </pc:spChg>
        <pc:spChg chg="add mod">
          <ac:chgData name="locc3gr@gmail.com" userId="302a17571700e3a5" providerId="LiveId" clId="{5A1B83EF-2FEA-4FF9-B2CC-EEDC6B7899BB}" dt="2023-01-06T05:11:43.504" v="71" actId="1076"/>
          <ac:spMkLst>
            <pc:docMk/>
            <pc:sldMk cId="2958314684" sldId="256"/>
            <ac:spMk id="53" creationId="{FD91C586-00BA-FD53-DBBC-3B308058C31A}"/>
          </ac:spMkLst>
        </pc:spChg>
        <pc:spChg chg="add mod">
          <ac:chgData name="locc3gr@gmail.com" userId="302a17571700e3a5" providerId="LiveId" clId="{5A1B83EF-2FEA-4FF9-B2CC-EEDC6B7899BB}" dt="2023-01-06T05:11:49.971" v="75" actId="20577"/>
          <ac:spMkLst>
            <pc:docMk/>
            <pc:sldMk cId="2958314684" sldId="256"/>
            <ac:spMk id="54" creationId="{FEA0F445-4952-E0AF-AF34-8C913182A40E}"/>
          </ac:spMkLst>
        </pc:spChg>
        <pc:spChg chg="add mod">
          <ac:chgData name="locc3gr@gmail.com" userId="302a17571700e3a5" providerId="LiveId" clId="{5A1B83EF-2FEA-4FF9-B2CC-EEDC6B7899BB}" dt="2023-01-06T05:13:17.232" v="111" actId="1076"/>
          <ac:spMkLst>
            <pc:docMk/>
            <pc:sldMk cId="2958314684" sldId="256"/>
            <ac:spMk id="55" creationId="{7EC66B3C-2487-0914-307D-91EC891AA8DD}"/>
          </ac:spMkLst>
        </pc:spChg>
        <pc:spChg chg="mod">
          <ac:chgData name="locc3gr@gmail.com" userId="302a17571700e3a5" providerId="LiveId" clId="{5A1B83EF-2FEA-4FF9-B2CC-EEDC6B7899BB}" dt="2023-01-06T05:08:49.366" v="10" actId="20577"/>
          <ac:spMkLst>
            <pc:docMk/>
            <pc:sldMk cId="2958314684" sldId="256"/>
            <ac:spMk id="56" creationId="{4E56BF15-812F-4F84-BAE1-53E891CC19A0}"/>
          </ac:spMkLst>
        </pc:spChg>
        <pc:spChg chg="add mod">
          <ac:chgData name="locc3gr@gmail.com" userId="302a17571700e3a5" providerId="LiveId" clId="{5A1B83EF-2FEA-4FF9-B2CC-EEDC6B7899BB}" dt="2023-01-06T05:13:32.124" v="122" actId="20577"/>
          <ac:spMkLst>
            <pc:docMk/>
            <pc:sldMk cId="2958314684" sldId="256"/>
            <ac:spMk id="57" creationId="{E80C0A16-EB74-DC3F-F31F-B3C3B34FF11B}"/>
          </ac:spMkLst>
        </pc:spChg>
        <pc:spChg chg="add mod">
          <ac:chgData name="locc3gr@gmail.com" userId="302a17571700e3a5" providerId="LiveId" clId="{5A1B83EF-2FEA-4FF9-B2CC-EEDC6B7899BB}" dt="2023-01-06T05:13:41.302" v="124" actId="1076"/>
          <ac:spMkLst>
            <pc:docMk/>
            <pc:sldMk cId="2958314684" sldId="256"/>
            <ac:spMk id="58" creationId="{2E7BD81C-A7E2-A3F6-1AD1-3ED1EB3E25D4}"/>
          </ac:spMkLst>
        </pc:spChg>
        <pc:spChg chg="add mod">
          <ac:chgData name="locc3gr@gmail.com" userId="302a17571700e3a5" providerId="LiveId" clId="{5A1B83EF-2FEA-4FF9-B2CC-EEDC6B7899BB}" dt="2023-01-06T05:13:44.105" v="126" actId="20577"/>
          <ac:spMkLst>
            <pc:docMk/>
            <pc:sldMk cId="2958314684" sldId="256"/>
            <ac:spMk id="59" creationId="{9249C25F-9A91-14C7-88E6-075FAE660F4F}"/>
          </ac:spMkLst>
        </pc:spChg>
        <pc:spChg chg="mod">
          <ac:chgData name="locc3gr@gmail.com" userId="302a17571700e3a5" providerId="LiveId" clId="{5A1B83EF-2FEA-4FF9-B2CC-EEDC6B7899BB}" dt="2023-01-06T05:11:00.616" v="51" actId="20577"/>
          <ac:spMkLst>
            <pc:docMk/>
            <pc:sldMk cId="2958314684" sldId="256"/>
            <ac:spMk id="65" creationId="{8AEA43A7-2C03-42AB-B340-1270A6DF37BC}"/>
          </ac:spMkLst>
        </pc:spChg>
        <pc:spChg chg="mod">
          <ac:chgData name="locc3gr@gmail.com" userId="302a17571700e3a5" providerId="LiveId" clId="{5A1B83EF-2FEA-4FF9-B2CC-EEDC6B7899BB}" dt="2023-01-06T05:09:48.023" v="24" actId="20577"/>
          <ac:spMkLst>
            <pc:docMk/>
            <pc:sldMk cId="2958314684" sldId="256"/>
            <ac:spMk id="70" creationId="{80096221-4F47-478A-8870-9E3B047E13ED}"/>
          </ac:spMkLst>
        </pc:spChg>
        <pc:spChg chg="mod">
          <ac:chgData name="locc3gr@gmail.com" userId="302a17571700e3a5" providerId="LiveId" clId="{5A1B83EF-2FEA-4FF9-B2CC-EEDC6B7899BB}" dt="2023-01-06T05:12:36.532" v="94" actId="20577"/>
          <ac:spMkLst>
            <pc:docMk/>
            <pc:sldMk cId="2958314684" sldId="256"/>
            <ac:spMk id="77" creationId="{E1DD5BC0-8741-4818-896B-6C8355D3C1FC}"/>
          </ac:spMkLst>
        </pc:spChg>
        <pc:spChg chg="mod">
          <ac:chgData name="locc3gr@gmail.com" userId="302a17571700e3a5" providerId="LiveId" clId="{5A1B83EF-2FEA-4FF9-B2CC-EEDC6B7899BB}" dt="2023-01-06T05:12:39.409" v="96" actId="20577"/>
          <ac:spMkLst>
            <pc:docMk/>
            <pc:sldMk cId="2958314684" sldId="256"/>
            <ac:spMk id="78" creationId="{FD8EAF7B-1976-4595-9D26-91DEBA7DF582}"/>
          </ac:spMkLst>
        </pc:spChg>
        <pc:spChg chg="mod">
          <ac:chgData name="locc3gr@gmail.com" userId="302a17571700e3a5" providerId="LiveId" clId="{5A1B83EF-2FEA-4FF9-B2CC-EEDC6B7899BB}" dt="2023-01-06T05:08:50.935" v="12" actId="20577"/>
          <ac:spMkLst>
            <pc:docMk/>
            <pc:sldMk cId="2958314684" sldId="256"/>
            <ac:spMk id="85" creationId="{8356DB26-E9BF-414B-8AC7-E1769603FF32}"/>
          </ac:spMkLst>
        </pc:spChg>
        <pc:spChg chg="mod">
          <ac:chgData name="locc3gr@gmail.com" userId="302a17571700e3a5" providerId="LiveId" clId="{5A1B83EF-2FEA-4FF9-B2CC-EEDC6B7899BB}" dt="2023-01-06T05:13:05.081" v="108" actId="207"/>
          <ac:spMkLst>
            <pc:docMk/>
            <pc:sldMk cId="2958314684" sldId="256"/>
            <ac:spMk id="100" creationId="{5D60AA6F-C4C3-4178-A95C-93C745CA13FE}"/>
          </ac:spMkLst>
        </pc:spChg>
        <pc:spChg chg="del">
          <ac:chgData name="locc3gr@gmail.com" userId="302a17571700e3a5" providerId="LiveId" clId="{5A1B83EF-2FEA-4FF9-B2CC-EEDC6B7899BB}" dt="2023-01-06T05:09:44.914" v="22" actId="478"/>
          <ac:spMkLst>
            <pc:docMk/>
            <pc:sldMk cId="2958314684" sldId="256"/>
            <ac:spMk id="108" creationId="{FF4C83EB-3167-4E4A-A69D-118722699811}"/>
          </ac:spMkLst>
        </pc:spChg>
        <pc:spChg chg="del">
          <ac:chgData name="locc3gr@gmail.com" userId="302a17571700e3a5" providerId="LiveId" clId="{5A1B83EF-2FEA-4FF9-B2CC-EEDC6B7899BB}" dt="2023-01-06T05:09:44.914" v="22" actId="478"/>
          <ac:spMkLst>
            <pc:docMk/>
            <pc:sldMk cId="2958314684" sldId="256"/>
            <ac:spMk id="109" creationId="{44BB4971-F9DB-44A8-9470-87DD42F9005E}"/>
          </ac:spMkLst>
        </pc:spChg>
        <pc:spChg chg="del">
          <ac:chgData name="locc3gr@gmail.com" userId="302a17571700e3a5" providerId="LiveId" clId="{5A1B83EF-2FEA-4FF9-B2CC-EEDC6B7899BB}" dt="2023-01-06T05:09:44.914" v="22" actId="478"/>
          <ac:spMkLst>
            <pc:docMk/>
            <pc:sldMk cId="2958314684" sldId="256"/>
            <ac:spMk id="113" creationId="{011043D1-20E7-417C-8EC9-635377BC5215}"/>
          </ac:spMkLst>
        </pc:spChg>
        <pc:spChg chg="del">
          <ac:chgData name="locc3gr@gmail.com" userId="302a17571700e3a5" providerId="LiveId" clId="{5A1B83EF-2FEA-4FF9-B2CC-EEDC6B7899BB}" dt="2023-01-06T05:09:44.914" v="22" actId="478"/>
          <ac:spMkLst>
            <pc:docMk/>
            <pc:sldMk cId="2958314684" sldId="256"/>
            <ac:spMk id="118" creationId="{E869A585-EA11-4B63-B262-39FF89146027}"/>
          </ac:spMkLst>
        </pc:spChg>
        <pc:spChg chg="mod">
          <ac:chgData name="locc3gr@gmail.com" userId="302a17571700e3a5" providerId="LiveId" clId="{5A1B83EF-2FEA-4FF9-B2CC-EEDC6B7899BB}" dt="2023-01-06T05:09:54.798" v="30" actId="20577"/>
          <ac:spMkLst>
            <pc:docMk/>
            <pc:sldMk cId="2958314684" sldId="256"/>
            <ac:spMk id="128" creationId="{85635BD7-087E-4F1A-95B1-E4E076C8BD3B}"/>
          </ac:spMkLst>
        </pc:spChg>
        <pc:spChg chg="mod">
          <ac:chgData name="locc3gr@gmail.com" userId="302a17571700e3a5" providerId="LiveId" clId="{5A1B83EF-2FEA-4FF9-B2CC-EEDC6B7899BB}" dt="2023-01-06T05:13:00.236" v="107" actId="20577"/>
          <ac:spMkLst>
            <pc:docMk/>
            <pc:sldMk cId="2958314684" sldId="256"/>
            <ac:spMk id="134" creationId="{5FF2194D-BE2B-4907-86C6-A1AC1C9E5EC9}"/>
          </ac:spMkLst>
        </pc:spChg>
        <pc:spChg chg="mod">
          <ac:chgData name="locc3gr@gmail.com" userId="302a17571700e3a5" providerId="LiveId" clId="{5A1B83EF-2FEA-4FF9-B2CC-EEDC6B7899BB}" dt="2023-01-06T05:10:58.009" v="49" actId="20577"/>
          <ac:spMkLst>
            <pc:docMk/>
            <pc:sldMk cId="2958314684" sldId="256"/>
            <ac:spMk id="153" creationId="{85635BD7-087E-4F1A-95B1-E4E076C8BD3B}"/>
          </ac:spMkLst>
        </pc:spChg>
        <pc:spChg chg="del">
          <ac:chgData name="locc3gr@gmail.com" userId="302a17571700e3a5" providerId="LiveId" clId="{5A1B83EF-2FEA-4FF9-B2CC-EEDC6B7899BB}" dt="2023-01-06T05:09:44.914" v="22" actId="478"/>
          <ac:spMkLst>
            <pc:docMk/>
            <pc:sldMk cId="2958314684" sldId="256"/>
            <ac:spMk id="155" creationId="{011043D1-20E7-417C-8EC9-635377BC5215}"/>
          </ac:spMkLst>
        </pc:spChg>
        <pc:spChg chg="mod">
          <ac:chgData name="locc3gr@gmail.com" userId="302a17571700e3a5" providerId="LiveId" clId="{5A1B83EF-2FEA-4FF9-B2CC-EEDC6B7899BB}" dt="2023-01-06T05:13:21.465" v="112" actId="207"/>
          <ac:spMkLst>
            <pc:docMk/>
            <pc:sldMk cId="2958314684" sldId="256"/>
            <ac:spMk id="156" creationId="{8393C699-A172-430D-A5F9-804AEBDA96E1}"/>
          </ac:spMkLst>
        </pc:spChg>
        <pc:spChg chg="del">
          <ac:chgData name="locc3gr@gmail.com" userId="302a17571700e3a5" providerId="LiveId" clId="{5A1B83EF-2FEA-4FF9-B2CC-EEDC6B7899BB}" dt="2023-01-06T05:09:44.914" v="22" actId="478"/>
          <ac:spMkLst>
            <pc:docMk/>
            <pc:sldMk cId="2958314684" sldId="256"/>
            <ac:spMk id="162" creationId="{E869A585-EA11-4B63-B262-39FF89146027}"/>
          </ac:spMkLst>
        </pc:spChg>
        <pc:spChg chg="mod">
          <ac:chgData name="locc3gr@gmail.com" userId="302a17571700e3a5" providerId="LiveId" clId="{5A1B83EF-2FEA-4FF9-B2CC-EEDC6B7899BB}" dt="2023-01-06T05:13:23.642" v="114" actId="20577"/>
          <ac:spMkLst>
            <pc:docMk/>
            <pc:sldMk cId="2958314684" sldId="256"/>
            <ac:spMk id="163" creationId="{FD8EAF7B-1976-4595-9D26-91DEBA7DF582}"/>
          </ac:spMkLst>
        </pc:spChg>
        <pc:spChg chg="mod">
          <ac:chgData name="locc3gr@gmail.com" userId="302a17571700e3a5" providerId="LiveId" clId="{5A1B83EF-2FEA-4FF9-B2CC-EEDC6B7899BB}" dt="2023-01-06T05:12:54.620" v="101" actId="20577"/>
          <ac:spMkLst>
            <pc:docMk/>
            <pc:sldMk cId="2958314684" sldId="256"/>
            <ac:spMk id="176" creationId="{5FF2194D-BE2B-4907-86C6-A1AC1C9E5EC9}"/>
          </ac:spMkLst>
        </pc:spChg>
        <pc:spChg chg="mod">
          <ac:chgData name="locc3gr@gmail.com" userId="302a17571700e3a5" providerId="LiveId" clId="{5A1B83EF-2FEA-4FF9-B2CC-EEDC6B7899BB}" dt="2023-01-06T05:12:58.459" v="105" actId="20577"/>
          <ac:spMkLst>
            <pc:docMk/>
            <pc:sldMk cId="2958314684" sldId="256"/>
            <ac:spMk id="178" creationId="{5FF2194D-BE2B-4907-86C6-A1AC1C9E5EC9}"/>
          </ac:spMkLst>
        </pc:spChg>
        <pc:spChg chg="mod">
          <ac:chgData name="locc3gr@gmail.com" userId="302a17571700e3a5" providerId="LiveId" clId="{5A1B83EF-2FEA-4FF9-B2CC-EEDC6B7899BB}" dt="2023-01-06T05:12:34.358" v="92" actId="20577"/>
          <ac:spMkLst>
            <pc:docMk/>
            <pc:sldMk cId="2958314684" sldId="256"/>
            <ac:spMk id="180" creationId="{FD8EAF7B-1976-4595-9D26-91DEBA7DF582}"/>
          </ac:spMkLst>
        </pc:spChg>
        <pc:spChg chg="mod">
          <ac:chgData name="locc3gr@gmail.com" userId="302a17571700e3a5" providerId="LiveId" clId="{5A1B83EF-2FEA-4FF9-B2CC-EEDC6B7899BB}" dt="2023-01-06T05:12:52.458" v="99" actId="20577"/>
          <ac:spMkLst>
            <pc:docMk/>
            <pc:sldMk cId="2958314684" sldId="256"/>
            <ac:spMk id="182" creationId="{FD8EAF7B-1976-4595-9D26-91DEBA7DF582}"/>
          </ac:spMkLst>
        </pc:spChg>
        <pc:spChg chg="mod">
          <ac:chgData name="locc3gr@gmail.com" userId="302a17571700e3a5" providerId="LiveId" clId="{5A1B83EF-2FEA-4FF9-B2CC-EEDC6B7899BB}" dt="2023-01-06T05:09:50.210" v="26" actId="20577"/>
          <ac:spMkLst>
            <pc:docMk/>
            <pc:sldMk cId="2958314684" sldId="256"/>
            <ac:spMk id="190" creationId="{E869A585-EA11-4B63-B262-39FF89146027}"/>
          </ac:spMkLst>
        </pc:spChg>
        <pc:spChg chg="mod">
          <ac:chgData name="locc3gr@gmail.com" userId="302a17571700e3a5" providerId="LiveId" clId="{5A1B83EF-2FEA-4FF9-B2CC-EEDC6B7899BB}" dt="2023-01-06T05:09:52.364" v="28" actId="20577"/>
          <ac:spMkLst>
            <pc:docMk/>
            <pc:sldMk cId="2958314684" sldId="256"/>
            <ac:spMk id="194" creationId="{44BB4971-F9DB-44A8-9470-87DD42F9005E}"/>
          </ac:spMkLst>
        </pc:spChg>
        <pc:spChg chg="mod">
          <ac:chgData name="locc3gr@gmail.com" userId="302a17571700e3a5" providerId="LiveId" clId="{5A1B83EF-2FEA-4FF9-B2CC-EEDC6B7899BB}" dt="2023-01-06T05:11:31.353" v="67" actId="20577"/>
          <ac:spMkLst>
            <pc:docMk/>
            <pc:sldMk cId="2958314684" sldId="256"/>
            <ac:spMk id="196" creationId="{45C80C97-0521-4C37-9622-9F2872ED57D7}"/>
          </ac:spMkLst>
        </pc:spChg>
        <pc:spChg chg="mod">
          <ac:chgData name="locc3gr@gmail.com" userId="302a17571700e3a5" providerId="LiveId" clId="{5A1B83EF-2FEA-4FF9-B2CC-EEDC6B7899BB}" dt="2023-01-06T05:11:23.981" v="61" actId="20577"/>
          <ac:spMkLst>
            <pc:docMk/>
            <pc:sldMk cId="2958314684" sldId="256"/>
            <ac:spMk id="198" creationId="{45C80C97-0521-4C37-9622-9F2872ED57D7}"/>
          </ac:spMkLst>
        </pc:spChg>
        <pc:spChg chg="mod">
          <ac:chgData name="locc3gr@gmail.com" userId="302a17571700e3a5" providerId="LiveId" clId="{5A1B83EF-2FEA-4FF9-B2CC-EEDC6B7899BB}" dt="2023-01-06T05:13:25.588" v="116" actId="20577"/>
          <ac:spMkLst>
            <pc:docMk/>
            <pc:sldMk cId="2958314684" sldId="256"/>
            <ac:spMk id="204" creationId="{44BB4971-F9DB-44A8-9470-87DD42F9005E}"/>
          </ac:spMkLst>
        </pc:spChg>
        <pc:spChg chg="mod">
          <ac:chgData name="locc3gr@gmail.com" userId="302a17571700e3a5" providerId="LiveId" clId="{5A1B83EF-2FEA-4FF9-B2CC-EEDC6B7899BB}" dt="2023-01-06T05:12:56.631" v="103" actId="20577"/>
          <ac:spMkLst>
            <pc:docMk/>
            <pc:sldMk cId="2958314684" sldId="256"/>
            <ac:spMk id="206" creationId="{5FF2194D-BE2B-4907-86C6-A1AC1C9E5EC9}"/>
          </ac:spMkLst>
        </pc:spChg>
        <pc:spChg chg="mod">
          <ac:chgData name="locc3gr@gmail.com" userId="302a17571700e3a5" providerId="LiveId" clId="{5A1B83EF-2FEA-4FF9-B2CC-EEDC6B7899BB}" dt="2023-01-06T05:12:07.307" v="84" actId="20577"/>
          <ac:spMkLst>
            <pc:docMk/>
            <pc:sldMk cId="2958314684" sldId="256"/>
            <ac:spMk id="214" creationId="{5FF2194D-BE2B-4907-86C6-A1AC1C9E5EC9}"/>
          </ac:spMkLst>
        </pc:spChg>
        <pc:spChg chg="mod">
          <ac:chgData name="locc3gr@gmail.com" userId="302a17571700e3a5" providerId="LiveId" clId="{5A1B83EF-2FEA-4FF9-B2CC-EEDC6B7899BB}" dt="2023-01-06T05:11:28.820" v="65" actId="20577"/>
          <ac:spMkLst>
            <pc:docMk/>
            <pc:sldMk cId="2958314684" sldId="256"/>
            <ac:spMk id="224" creationId="{44BB4971-F9DB-44A8-9470-87DD42F9005E}"/>
          </ac:spMkLst>
        </pc:spChg>
        <pc:spChg chg="mod">
          <ac:chgData name="locc3gr@gmail.com" userId="302a17571700e3a5" providerId="LiveId" clId="{5A1B83EF-2FEA-4FF9-B2CC-EEDC6B7899BB}" dt="2023-01-06T05:11:26.551" v="63" actId="20577"/>
          <ac:spMkLst>
            <pc:docMk/>
            <pc:sldMk cId="2958314684" sldId="256"/>
            <ac:spMk id="237" creationId="{44BB4971-F9DB-44A8-9470-87DD42F9005E}"/>
          </ac:spMkLst>
        </pc:spChg>
        <pc:spChg chg="mod">
          <ac:chgData name="locc3gr@gmail.com" userId="302a17571700e3a5" providerId="LiveId" clId="{5A1B83EF-2FEA-4FF9-B2CC-EEDC6B7899BB}" dt="2023-01-06T05:12:05.662" v="82" actId="20577"/>
          <ac:spMkLst>
            <pc:docMk/>
            <pc:sldMk cId="2958314684" sldId="256"/>
            <ac:spMk id="242" creationId="{5FF2194D-BE2B-4907-86C6-A1AC1C9E5EC9}"/>
          </ac:spMkLst>
        </pc:spChg>
        <pc:spChg chg="mod">
          <ac:chgData name="locc3gr@gmail.com" userId="302a17571700e3a5" providerId="LiveId" clId="{5A1B83EF-2FEA-4FF9-B2CC-EEDC6B7899BB}" dt="2023-01-06T05:12:03.350" v="80" actId="20577"/>
          <ac:spMkLst>
            <pc:docMk/>
            <pc:sldMk cId="2958314684" sldId="256"/>
            <ac:spMk id="251" creationId="{46798CD4-5576-4B38-B7D4-CA6AF9A50B7A}"/>
          </ac:spMkLst>
        </pc:spChg>
        <pc:spChg chg="mod">
          <ac:chgData name="locc3gr@gmail.com" userId="302a17571700e3a5" providerId="LiveId" clId="{5A1B83EF-2FEA-4FF9-B2CC-EEDC6B7899BB}" dt="2023-01-06T05:12:01.040" v="78" actId="20577"/>
          <ac:spMkLst>
            <pc:docMk/>
            <pc:sldMk cId="2958314684" sldId="256"/>
            <ac:spMk id="252" creationId="{5FF2194D-BE2B-4907-86C6-A1AC1C9E5EC9}"/>
          </ac:spMkLst>
        </pc:spChg>
      </pc:sldChg>
      <pc:sldChg chg="addSp modSp mod modAnim">
        <pc:chgData name="locc3gr@gmail.com" userId="302a17571700e3a5" providerId="LiveId" clId="{5A1B83EF-2FEA-4FF9-B2CC-EEDC6B7899BB}" dt="2023-01-06T05:14:29.971" v="193" actId="1037"/>
        <pc:sldMkLst>
          <pc:docMk/>
          <pc:sldMk cId="1872121195" sldId="257"/>
        </pc:sldMkLst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2" creationId="{0037C8D2-91A8-9877-73D6-F54EF4476F75}"/>
          </ac:spMkLst>
        </pc:spChg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3" creationId="{3AC3BB82-6ADD-BB39-79E0-C6DEF3BE288D}"/>
          </ac:spMkLst>
        </pc:spChg>
        <pc:spChg chg="add 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4" creationId="{4A297C4C-C946-15A7-82BA-D969D9081A7D}"/>
          </ac:spMkLst>
        </pc:spChg>
        <pc:spChg chg="add 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5" creationId="{A2B8D1A7-5AAC-F2D6-E642-A2FCD060502E}"/>
          </ac:spMkLst>
        </pc:spChg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11" creationId="{0221DB76-7F2C-42A3-A927-475C39E693E0}"/>
          </ac:spMkLst>
        </pc:spChg>
        <pc:spChg chg="mod">
          <ac:chgData name="locc3gr@gmail.com" userId="302a17571700e3a5" providerId="LiveId" clId="{5A1B83EF-2FEA-4FF9-B2CC-EEDC6B7899BB}" dt="2023-01-06T05:13:54.898" v="131" actId="403"/>
          <ac:spMkLst>
            <pc:docMk/>
            <pc:sldMk cId="1872121195" sldId="257"/>
            <ac:spMk id="29" creationId="{79081DE3-25B1-4AC5-88E2-CA1A582D540E}"/>
          </ac:spMkLst>
        </pc:spChg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32" creationId="{B63E422B-70F3-44E6-9626-6465118873E0}"/>
          </ac:spMkLst>
        </pc:spChg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54" creationId="{55FE51F7-7B24-4A4A-8D9C-8AEE53BF7AB9}"/>
          </ac:spMkLst>
        </pc:spChg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55" creationId="{F94139EE-3B91-45F5-9EAB-4B3DEDD4EAD1}"/>
          </ac:spMkLst>
        </pc:spChg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57" creationId="{79DC2306-18A4-4D25-89F9-322ED89913A6}"/>
          </ac:spMkLst>
        </pc:spChg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58" creationId="{43A3519C-897D-4399-B468-322CC4AD5493}"/>
          </ac:spMkLst>
        </pc:spChg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65" creationId="{0221DB76-7F2C-42A3-A927-475C39E693E0}"/>
          </ac:spMkLst>
        </pc:spChg>
        <pc:spChg chg="mod">
          <ac:chgData name="locc3gr@gmail.com" userId="302a17571700e3a5" providerId="LiveId" clId="{5A1B83EF-2FEA-4FF9-B2CC-EEDC6B7899BB}" dt="2023-01-06T05:14:29.971" v="193" actId="1037"/>
          <ac:spMkLst>
            <pc:docMk/>
            <pc:sldMk cId="1872121195" sldId="257"/>
            <ac:spMk id="66" creationId="{B63E422B-70F3-44E6-9626-6465118873E0}"/>
          </ac:spMkLst>
        </pc:spChg>
      </pc:sldChg>
      <pc:sldChg chg="addSp modSp mod modAnim">
        <pc:chgData name="locc3gr@gmail.com" userId="302a17571700e3a5" providerId="LiveId" clId="{5A1B83EF-2FEA-4FF9-B2CC-EEDC6B7899BB}" dt="2023-01-06T05:15:50.626" v="266" actId="1037"/>
        <pc:sldMkLst>
          <pc:docMk/>
          <pc:sldMk cId="4280977009" sldId="261"/>
        </pc:sldMkLst>
        <pc:spChg chg="add 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2" creationId="{2EB95C61-538A-92D9-A636-C79708A5E2E9}"/>
          </ac:spMkLst>
        </pc:spChg>
        <pc:spChg chg="add 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3" creationId="{0505EFDB-9FC5-F6CE-5336-2B0E3A4F2E99}"/>
          </ac:spMkLst>
        </pc:spChg>
        <pc:spChg chg="add 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4" creationId="{68E5D097-4FA6-08C2-DAAF-F5608862AF54}"/>
          </ac:spMkLst>
        </pc:spChg>
        <pc:spChg chg="add 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5" creationId="{7EBC1575-3F77-0BE4-79F1-223700F336CD}"/>
          </ac:spMkLst>
        </pc:spChg>
        <pc:spChg chg="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57" creationId="{6EC9969B-21CB-4D98-8627-337ABB761D81}"/>
          </ac:spMkLst>
        </pc:spChg>
        <pc:spChg chg="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58" creationId="{78069A1B-D926-4C5A-B89C-A303ADAD4239}"/>
          </ac:spMkLst>
        </pc:spChg>
        <pc:spChg chg="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59" creationId="{25117B70-0FC6-4C2D-91BD-44B574FE73BA}"/>
          </ac:spMkLst>
        </pc:spChg>
        <pc:spChg chg="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60" creationId="{BC6B0D28-E661-4560-AE7B-10549049C7B9}"/>
          </ac:spMkLst>
        </pc:spChg>
        <pc:spChg chg="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62" creationId="{1CD069B4-5CF6-458A-B83D-7557A574044E}"/>
          </ac:spMkLst>
        </pc:spChg>
        <pc:spChg chg="mod">
          <ac:chgData name="locc3gr@gmail.com" userId="302a17571700e3a5" providerId="LiveId" clId="{5A1B83EF-2FEA-4FF9-B2CC-EEDC6B7899BB}" dt="2023-01-06T05:15:50.626" v="266" actId="1037"/>
          <ac:spMkLst>
            <pc:docMk/>
            <pc:sldMk cId="4280977009" sldId="261"/>
            <ac:spMk id="65" creationId="{F4982626-B297-4298-81A0-46C7C0A1CACB}"/>
          </ac:spMkLst>
        </pc:spChg>
        <pc:spChg chg="mod">
          <ac:chgData name="locc3gr@gmail.com" userId="302a17571700e3a5" providerId="LiveId" clId="{5A1B83EF-2FEA-4FF9-B2CC-EEDC6B7899BB}" dt="2023-01-06T05:15:22.431" v="218" actId="122"/>
          <ac:spMkLst>
            <pc:docMk/>
            <pc:sldMk cId="4280977009" sldId="261"/>
            <ac:spMk id="78" creationId="{32846A3D-BAE2-4FFE-B054-AE802C1398BF}"/>
          </ac:spMkLst>
        </pc:spChg>
      </pc:sldChg>
      <pc:sldChg chg="delSp modSp mod delAnim modAnim">
        <pc:chgData name="locc3gr@gmail.com" userId="302a17571700e3a5" providerId="LiveId" clId="{5A1B83EF-2FEA-4FF9-B2CC-EEDC6B7899BB}" dt="2023-01-06T05:18:29.465" v="458" actId="1038"/>
        <pc:sldMkLst>
          <pc:docMk/>
          <pc:sldMk cId="2201281609" sldId="262"/>
        </pc:sldMkLst>
        <pc:spChg chg="mod">
          <ac:chgData name="locc3gr@gmail.com" userId="302a17571700e3a5" providerId="LiveId" clId="{5A1B83EF-2FEA-4FF9-B2CC-EEDC6B7899BB}" dt="2023-01-06T05:17:25.256" v="380" actId="122"/>
          <ac:spMkLst>
            <pc:docMk/>
            <pc:sldMk cId="2201281609" sldId="262"/>
            <ac:spMk id="3" creationId="{00000000-0000-0000-0000-000000000000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11" creationId="{56C7F922-027A-396A-352F-17A191FB5569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12" creationId="{38B62123-0DC9-3263-B009-40186D894BF1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13" creationId="{44D84B0D-A15C-435F-5EB9-B54F4C803462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14" creationId="{B772CAF2-7A0C-FDCC-AF97-C737F6D0A729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15" creationId="{EE26A495-BC68-138D-78EF-1BA558A0F46D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16" creationId="{F22DDC43-EDD2-8E58-89B7-D3A59CE48773}"/>
          </ac:spMkLst>
        </pc:spChg>
        <pc:spChg chg="del">
          <ac:chgData name="locc3gr@gmail.com" userId="302a17571700e3a5" providerId="LiveId" clId="{5A1B83EF-2FEA-4FF9-B2CC-EEDC6B7899BB}" dt="2023-01-06T05:18:16.197" v="395" actId="478"/>
          <ac:spMkLst>
            <pc:docMk/>
            <pc:sldMk cId="2201281609" sldId="262"/>
            <ac:spMk id="17" creationId="{27D6D94A-F2CD-B0F3-441C-5A6F54523DFA}"/>
          </ac:spMkLst>
        </pc:spChg>
        <pc:spChg chg="del">
          <ac:chgData name="locc3gr@gmail.com" userId="302a17571700e3a5" providerId="LiveId" clId="{5A1B83EF-2FEA-4FF9-B2CC-EEDC6B7899BB}" dt="2023-01-06T05:18:16.197" v="395" actId="478"/>
          <ac:spMkLst>
            <pc:docMk/>
            <pc:sldMk cId="2201281609" sldId="262"/>
            <ac:spMk id="18" creationId="{F44873DC-687B-F664-B47A-2C252B7CA9FF}"/>
          </ac:spMkLst>
        </pc:spChg>
        <pc:spChg chg="del">
          <ac:chgData name="locc3gr@gmail.com" userId="302a17571700e3a5" providerId="LiveId" clId="{5A1B83EF-2FEA-4FF9-B2CC-EEDC6B7899BB}" dt="2023-01-06T05:18:16.197" v="395" actId="478"/>
          <ac:spMkLst>
            <pc:docMk/>
            <pc:sldMk cId="2201281609" sldId="262"/>
            <ac:spMk id="19" creationId="{21F685A2-7691-0384-0970-420332A3F199}"/>
          </ac:spMkLst>
        </pc:spChg>
        <pc:spChg chg="del">
          <ac:chgData name="locc3gr@gmail.com" userId="302a17571700e3a5" providerId="LiveId" clId="{5A1B83EF-2FEA-4FF9-B2CC-EEDC6B7899BB}" dt="2023-01-06T05:18:16.197" v="395" actId="478"/>
          <ac:spMkLst>
            <pc:docMk/>
            <pc:sldMk cId="2201281609" sldId="262"/>
            <ac:spMk id="20" creationId="{F71089CA-AE6D-2E93-AC48-5E3493DA1A55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78" creationId="{727977B5-F189-4A81-8746-8651162923AF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96" creationId="{FF9E2E47-AF30-4140-9174-D1F1B2A7ACE4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99" creationId="{1A273D81-3FC5-40F3-8DBC-43408EECA659}"/>
          </ac:spMkLst>
        </pc:spChg>
        <pc:spChg chg="mod">
          <ac:chgData name="locc3gr@gmail.com" userId="302a17571700e3a5" providerId="LiveId" clId="{5A1B83EF-2FEA-4FF9-B2CC-EEDC6B7899BB}" dt="2023-01-06T05:18:29.465" v="458" actId="1038"/>
          <ac:spMkLst>
            <pc:docMk/>
            <pc:sldMk cId="2201281609" sldId="262"/>
            <ac:spMk id="100" creationId="{47834679-DA72-43D6-958F-A53074407007}"/>
          </ac:spMkLst>
        </pc:spChg>
        <pc:spChg chg="del">
          <ac:chgData name="locc3gr@gmail.com" userId="302a17571700e3a5" providerId="LiveId" clId="{5A1B83EF-2FEA-4FF9-B2CC-EEDC6B7899BB}" dt="2023-01-06T05:18:16.197" v="395" actId="478"/>
          <ac:spMkLst>
            <pc:docMk/>
            <pc:sldMk cId="2201281609" sldId="262"/>
            <ac:spMk id="101" creationId="{FF9E2E47-AF30-4140-9174-D1F1B2A7ACE4}"/>
          </ac:spMkLst>
        </pc:spChg>
        <pc:spChg chg="del">
          <ac:chgData name="locc3gr@gmail.com" userId="302a17571700e3a5" providerId="LiveId" clId="{5A1B83EF-2FEA-4FF9-B2CC-EEDC6B7899BB}" dt="2023-01-06T05:18:16.197" v="395" actId="478"/>
          <ac:spMkLst>
            <pc:docMk/>
            <pc:sldMk cId="2201281609" sldId="262"/>
            <ac:spMk id="102" creationId="{47834679-DA72-43D6-958F-A53074407007}"/>
          </ac:spMkLst>
        </pc:spChg>
      </pc:sldChg>
      <pc:sldChg chg="delSp modSp mod delAnim modAnim">
        <pc:chgData name="locc3gr@gmail.com" userId="302a17571700e3a5" providerId="LiveId" clId="{5A1B83EF-2FEA-4FF9-B2CC-EEDC6B7899BB}" dt="2023-01-06T05:17:05.325" v="376" actId="1038"/>
        <pc:sldMkLst>
          <pc:docMk/>
          <pc:sldMk cId="3630643583" sldId="263"/>
        </pc:sldMkLst>
        <pc:spChg chg="del">
          <ac:chgData name="locc3gr@gmail.com" userId="302a17571700e3a5" providerId="LiveId" clId="{5A1B83EF-2FEA-4FF9-B2CC-EEDC6B7899BB}" dt="2023-01-06T05:16:55.943" v="321" actId="478"/>
          <ac:spMkLst>
            <pc:docMk/>
            <pc:sldMk cId="3630643583" sldId="263"/>
            <ac:spMk id="14" creationId="{8A942604-A1CB-177B-8BC1-5A684B6E979E}"/>
          </ac:spMkLst>
        </pc:spChg>
        <pc:spChg chg="del">
          <ac:chgData name="locc3gr@gmail.com" userId="302a17571700e3a5" providerId="LiveId" clId="{5A1B83EF-2FEA-4FF9-B2CC-EEDC6B7899BB}" dt="2023-01-06T05:16:55.943" v="321" actId="478"/>
          <ac:spMkLst>
            <pc:docMk/>
            <pc:sldMk cId="3630643583" sldId="263"/>
            <ac:spMk id="15" creationId="{4163F823-7875-CB6D-4860-F230E392EC90}"/>
          </ac:spMkLst>
        </pc:spChg>
        <pc:spChg chg="del">
          <ac:chgData name="locc3gr@gmail.com" userId="302a17571700e3a5" providerId="LiveId" clId="{5A1B83EF-2FEA-4FF9-B2CC-EEDC6B7899BB}" dt="2023-01-06T05:16:55.943" v="321" actId="478"/>
          <ac:spMkLst>
            <pc:docMk/>
            <pc:sldMk cId="3630643583" sldId="263"/>
            <ac:spMk id="16" creationId="{A553C0C0-220F-E557-CD06-6F32865AA650}"/>
          </ac:spMkLst>
        </pc:spChg>
        <pc:spChg chg="del">
          <ac:chgData name="locc3gr@gmail.com" userId="302a17571700e3a5" providerId="LiveId" clId="{5A1B83EF-2FEA-4FF9-B2CC-EEDC6B7899BB}" dt="2023-01-06T05:16:55.943" v="321" actId="478"/>
          <ac:spMkLst>
            <pc:docMk/>
            <pc:sldMk cId="3630643583" sldId="263"/>
            <ac:spMk id="17" creationId="{47D6A124-53D6-F1EE-C7DD-FC92431A1DB0}"/>
          </ac:spMkLst>
        </pc:spChg>
        <pc:spChg chg="del">
          <ac:chgData name="locc3gr@gmail.com" userId="302a17571700e3a5" providerId="LiveId" clId="{5A1B83EF-2FEA-4FF9-B2CC-EEDC6B7899BB}" dt="2023-01-06T05:16:55.943" v="321" actId="478"/>
          <ac:spMkLst>
            <pc:docMk/>
            <pc:sldMk cId="3630643583" sldId="263"/>
            <ac:spMk id="18" creationId="{91F98114-F250-4B08-8AA3-950F330AEAF7}"/>
          </ac:spMkLst>
        </pc:spChg>
        <pc:spChg chg="del">
          <ac:chgData name="locc3gr@gmail.com" userId="302a17571700e3a5" providerId="LiveId" clId="{5A1B83EF-2FEA-4FF9-B2CC-EEDC6B7899BB}" dt="2023-01-06T05:16:55.943" v="321" actId="478"/>
          <ac:spMkLst>
            <pc:docMk/>
            <pc:sldMk cId="3630643583" sldId="263"/>
            <ac:spMk id="19" creationId="{8D79C002-2819-A368-3A47-E45A551922D2}"/>
          </ac:spMkLst>
        </pc:spChg>
        <pc:spChg chg="mod">
          <ac:chgData name="locc3gr@gmail.com" userId="302a17571700e3a5" providerId="LiveId" clId="{5A1B83EF-2FEA-4FF9-B2CC-EEDC6B7899BB}" dt="2023-01-06T05:16:35.235" v="303"/>
          <ac:spMkLst>
            <pc:docMk/>
            <pc:sldMk cId="3630643583" sldId="263"/>
            <ac:spMk id="78" creationId="{32846A3D-BAE2-4FFE-B054-AE802C1398BF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96" creationId="{6F40FFA8-451A-4BC0-BD18-CD55C51FC9A2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97" creationId="{6F40FFA8-451A-4BC0-BD18-CD55C51FC9A2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98" creationId="{FF091EC5-DEE3-4725-BA96-0C98047169DD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99" creationId="{FF091EC5-DEE3-4725-BA96-0C98047169DD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102" creationId="{A6C41A5A-F1F3-479E-886F-F6915960E5FC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103" creationId="{6CE2AC29-8488-4255-8CC5-B05EF8ED2BCC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108" creationId="{6F40FFA8-451A-4BC0-BD18-CD55C51FC9A2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110" creationId="{A6C41A5A-F1F3-479E-886F-F6915960E5FC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112" creationId="{FF091EC5-DEE3-4725-BA96-0C98047169DD}"/>
          </ac:spMkLst>
        </pc:spChg>
        <pc:spChg chg="mod">
          <ac:chgData name="locc3gr@gmail.com" userId="302a17571700e3a5" providerId="LiveId" clId="{5A1B83EF-2FEA-4FF9-B2CC-EEDC6B7899BB}" dt="2023-01-06T05:17:05.325" v="376" actId="1038"/>
          <ac:spMkLst>
            <pc:docMk/>
            <pc:sldMk cId="3630643583" sldId="263"/>
            <ac:spMk id="113" creationId="{6CE2AC29-8488-4255-8CC5-B05EF8ED2BCC}"/>
          </ac:spMkLst>
        </pc:spChg>
      </pc:sldChg>
      <pc:sldChg chg="delSp modSp mod delAnim modAnim">
        <pc:chgData name="locc3gr@gmail.com" userId="302a17571700e3a5" providerId="LiveId" clId="{5A1B83EF-2FEA-4FF9-B2CC-EEDC6B7899BB}" dt="2023-01-06T05:15:10.171" v="214" actId="478"/>
        <pc:sldMkLst>
          <pc:docMk/>
          <pc:sldMk cId="785940671" sldId="265"/>
        </pc:sldMkLst>
        <pc:spChg chg="mod">
          <ac:chgData name="locc3gr@gmail.com" userId="302a17571700e3a5" providerId="LiveId" clId="{5A1B83EF-2FEA-4FF9-B2CC-EEDC6B7899BB}" dt="2023-01-06T05:14:59.204" v="205" actId="20577"/>
          <ac:spMkLst>
            <pc:docMk/>
            <pc:sldMk cId="785940671" sldId="265"/>
            <ac:spMk id="48" creationId="{1A2132AA-48E4-495E-A5D0-6D2BBB8C76E1}"/>
          </ac:spMkLst>
        </pc:spChg>
        <pc:spChg chg="mod">
          <ac:chgData name="locc3gr@gmail.com" userId="302a17571700e3a5" providerId="LiveId" clId="{5A1B83EF-2FEA-4FF9-B2CC-EEDC6B7899BB}" dt="2023-01-06T05:14:52.854" v="201" actId="1076"/>
          <ac:spMkLst>
            <pc:docMk/>
            <pc:sldMk cId="785940671" sldId="265"/>
            <ac:spMk id="78" creationId="{32846A3D-BAE2-4FFE-B054-AE802C1398BF}"/>
          </ac:spMkLst>
        </pc:spChg>
        <pc:spChg chg="mod">
          <ac:chgData name="locc3gr@gmail.com" userId="302a17571700e3a5" providerId="LiveId" clId="{5A1B83EF-2FEA-4FF9-B2CC-EEDC6B7899BB}" dt="2023-01-06T05:15:06.712" v="211" actId="20577"/>
          <ac:spMkLst>
            <pc:docMk/>
            <pc:sldMk cId="785940671" sldId="265"/>
            <ac:spMk id="93" creationId="{1A2132AA-48E4-495E-A5D0-6D2BBB8C76E1}"/>
          </ac:spMkLst>
        </pc:spChg>
        <pc:spChg chg="mod">
          <ac:chgData name="locc3gr@gmail.com" userId="302a17571700e3a5" providerId="LiveId" clId="{5A1B83EF-2FEA-4FF9-B2CC-EEDC6B7899BB}" dt="2023-01-06T05:14:56.862" v="203" actId="20577"/>
          <ac:spMkLst>
            <pc:docMk/>
            <pc:sldMk cId="785940671" sldId="265"/>
            <ac:spMk id="94" creationId="{1A2132AA-48E4-495E-A5D0-6D2BBB8C76E1}"/>
          </ac:spMkLst>
        </pc:spChg>
        <pc:spChg chg="mod">
          <ac:chgData name="locc3gr@gmail.com" userId="302a17571700e3a5" providerId="LiveId" clId="{5A1B83EF-2FEA-4FF9-B2CC-EEDC6B7899BB}" dt="2023-01-06T05:15:01.698" v="207" actId="20577"/>
          <ac:spMkLst>
            <pc:docMk/>
            <pc:sldMk cId="785940671" sldId="265"/>
            <ac:spMk id="96" creationId="{1A2132AA-48E4-495E-A5D0-6D2BBB8C76E1}"/>
          </ac:spMkLst>
        </pc:spChg>
        <pc:spChg chg="mod">
          <ac:chgData name="locc3gr@gmail.com" userId="302a17571700e3a5" providerId="LiveId" clId="{5A1B83EF-2FEA-4FF9-B2CC-EEDC6B7899BB}" dt="2023-01-06T05:15:04.489" v="209" actId="20577"/>
          <ac:spMkLst>
            <pc:docMk/>
            <pc:sldMk cId="785940671" sldId="265"/>
            <ac:spMk id="98" creationId="{1A2132AA-48E4-495E-A5D0-6D2BBB8C76E1}"/>
          </ac:spMkLst>
        </pc:spChg>
        <pc:spChg chg="mod">
          <ac:chgData name="locc3gr@gmail.com" userId="302a17571700e3a5" providerId="LiveId" clId="{5A1B83EF-2FEA-4FF9-B2CC-EEDC6B7899BB}" dt="2023-01-06T05:15:08.369" v="213" actId="20577"/>
          <ac:spMkLst>
            <pc:docMk/>
            <pc:sldMk cId="785940671" sldId="265"/>
            <ac:spMk id="100" creationId="{1A2132AA-48E4-495E-A5D0-6D2BBB8C76E1}"/>
          </ac:spMkLst>
        </pc:spChg>
        <pc:spChg chg="del">
          <ac:chgData name="locc3gr@gmail.com" userId="302a17571700e3a5" providerId="LiveId" clId="{5A1B83EF-2FEA-4FF9-B2CC-EEDC6B7899BB}" dt="2023-01-06T05:15:10.171" v="214" actId="478"/>
          <ac:spMkLst>
            <pc:docMk/>
            <pc:sldMk cId="785940671" sldId="265"/>
            <ac:spMk id="101" creationId="{A69446C8-8AE1-4684-80C5-705063A5E993}"/>
          </ac:spMkLst>
        </pc:spChg>
        <pc:spChg chg="del">
          <ac:chgData name="locc3gr@gmail.com" userId="302a17571700e3a5" providerId="LiveId" clId="{5A1B83EF-2FEA-4FF9-B2CC-EEDC6B7899BB}" dt="2023-01-06T05:15:10.171" v="214" actId="478"/>
          <ac:spMkLst>
            <pc:docMk/>
            <pc:sldMk cId="785940671" sldId="265"/>
            <ac:spMk id="102" creationId="{1A2132AA-48E4-495E-A5D0-6D2BBB8C76E1}"/>
          </ac:spMkLst>
        </pc:spChg>
        <pc:picChg chg="del mod">
          <ac:chgData name="locc3gr@gmail.com" userId="302a17571700e3a5" providerId="LiveId" clId="{5A1B83EF-2FEA-4FF9-B2CC-EEDC6B7899BB}" dt="2023-01-06T05:14:46.357" v="200" actId="478"/>
          <ac:picMkLst>
            <pc:docMk/>
            <pc:sldMk cId="785940671" sldId="265"/>
            <ac:picMk id="2" creationId="{00000000-0000-0000-0000-000000000000}"/>
          </ac:picMkLst>
        </pc:picChg>
      </pc:sldChg>
      <pc:sldChg chg="modSp mod modAnim">
        <pc:chgData name="locc3gr@gmail.com" userId="302a17571700e3a5" providerId="LiveId" clId="{5A1B83EF-2FEA-4FF9-B2CC-EEDC6B7899BB}" dt="2023-01-06T05:19:04.923" v="488" actId="20577"/>
        <pc:sldMkLst>
          <pc:docMk/>
          <pc:sldMk cId="735619321" sldId="266"/>
        </pc:sldMkLst>
        <pc:spChg chg="mod">
          <ac:chgData name="locc3gr@gmail.com" userId="302a17571700e3a5" providerId="LiveId" clId="{5A1B83EF-2FEA-4FF9-B2CC-EEDC6B7899BB}" dt="2023-01-06T05:18:44.850" v="463" actId="1076"/>
          <ac:spMkLst>
            <pc:docMk/>
            <pc:sldMk cId="735619321" sldId="266"/>
            <ac:spMk id="29" creationId="{79081DE3-25B1-4AC5-88E2-CA1A582D540E}"/>
          </ac:spMkLst>
        </pc:spChg>
        <pc:spChg chg="mod">
          <ac:chgData name="locc3gr@gmail.com" userId="302a17571700e3a5" providerId="LiveId" clId="{5A1B83EF-2FEA-4FF9-B2CC-EEDC6B7899BB}" dt="2023-01-06T05:18:55.489" v="473" actId="5793"/>
          <ac:spMkLst>
            <pc:docMk/>
            <pc:sldMk cId="735619321" sldId="266"/>
            <ac:spMk id="50" creationId="{FF091EC5-DEE3-4725-BA96-0C98047169DD}"/>
          </ac:spMkLst>
        </pc:spChg>
        <pc:spChg chg="mod">
          <ac:chgData name="locc3gr@gmail.com" userId="302a17571700e3a5" providerId="LiveId" clId="{5A1B83EF-2FEA-4FF9-B2CC-EEDC6B7899BB}" dt="2023-01-06T05:18:58.156" v="475" actId="20577"/>
          <ac:spMkLst>
            <pc:docMk/>
            <pc:sldMk cId="735619321" sldId="266"/>
            <ac:spMk id="51" creationId="{6CE2AC29-8488-4255-8CC5-B05EF8ED2BCC}"/>
          </ac:spMkLst>
        </pc:spChg>
        <pc:spChg chg="mod">
          <ac:chgData name="locc3gr@gmail.com" userId="302a17571700e3a5" providerId="LiveId" clId="{5A1B83EF-2FEA-4FF9-B2CC-EEDC6B7899BB}" dt="2023-01-06T05:18:49.245" v="464" actId="1076"/>
          <ac:spMkLst>
            <pc:docMk/>
            <pc:sldMk cId="735619321" sldId="266"/>
            <ac:spMk id="78" creationId="{32846A3D-BAE2-4FFE-B054-AE802C1398BF}"/>
          </ac:spMkLst>
        </pc:spChg>
        <pc:spChg chg="mod">
          <ac:chgData name="locc3gr@gmail.com" userId="302a17571700e3a5" providerId="LiveId" clId="{5A1B83EF-2FEA-4FF9-B2CC-EEDC6B7899BB}" dt="2023-01-06T05:18:52.981" v="466" actId="20577"/>
          <ac:spMkLst>
            <pc:docMk/>
            <pc:sldMk cId="735619321" sldId="266"/>
            <ac:spMk id="97" creationId="{7D7392F9-B328-40CF-A436-C3974F476E3C}"/>
          </ac:spMkLst>
        </pc:spChg>
        <pc:spChg chg="mod">
          <ac:chgData name="locc3gr@gmail.com" userId="302a17571700e3a5" providerId="LiveId" clId="{5A1B83EF-2FEA-4FF9-B2CC-EEDC6B7899BB}" dt="2023-01-06T05:18:59.992" v="479" actId="20577"/>
          <ac:spMkLst>
            <pc:docMk/>
            <pc:sldMk cId="735619321" sldId="266"/>
            <ac:spMk id="101" creationId="{7D7392F9-B328-40CF-A436-C3974F476E3C}"/>
          </ac:spMkLst>
        </pc:spChg>
        <pc:spChg chg="mod">
          <ac:chgData name="locc3gr@gmail.com" userId="302a17571700e3a5" providerId="LiveId" clId="{5A1B83EF-2FEA-4FF9-B2CC-EEDC6B7899BB}" dt="2023-01-06T05:19:04.923" v="488" actId="20577"/>
          <ac:spMkLst>
            <pc:docMk/>
            <pc:sldMk cId="735619321" sldId="266"/>
            <ac:spMk id="102" creationId="{FF091EC5-DEE3-4725-BA96-0C98047169DD}"/>
          </ac:spMkLst>
        </pc:spChg>
        <pc:spChg chg="mod">
          <ac:chgData name="locc3gr@gmail.com" userId="302a17571700e3a5" providerId="LiveId" clId="{5A1B83EF-2FEA-4FF9-B2CC-EEDC6B7899BB}" dt="2023-01-06T05:19:02.067" v="486" actId="5793"/>
          <ac:spMkLst>
            <pc:docMk/>
            <pc:sldMk cId="735619321" sldId="266"/>
            <ac:spMk id="105" creationId="{7D7392F9-B328-40CF-A436-C3974F476E3C}"/>
          </ac:spMkLst>
        </pc:spChg>
      </pc:sldChg>
      <pc:sldChg chg="addSp delSp modSp mod addAnim delAnim modAnim">
        <pc:chgData name="locc3gr@gmail.com" userId="302a17571700e3a5" providerId="LiveId" clId="{5A1B83EF-2FEA-4FF9-B2CC-EEDC6B7899BB}" dt="2023-01-06T05:16:29.163" v="300" actId="20577"/>
        <pc:sldMkLst>
          <pc:docMk/>
          <pc:sldMk cId="2247564084" sldId="267"/>
        </pc:sldMkLst>
        <pc:spChg chg="mod">
          <ac:chgData name="locc3gr@gmail.com" userId="302a17571700e3a5" providerId="LiveId" clId="{5A1B83EF-2FEA-4FF9-B2CC-EEDC6B7899BB}" dt="2023-01-06T05:16:00.385" v="269"/>
          <ac:spMkLst>
            <pc:docMk/>
            <pc:sldMk cId="2247564084" sldId="267"/>
            <ac:spMk id="78" creationId="{32846A3D-BAE2-4FFE-B054-AE802C1398BF}"/>
          </ac:spMkLst>
        </pc:spChg>
        <pc:spChg chg="mod">
          <ac:chgData name="locc3gr@gmail.com" userId="302a17571700e3a5" providerId="LiveId" clId="{5A1B83EF-2FEA-4FF9-B2CC-EEDC6B7899BB}" dt="2023-01-06T05:16:15.106" v="282" actId="20577"/>
          <ac:spMkLst>
            <pc:docMk/>
            <pc:sldMk cId="2247564084" sldId="267"/>
            <ac:spMk id="97" creationId="{7D7392F9-B328-40CF-A436-C3974F476E3C}"/>
          </ac:spMkLst>
        </pc:spChg>
        <pc:spChg chg="add del mod">
          <ac:chgData name="locc3gr@gmail.com" userId="302a17571700e3a5" providerId="LiveId" clId="{5A1B83EF-2FEA-4FF9-B2CC-EEDC6B7899BB}" dt="2023-01-06T05:16:07.371" v="273" actId="20577"/>
          <ac:spMkLst>
            <pc:docMk/>
            <pc:sldMk cId="2247564084" sldId="267"/>
            <ac:spMk id="100" creationId="{7D7392F9-B328-40CF-A436-C3974F476E3C}"/>
          </ac:spMkLst>
        </pc:spChg>
        <pc:spChg chg="mod">
          <ac:chgData name="locc3gr@gmail.com" userId="302a17571700e3a5" providerId="LiveId" clId="{5A1B83EF-2FEA-4FF9-B2CC-EEDC6B7899BB}" dt="2023-01-06T05:16:10.245" v="278" actId="5793"/>
          <ac:spMkLst>
            <pc:docMk/>
            <pc:sldMk cId="2247564084" sldId="267"/>
            <ac:spMk id="101" creationId="{FF091EC5-DEE3-4725-BA96-0C98047169DD}"/>
          </ac:spMkLst>
        </pc:spChg>
        <pc:spChg chg="mod">
          <ac:chgData name="locc3gr@gmail.com" userId="302a17571700e3a5" providerId="LiveId" clId="{5A1B83EF-2FEA-4FF9-B2CC-EEDC6B7899BB}" dt="2023-01-06T05:16:29.163" v="300" actId="20577"/>
          <ac:spMkLst>
            <pc:docMk/>
            <pc:sldMk cId="2247564084" sldId="267"/>
            <ac:spMk id="103" creationId="{7D7392F9-B328-40CF-A436-C3974F476E3C}"/>
          </ac:spMkLst>
        </pc:spChg>
        <pc:spChg chg="mod">
          <ac:chgData name="locc3gr@gmail.com" userId="302a17571700e3a5" providerId="LiveId" clId="{5A1B83EF-2FEA-4FF9-B2CC-EEDC6B7899BB}" dt="2023-01-06T05:16:13.224" v="280" actId="20577"/>
          <ac:spMkLst>
            <pc:docMk/>
            <pc:sldMk cId="2247564084" sldId="267"/>
            <ac:spMk id="106" creationId="{7D7392F9-B328-40CF-A436-C3974F476E3C}"/>
          </ac:spMkLst>
        </pc:spChg>
        <pc:spChg chg="mod">
          <ac:chgData name="locc3gr@gmail.com" userId="302a17571700e3a5" providerId="LiveId" clId="{5A1B83EF-2FEA-4FF9-B2CC-EEDC6B7899BB}" dt="2023-01-06T05:16:19.741" v="289" actId="20577"/>
          <ac:spMkLst>
            <pc:docMk/>
            <pc:sldMk cId="2247564084" sldId="267"/>
            <ac:spMk id="108" creationId="{7D7392F9-B328-40CF-A436-C3974F476E3C}"/>
          </ac:spMkLst>
        </pc:spChg>
        <pc:spChg chg="mod">
          <ac:chgData name="locc3gr@gmail.com" userId="302a17571700e3a5" providerId="LiveId" clId="{5A1B83EF-2FEA-4FF9-B2CC-EEDC6B7899BB}" dt="2023-01-06T05:16:24.055" v="296" actId="5793"/>
          <ac:spMkLst>
            <pc:docMk/>
            <pc:sldMk cId="2247564084" sldId="267"/>
            <ac:spMk id="109" creationId="{FF091EC5-DEE3-4725-BA96-0C98047169DD}"/>
          </ac:spMkLst>
        </pc:spChg>
        <pc:spChg chg="mod">
          <ac:chgData name="locc3gr@gmail.com" userId="302a17571700e3a5" providerId="LiveId" clId="{5A1B83EF-2FEA-4FF9-B2CC-EEDC6B7899BB}" dt="2023-01-06T05:16:27.252" v="298" actId="20577"/>
          <ac:spMkLst>
            <pc:docMk/>
            <pc:sldMk cId="2247564084" sldId="267"/>
            <ac:spMk id="111" creationId="{7D7392F9-B328-40CF-A436-C3974F476E3C}"/>
          </ac:spMkLst>
        </pc:spChg>
      </pc:sldChg>
      <pc:sldChg chg="modSp modAnim">
        <pc:chgData name="locc3gr@gmail.com" userId="302a17571700e3a5" providerId="LiveId" clId="{5A1B83EF-2FEA-4FF9-B2CC-EEDC6B7899BB}" dt="2023-01-06T05:08:03.946" v="1"/>
        <pc:sldMkLst>
          <pc:docMk/>
          <pc:sldMk cId="135396325" sldId="268"/>
        </pc:sldMkLst>
        <pc:spChg chg="mod">
          <ac:chgData name="locc3gr@gmail.com" userId="302a17571700e3a5" providerId="LiveId" clId="{5A1B83EF-2FEA-4FF9-B2CC-EEDC6B7899BB}" dt="2023-01-06T05:08:03.946" v="1"/>
          <ac:spMkLst>
            <pc:docMk/>
            <pc:sldMk cId="135396325" sldId="268"/>
            <ac:spMk id="16" creationId="{65DA152C-4C6C-4037-B246-7F8E64CF95AF}"/>
          </ac:spMkLst>
        </pc:spChg>
      </pc:sldChg>
      <pc:sldChg chg="addSp modSp mod modAnim">
        <pc:chgData name="locc3gr@gmail.com" userId="302a17571700e3a5" providerId="LiveId" clId="{5A1B83EF-2FEA-4FF9-B2CC-EEDC6B7899BB}" dt="2023-01-06T05:20:00.157" v="570" actId="1037"/>
        <pc:sldMkLst>
          <pc:docMk/>
          <pc:sldMk cId="3757489604" sldId="269"/>
        </pc:sldMkLst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2" creationId="{026462DF-95A2-CB5C-FA96-7DC17C6C698F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3" creationId="{BD9DD2F8-8FC9-4004-A43A-0A79ED369DC9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4" creationId="{166ECF97-839C-C3DD-A818-94D394D27C98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5" creationId="{86C5B6E3-BF29-8D5C-CA57-AC8CDBBFBCDF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6" creationId="{24DB6CA0-7613-5CC5-969F-C13E99B86AE7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9" creationId="{129BEC0B-03A2-0FD5-9506-5C3AE4EF5CAB}"/>
          </ac:spMkLst>
        </pc:spChg>
        <pc:spChg chg="add 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10" creationId="{2A0FF127-F425-E54D-7E8C-BC8DA09411F4}"/>
          </ac:spMkLst>
        </pc:spChg>
        <pc:spChg chg="add 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11" creationId="{DB10073D-D558-59BE-6C3A-80DEF0B000C0}"/>
          </ac:spMkLst>
        </pc:spChg>
        <pc:spChg chg="add 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12" creationId="{ADEA3EF7-00D9-A428-33EB-8320CE227AE7}"/>
          </ac:spMkLst>
        </pc:spChg>
        <pc:spChg chg="add 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13" creationId="{0EDA3860-D2EB-0E56-9C04-30EC2E7761D4}"/>
          </ac:spMkLst>
        </pc:spChg>
        <pc:spChg chg="mod">
          <ac:chgData name="locc3gr@gmail.com" userId="302a17571700e3a5" providerId="LiveId" clId="{5A1B83EF-2FEA-4FF9-B2CC-EEDC6B7899BB}" dt="2023-01-06T05:19:12.614" v="492" actId="122"/>
          <ac:spMkLst>
            <pc:docMk/>
            <pc:sldMk cId="3757489604" sldId="269"/>
            <ac:spMk id="78" creationId="{32846A3D-BAE2-4FFE-B054-AE802C1398BF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96" creationId="{03CD02AD-A0B0-4461-82E4-ADE45F3505A9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97" creationId="{7D7392F9-B328-40CF-A436-C3974F476E3C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98" creationId="{03CD02AD-A0B0-4461-82E4-ADE45F3505A9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100" creationId="{7D7392F9-B328-40CF-A436-C3974F476E3C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102" creationId="{03CD02AD-A0B0-4461-82E4-ADE45F3505A9}"/>
          </ac:spMkLst>
        </pc:spChg>
        <pc:spChg chg="mod">
          <ac:chgData name="locc3gr@gmail.com" userId="302a17571700e3a5" providerId="LiveId" clId="{5A1B83EF-2FEA-4FF9-B2CC-EEDC6B7899BB}" dt="2023-01-06T05:20:00.157" v="570" actId="1037"/>
          <ac:spMkLst>
            <pc:docMk/>
            <pc:sldMk cId="3757489604" sldId="269"/>
            <ac:spMk id="103" creationId="{7D7392F9-B328-40CF-A436-C3974F476E3C}"/>
          </ac:spMkLst>
        </pc:spChg>
      </pc:sldChg>
    </pc:docChg>
  </pc:docChgLst>
  <pc:docChgLst>
    <pc:chgData name="locc3gr@gmail.com" userId="302a17571700e3a5" providerId="LiveId" clId="{4CA70CD9-75C2-4C8A-A3F6-57A4D9B313AC}"/>
    <pc:docChg chg="undo custSel modSld">
      <pc:chgData name="locc3gr@gmail.com" userId="302a17571700e3a5" providerId="LiveId" clId="{4CA70CD9-75C2-4C8A-A3F6-57A4D9B313AC}" dt="2023-01-06T05:45:12.844" v="532" actId="1076"/>
      <pc:docMkLst>
        <pc:docMk/>
      </pc:docMkLst>
      <pc:sldChg chg="addSp delSp modSp mod delAnim modAnim">
        <pc:chgData name="locc3gr@gmail.com" userId="302a17571700e3a5" providerId="LiveId" clId="{4CA70CD9-75C2-4C8A-A3F6-57A4D9B313AC}" dt="2023-01-06T05:40:18.461" v="217" actId="478"/>
        <pc:sldMkLst>
          <pc:docMk/>
          <pc:sldMk cId="2958314684" sldId="256"/>
        </pc:sldMkLst>
        <pc:spChg chg="del">
          <ac:chgData name="locc3gr@gmail.com" userId="302a17571700e3a5" providerId="LiveId" clId="{4CA70CD9-75C2-4C8A-A3F6-57A4D9B313AC}" dt="2023-01-06T05:34:02.383" v="79" actId="478"/>
          <ac:spMkLst>
            <pc:docMk/>
            <pc:sldMk cId="2958314684" sldId="256"/>
            <ac:spMk id="4" creationId="{4175ABB6-3696-299C-01DC-AF7CF5637F2C}"/>
          </ac:spMkLst>
        </pc:spChg>
        <pc:spChg chg="del">
          <ac:chgData name="locc3gr@gmail.com" userId="302a17571700e3a5" providerId="LiveId" clId="{4CA70CD9-75C2-4C8A-A3F6-57A4D9B313AC}" dt="2023-01-06T05:34:02.383" v="79" actId="478"/>
          <ac:spMkLst>
            <pc:docMk/>
            <pc:sldMk cId="2958314684" sldId="256"/>
            <ac:spMk id="5" creationId="{74508242-63DC-3346-2800-7D81283B51A7}"/>
          </ac:spMkLst>
        </pc:spChg>
        <pc:spChg chg="mod">
          <ac:chgData name="locc3gr@gmail.com" userId="302a17571700e3a5" providerId="LiveId" clId="{4CA70CD9-75C2-4C8A-A3F6-57A4D9B313AC}" dt="2023-01-06T05:34:10.357" v="87" actId="20577"/>
          <ac:spMkLst>
            <pc:docMk/>
            <pc:sldMk cId="2958314684" sldId="256"/>
            <ac:spMk id="7" creationId="{78F7BFD9-71F5-7A9F-3978-67A575B63877}"/>
          </ac:spMkLst>
        </pc:spChg>
        <pc:spChg chg="mod">
          <ac:chgData name="locc3gr@gmail.com" userId="302a17571700e3a5" providerId="LiveId" clId="{4CA70CD9-75C2-4C8A-A3F6-57A4D9B313AC}" dt="2023-01-06T05:35:24.095" v="95" actId="20577"/>
          <ac:spMkLst>
            <pc:docMk/>
            <pc:sldMk cId="2958314684" sldId="256"/>
            <ac:spMk id="9" creationId="{91C6408E-7E4D-00CC-AD60-5C981D197A96}"/>
          </ac:spMkLst>
        </pc:spChg>
        <pc:spChg chg="del">
          <ac:chgData name="locc3gr@gmail.com" userId="302a17571700e3a5" providerId="LiveId" clId="{4CA70CD9-75C2-4C8A-A3F6-57A4D9B313AC}" dt="2023-01-06T05:34:02.383" v="79" actId="478"/>
          <ac:spMkLst>
            <pc:docMk/>
            <pc:sldMk cId="2958314684" sldId="256"/>
            <ac:spMk id="10" creationId="{9F0C47B2-E0BF-3C0F-8B75-17BA14ADC5D7}"/>
          </ac:spMkLst>
        </pc:spChg>
        <pc:spChg chg="del">
          <ac:chgData name="locc3gr@gmail.com" userId="302a17571700e3a5" providerId="LiveId" clId="{4CA70CD9-75C2-4C8A-A3F6-57A4D9B313AC}" dt="2023-01-06T05:34:02.383" v="79" actId="478"/>
          <ac:spMkLst>
            <pc:docMk/>
            <pc:sldMk cId="2958314684" sldId="256"/>
            <ac:spMk id="11" creationId="{BED12EE2-D353-1379-7618-D13B169153AE}"/>
          </ac:spMkLst>
        </pc:spChg>
        <pc:spChg chg="add mod">
          <ac:chgData name="locc3gr@gmail.com" userId="302a17571700e3a5" providerId="LiveId" clId="{4CA70CD9-75C2-4C8A-A3F6-57A4D9B313AC}" dt="2023-01-06T05:34:15.338" v="89" actId="1076"/>
          <ac:spMkLst>
            <pc:docMk/>
            <pc:sldMk cId="2958314684" sldId="256"/>
            <ac:spMk id="12" creationId="{6EEC0C59-C56D-25AF-DC0A-73A3B3358942}"/>
          </ac:spMkLst>
        </pc:spChg>
        <pc:spChg chg="add mod">
          <ac:chgData name="locc3gr@gmail.com" userId="302a17571700e3a5" providerId="LiveId" clId="{4CA70CD9-75C2-4C8A-A3F6-57A4D9B313AC}" dt="2023-01-06T05:34:18.414" v="91" actId="20577"/>
          <ac:spMkLst>
            <pc:docMk/>
            <pc:sldMk cId="2958314684" sldId="256"/>
            <ac:spMk id="13" creationId="{3408779D-22F1-EB15-4ACC-D8F6635120DE}"/>
          </ac:spMkLst>
        </pc:spChg>
        <pc:spChg chg="add mod">
          <ac:chgData name="locc3gr@gmail.com" userId="302a17571700e3a5" providerId="LiveId" clId="{4CA70CD9-75C2-4C8A-A3F6-57A4D9B313AC}" dt="2023-01-06T05:35:32.297" v="99" actId="1076"/>
          <ac:spMkLst>
            <pc:docMk/>
            <pc:sldMk cId="2958314684" sldId="256"/>
            <ac:spMk id="14" creationId="{C64A71C0-268F-D393-C304-5B2F79D135DB}"/>
          </ac:spMkLst>
        </pc:spChg>
        <pc:spChg chg="add mod">
          <ac:chgData name="locc3gr@gmail.com" userId="302a17571700e3a5" providerId="LiveId" clId="{4CA70CD9-75C2-4C8A-A3F6-57A4D9B313AC}" dt="2023-01-06T05:35:59.855" v="114" actId="1076"/>
          <ac:spMkLst>
            <pc:docMk/>
            <pc:sldMk cId="2958314684" sldId="256"/>
            <ac:spMk id="16" creationId="{8FC82A3B-A677-A094-B898-2E3672E87856}"/>
          </ac:spMkLst>
        </pc:spChg>
        <pc:spChg chg="add mod">
          <ac:chgData name="locc3gr@gmail.com" userId="302a17571700e3a5" providerId="LiveId" clId="{4CA70CD9-75C2-4C8A-A3F6-57A4D9B313AC}" dt="2023-01-06T05:35:32.669" v="100"/>
          <ac:spMkLst>
            <pc:docMk/>
            <pc:sldMk cId="2958314684" sldId="256"/>
            <ac:spMk id="17" creationId="{3FAB4F8E-18C5-F657-EA6E-142EF63BDF5A}"/>
          </ac:spMkLst>
        </pc:spChg>
        <pc:spChg chg="add mod">
          <ac:chgData name="locc3gr@gmail.com" userId="302a17571700e3a5" providerId="LiveId" clId="{4CA70CD9-75C2-4C8A-A3F6-57A4D9B313AC}" dt="2023-01-06T05:35:52.479" v="110" actId="20577"/>
          <ac:spMkLst>
            <pc:docMk/>
            <pc:sldMk cId="2958314684" sldId="256"/>
            <ac:spMk id="18" creationId="{8C486649-BD6B-A30A-6EB7-AC05B3B2E052}"/>
          </ac:spMkLst>
        </pc:spChg>
        <pc:spChg chg="mod">
          <ac:chgData name="locc3gr@gmail.com" userId="302a17571700e3a5" providerId="LiveId" clId="{4CA70CD9-75C2-4C8A-A3F6-57A4D9B313AC}" dt="2023-01-06T05:37:40.343" v="152" actId="20577"/>
          <ac:spMkLst>
            <pc:docMk/>
            <pc:sldMk cId="2958314684" sldId="256"/>
            <ac:spMk id="21" creationId="{B3F3B303-0CBF-E831-450E-DA557CB93FC2}"/>
          </ac:spMkLst>
        </pc:spChg>
        <pc:spChg chg="del">
          <ac:chgData name="locc3gr@gmail.com" userId="302a17571700e3a5" providerId="LiveId" clId="{4CA70CD9-75C2-4C8A-A3F6-57A4D9B313AC}" dt="2023-01-06T05:37:53.406" v="159" actId="478"/>
          <ac:spMkLst>
            <pc:docMk/>
            <pc:sldMk cId="2958314684" sldId="256"/>
            <ac:spMk id="22" creationId="{5DB03EDD-E06E-7FC3-B469-7B5817477651}"/>
          </ac:spMkLst>
        </pc:spChg>
        <pc:spChg chg="del">
          <ac:chgData name="locc3gr@gmail.com" userId="302a17571700e3a5" providerId="LiveId" clId="{4CA70CD9-75C2-4C8A-A3F6-57A4D9B313AC}" dt="2023-01-06T05:37:53.406" v="159" actId="478"/>
          <ac:spMkLst>
            <pc:docMk/>
            <pc:sldMk cId="2958314684" sldId="256"/>
            <ac:spMk id="25" creationId="{0DC0CE6D-86A8-7847-D1D1-77B7F42FD27F}"/>
          </ac:spMkLst>
        </pc:spChg>
        <pc:spChg chg="del">
          <ac:chgData name="locc3gr@gmail.com" userId="302a17571700e3a5" providerId="LiveId" clId="{4CA70CD9-75C2-4C8A-A3F6-57A4D9B313AC}" dt="2023-01-06T05:38:23.056" v="172" actId="478"/>
          <ac:spMkLst>
            <pc:docMk/>
            <pc:sldMk cId="2958314684" sldId="256"/>
            <ac:spMk id="27" creationId="{5268FE6C-EB8C-6BDF-F39E-146058E3AE99}"/>
          </ac:spMkLst>
        </pc:spChg>
        <pc:spChg chg="mod">
          <ac:chgData name="locc3gr@gmail.com" userId="302a17571700e3a5" providerId="LiveId" clId="{4CA70CD9-75C2-4C8A-A3F6-57A4D9B313AC}" dt="2023-01-06T05:39:06.504" v="183" actId="1036"/>
          <ac:spMkLst>
            <pc:docMk/>
            <pc:sldMk cId="2958314684" sldId="256"/>
            <ac:spMk id="28" creationId="{4A9C6EDD-49F9-6B1D-AAE1-F45A3261243F}"/>
          </ac:spMkLst>
        </pc:spChg>
        <pc:spChg chg="mod">
          <ac:chgData name="locc3gr@gmail.com" userId="302a17571700e3a5" providerId="LiveId" clId="{4CA70CD9-75C2-4C8A-A3F6-57A4D9B313AC}" dt="2023-01-06T05:39:00.233" v="177" actId="1035"/>
          <ac:spMkLst>
            <pc:docMk/>
            <pc:sldMk cId="2958314684" sldId="256"/>
            <ac:spMk id="29" creationId="{B5E7B001-13B4-2AD6-BEEA-B876B97AB34F}"/>
          </ac:spMkLst>
        </pc:spChg>
        <pc:spChg chg="del">
          <ac:chgData name="locc3gr@gmail.com" userId="302a17571700e3a5" providerId="LiveId" clId="{4CA70CD9-75C2-4C8A-A3F6-57A4D9B313AC}" dt="2023-01-06T05:38:23.056" v="172" actId="478"/>
          <ac:spMkLst>
            <pc:docMk/>
            <pc:sldMk cId="2958314684" sldId="256"/>
            <ac:spMk id="30" creationId="{48B51B81-A3CD-2925-5816-0BA276F29D5C}"/>
          </ac:spMkLst>
        </pc:spChg>
        <pc:spChg chg="del">
          <ac:chgData name="locc3gr@gmail.com" userId="302a17571700e3a5" providerId="LiveId" clId="{4CA70CD9-75C2-4C8A-A3F6-57A4D9B313AC}" dt="2023-01-06T05:38:23.056" v="172" actId="478"/>
          <ac:spMkLst>
            <pc:docMk/>
            <pc:sldMk cId="2958314684" sldId="256"/>
            <ac:spMk id="31" creationId="{AA083DD3-4624-3B1F-18E9-F791E452A726}"/>
          </ac:spMkLst>
        </pc:spChg>
        <pc:spChg chg="del">
          <ac:chgData name="locc3gr@gmail.com" userId="302a17571700e3a5" providerId="LiveId" clId="{4CA70CD9-75C2-4C8A-A3F6-57A4D9B313AC}" dt="2023-01-06T05:38:23.056" v="172" actId="478"/>
          <ac:spMkLst>
            <pc:docMk/>
            <pc:sldMk cId="2958314684" sldId="256"/>
            <ac:spMk id="33" creationId="{F3A6D09E-4ADB-ACD1-D3AC-F5C86EECBBC9}"/>
          </ac:spMkLst>
        </pc:spChg>
        <pc:spChg chg="add mod">
          <ac:chgData name="locc3gr@gmail.com" userId="302a17571700e3a5" providerId="LiveId" clId="{4CA70CD9-75C2-4C8A-A3F6-57A4D9B313AC}" dt="2023-01-06T05:35:50.058" v="108" actId="1076"/>
          <ac:spMkLst>
            <pc:docMk/>
            <pc:sldMk cId="2958314684" sldId="256"/>
            <ac:spMk id="34" creationId="{E826598F-E03C-CAD8-88D7-FA87A0F6B1D8}"/>
          </ac:spMkLst>
        </pc:spChg>
        <pc:spChg chg="add mod">
          <ac:chgData name="locc3gr@gmail.com" userId="302a17571700e3a5" providerId="LiveId" clId="{4CA70CD9-75C2-4C8A-A3F6-57A4D9B313AC}" dt="2023-01-06T05:35:54.380" v="112" actId="20577"/>
          <ac:spMkLst>
            <pc:docMk/>
            <pc:sldMk cId="2958314684" sldId="256"/>
            <ac:spMk id="35" creationId="{777985FF-3BED-704B-668D-D9E9B25FB7CF}"/>
          </ac:spMkLst>
        </pc:spChg>
        <pc:spChg chg="del">
          <ac:chgData name="locc3gr@gmail.com" userId="302a17571700e3a5" providerId="LiveId" clId="{4CA70CD9-75C2-4C8A-A3F6-57A4D9B313AC}" dt="2023-01-06T05:38:23.056" v="172" actId="478"/>
          <ac:spMkLst>
            <pc:docMk/>
            <pc:sldMk cId="2958314684" sldId="256"/>
            <ac:spMk id="36" creationId="{469B2DF9-BB02-8F3F-CF02-92793AE8576F}"/>
          </ac:spMkLst>
        </pc:spChg>
        <pc:spChg chg="del">
          <ac:chgData name="locc3gr@gmail.com" userId="302a17571700e3a5" providerId="LiveId" clId="{4CA70CD9-75C2-4C8A-A3F6-57A4D9B313AC}" dt="2023-01-06T05:38:23.056" v="172" actId="478"/>
          <ac:spMkLst>
            <pc:docMk/>
            <pc:sldMk cId="2958314684" sldId="256"/>
            <ac:spMk id="37" creationId="{E1D2E109-95AC-0DCA-23BA-8534D8911638}"/>
          </ac:spMkLst>
        </pc:spChg>
        <pc:spChg chg="mod">
          <ac:chgData name="locc3gr@gmail.com" userId="302a17571700e3a5" providerId="LiveId" clId="{4CA70CD9-75C2-4C8A-A3F6-57A4D9B313AC}" dt="2023-01-06T05:39:52.765" v="207" actId="20577"/>
          <ac:spMkLst>
            <pc:docMk/>
            <pc:sldMk cId="2958314684" sldId="256"/>
            <ac:spMk id="39" creationId="{41B707E6-201C-3B1C-3D77-DAF0836D7A71}"/>
          </ac:spMkLst>
        </pc:spChg>
        <pc:spChg chg="mod">
          <ac:chgData name="locc3gr@gmail.com" userId="302a17571700e3a5" providerId="LiveId" clId="{4CA70CD9-75C2-4C8A-A3F6-57A4D9B313AC}" dt="2023-01-06T05:39:11.429" v="187" actId="20577"/>
          <ac:spMkLst>
            <pc:docMk/>
            <pc:sldMk cId="2958314684" sldId="256"/>
            <ac:spMk id="41" creationId="{67BF995B-BC5C-82B1-9E54-32BC746DA764}"/>
          </ac:spMkLst>
        </pc:spChg>
        <pc:spChg chg="del">
          <ac:chgData name="locc3gr@gmail.com" userId="302a17571700e3a5" providerId="LiveId" clId="{4CA70CD9-75C2-4C8A-A3F6-57A4D9B313AC}" dt="2023-01-06T05:40:18.461" v="217" actId="478"/>
          <ac:spMkLst>
            <pc:docMk/>
            <pc:sldMk cId="2958314684" sldId="256"/>
            <ac:spMk id="45" creationId="{F20DA2A4-13FD-E0AB-5480-858723BF3E08}"/>
          </ac:spMkLst>
        </pc:spChg>
        <pc:spChg chg="del">
          <ac:chgData name="locc3gr@gmail.com" userId="302a17571700e3a5" providerId="LiveId" clId="{4CA70CD9-75C2-4C8A-A3F6-57A4D9B313AC}" dt="2023-01-06T05:40:18.461" v="217" actId="478"/>
          <ac:spMkLst>
            <pc:docMk/>
            <pc:sldMk cId="2958314684" sldId="256"/>
            <ac:spMk id="46" creationId="{38CA6E82-C590-0D09-AADE-96C62CB45F13}"/>
          </ac:spMkLst>
        </pc:spChg>
        <pc:spChg chg="del">
          <ac:chgData name="locc3gr@gmail.com" userId="302a17571700e3a5" providerId="LiveId" clId="{4CA70CD9-75C2-4C8A-A3F6-57A4D9B313AC}" dt="2023-01-06T05:40:18.461" v="217" actId="478"/>
          <ac:spMkLst>
            <pc:docMk/>
            <pc:sldMk cId="2958314684" sldId="256"/>
            <ac:spMk id="47" creationId="{8DCF34FF-4A1D-3BCC-569C-D1665DDE538C}"/>
          </ac:spMkLst>
        </pc:spChg>
        <pc:spChg chg="del">
          <ac:chgData name="locc3gr@gmail.com" userId="302a17571700e3a5" providerId="LiveId" clId="{4CA70CD9-75C2-4C8A-A3F6-57A4D9B313AC}" dt="2023-01-06T05:40:18.461" v="217" actId="478"/>
          <ac:spMkLst>
            <pc:docMk/>
            <pc:sldMk cId="2958314684" sldId="256"/>
            <ac:spMk id="48" creationId="{5F2134E7-3D9E-ADA2-162D-E0A710B5A792}"/>
          </ac:spMkLst>
        </pc:spChg>
        <pc:spChg chg="mod">
          <ac:chgData name="locc3gr@gmail.com" userId="302a17571700e3a5" providerId="LiveId" clId="{4CA70CD9-75C2-4C8A-A3F6-57A4D9B313AC}" dt="2023-01-06T05:38:13.884" v="171" actId="1076"/>
          <ac:spMkLst>
            <pc:docMk/>
            <pc:sldMk cId="2958314684" sldId="256"/>
            <ac:spMk id="50" creationId="{5C60CE44-0D46-0254-BFDF-09595EF7A3BB}"/>
          </ac:spMkLst>
        </pc:spChg>
        <pc:spChg chg="mod">
          <ac:chgData name="locc3gr@gmail.com" userId="302a17571700e3a5" providerId="LiveId" clId="{4CA70CD9-75C2-4C8A-A3F6-57A4D9B313AC}" dt="2023-01-06T05:37:48.478" v="158" actId="20577"/>
          <ac:spMkLst>
            <pc:docMk/>
            <pc:sldMk cId="2958314684" sldId="256"/>
            <ac:spMk id="52" creationId="{2A80FF64-A343-D88F-35E1-287E41F15943}"/>
          </ac:spMkLst>
        </pc:spChg>
        <pc:spChg chg="del">
          <ac:chgData name="locc3gr@gmail.com" userId="302a17571700e3a5" providerId="LiveId" clId="{4CA70CD9-75C2-4C8A-A3F6-57A4D9B313AC}" dt="2023-01-06T05:40:18.461" v="217" actId="478"/>
          <ac:spMkLst>
            <pc:docMk/>
            <pc:sldMk cId="2958314684" sldId="256"/>
            <ac:spMk id="55" creationId="{7EC66B3C-2487-0914-307D-91EC891AA8DD}"/>
          </ac:spMkLst>
        </pc:spChg>
        <pc:spChg chg="mod">
          <ac:chgData name="locc3gr@gmail.com" userId="302a17571700e3a5" providerId="LiveId" clId="{4CA70CD9-75C2-4C8A-A3F6-57A4D9B313AC}" dt="2023-01-06T05:34:06.833" v="83" actId="20577"/>
          <ac:spMkLst>
            <pc:docMk/>
            <pc:sldMk cId="2958314684" sldId="256"/>
            <ac:spMk id="56" creationId="{4E56BF15-812F-4F84-BAE1-53E891CC19A0}"/>
          </ac:spMkLst>
        </pc:spChg>
        <pc:spChg chg="del">
          <ac:chgData name="locc3gr@gmail.com" userId="302a17571700e3a5" providerId="LiveId" clId="{4CA70CD9-75C2-4C8A-A3F6-57A4D9B313AC}" dt="2023-01-06T05:40:18.461" v="217" actId="478"/>
          <ac:spMkLst>
            <pc:docMk/>
            <pc:sldMk cId="2958314684" sldId="256"/>
            <ac:spMk id="57" creationId="{E80C0A16-EB74-DC3F-F31F-B3C3B34FF11B}"/>
          </ac:spMkLst>
        </pc:spChg>
        <pc:spChg chg="del">
          <ac:chgData name="locc3gr@gmail.com" userId="302a17571700e3a5" providerId="LiveId" clId="{4CA70CD9-75C2-4C8A-A3F6-57A4D9B313AC}" dt="2023-01-06T05:40:18.461" v="217" actId="478"/>
          <ac:spMkLst>
            <pc:docMk/>
            <pc:sldMk cId="2958314684" sldId="256"/>
            <ac:spMk id="58" creationId="{2E7BD81C-A7E2-A3F6-1AD1-3ED1EB3E25D4}"/>
          </ac:spMkLst>
        </pc:spChg>
        <pc:spChg chg="del">
          <ac:chgData name="locc3gr@gmail.com" userId="302a17571700e3a5" providerId="LiveId" clId="{4CA70CD9-75C2-4C8A-A3F6-57A4D9B313AC}" dt="2023-01-06T05:40:18.461" v="217" actId="478"/>
          <ac:spMkLst>
            <pc:docMk/>
            <pc:sldMk cId="2958314684" sldId="256"/>
            <ac:spMk id="59" creationId="{9249C25F-9A91-14C7-88E6-075FAE660F4F}"/>
          </ac:spMkLst>
        </pc:spChg>
        <pc:spChg chg="add mod">
          <ac:chgData name="locc3gr@gmail.com" userId="302a17571700e3a5" providerId="LiveId" clId="{4CA70CD9-75C2-4C8A-A3F6-57A4D9B313AC}" dt="2023-01-06T05:36:36.776" v="127" actId="1076"/>
          <ac:spMkLst>
            <pc:docMk/>
            <pc:sldMk cId="2958314684" sldId="256"/>
            <ac:spMk id="60" creationId="{03681E22-AE0F-276E-4957-3BE31A231246}"/>
          </ac:spMkLst>
        </pc:spChg>
        <pc:spChg chg="add mod">
          <ac:chgData name="locc3gr@gmail.com" userId="302a17571700e3a5" providerId="LiveId" clId="{4CA70CD9-75C2-4C8A-A3F6-57A4D9B313AC}" dt="2023-01-06T05:36:36.776" v="127" actId="1076"/>
          <ac:spMkLst>
            <pc:docMk/>
            <pc:sldMk cId="2958314684" sldId="256"/>
            <ac:spMk id="61" creationId="{B9BE4BC7-CA42-CFE4-5955-553FBFE3BD95}"/>
          </ac:spMkLst>
        </pc:spChg>
        <pc:spChg chg="add mod">
          <ac:chgData name="locc3gr@gmail.com" userId="302a17571700e3a5" providerId="LiveId" clId="{4CA70CD9-75C2-4C8A-A3F6-57A4D9B313AC}" dt="2023-01-06T05:36:29.226" v="126"/>
          <ac:spMkLst>
            <pc:docMk/>
            <pc:sldMk cId="2958314684" sldId="256"/>
            <ac:spMk id="62" creationId="{FE43263E-AFF3-9D8F-F80B-31B69DE2DEC8}"/>
          </ac:spMkLst>
        </pc:spChg>
        <pc:spChg chg="add mod">
          <ac:chgData name="locc3gr@gmail.com" userId="302a17571700e3a5" providerId="LiveId" clId="{4CA70CD9-75C2-4C8A-A3F6-57A4D9B313AC}" dt="2023-01-06T05:36:29.226" v="126"/>
          <ac:spMkLst>
            <pc:docMk/>
            <pc:sldMk cId="2958314684" sldId="256"/>
            <ac:spMk id="63" creationId="{0D115460-986E-4BF0-92A5-AA56254E7A05}"/>
          </ac:spMkLst>
        </pc:spChg>
        <pc:spChg chg="add mod">
          <ac:chgData name="locc3gr@gmail.com" userId="302a17571700e3a5" providerId="LiveId" clId="{4CA70CD9-75C2-4C8A-A3F6-57A4D9B313AC}" dt="2023-01-06T05:36:28.903" v="125"/>
          <ac:spMkLst>
            <pc:docMk/>
            <pc:sldMk cId="2958314684" sldId="256"/>
            <ac:spMk id="64" creationId="{C16E9487-5F27-C85E-4FAB-B5E48C811F62}"/>
          </ac:spMkLst>
        </pc:spChg>
        <pc:spChg chg="add mod">
          <ac:chgData name="locc3gr@gmail.com" userId="302a17571700e3a5" providerId="LiveId" clId="{4CA70CD9-75C2-4C8A-A3F6-57A4D9B313AC}" dt="2023-01-06T05:36:28.903" v="125"/>
          <ac:spMkLst>
            <pc:docMk/>
            <pc:sldMk cId="2958314684" sldId="256"/>
            <ac:spMk id="66" creationId="{F9B77050-7694-C6D8-E1CB-5E2DB2386C2A}"/>
          </ac:spMkLst>
        </pc:spChg>
        <pc:spChg chg="add mod">
          <ac:chgData name="locc3gr@gmail.com" userId="302a17571700e3a5" providerId="LiveId" clId="{4CA70CD9-75C2-4C8A-A3F6-57A4D9B313AC}" dt="2023-01-06T05:36:28.701" v="124"/>
          <ac:spMkLst>
            <pc:docMk/>
            <pc:sldMk cId="2958314684" sldId="256"/>
            <ac:spMk id="67" creationId="{9CA35560-4FD5-5BA1-AC07-461372CC5B63}"/>
          </ac:spMkLst>
        </pc:spChg>
        <pc:spChg chg="add mod">
          <ac:chgData name="locc3gr@gmail.com" userId="302a17571700e3a5" providerId="LiveId" clId="{4CA70CD9-75C2-4C8A-A3F6-57A4D9B313AC}" dt="2023-01-06T05:36:28.701" v="124"/>
          <ac:spMkLst>
            <pc:docMk/>
            <pc:sldMk cId="2958314684" sldId="256"/>
            <ac:spMk id="68" creationId="{89B36BFB-B71D-8581-9CE4-C4BDF0E4F892}"/>
          </ac:spMkLst>
        </pc:spChg>
        <pc:spChg chg="add mod">
          <ac:chgData name="locc3gr@gmail.com" userId="302a17571700e3a5" providerId="LiveId" clId="{4CA70CD9-75C2-4C8A-A3F6-57A4D9B313AC}" dt="2023-01-06T05:36:28.472" v="123"/>
          <ac:spMkLst>
            <pc:docMk/>
            <pc:sldMk cId="2958314684" sldId="256"/>
            <ac:spMk id="69" creationId="{271B4A7A-8324-018E-3C10-8A5E2163E359}"/>
          </ac:spMkLst>
        </pc:spChg>
        <pc:spChg chg="add mod">
          <ac:chgData name="locc3gr@gmail.com" userId="302a17571700e3a5" providerId="LiveId" clId="{4CA70CD9-75C2-4C8A-A3F6-57A4D9B313AC}" dt="2023-01-06T05:36:28.472" v="123"/>
          <ac:spMkLst>
            <pc:docMk/>
            <pc:sldMk cId="2958314684" sldId="256"/>
            <ac:spMk id="71" creationId="{A7FBA170-6969-6F4A-4429-170F3BB692C3}"/>
          </ac:spMkLst>
        </pc:spChg>
        <pc:spChg chg="add mod">
          <ac:chgData name="locc3gr@gmail.com" userId="302a17571700e3a5" providerId="LiveId" clId="{4CA70CD9-75C2-4C8A-A3F6-57A4D9B313AC}" dt="2023-01-06T05:36:19.139" v="122"/>
          <ac:spMkLst>
            <pc:docMk/>
            <pc:sldMk cId="2958314684" sldId="256"/>
            <ac:spMk id="72" creationId="{9EDB2508-1D51-D71C-9F14-0B5D70A92256}"/>
          </ac:spMkLst>
        </pc:spChg>
        <pc:spChg chg="add mod">
          <ac:chgData name="locc3gr@gmail.com" userId="302a17571700e3a5" providerId="LiveId" clId="{4CA70CD9-75C2-4C8A-A3F6-57A4D9B313AC}" dt="2023-01-06T05:36:19.139" v="122"/>
          <ac:spMkLst>
            <pc:docMk/>
            <pc:sldMk cId="2958314684" sldId="256"/>
            <ac:spMk id="73" creationId="{9A3445E6-55B0-4A76-2246-A1D9AC48094E}"/>
          </ac:spMkLst>
        </pc:spChg>
        <pc:spChg chg="add mod">
          <ac:chgData name="locc3gr@gmail.com" userId="302a17571700e3a5" providerId="LiveId" clId="{4CA70CD9-75C2-4C8A-A3F6-57A4D9B313AC}" dt="2023-01-06T05:36:43.979" v="129" actId="1076"/>
          <ac:spMkLst>
            <pc:docMk/>
            <pc:sldMk cId="2958314684" sldId="256"/>
            <ac:spMk id="74" creationId="{B60A8394-1004-1C30-46B1-D93E1400AD2B}"/>
          </ac:spMkLst>
        </pc:spChg>
        <pc:spChg chg="add mod">
          <ac:chgData name="locc3gr@gmail.com" userId="302a17571700e3a5" providerId="LiveId" clId="{4CA70CD9-75C2-4C8A-A3F6-57A4D9B313AC}" dt="2023-01-06T05:36:55.613" v="138" actId="20577"/>
          <ac:spMkLst>
            <pc:docMk/>
            <pc:sldMk cId="2958314684" sldId="256"/>
            <ac:spMk id="75" creationId="{686107F7-114C-1069-2DA9-8F9A8153CFE4}"/>
          </ac:spMkLst>
        </pc:spChg>
        <pc:spChg chg="add mod">
          <ac:chgData name="locc3gr@gmail.com" userId="302a17571700e3a5" providerId="LiveId" clId="{4CA70CD9-75C2-4C8A-A3F6-57A4D9B313AC}" dt="2023-01-06T05:36:44.267" v="130"/>
          <ac:spMkLst>
            <pc:docMk/>
            <pc:sldMk cId="2958314684" sldId="256"/>
            <ac:spMk id="76" creationId="{FD1B2426-F8F9-98BA-7629-C322A568CF6F}"/>
          </ac:spMkLst>
        </pc:spChg>
        <pc:spChg chg="mod">
          <ac:chgData name="locc3gr@gmail.com" userId="302a17571700e3a5" providerId="LiveId" clId="{4CA70CD9-75C2-4C8A-A3F6-57A4D9B313AC}" dt="2023-01-06T05:39:15.195" v="191" actId="20577"/>
          <ac:spMkLst>
            <pc:docMk/>
            <pc:sldMk cId="2958314684" sldId="256"/>
            <ac:spMk id="77" creationId="{E1DD5BC0-8741-4818-896B-6C8355D3C1FC}"/>
          </ac:spMkLst>
        </pc:spChg>
        <pc:spChg chg="mod">
          <ac:chgData name="locc3gr@gmail.com" userId="302a17571700e3a5" providerId="LiveId" clId="{4CA70CD9-75C2-4C8A-A3F6-57A4D9B313AC}" dt="2023-01-06T05:39:17.144" v="193" actId="20577"/>
          <ac:spMkLst>
            <pc:docMk/>
            <pc:sldMk cId="2958314684" sldId="256"/>
            <ac:spMk id="78" creationId="{FD8EAF7B-1976-4595-9D26-91DEBA7DF582}"/>
          </ac:spMkLst>
        </pc:spChg>
        <pc:spChg chg="add mod">
          <ac:chgData name="locc3gr@gmail.com" userId="302a17571700e3a5" providerId="LiveId" clId="{4CA70CD9-75C2-4C8A-A3F6-57A4D9B313AC}" dt="2023-01-06T05:36:52.630" v="136" actId="20577"/>
          <ac:spMkLst>
            <pc:docMk/>
            <pc:sldMk cId="2958314684" sldId="256"/>
            <ac:spMk id="79" creationId="{A821A25F-E027-D0ED-86F7-0A95FFA59820}"/>
          </ac:spMkLst>
        </pc:spChg>
        <pc:spChg chg="add mod">
          <ac:chgData name="locc3gr@gmail.com" userId="302a17571700e3a5" providerId="LiveId" clId="{4CA70CD9-75C2-4C8A-A3F6-57A4D9B313AC}" dt="2023-01-06T05:36:44.584" v="131"/>
          <ac:spMkLst>
            <pc:docMk/>
            <pc:sldMk cId="2958314684" sldId="256"/>
            <ac:spMk id="80" creationId="{339E3287-8FBB-B2AA-0FC7-C271F23657F2}"/>
          </ac:spMkLst>
        </pc:spChg>
        <pc:spChg chg="add mod">
          <ac:chgData name="locc3gr@gmail.com" userId="302a17571700e3a5" providerId="LiveId" clId="{4CA70CD9-75C2-4C8A-A3F6-57A4D9B313AC}" dt="2023-01-06T05:36:50.499" v="134" actId="20577"/>
          <ac:spMkLst>
            <pc:docMk/>
            <pc:sldMk cId="2958314684" sldId="256"/>
            <ac:spMk id="81" creationId="{520BDB23-1EA6-F5E2-07B4-D37817A104B6}"/>
          </ac:spMkLst>
        </pc:spChg>
        <pc:spChg chg="add mod">
          <ac:chgData name="locc3gr@gmail.com" userId="302a17571700e3a5" providerId="LiveId" clId="{4CA70CD9-75C2-4C8A-A3F6-57A4D9B313AC}" dt="2023-01-06T05:36:45.326" v="132"/>
          <ac:spMkLst>
            <pc:docMk/>
            <pc:sldMk cId="2958314684" sldId="256"/>
            <ac:spMk id="82" creationId="{EABD8BD4-9A9E-64D1-4DE5-45993CF601E8}"/>
          </ac:spMkLst>
        </pc:spChg>
        <pc:spChg chg="add mod">
          <ac:chgData name="locc3gr@gmail.com" userId="302a17571700e3a5" providerId="LiveId" clId="{4CA70CD9-75C2-4C8A-A3F6-57A4D9B313AC}" dt="2023-01-06T05:36:45.326" v="132"/>
          <ac:spMkLst>
            <pc:docMk/>
            <pc:sldMk cId="2958314684" sldId="256"/>
            <ac:spMk id="83" creationId="{E2783062-9D02-1DCC-DD7A-91BDD473D265}"/>
          </ac:spMkLst>
        </pc:spChg>
        <pc:spChg chg="mod">
          <ac:chgData name="locc3gr@gmail.com" userId="302a17571700e3a5" providerId="LiveId" clId="{4CA70CD9-75C2-4C8A-A3F6-57A4D9B313AC}" dt="2023-01-06T05:34:08.755" v="85" actId="20577"/>
          <ac:spMkLst>
            <pc:docMk/>
            <pc:sldMk cId="2958314684" sldId="256"/>
            <ac:spMk id="85" creationId="{8356DB26-E9BF-414B-8AC7-E1769603FF32}"/>
          </ac:spMkLst>
        </pc:spChg>
        <pc:spChg chg="add mod">
          <ac:chgData name="locc3gr@gmail.com" userId="302a17571700e3a5" providerId="LiveId" clId="{4CA70CD9-75C2-4C8A-A3F6-57A4D9B313AC}" dt="2023-01-06T05:37:26.811" v="143" actId="1076"/>
          <ac:spMkLst>
            <pc:docMk/>
            <pc:sldMk cId="2958314684" sldId="256"/>
            <ac:spMk id="86" creationId="{747E9E0E-67AB-FFF4-58E5-0A89079E3491}"/>
          </ac:spMkLst>
        </pc:spChg>
        <pc:spChg chg="add mod">
          <ac:chgData name="locc3gr@gmail.com" userId="302a17571700e3a5" providerId="LiveId" clId="{4CA70CD9-75C2-4C8A-A3F6-57A4D9B313AC}" dt="2023-01-06T05:37:31.528" v="146" actId="20577"/>
          <ac:spMkLst>
            <pc:docMk/>
            <pc:sldMk cId="2958314684" sldId="256"/>
            <ac:spMk id="87" creationId="{C856111E-3B42-70AB-60E2-AF8958E2F23D}"/>
          </ac:spMkLst>
        </pc:spChg>
        <pc:spChg chg="add mod">
          <ac:chgData name="locc3gr@gmail.com" userId="302a17571700e3a5" providerId="LiveId" clId="{4CA70CD9-75C2-4C8A-A3F6-57A4D9B313AC}" dt="2023-01-06T05:38:56.862" v="175" actId="1076"/>
          <ac:spMkLst>
            <pc:docMk/>
            <pc:sldMk cId="2958314684" sldId="256"/>
            <ac:spMk id="88" creationId="{6C78ABF2-9596-D889-F1FF-39E82176CF9C}"/>
          </ac:spMkLst>
        </pc:spChg>
        <pc:spChg chg="add mod">
          <ac:chgData name="locc3gr@gmail.com" userId="302a17571700e3a5" providerId="LiveId" clId="{4CA70CD9-75C2-4C8A-A3F6-57A4D9B313AC}" dt="2023-01-06T05:39:09.775" v="185" actId="20577"/>
          <ac:spMkLst>
            <pc:docMk/>
            <pc:sldMk cId="2958314684" sldId="256"/>
            <ac:spMk id="89" creationId="{CF6139CC-8DB5-DD6A-517F-EB3EA1B36B08}"/>
          </ac:spMkLst>
        </pc:spChg>
        <pc:spChg chg="del">
          <ac:chgData name="locc3gr@gmail.com" userId="302a17571700e3a5" providerId="LiveId" clId="{4CA70CD9-75C2-4C8A-A3F6-57A4D9B313AC}" dt="2023-01-06T05:39:31.676" v="194" actId="478"/>
          <ac:spMkLst>
            <pc:docMk/>
            <pc:sldMk cId="2958314684" sldId="256"/>
            <ac:spMk id="102" creationId="{EE29FB25-2E39-4408-8350-C5AF3CCE47E8}"/>
          </ac:spMkLst>
        </pc:spChg>
        <pc:spChg chg="mod">
          <ac:chgData name="locc3gr@gmail.com" userId="302a17571700e3a5" providerId="LiveId" clId="{4CA70CD9-75C2-4C8A-A3F6-57A4D9B313AC}" dt="2023-01-06T05:39:47.760" v="205" actId="20577"/>
          <ac:spMkLst>
            <pc:docMk/>
            <pc:sldMk cId="2958314684" sldId="256"/>
            <ac:spMk id="114" creationId="{E1DD5BC0-8741-4818-896B-6C8355D3C1FC}"/>
          </ac:spMkLst>
        </pc:spChg>
        <pc:spChg chg="mod">
          <ac:chgData name="locc3gr@gmail.com" userId="302a17571700e3a5" providerId="LiveId" clId="{4CA70CD9-75C2-4C8A-A3F6-57A4D9B313AC}" dt="2023-01-06T05:36:58.609" v="140" actId="20577"/>
          <ac:spMkLst>
            <pc:docMk/>
            <pc:sldMk cId="2958314684" sldId="256"/>
            <ac:spMk id="130" creationId="{85635BD7-087E-4F1A-95B1-E4E076C8BD3B}"/>
          </ac:spMkLst>
        </pc:spChg>
        <pc:spChg chg="del">
          <ac:chgData name="locc3gr@gmail.com" userId="302a17571700e3a5" providerId="LiveId" clId="{4CA70CD9-75C2-4C8A-A3F6-57A4D9B313AC}" dt="2023-01-06T05:39:31.676" v="194" actId="478"/>
          <ac:spMkLst>
            <pc:docMk/>
            <pc:sldMk cId="2958314684" sldId="256"/>
            <ac:spMk id="134" creationId="{5FF2194D-BE2B-4907-86C6-A1AC1C9E5EC9}"/>
          </ac:spMkLst>
        </pc:spChg>
        <pc:spChg chg="mod">
          <ac:chgData name="locc3gr@gmail.com" userId="302a17571700e3a5" providerId="LiveId" clId="{4CA70CD9-75C2-4C8A-A3F6-57A4D9B313AC}" dt="2023-01-06T05:39:59.745" v="210" actId="207"/>
          <ac:spMkLst>
            <pc:docMk/>
            <pc:sldMk cId="2958314684" sldId="256"/>
            <ac:spMk id="156" creationId="{8393C699-A172-430D-A5F9-804AEBDA96E1}"/>
          </ac:spMkLst>
        </pc:spChg>
        <pc:spChg chg="del">
          <ac:chgData name="locc3gr@gmail.com" userId="302a17571700e3a5" providerId="LiveId" clId="{4CA70CD9-75C2-4C8A-A3F6-57A4D9B313AC}" dt="2023-01-06T05:34:02.383" v="79" actId="478"/>
          <ac:spMkLst>
            <pc:docMk/>
            <pc:sldMk cId="2958314684" sldId="256"/>
            <ac:spMk id="158" creationId="{39C470D0-E8A7-4E3F-A266-CF08932EC1F5}"/>
          </ac:spMkLst>
        </pc:spChg>
        <pc:spChg chg="mod">
          <ac:chgData name="locc3gr@gmail.com" userId="302a17571700e3a5" providerId="LiveId" clId="{4CA70CD9-75C2-4C8A-A3F6-57A4D9B313AC}" dt="2023-01-06T05:40:15.278" v="216" actId="1076"/>
          <ac:spMkLst>
            <pc:docMk/>
            <pc:sldMk cId="2958314684" sldId="256"/>
            <ac:spMk id="160" creationId="{BD5138D8-D48C-4B2B-810C-A7390309513B}"/>
          </ac:spMkLst>
        </pc:spChg>
        <pc:spChg chg="del">
          <ac:chgData name="locc3gr@gmail.com" userId="302a17571700e3a5" providerId="LiveId" clId="{4CA70CD9-75C2-4C8A-A3F6-57A4D9B313AC}" dt="2023-01-06T05:34:02.383" v="79" actId="478"/>
          <ac:spMkLst>
            <pc:docMk/>
            <pc:sldMk cId="2958314684" sldId="256"/>
            <ac:spMk id="161" creationId="{46798CD4-5576-4B38-B7D4-CA6AF9A50B7A}"/>
          </ac:spMkLst>
        </pc:spChg>
        <pc:spChg chg="mod">
          <ac:chgData name="locc3gr@gmail.com" userId="302a17571700e3a5" providerId="LiveId" clId="{4CA70CD9-75C2-4C8A-A3F6-57A4D9B313AC}" dt="2023-01-06T05:40:02.727" v="212" actId="20577"/>
          <ac:spMkLst>
            <pc:docMk/>
            <pc:sldMk cId="2958314684" sldId="256"/>
            <ac:spMk id="163" creationId="{FD8EAF7B-1976-4595-9D26-91DEBA7DF582}"/>
          </ac:spMkLst>
        </pc:spChg>
        <pc:spChg chg="mod">
          <ac:chgData name="locc3gr@gmail.com" userId="302a17571700e3a5" providerId="LiveId" clId="{4CA70CD9-75C2-4C8A-A3F6-57A4D9B313AC}" dt="2023-01-06T05:39:55.385" v="209" actId="20577"/>
          <ac:spMkLst>
            <pc:docMk/>
            <pc:sldMk cId="2958314684" sldId="256"/>
            <ac:spMk id="164" creationId="{718678B9-2AE5-405F-86C5-1897ADA8872B}"/>
          </ac:spMkLst>
        </pc:spChg>
        <pc:spChg chg="mod">
          <ac:chgData name="locc3gr@gmail.com" userId="302a17571700e3a5" providerId="LiveId" clId="{4CA70CD9-75C2-4C8A-A3F6-57A4D9B313AC}" dt="2023-01-06T05:39:37.631" v="195" actId="1076"/>
          <ac:spMkLst>
            <pc:docMk/>
            <pc:sldMk cId="2958314684" sldId="256"/>
            <ac:spMk id="168" creationId="{EE29FB25-2E39-4408-8350-C5AF3CCE47E8}"/>
          </ac:spMkLst>
        </pc:spChg>
        <pc:spChg chg="mod">
          <ac:chgData name="locc3gr@gmail.com" userId="302a17571700e3a5" providerId="LiveId" clId="{4CA70CD9-75C2-4C8A-A3F6-57A4D9B313AC}" dt="2023-01-06T05:39:40.938" v="199" actId="20577"/>
          <ac:spMkLst>
            <pc:docMk/>
            <pc:sldMk cId="2958314684" sldId="256"/>
            <ac:spMk id="176" creationId="{5FF2194D-BE2B-4907-86C6-A1AC1C9E5EC9}"/>
          </ac:spMkLst>
        </pc:spChg>
        <pc:spChg chg="mod">
          <ac:chgData name="locc3gr@gmail.com" userId="302a17571700e3a5" providerId="LiveId" clId="{4CA70CD9-75C2-4C8A-A3F6-57A4D9B313AC}" dt="2023-01-06T05:39:37.631" v="195" actId="1076"/>
          <ac:spMkLst>
            <pc:docMk/>
            <pc:sldMk cId="2958314684" sldId="256"/>
            <ac:spMk id="177" creationId="{EE29FB25-2E39-4408-8350-C5AF3CCE47E8}"/>
          </ac:spMkLst>
        </pc:spChg>
        <pc:spChg chg="mod">
          <ac:chgData name="locc3gr@gmail.com" userId="302a17571700e3a5" providerId="LiveId" clId="{4CA70CD9-75C2-4C8A-A3F6-57A4D9B313AC}" dt="2023-01-06T05:39:45.452" v="203" actId="20577"/>
          <ac:spMkLst>
            <pc:docMk/>
            <pc:sldMk cId="2958314684" sldId="256"/>
            <ac:spMk id="178" creationId="{5FF2194D-BE2B-4907-86C6-A1AC1C9E5EC9}"/>
          </ac:spMkLst>
        </pc:spChg>
        <pc:spChg chg="mod">
          <ac:chgData name="locc3gr@gmail.com" userId="302a17571700e3a5" providerId="LiveId" clId="{4CA70CD9-75C2-4C8A-A3F6-57A4D9B313AC}" dt="2023-01-06T05:39:13.552" v="189" actId="20577"/>
          <ac:spMkLst>
            <pc:docMk/>
            <pc:sldMk cId="2958314684" sldId="256"/>
            <ac:spMk id="180" creationId="{FD8EAF7B-1976-4595-9D26-91DEBA7DF582}"/>
          </ac:spMkLst>
        </pc:spChg>
        <pc:spChg chg="mod">
          <ac:chgData name="locc3gr@gmail.com" userId="302a17571700e3a5" providerId="LiveId" clId="{4CA70CD9-75C2-4C8A-A3F6-57A4D9B313AC}" dt="2023-01-06T05:35:37.591" v="104" actId="20577"/>
          <ac:spMkLst>
            <pc:docMk/>
            <pc:sldMk cId="2958314684" sldId="256"/>
            <ac:spMk id="190" creationId="{E869A585-EA11-4B63-B262-39FF89146027}"/>
          </ac:spMkLst>
        </pc:spChg>
        <pc:spChg chg="mod">
          <ac:chgData name="locc3gr@gmail.com" userId="302a17571700e3a5" providerId="LiveId" clId="{4CA70CD9-75C2-4C8A-A3F6-57A4D9B313AC}" dt="2023-01-06T05:40:12.703" v="215" actId="1076"/>
          <ac:spMkLst>
            <pc:docMk/>
            <pc:sldMk cId="2958314684" sldId="256"/>
            <ac:spMk id="203" creationId="{FF4C83EB-3167-4E4A-A69D-118722699811}"/>
          </ac:spMkLst>
        </pc:spChg>
        <pc:spChg chg="mod">
          <ac:chgData name="locc3gr@gmail.com" userId="302a17571700e3a5" providerId="LiveId" clId="{4CA70CD9-75C2-4C8A-A3F6-57A4D9B313AC}" dt="2023-01-06T05:40:05.134" v="214" actId="20577"/>
          <ac:spMkLst>
            <pc:docMk/>
            <pc:sldMk cId="2958314684" sldId="256"/>
            <ac:spMk id="204" creationId="{44BB4971-F9DB-44A8-9470-87DD42F9005E}"/>
          </ac:spMkLst>
        </pc:spChg>
        <pc:spChg chg="mod">
          <ac:chgData name="locc3gr@gmail.com" userId="302a17571700e3a5" providerId="LiveId" clId="{4CA70CD9-75C2-4C8A-A3F6-57A4D9B313AC}" dt="2023-01-06T05:39:37.631" v="195" actId="1076"/>
          <ac:spMkLst>
            <pc:docMk/>
            <pc:sldMk cId="2958314684" sldId="256"/>
            <ac:spMk id="205" creationId="{EE29FB25-2E39-4408-8350-C5AF3CCE47E8}"/>
          </ac:spMkLst>
        </pc:spChg>
        <pc:spChg chg="mod">
          <ac:chgData name="locc3gr@gmail.com" userId="302a17571700e3a5" providerId="LiveId" clId="{4CA70CD9-75C2-4C8A-A3F6-57A4D9B313AC}" dt="2023-01-06T05:39:43.275" v="201" actId="20577"/>
          <ac:spMkLst>
            <pc:docMk/>
            <pc:sldMk cId="2958314684" sldId="256"/>
            <ac:spMk id="206" creationId="{5FF2194D-BE2B-4907-86C6-A1AC1C9E5EC9}"/>
          </ac:spMkLst>
        </pc:spChg>
        <pc:spChg chg="del">
          <ac:chgData name="locc3gr@gmail.com" userId="302a17571700e3a5" providerId="LiveId" clId="{4CA70CD9-75C2-4C8A-A3F6-57A4D9B313AC}" dt="2023-01-06T05:38:29.022" v="173" actId="478"/>
          <ac:spMkLst>
            <pc:docMk/>
            <pc:sldMk cId="2958314684" sldId="256"/>
            <ac:spMk id="211" creationId="{EE29FB25-2E39-4408-8350-C5AF3CCE47E8}"/>
          </ac:spMkLst>
        </pc:spChg>
        <pc:spChg chg="del">
          <ac:chgData name="locc3gr@gmail.com" userId="302a17571700e3a5" providerId="LiveId" clId="{4CA70CD9-75C2-4C8A-A3F6-57A4D9B313AC}" dt="2023-01-06T05:38:29.022" v="173" actId="478"/>
          <ac:spMkLst>
            <pc:docMk/>
            <pc:sldMk cId="2958314684" sldId="256"/>
            <ac:spMk id="214" creationId="{5FF2194D-BE2B-4907-86C6-A1AC1C9E5EC9}"/>
          </ac:spMkLst>
        </pc:spChg>
        <pc:spChg chg="mod">
          <ac:chgData name="locc3gr@gmail.com" userId="302a17571700e3a5" providerId="LiveId" clId="{4CA70CD9-75C2-4C8A-A3F6-57A4D9B313AC}" dt="2023-01-06T05:37:36.151" v="150" actId="20577"/>
          <ac:spMkLst>
            <pc:docMk/>
            <pc:sldMk cId="2958314684" sldId="256"/>
            <ac:spMk id="224" creationId="{44BB4971-F9DB-44A8-9470-87DD42F9005E}"/>
          </ac:spMkLst>
        </pc:spChg>
        <pc:spChg chg="mod">
          <ac:chgData name="locc3gr@gmail.com" userId="302a17571700e3a5" providerId="LiveId" clId="{4CA70CD9-75C2-4C8A-A3F6-57A4D9B313AC}" dt="2023-01-06T05:37:29.172" v="144" actId="1076"/>
          <ac:spMkLst>
            <pc:docMk/>
            <pc:sldMk cId="2958314684" sldId="256"/>
            <ac:spMk id="236" creationId="{FF4C83EB-3167-4E4A-A69D-118722699811}"/>
          </ac:spMkLst>
        </pc:spChg>
        <pc:spChg chg="mod">
          <ac:chgData name="locc3gr@gmail.com" userId="302a17571700e3a5" providerId="LiveId" clId="{4CA70CD9-75C2-4C8A-A3F6-57A4D9B313AC}" dt="2023-01-06T05:37:33.747" v="148" actId="20577"/>
          <ac:spMkLst>
            <pc:docMk/>
            <pc:sldMk cId="2958314684" sldId="256"/>
            <ac:spMk id="237" creationId="{44BB4971-F9DB-44A8-9470-87DD42F9005E}"/>
          </ac:spMkLst>
        </pc:spChg>
        <pc:spChg chg="mod">
          <ac:chgData name="locc3gr@gmail.com" userId="302a17571700e3a5" providerId="LiveId" clId="{4CA70CD9-75C2-4C8A-A3F6-57A4D9B313AC}" dt="2023-01-06T05:38:10.381" v="167" actId="20577"/>
          <ac:spMkLst>
            <pc:docMk/>
            <pc:sldMk cId="2958314684" sldId="256"/>
            <ac:spMk id="242" creationId="{5FF2194D-BE2B-4907-86C6-A1AC1C9E5EC9}"/>
          </ac:spMkLst>
        </pc:spChg>
        <pc:spChg chg="mod">
          <ac:chgData name="locc3gr@gmail.com" userId="302a17571700e3a5" providerId="LiveId" clId="{4CA70CD9-75C2-4C8A-A3F6-57A4D9B313AC}" dt="2023-01-06T05:38:07.947" v="165" actId="20577"/>
          <ac:spMkLst>
            <pc:docMk/>
            <pc:sldMk cId="2958314684" sldId="256"/>
            <ac:spMk id="251" creationId="{46798CD4-5576-4B38-B7D4-CA6AF9A50B7A}"/>
          </ac:spMkLst>
        </pc:spChg>
        <pc:spChg chg="mod">
          <ac:chgData name="locc3gr@gmail.com" userId="302a17571700e3a5" providerId="LiveId" clId="{4CA70CD9-75C2-4C8A-A3F6-57A4D9B313AC}" dt="2023-01-06T05:38:05.969" v="163" actId="20577"/>
          <ac:spMkLst>
            <pc:docMk/>
            <pc:sldMk cId="2958314684" sldId="256"/>
            <ac:spMk id="252" creationId="{5FF2194D-BE2B-4907-86C6-A1AC1C9E5EC9}"/>
          </ac:spMkLst>
        </pc:spChg>
      </pc:sldChg>
      <pc:sldChg chg="delSp modSp mod delAnim modAnim">
        <pc:chgData name="locc3gr@gmail.com" userId="302a17571700e3a5" providerId="LiveId" clId="{4CA70CD9-75C2-4C8A-A3F6-57A4D9B313AC}" dt="2023-01-06T05:41:01.148" v="279" actId="1038"/>
        <pc:sldMkLst>
          <pc:docMk/>
          <pc:sldMk cId="1872121195" sldId="257"/>
        </pc:sldMkLst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2" creationId="{0037C8D2-91A8-9877-73D6-F54EF4476F75}"/>
          </ac:spMkLst>
        </pc:spChg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3" creationId="{3AC3BB82-6ADD-BB39-79E0-C6DEF3BE288D}"/>
          </ac:spMkLst>
        </pc:spChg>
        <pc:spChg chg="del">
          <ac:chgData name="locc3gr@gmail.com" userId="302a17571700e3a5" providerId="LiveId" clId="{4CA70CD9-75C2-4C8A-A3F6-57A4D9B313AC}" dt="2023-01-06T05:40:56.906" v="254" actId="478"/>
          <ac:spMkLst>
            <pc:docMk/>
            <pc:sldMk cId="1872121195" sldId="257"/>
            <ac:spMk id="4" creationId="{4A297C4C-C946-15A7-82BA-D969D9081A7D}"/>
          </ac:spMkLst>
        </pc:spChg>
        <pc:spChg chg="del">
          <ac:chgData name="locc3gr@gmail.com" userId="302a17571700e3a5" providerId="LiveId" clId="{4CA70CD9-75C2-4C8A-A3F6-57A4D9B313AC}" dt="2023-01-06T05:40:56.906" v="254" actId="478"/>
          <ac:spMkLst>
            <pc:docMk/>
            <pc:sldMk cId="1872121195" sldId="257"/>
            <ac:spMk id="5" creationId="{A2B8D1A7-5AAC-F2D6-E642-A2FCD060502E}"/>
          </ac:spMkLst>
        </pc:spChg>
        <pc:spChg chg="del">
          <ac:chgData name="locc3gr@gmail.com" userId="302a17571700e3a5" providerId="LiveId" clId="{4CA70CD9-75C2-4C8A-A3F6-57A4D9B313AC}" dt="2023-01-06T05:40:56.906" v="254" actId="478"/>
          <ac:spMkLst>
            <pc:docMk/>
            <pc:sldMk cId="1872121195" sldId="257"/>
            <ac:spMk id="6" creationId="{84CA5921-4C56-4C35-2689-E4D55CA24C0E}"/>
          </ac:spMkLst>
        </pc:spChg>
        <pc:spChg chg="del">
          <ac:chgData name="locc3gr@gmail.com" userId="302a17571700e3a5" providerId="LiveId" clId="{4CA70CD9-75C2-4C8A-A3F6-57A4D9B313AC}" dt="2023-01-06T05:40:56.906" v="254" actId="478"/>
          <ac:spMkLst>
            <pc:docMk/>
            <pc:sldMk cId="1872121195" sldId="257"/>
            <ac:spMk id="9" creationId="{CD138CC7-AF75-EB70-BFD7-D38060049B74}"/>
          </ac:spMkLst>
        </pc:spChg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11" creationId="{0221DB76-7F2C-42A3-A927-475C39E693E0}"/>
          </ac:spMkLst>
        </pc:spChg>
        <pc:spChg chg="mod">
          <ac:chgData name="locc3gr@gmail.com" userId="302a17571700e3a5" providerId="LiveId" clId="{4CA70CD9-75C2-4C8A-A3F6-57A4D9B313AC}" dt="2023-01-06T05:40:32.905" v="221" actId="122"/>
          <ac:spMkLst>
            <pc:docMk/>
            <pc:sldMk cId="1872121195" sldId="257"/>
            <ac:spMk id="29" creationId="{79081DE3-25B1-4AC5-88E2-CA1A582D540E}"/>
          </ac:spMkLst>
        </pc:spChg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32" creationId="{B63E422B-70F3-44E6-9626-6465118873E0}"/>
          </ac:spMkLst>
        </pc:spChg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54" creationId="{55FE51F7-7B24-4A4A-8D9C-8AEE53BF7AB9}"/>
          </ac:spMkLst>
        </pc:spChg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55" creationId="{F94139EE-3B91-45F5-9EAB-4B3DEDD4EAD1}"/>
          </ac:spMkLst>
        </pc:spChg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57" creationId="{79DC2306-18A4-4D25-89F9-322ED89913A6}"/>
          </ac:spMkLst>
        </pc:spChg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58" creationId="{43A3519C-897D-4399-B468-322CC4AD5493}"/>
          </ac:spMkLst>
        </pc:spChg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65" creationId="{0221DB76-7F2C-42A3-A927-475C39E693E0}"/>
          </ac:spMkLst>
        </pc:spChg>
        <pc:spChg chg="mod">
          <ac:chgData name="locc3gr@gmail.com" userId="302a17571700e3a5" providerId="LiveId" clId="{4CA70CD9-75C2-4C8A-A3F6-57A4D9B313AC}" dt="2023-01-06T05:41:01.148" v="279" actId="1038"/>
          <ac:spMkLst>
            <pc:docMk/>
            <pc:sldMk cId="1872121195" sldId="257"/>
            <ac:spMk id="66" creationId="{B63E422B-70F3-44E6-9626-6465118873E0}"/>
          </ac:spMkLst>
        </pc:spChg>
      </pc:sldChg>
      <pc:sldChg chg="addSp modSp mod modAnim">
        <pc:chgData name="locc3gr@gmail.com" userId="302a17571700e3a5" providerId="LiveId" clId="{4CA70CD9-75C2-4C8A-A3F6-57A4D9B313AC}" dt="2023-01-06T05:42:43.735" v="347" actId="1038"/>
        <pc:sldMkLst>
          <pc:docMk/>
          <pc:sldMk cId="4280977009" sldId="261"/>
        </pc:sldMkLst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2" creationId="{D1A860F0-3FB4-25F9-CEDE-34601076659D}"/>
          </ac:spMkLst>
        </pc:spChg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3" creationId="{24963050-39B2-29BC-6E49-D4F12FB996A6}"/>
          </ac:spMkLst>
        </pc:spChg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4" creationId="{A56301D9-1FAD-A95B-9D1E-0EEE850AF7AD}"/>
          </ac:spMkLst>
        </pc:spChg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5" creationId="{90F004E5-6168-1ECC-5E33-7E7FA6B89323}"/>
          </ac:spMkLst>
        </pc:spChg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6" creationId="{07D88022-C659-722A-42B1-2534FB905A17}"/>
          </ac:spMkLst>
        </pc:spChg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9" creationId="{BFF61193-9D98-04BF-685B-54D0EA308521}"/>
          </ac:spMkLst>
        </pc:spChg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10" creationId="{9235DAD7-1B48-4BEF-5EE7-5F24D267EA92}"/>
          </ac:spMkLst>
        </pc:spChg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11" creationId="{A5F0BF16-AB6C-4AFF-341B-AE817065D865}"/>
          </ac:spMkLst>
        </pc:spChg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12" creationId="{0CC67CEE-A161-761B-7E14-71BC4D2A3DE7}"/>
          </ac:spMkLst>
        </pc:spChg>
        <pc:spChg chg="add 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13" creationId="{27C77FDE-2997-70EE-0738-883C55444A66}"/>
          </ac:spMkLst>
        </pc:spChg>
        <pc:spChg chg="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57" creationId="{6EC9969B-21CB-4D98-8627-337ABB761D81}"/>
          </ac:spMkLst>
        </pc:spChg>
        <pc:spChg chg="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58" creationId="{78069A1B-D926-4C5A-B89C-A303ADAD4239}"/>
          </ac:spMkLst>
        </pc:spChg>
        <pc:spChg chg="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59" creationId="{25117B70-0FC6-4C2D-91BD-44B574FE73BA}"/>
          </ac:spMkLst>
        </pc:spChg>
        <pc:spChg chg="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60" creationId="{BC6B0D28-E661-4560-AE7B-10549049C7B9}"/>
          </ac:spMkLst>
        </pc:spChg>
        <pc:spChg chg="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62" creationId="{1CD069B4-5CF6-458A-B83D-7557A574044E}"/>
          </ac:spMkLst>
        </pc:spChg>
        <pc:spChg chg="mod">
          <ac:chgData name="locc3gr@gmail.com" userId="302a17571700e3a5" providerId="LiveId" clId="{4CA70CD9-75C2-4C8A-A3F6-57A4D9B313AC}" dt="2023-01-06T05:42:43.735" v="347" actId="1038"/>
          <ac:spMkLst>
            <pc:docMk/>
            <pc:sldMk cId="4280977009" sldId="261"/>
            <ac:spMk id="65" creationId="{F4982626-B297-4298-81A0-46C7C0A1CACB}"/>
          </ac:spMkLst>
        </pc:spChg>
        <pc:spChg chg="mod">
          <ac:chgData name="locc3gr@gmail.com" userId="302a17571700e3a5" providerId="LiveId" clId="{4CA70CD9-75C2-4C8A-A3F6-57A4D9B313AC}" dt="2023-01-06T05:42:05.330" v="311" actId="122"/>
          <ac:spMkLst>
            <pc:docMk/>
            <pc:sldMk cId="4280977009" sldId="261"/>
            <ac:spMk id="78" creationId="{32846A3D-BAE2-4FFE-B054-AE802C1398BF}"/>
          </ac:spMkLst>
        </pc:spChg>
      </pc:sldChg>
      <pc:sldChg chg="addSp modSp mod modAnim">
        <pc:chgData name="locc3gr@gmail.com" userId="302a17571700e3a5" providerId="LiveId" clId="{4CA70CD9-75C2-4C8A-A3F6-57A4D9B313AC}" dt="2023-01-06T05:44:20.561" v="482" actId="5793"/>
        <pc:sldMkLst>
          <pc:docMk/>
          <pc:sldMk cId="2201281609" sldId="262"/>
        </pc:sldMkLst>
        <pc:spChg chg="add mod">
          <ac:chgData name="locc3gr@gmail.com" userId="302a17571700e3a5" providerId="LiveId" clId="{4CA70CD9-75C2-4C8A-A3F6-57A4D9B313AC}" dt="2023-01-06T05:44:07.436" v="456" actId="1037"/>
          <ac:spMkLst>
            <pc:docMk/>
            <pc:sldMk cId="2201281609" sldId="262"/>
            <ac:spMk id="2" creationId="{E3B478D2-EE0C-F1B7-3D03-7F54A03E42AF}"/>
          </ac:spMkLst>
        </pc:spChg>
        <pc:spChg chg="mod">
          <ac:chgData name="locc3gr@gmail.com" userId="302a17571700e3a5" providerId="LiveId" clId="{4CA70CD9-75C2-4C8A-A3F6-57A4D9B313AC}" dt="2023-01-06T05:43:55.274" v="430"/>
          <ac:spMkLst>
            <pc:docMk/>
            <pc:sldMk cId="2201281609" sldId="262"/>
            <ac:spMk id="3" creationId="{00000000-0000-0000-0000-000000000000}"/>
          </ac:spMkLst>
        </pc:spChg>
        <pc:spChg chg="add mod">
          <ac:chgData name="locc3gr@gmail.com" userId="302a17571700e3a5" providerId="LiveId" clId="{4CA70CD9-75C2-4C8A-A3F6-57A4D9B313AC}" dt="2023-01-06T05:44:20.561" v="482" actId="5793"/>
          <ac:spMkLst>
            <pc:docMk/>
            <pc:sldMk cId="2201281609" sldId="262"/>
            <ac:spMk id="4" creationId="{1D3B2BBE-2935-B45C-DC05-51F9F55C64F8}"/>
          </ac:spMkLst>
        </pc:spChg>
        <pc:spChg chg="mod">
          <ac:chgData name="locc3gr@gmail.com" userId="302a17571700e3a5" providerId="LiveId" clId="{4CA70CD9-75C2-4C8A-A3F6-57A4D9B313AC}" dt="2023-01-06T05:44:07.436" v="456" actId="1037"/>
          <ac:spMkLst>
            <pc:docMk/>
            <pc:sldMk cId="2201281609" sldId="262"/>
            <ac:spMk id="11" creationId="{56C7F922-027A-396A-352F-17A191FB5569}"/>
          </ac:spMkLst>
        </pc:spChg>
        <pc:spChg chg="mod">
          <ac:chgData name="locc3gr@gmail.com" userId="302a17571700e3a5" providerId="LiveId" clId="{4CA70CD9-75C2-4C8A-A3F6-57A4D9B313AC}" dt="2023-01-06T05:44:07.436" v="456" actId="1037"/>
          <ac:spMkLst>
            <pc:docMk/>
            <pc:sldMk cId="2201281609" sldId="262"/>
            <ac:spMk id="12" creationId="{38B62123-0DC9-3263-B009-40186D894BF1}"/>
          </ac:spMkLst>
        </pc:spChg>
        <pc:spChg chg="mod">
          <ac:chgData name="locc3gr@gmail.com" userId="302a17571700e3a5" providerId="LiveId" clId="{4CA70CD9-75C2-4C8A-A3F6-57A4D9B313AC}" dt="2023-01-06T05:44:09.926" v="458" actId="20577"/>
          <ac:spMkLst>
            <pc:docMk/>
            <pc:sldMk cId="2201281609" sldId="262"/>
            <ac:spMk id="13" creationId="{44D84B0D-A15C-435F-5EB9-B54F4C803462}"/>
          </ac:spMkLst>
        </pc:spChg>
        <pc:spChg chg="mod">
          <ac:chgData name="locc3gr@gmail.com" userId="302a17571700e3a5" providerId="LiveId" clId="{4CA70CD9-75C2-4C8A-A3F6-57A4D9B313AC}" dt="2023-01-06T05:44:14.294" v="471" actId="5793"/>
          <ac:spMkLst>
            <pc:docMk/>
            <pc:sldMk cId="2201281609" sldId="262"/>
            <ac:spMk id="14" creationId="{B772CAF2-7A0C-FDCC-AF97-C737F6D0A729}"/>
          </ac:spMkLst>
        </pc:spChg>
        <pc:spChg chg="mod">
          <ac:chgData name="locc3gr@gmail.com" userId="302a17571700e3a5" providerId="LiveId" clId="{4CA70CD9-75C2-4C8A-A3F6-57A4D9B313AC}" dt="2023-01-06T05:44:07.436" v="456" actId="1037"/>
          <ac:spMkLst>
            <pc:docMk/>
            <pc:sldMk cId="2201281609" sldId="262"/>
            <ac:spMk id="15" creationId="{EE26A495-BC68-138D-78EF-1BA558A0F46D}"/>
          </ac:spMkLst>
        </pc:spChg>
        <pc:spChg chg="mod">
          <ac:chgData name="locc3gr@gmail.com" userId="302a17571700e3a5" providerId="LiveId" clId="{4CA70CD9-75C2-4C8A-A3F6-57A4D9B313AC}" dt="2023-01-06T05:44:16.760" v="473" actId="20577"/>
          <ac:spMkLst>
            <pc:docMk/>
            <pc:sldMk cId="2201281609" sldId="262"/>
            <ac:spMk id="16" creationId="{F22DDC43-EDD2-8E58-89B7-D3A59CE48773}"/>
          </ac:spMkLst>
        </pc:spChg>
        <pc:spChg chg="mod">
          <ac:chgData name="locc3gr@gmail.com" userId="302a17571700e3a5" providerId="LiveId" clId="{4CA70CD9-75C2-4C8A-A3F6-57A4D9B313AC}" dt="2023-01-06T05:44:07.436" v="456" actId="1037"/>
          <ac:spMkLst>
            <pc:docMk/>
            <pc:sldMk cId="2201281609" sldId="262"/>
            <ac:spMk id="78" creationId="{727977B5-F189-4A81-8746-8651162923AF}"/>
          </ac:spMkLst>
        </pc:spChg>
        <pc:spChg chg="mod">
          <ac:chgData name="locc3gr@gmail.com" userId="302a17571700e3a5" providerId="LiveId" clId="{4CA70CD9-75C2-4C8A-A3F6-57A4D9B313AC}" dt="2023-01-06T05:44:18.466" v="475" actId="20577"/>
          <ac:spMkLst>
            <pc:docMk/>
            <pc:sldMk cId="2201281609" sldId="262"/>
            <ac:spMk id="99" creationId="{1A273D81-3FC5-40F3-8DBC-43408EECA659}"/>
          </ac:spMkLst>
        </pc:spChg>
      </pc:sldChg>
      <pc:sldChg chg="delSp modSp mod delAnim modAnim">
        <pc:chgData name="locc3gr@gmail.com" userId="302a17571700e3a5" providerId="LiveId" clId="{4CA70CD9-75C2-4C8A-A3F6-57A4D9B313AC}" dt="2023-01-06T05:43:46.745" v="427" actId="1038"/>
        <pc:sldMkLst>
          <pc:docMk/>
          <pc:sldMk cId="3630643583" sldId="263"/>
        </pc:sldMkLst>
        <pc:spChg chg="del">
          <ac:chgData name="locc3gr@gmail.com" userId="302a17571700e3a5" providerId="LiveId" clId="{4CA70CD9-75C2-4C8A-A3F6-57A4D9B313AC}" dt="2023-01-06T05:43:42.779" v="392" actId="478"/>
          <ac:spMkLst>
            <pc:docMk/>
            <pc:sldMk cId="3630643583" sldId="263"/>
            <ac:spMk id="2" creationId="{5D55B49D-A579-4296-245F-F2808CCF41BA}"/>
          </ac:spMkLst>
        </pc:spChg>
        <pc:spChg chg="del">
          <ac:chgData name="locc3gr@gmail.com" userId="302a17571700e3a5" providerId="LiveId" clId="{4CA70CD9-75C2-4C8A-A3F6-57A4D9B313AC}" dt="2023-01-06T05:43:42.779" v="392" actId="478"/>
          <ac:spMkLst>
            <pc:docMk/>
            <pc:sldMk cId="3630643583" sldId="263"/>
            <ac:spMk id="3" creationId="{56A16DF4-9C04-CE5A-469B-F2D4D293D51B}"/>
          </ac:spMkLst>
        </pc:spChg>
        <pc:spChg chg="del">
          <ac:chgData name="locc3gr@gmail.com" userId="302a17571700e3a5" providerId="LiveId" clId="{4CA70CD9-75C2-4C8A-A3F6-57A4D9B313AC}" dt="2023-01-06T05:43:42.779" v="392" actId="478"/>
          <ac:spMkLst>
            <pc:docMk/>
            <pc:sldMk cId="3630643583" sldId="263"/>
            <ac:spMk id="4" creationId="{55796114-3455-C318-78C7-470EBB76A1A8}"/>
          </ac:spMkLst>
        </pc:spChg>
        <pc:spChg chg="del">
          <ac:chgData name="locc3gr@gmail.com" userId="302a17571700e3a5" providerId="LiveId" clId="{4CA70CD9-75C2-4C8A-A3F6-57A4D9B313AC}" dt="2023-01-06T05:43:42.779" v="392" actId="478"/>
          <ac:spMkLst>
            <pc:docMk/>
            <pc:sldMk cId="3630643583" sldId="263"/>
            <ac:spMk id="5" creationId="{90E3A6FD-623D-BB84-9EC1-50CF5D3CB032}"/>
          </ac:spMkLst>
        </pc:spChg>
        <pc:spChg chg="del">
          <ac:chgData name="locc3gr@gmail.com" userId="302a17571700e3a5" providerId="LiveId" clId="{4CA70CD9-75C2-4C8A-A3F6-57A4D9B313AC}" dt="2023-01-06T05:43:42.779" v="392" actId="478"/>
          <ac:spMkLst>
            <pc:docMk/>
            <pc:sldMk cId="3630643583" sldId="263"/>
            <ac:spMk id="6" creationId="{E405EA42-120F-34BE-A1B6-2E0930515657}"/>
          </ac:spMkLst>
        </pc:spChg>
        <pc:spChg chg="del">
          <ac:chgData name="locc3gr@gmail.com" userId="302a17571700e3a5" providerId="LiveId" clId="{4CA70CD9-75C2-4C8A-A3F6-57A4D9B313AC}" dt="2023-01-06T05:43:42.779" v="392" actId="478"/>
          <ac:spMkLst>
            <pc:docMk/>
            <pc:sldMk cId="3630643583" sldId="263"/>
            <ac:spMk id="9" creationId="{0289986C-6CDB-FA23-D155-A5A02D43E23C}"/>
          </ac:spMkLst>
        </pc:spChg>
        <pc:spChg chg="mod">
          <ac:chgData name="locc3gr@gmail.com" userId="302a17571700e3a5" providerId="LiveId" clId="{4CA70CD9-75C2-4C8A-A3F6-57A4D9B313AC}" dt="2023-01-06T05:43:30.652" v="383" actId="122"/>
          <ac:spMkLst>
            <pc:docMk/>
            <pc:sldMk cId="3630643583" sldId="263"/>
            <ac:spMk id="78" creationId="{32846A3D-BAE2-4FFE-B054-AE802C1398BF}"/>
          </ac:spMkLst>
        </pc:spChg>
        <pc:spChg chg="mod">
          <ac:chgData name="locc3gr@gmail.com" userId="302a17571700e3a5" providerId="LiveId" clId="{4CA70CD9-75C2-4C8A-A3F6-57A4D9B313AC}" dt="2023-01-06T05:43:46.745" v="427" actId="1038"/>
          <ac:spMkLst>
            <pc:docMk/>
            <pc:sldMk cId="3630643583" sldId="263"/>
            <ac:spMk id="96" creationId="{6F40FFA8-451A-4BC0-BD18-CD55C51FC9A2}"/>
          </ac:spMkLst>
        </pc:spChg>
        <pc:spChg chg="del">
          <ac:chgData name="locc3gr@gmail.com" userId="302a17571700e3a5" providerId="LiveId" clId="{4CA70CD9-75C2-4C8A-A3F6-57A4D9B313AC}" dt="2023-01-06T05:43:42.779" v="392" actId="478"/>
          <ac:spMkLst>
            <pc:docMk/>
            <pc:sldMk cId="3630643583" sldId="263"/>
            <ac:spMk id="97" creationId="{6F40FFA8-451A-4BC0-BD18-CD55C51FC9A2}"/>
          </ac:spMkLst>
        </pc:spChg>
        <pc:spChg chg="mod">
          <ac:chgData name="locc3gr@gmail.com" userId="302a17571700e3a5" providerId="LiveId" clId="{4CA70CD9-75C2-4C8A-A3F6-57A4D9B313AC}" dt="2023-01-06T05:43:46.745" v="427" actId="1038"/>
          <ac:spMkLst>
            <pc:docMk/>
            <pc:sldMk cId="3630643583" sldId="263"/>
            <ac:spMk id="98" creationId="{FF091EC5-DEE3-4725-BA96-0C98047169DD}"/>
          </ac:spMkLst>
        </pc:spChg>
        <pc:spChg chg="del">
          <ac:chgData name="locc3gr@gmail.com" userId="302a17571700e3a5" providerId="LiveId" clId="{4CA70CD9-75C2-4C8A-A3F6-57A4D9B313AC}" dt="2023-01-06T05:43:42.779" v="392" actId="478"/>
          <ac:spMkLst>
            <pc:docMk/>
            <pc:sldMk cId="3630643583" sldId="263"/>
            <ac:spMk id="99" creationId="{FF091EC5-DEE3-4725-BA96-0C98047169DD}"/>
          </ac:spMkLst>
        </pc:spChg>
        <pc:spChg chg="mod">
          <ac:chgData name="locc3gr@gmail.com" userId="302a17571700e3a5" providerId="LiveId" clId="{4CA70CD9-75C2-4C8A-A3F6-57A4D9B313AC}" dt="2023-01-06T05:43:46.745" v="427" actId="1038"/>
          <ac:spMkLst>
            <pc:docMk/>
            <pc:sldMk cId="3630643583" sldId="263"/>
            <ac:spMk id="102" creationId="{A6C41A5A-F1F3-479E-886F-F6915960E5FC}"/>
          </ac:spMkLst>
        </pc:spChg>
        <pc:spChg chg="mod">
          <ac:chgData name="locc3gr@gmail.com" userId="302a17571700e3a5" providerId="LiveId" clId="{4CA70CD9-75C2-4C8A-A3F6-57A4D9B313AC}" dt="2023-01-06T05:43:46.745" v="427" actId="1038"/>
          <ac:spMkLst>
            <pc:docMk/>
            <pc:sldMk cId="3630643583" sldId="263"/>
            <ac:spMk id="103" creationId="{6CE2AC29-8488-4255-8CC5-B05EF8ED2BCC}"/>
          </ac:spMkLst>
        </pc:spChg>
        <pc:spChg chg="mod">
          <ac:chgData name="locc3gr@gmail.com" userId="302a17571700e3a5" providerId="LiveId" clId="{4CA70CD9-75C2-4C8A-A3F6-57A4D9B313AC}" dt="2023-01-06T05:43:46.745" v="427" actId="1038"/>
          <ac:spMkLst>
            <pc:docMk/>
            <pc:sldMk cId="3630643583" sldId="263"/>
            <ac:spMk id="108" creationId="{6F40FFA8-451A-4BC0-BD18-CD55C51FC9A2}"/>
          </ac:spMkLst>
        </pc:spChg>
        <pc:spChg chg="mod">
          <ac:chgData name="locc3gr@gmail.com" userId="302a17571700e3a5" providerId="LiveId" clId="{4CA70CD9-75C2-4C8A-A3F6-57A4D9B313AC}" dt="2023-01-06T05:43:46.745" v="427" actId="1038"/>
          <ac:spMkLst>
            <pc:docMk/>
            <pc:sldMk cId="3630643583" sldId="263"/>
            <ac:spMk id="110" creationId="{A6C41A5A-F1F3-479E-886F-F6915960E5FC}"/>
          </ac:spMkLst>
        </pc:spChg>
        <pc:spChg chg="mod">
          <ac:chgData name="locc3gr@gmail.com" userId="302a17571700e3a5" providerId="LiveId" clId="{4CA70CD9-75C2-4C8A-A3F6-57A4D9B313AC}" dt="2023-01-06T05:43:46.745" v="427" actId="1038"/>
          <ac:spMkLst>
            <pc:docMk/>
            <pc:sldMk cId="3630643583" sldId="263"/>
            <ac:spMk id="112" creationId="{FF091EC5-DEE3-4725-BA96-0C98047169DD}"/>
          </ac:spMkLst>
        </pc:spChg>
        <pc:spChg chg="mod">
          <ac:chgData name="locc3gr@gmail.com" userId="302a17571700e3a5" providerId="LiveId" clId="{4CA70CD9-75C2-4C8A-A3F6-57A4D9B313AC}" dt="2023-01-06T05:43:46.745" v="427" actId="1038"/>
          <ac:spMkLst>
            <pc:docMk/>
            <pc:sldMk cId="3630643583" sldId="263"/>
            <ac:spMk id="113" creationId="{6CE2AC29-8488-4255-8CC5-B05EF8ED2BCC}"/>
          </ac:spMkLst>
        </pc:spChg>
      </pc:sldChg>
      <pc:sldChg chg="addSp modSp mod modAnim">
        <pc:chgData name="locc3gr@gmail.com" userId="302a17571700e3a5" providerId="LiveId" clId="{4CA70CD9-75C2-4C8A-A3F6-57A4D9B313AC}" dt="2023-01-06T05:41:51.915" v="307" actId="20577"/>
        <pc:sldMkLst>
          <pc:docMk/>
          <pc:sldMk cId="785940671" sldId="265"/>
        </pc:sldMkLst>
        <pc:spChg chg="add mod">
          <ac:chgData name="locc3gr@gmail.com" userId="302a17571700e3a5" providerId="LiveId" clId="{4CA70CD9-75C2-4C8A-A3F6-57A4D9B313AC}" dt="2023-01-06T05:41:44.752" v="299" actId="1076"/>
          <ac:spMkLst>
            <pc:docMk/>
            <pc:sldMk cId="785940671" sldId="265"/>
            <ac:spMk id="2" creationId="{C240A5A5-05C7-A3BD-8A87-87882832A746}"/>
          </ac:spMkLst>
        </pc:spChg>
        <pc:spChg chg="add mod">
          <ac:chgData name="locc3gr@gmail.com" userId="302a17571700e3a5" providerId="LiveId" clId="{4CA70CD9-75C2-4C8A-A3F6-57A4D9B313AC}" dt="2023-01-06T05:41:47.358" v="301" actId="20577"/>
          <ac:spMkLst>
            <pc:docMk/>
            <pc:sldMk cId="785940671" sldId="265"/>
            <ac:spMk id="3" creationId="{5AE7740A-D9B7-4E32-E86A-FDA20DC45E76}"/>
          </ac:spMkLst>
        </pc:spChg>
        <pc:spChg chg="add mod">
          <ac:chgData name="locc3gr@gmail.com" userId="302a17571700e3a5" providerId="LiveId" clId="{4CA70CD9-75C2-4C8A-A3F6-57A4D9B313AC}" dt="2023-01-06T05:41:44.752" v="299" actId="1076"/>
          <ac:spMkLst>
            <pc:docMk/>
            <pc:sldMk cId="785940671" sldId="265"/>
            <ac:spMk id="4" creationId="{6595A3AF-5CF6-EB82-FDA0-F9DB8BBB0BC3}"/>
          </ac:spMkLst>
        </pc:spChg>
        <pc:spChg chg="add mod">
          <ac:chgData name="locc3gr@gmail.com" userId="302a17571700e3a5" providerId="LiveId" clId="{4CA70CD9-75C2-4C8A-A3F6-57A4D9B313AC}" dt="2023-01-06T05:41:49.394" v="305" actId="20577"/>
          <ac:spMkLst>
            <pc:docMk/>
            <pc:sldMk cId="785940671" sldId="265"/>
            <ac:spMk id="5" creationId="{7A1F0D60-449C-98F0-208C-335C4CCC1F58}"/>
          </ac:spMkLst>
        </pc:spChg>
        <pc:spChg chg="add mod">
          <ac:chgData name="locc3gr@gmail.com" userId="302a17571700e3a5" providerId="LiveId" clId="{4CA70CD9-75C2-4C8A-A3F6-57A4D9B313AC}" dt="2023-01-06T05:41:44.752" v="299" actId="1076"/>
          <ac:spMkLst>
            <pc:docMk/>
            <pc:sldMk cId="785940671" sldId="265"/>
            <ac:spMk id="6" creationId="{B88F7DBA-FFA5-4366-6E6E-3D8642E8B10F}"/>
          </ac:spMkLst>
        </pc:spChg>
        <pc:spChg chg="add mod">
          <ac:chgData name="locc3gr@gmail.com" userId="302a17571700e3a5" providerId="LiveId" clId="{4CA70CD9-75C2-4C8A-A3F6-57A4D9B313AC}" dt="2023-01-06T05:41:51.915" v="307" actId="20577"/>
          <ac:spMkLst>
            <pc:docMk/>
            <pc:sldMk cId="785940671" sldId="265"/>
            <ac:spMk id="9" creationId="{25C3F80E-D6A0-4405-3BB8-A0EF40DFB846}"/>
          </ac:spMkLst>
        </pc:spChg>
        <pc:spChg chg="mod">
          <ac:chgData name="locc3gr@gmail.com" userId="302a17571700e3a5" providerId="LiveId" clId="{4CA70CD9-75C2-4C8A-A3F6-57A4D9B313AC}" dt="2023-01-06T05:41:44.752" v="299" actId="1076"/>
          <ac:spMkLst>
            <pc:docMk/>
            <pc:sldMk cId="785940671" sldId="265"/>
            <ac:spMk id="39" creationId="{A69446C8-8AE1-4684-80C5-705063A5E993}"/>
          </ac:spMkLst>
        </pc:spChg>
        <pc:spChg chg="mod">
          <ac:chgData name="locc3gr@gmail.com" userId="302a17571700e3a5" providerId="LiveId" clId="{4CA70CD9-75C2-4C8A-A3F6-57A4D9B313AC}" dt="2023-01-06T05:41:44.752" v="299" actId="1076"/>
          <ac:spMkLst>
            <pc:docMk/>
            <pc:sldMk cId="785940671" sldId="265"/>
            <ac:spMk id="48" creationId="{1A2132AA-48E4-495E-A5D0-6D2BBB8C76E1}"/>
          </ac:spMkLst>
        </pc:spChg>
        <pc:spChg chg="mod">
          <ac:chgData name="locc3gr@gmail.com" userId="302a17571700e3a5" providerId="LiveId" clId="{4CA70CD9-75C2-4C8A-A3F6-57A4D9B313AC}" dt="2023-01-06T05:41:20.040" v="283" actId="122"/>
          <ac:spMkLst>
            <pc:docMk/>
            <pc:sldMk cId="785940671" sldId="265"/>
            <ac:spMk id="78" creationId="{32846A3D-BAE2-4FFE-B054-AE802C1398BF}"/>
          </ac:spMkLst>
        </pc:spChg>
        <pc:spChg chg="mod">
          <ac:chgData name="locc3gr@gmail.com" userId="302a17571700e3a5" providerId="LiveId" clId="{4CA70CD9-75C2-4C8A-A3F6-57A4D9B313AC}" dt="2023-01-06T05:41:44.752" v="299" actId="1076"/>
          <ac:spMkLst>
            <pc:docMk/>
            <pc:sldMk cId="785940671" sldId="265"/>
            <ac:spMk id="92" creationId="{A69446C8-8AE1-4684-80C5-705063A5E993}"/>
          </ac:spMkLst>
        </pc:spChg>
        <pc:spChg chg="mod">
          <ac:chgData name="locc3gr@gmail.com" userId="302a17571700e3a5" providerId="LiveId" clId="{4CA70CD9-75C2-4C8A-A3F6-57A4D9B313AC}" dt="2023-01-06T05:41:44.752" v="299" actId="1076"/>
          <ac:spMkLst>
            <pc:docMk/>
            <pc:sldMk cId="785940671" sldId="265"/>
            <ac:spMk id="94" creationId="{1A2132AA-48E4-495E-A5D0-6D2BBB8C76E1}"/>
          </ac:spMkLst>
        </pc:spChg>
        <pc:spChg chg="mod">
          <ac:chgData name="locc3gr@gmail.com" userId="302a17571700e3a5" providerId="LiveId" clId="{4CA70CD9-75C2-4C8A-A3F6-57A4D9B313AC}" dt="2023-01-06T05:41:44.752" v="299" actId="1076"/>
          <ac:spMkLst>
            <pc:docMk/>
            <pc:sldMk cId="785940671" sldId="265"/>
            <ac:spMk id="95" creationId="{A69446C8-8AE1-4684-80C5-705063A5E993}"/>
          </ac:spMkLst>
        </pc:spChg>
        <pc:spChg chg="mod">
          <ac:chgData name="locc3gr@gmail.com" userId="302a17571700e3a5" providerId="LiveId" clId="{4CA70CD9-75C2-4C8A-A3F6-57A4D9B313AC}" dt="2023-01-06T05:41:44.752" v="299" actId="1076"/>
          <ac:spMkLst>
            <pc:docMk/>
            <pc:sldMk cId="785940671" sldId="265"/>
            <ac:spMk id="96" creationId="{1A2132AA-48E4-495E-A5D0-6D2BBB8C76E1}"/>
          </ac:spMkLst>
        </pc:spChg>
      </pc:sldChg>
      <pc:sldChg chg="delSp modSp mod delAnim modAnim">
        <pc:chgData name="locc3gr@gmail.com" userId="302a17571700e3a5" providerId="LiveId" clId="{4CA70CD9-75C2-4C8A-A3F6-57A4D9B313AC}" dt="2023-01-06T05:44:45.879" v="515" actId="1038"/>
        <pc:sldMkLst>
          <pc:docMk/>
          <pc:sldMk cId="735619321" sldId="266"/>
        </pc:sldMkLst>
        <pc:spChg chg="mod">
          <ac:chgData name="locc3gr@gmail.com" userId="302a17571700e3a5" providerId="LiveId" clId="{4CA70CD9-75C2-4C8A-A3F6-57A4D9B313AC}" dt="2023-01-06T05:44:45.879" v="515" actId="1038"/>
          <ac:spMkLst>
            <pc:docMk/>
            <pc:sldMk cId="735619321" sldId="266"/>
            <ac:spMk id="37" creationId="{6F40FFA8-451A-4BC0-BD18-CD55C51FC9A2}"/>
          </ac:spMkLst>
        </pc:spChg>
        <pc:spChg chg="mod">
          <ac:chgData name="locc3gr@gmail.com" userId="302a17571700e3a5" providerId="LiveId" clId="{4CA70CD9-75C2-4C8A-A3F6-57A4D9B313AC}" dt="2023-01-06T05:44:45.879" v="515" actId="1038"/>
          <ac:spMkLst>
            <pc:docMk/>
            <pc:sldMk cId="735619321" sldId="266"/>
            <ac:spMk id="39" creationId="{A6C41A5A-F1F3-479E-886F-F6915960E5FC}"/>
          </ac:spMkLst>
        </pc:spChg>
        <pc:spChg chg="mod">
          <ac:chgData name="locc3gr@gmail.com" userId="302a17571700e3a5" providerId="LiveId" clId="{4CA70CD9-75C2-4C8A-A3F6-57A4D9B313AC}" dt="2023-01-06T05:44:45.879" v="515" actId="1038"/>
          <ac:spMkLst>
            <pc:docMk/>
            <pc:sldMk cId="735619321" sldId="266"/>
            <ac:spMk id="50" creationId="{FF091EC5-DEE3-4725-BA96-0C98047169DD}"/>
          </ac:spMkLst>
        </pc:spChg>
        <pc:spChg chg="mod">
          <ac:chgData name="locc3gr@gmail.com" userId="302a17571700e3a5" providerId="LiveId" clId="{4CA70CD9-75C2-4C8A-A3F6-57A4D9B313AC}" dt="2023-01-06T05:44:45.879" v="515" actId="1038"/>
          <ac:spMkLst>
            <pc:docMk/>
            <pc:sldMk cId="735619321" sldId="266"/>
            <ac:spMk id="51" creationId="{6CE2AC29-8488-4255-8CC5-B05EF8ED2BCC}"/>
          </ac:spMkLst>
        </pc:spChg>
        <pc:spChg chg="mod">
          <ac:chgData name="locc3gr@gmail.com" userId="302a17571700e3a5" providerId="LiveId" clId="{4CA70CD9-75C2-4C8A-A3F6-57A4D9B313AC}" dt="2023-01-06T05:44:28.635" v="486" actId="122"/>
          <ac:spMkLst>
            <pc:docMk/>
            <pc:sldMk cId="735619321" sldId="266"/>
            <ac:spMk id="78" creationId="{32846A3D-BAE2-4FFE-B054-AE802C1398BF}"/>
          </ac:spMkLst>
        </pc:spChg>
        <pc:spChg chg="mod">
          <ac:chgData name="locc3gr@gmail.com" userId="302a17571700e3a5" providerId="LiveId" clId="{4CA70CD9-75C2-4C8A-A3F6-57A4D9B313AC}" dt="2023-01-06T05:44:45.879" v="515" actId="1038"/>
          <ac:spMkLst>
            <pc:docMk/>
            <pc:sldMk cId="735619321" sldId="266"/>
            <ac:spMk id="96" creationId="{03CD02AD-A0B0-4461-82E4-ADE45F3505A9}"/>
          </ac:spMkLst>
        </pc:spChg>
        <pc:spChg chg="mod">
          <ac:chgData name="locc3gr@gmail.com" userId="302a17571700e3a5" providerId="LiveId" clId="{4CA70CD9-75C2-4C8A-A3F6-57A4D9B313AC}" dt="2023-01-06T05:44:45.879" v="515" actId="1038"/>
          <ac:spMkLst>
            <pc:docMk/>
            <pc:sldMk cId="735619321" sldId="266"/>
            <ac:spMk id="97" creationId="{7D7392F9-B328-40CF-A436-C3974F476E3C}"/>
          </ac:spMkLst>
        </pc:spChg>
        <pc:spChg chg="mod">
          <ac:chgData name="locc3gr@gmail.com" userId="302a17571700e3a5" providerId="LiveId" clId="{4CA70CD9-75C2-4C8A-A3F6-57A4D9B313AC}" dt="2023-01-06T05:44:45.879" v="515" actId="1038"/>
          <ac:spMkLst>
            <pc:docMk/>
            <pc:sldMk cId="735619321" sldId="266"/>
            <ac:spMk id="99" creationId="{03CD02AD-A0B0-4461-82E4-ADE45F3505A9}"/>
          </ac:spMkLst>
        </pc:spChg>
        <pc:spChg chg="mod">
          <ac:chgData name="locc3gr@gmail.com" userId="302a17571700e3a5" providerId="LiveId" clId="{4CA70CD9-75C2-4C8A-A3F6-57A4D9B313AC}" dt="2023-01-06T05:44:45.879" v="515" actId="1038"/>
          <ac:spMkLst>
            <pc:docMk/>
            <pc:sldMk cId="735619321" sldId="266"/>
            <ac:spMk id="101" creationId="{7D7392F9-B328-40CF-A436-C3974F476E3C}"/>
          </ac:spMkLst>
        </pc:spChg>
        <pc:spChg chg="del">
          <ac:chgData name="locc3gr@gmail.com" userId="302a17571700e3a5" providerId="LiveId" clId="{4CA70CD9-75C2-4C8A-A3F6-57A4D9B313AC}" dt="2023-01-06T05:44:42.595" v="497" actId="478"/>
          <ac:spMkLst>
            <pc:docMk/>
            <pc:sldMk cId="735619321" sldId="266"/>
            <ac:spMk id="104" creationId="{03CD02AD-A0B0-4461-82E4-ADE45F3505A9}"/>
          </ac:spMkLst>
        </pc:spChg>
        <pc:spChg chg="del">
          <ac:chgData name="locc3gr@gmail.com" userId="302a17571700e3a5" providerId="LiveId" clId="{4CA70CD9-75C2-4C8A-A3F6-57A4D9B313AC}" dt="2023-01-06T05:44:42.595" v="497" actId="478"/>
          <ac:spMkLst>
            <pc:docMk/>
            <pc:sldMk cId="735619321" sldId="266"/>
            <ac:spMk id="105" creationId="{7D7392F9-B328-40CF-A436-C3974F476E3C}"/>
          </ac:spMkLst>
        </pc:spChg>
      </pc:sldChg>
      <pc:sldChg chg="modSp mod modAnim">
        <pc:chgData name="locc3gr@gmail.com" userId="302a17571700e3a5" providerId="LiveId" clId="{4CA70CD9-75C2-4C8A-A3F6-57A4D9B313AC}" dt="2023-01-06T05:43:10.617" v="377" actId="5793"/>
        <pc:sldMkLst>
          <pc:docMk/>
          <pc:sldMk cId="2247564084" sldId="267"/>
        </pc:sldMkLst>
        <pc:spChg chg="mod">
          <ac:chgData name="locc3gr@gmail.com" userId="302a17571700e3a5" providerId="LiveId" clId="{4CA70CD9-75C2-4C8A-A3F6-57A4D9B313AC}" dt="2023-01-06T05:42:52.988" v="351" actId="122"/>
          <ac:spMkLst>
            <pc:docMk/>
            <pc:sldMk cId="2247564084" sldId="267"/>
            <ac:spMk id="78" creationId="{32846A3D-BAE2-4FFE-B054-AE802C1398BF}"/>
          </ac:spMkLst>
        </pc:spChg>
        <pc:spChg chg="mod">
          <ac:chgData name="locc3gr@gmail.com" userId="302a17571700e3a5" providerId="LiveId" clId="{4CA70CD9-75C2-4C8A-A3F6-57A4D9B313AC}" dt="2023-01-06T05:43:02.876" v="364" actId="20577"/>
          <ac:spMkLst>
            <pc:docMk/>
            <pc:sldMk cId="2247564084" sldId="267"/>
            <ac:spMk id="97" creationId="{7D7392F9-B328-40CF-A436-C3974F476E3C}"/>
          </ac:spMkLst>
        </pc:spChg>
        <pc:spChg chg="mod">
          <ac:chgData name="locc3gr@gmail.com" userId="302a17571700e3a5" providerId="LiveId" clId="{4CA70CD9-75C2-4C8A-A3F6-57A4D9B313AC}" dt="2023-01-06T05:42:56.283" v="353" actId="20577"/>
          <ac:spMkLst>
            <pc:docMk/>
            <pc:sldMk cId="2247564084" sldId="267"/>
            <ac:spMk id="100" creationId="{7D7392F9-B328-40CF-A436-C3974F476E3C}"/>
          </ac:spMkLst>
        </pc:spChg>
        <pc:spChg chg="mod">
          <ac:chgData name="locc3gr@gmail.com" userId="302a17571700e3a5" providerId="LiveId" clId="{4CA70CD9-75C2-4C8A-A3F6-57A4D9B313AC}" dt="2023-01-06T05:42:59.073" v="360" actId="20577"/>
          <ac:spMkLst>
            <pc:docMk/>
            <pc:sldMk cId="2247564084" sldId="267"/>
            <ac:spMk id="101" creationId="{FF091EC5-DEE3-4725-BA96-0C98047169DD}"/>
          </ac:spMkLst>
        </pc:spChg>
        <pc:spChg chg="mod">
          <ac:chgData name="locc3gr@gmail.com" userId="302a17571700e3a5" providerId="LiveId" clId="{4CA70CD9-75C2-4C8A-A3F6-57A4D9B313AC}" dt="2023-01-06T05:43:10.617" v="377" actId="5793"/>
          <ac:spMkLst>
            <pc:docMk/>
            <pc:sldMk cId="2247564084" sldId="267"/>
            <ac:spMk id="103" creationId="{7D7392F9-B328-40CF-A436-C3974F476E3C}"/>
          </ac:spMkLst>
        </pc:spChg>
        <pc:spChg chg="mod">
          <ac:chgData name="locc3gr@gmail.com" userId="302a17571700e3a5" providerId="LiveId" clId="{4CA70CD9-75C2-4C8A-A3F6-57A4D9B313AC}" dt="2023-01-06T05:43:00.544" v="362" actId="20577"/>
          <ac:spMkLst>
            <pc:docMk/>
            <pc:sldMk cId="2247564084" sldId="267"/>
            <ac:spMk id="106" creationId="{7D7392F9-B328-40CF-A436-C3974F476E3C}"/>
          </ac:spMkLst>
        </pc:spChg>
        <pc:spChg chg="mod">
          <ac:chgData name="locc3gr@gmail.com" userId="302a17571700e3a5" providerId="LiveId" clId="{4CA70CD9-75C2-4C8A-A3F6-57A4D9B313AC}" dt="2023-01-06T05:43:04.845" v="366" actId="20577"/>
          <ac:spMkLst>
            <pc:docMk/>
            <pc:sldMk cId="2247564084" sldId="267"/>
            <ac:spMk id="108" creationId="{7D7392F9-B328-40CF-A436-C3974F476E3C}"/>
          </ac:spMkLst>
        </pc:spChg>
        <pc:spChg chg="mod">
          <ac:chgData name="locc3gr@gmail.com" userId="302a17571700e3a5" providerId="LiveId" clId="{4CA70CD9-75C2-4C8A-A3F6-57A4D9B313AC}" dt="2023-01-06T05:43:06.629" v="368" actId="20577"/>
          <ac:spMkLst>
            <pc:docMk/>
            <pc:sldMk cId="2247564084" sldId="267"/>
            <ac:spMk id="109" creationId="{FF091EC5-DEE3-4725-BA96-0C98047169DD}"/>
          </ac:spMkLst>
        </pc:spChg>
        <pc:spChg chg="mod">
          <ac:chgData name="locc3gr@gmail.com" userId="302a17571700e3a5" providerId="LiveId" clId="{4CA70CD9-75C2-4C8A-A3F6-57A4D9B313AC}" dt="2023-01-06T05:43:08.228" v="370" actId="20577"/>
          <ac:spMkLst>
            <pc:docMk/>
            <pc:sldMk cId="2247564084" sldId="267"/>
            <ac:spMk id="111" creationId="{7D7392F9-B328-40CF-A436-C3974F476E3C}"/>
          </ac:spMkLst>
        </pc:spChg>
      </pc:sldChg>
      <pc:sldChg chg="modSp">
        <pc:chgData name="locc3gr@gmail.com" userId="302a17571700e3a5" providerId="LiveId" clId="{4CA70CD9-75C2-4C8A-A3F6-57A4D9B313AC}" dt="2023-01-06T05:33:44.069" v="78" actId="20577"/>
        <pc:sldMkLst>
          <pc:docMk/>
          <pc:sldMk cId="135396325" sldId="268"/>
        </pc:sldMkLst>
        <pc:spChg chg="mod">
          <ac:chgData name="locc3gr@gmail.com" userId="302a17571700e3a5" providerId="LiveId" clId="{4CA70CD9-75C2-4C8A-A3F6-57A4D9B313AC}" dt="2023-01-06T05:33:44.069" v="78" actId="20577"/>
          <ac:spMkLst>
            <pc:docMk/>
            <pc:sldMk cId="135396325" sldId="268"/>
            <ac:spMk id="16" creationId="{65DA152C-4C6C-4037-B246-7F8E64CF95AF}"/>
          </ac:spMkLst>
        </pc:spChg>
      </pc:sldChg>
      <pc:sldChg chg="delSp modSp mod delAnim modAnim">
        <pc:chgData name="locc3gr@gmail.com" userId="302a17571700e3a5" providerId="LiveId" clId="{4CA70CD9-75C2-4C8A-A3F6-57A4D9B313AC}" dt="2023-01-06T05:45:12.844" v="532" actId="1076"/>
        <pc:sldMkLst>
          <pc:docMk/>
          <pc:sldMk cId="3757489604" sldId="269"/>
        </pc:sldMkLst>
        <pc:spChg chg="del">
          <ac:chgData name="locc3gr@gmail.com" userId="302a17571700e3a5" providerId="LiveId" clId="{4CA70CD9-75C2-4C8A-A3F6-57A4D9B313AC}" dt="2023-01-06T05:45:08.242" v="531" actId="478"/>
          <ac:spMkLst>
            <pc:docMk/>
            <pc:sldMk cId="3757489604" sldId="269"/>
            <ac:spMk id="2" creationId="{026462DF-95A2-CB5C-FA96-7DC17C6C698F}"/>
          </ac:spMkLst>
        </pc:spChg>
        <pc:spChg chg="del">
          <ac:chgData name="locc3gr@gmail.com" userId="302a17571700e3a5" providerId="LiveId" clId="{4CA70CD9-75C2-4C8A-A3F6-57A4D9B313AC}" dt="2023-01-06T05:45:08.242" v="531" actId="478"/>
          <ac:spMkLst>
            <pc:docMk/>
            <pc:sldMk cId="3757489604" sldId="269"/>
            <ac:spMk id="3" creationId="{BD9DD2F8-8FC9-4004-A43A-0A79ED369DC9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4" creationId="{166ECF97-839C-C3DD-A818-94D394D27C98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5" creationId="{86C5B6E3-BF29-8D5C-CA57-AC8CDBBFBCDF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6" creationId="{24DB6CA0-7613-5CC5-969F-C13E99B86AE7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9" creationId="{129BEC0B-03A2-0FD5-9506-5C3AE4EF5CAB}"/>
          </ac:spMkLst>
        </pc:spChg>
        <pc:spChg chg="del">
          <ac:chgData name="locc3gr@gmail.com" userId="302a17571700e3a5" providerId="LiveId" clId="{4CA70CD9-75C2-4C8A-A3F6-57A4D9B313AC}" dt="2023-01-06T05:45:08.242" v="531" actId="478"/>
          <ac:spMkLst>
            <pc:docMk/>
            <pc:sldMk cId="3757489604" sldId="269"/>
            <ac:spMk id="10" creationId="{2A0FF127-F425-E54D-7E8C-BC8DA09411F4}"/>
          </ac:spMkLst>
        </pc:spChg>
        <pc:spChg chg="del">
          <ac:chgData name="locc3gr@gmail.com" userId="302a17571700e3a5" providerId="LiveId" clId="{4CA70CD9-75C2-4C8A-A3F6-57A4D9B313AC}" dt="2023-01-06T05:45:08.242" v="531" actId="478"/>
          <ac:spMkLst>
            <pc:docMk/>
            <pc:sldMk cId="3757489604" sldId="269"/>
            <ac:spMk id="11" creationId="{DB10073D-D558-59BE-6C3A-80DEF0B000C0}"/>
          </ac:spMkLst>
        </pc:spChg>
        <pc:spChg chg="del">
          <ac:chgData name="locc3gr@gmail.com" userId="302a17571700e3a5" providerId="LiveId" clId="{4CA70CD9-75C2-4C8A-A3F6-57A4D9B313AC}" dt="2023-01-06T05:45:08.242" v="531" actId="478"/>
          <ac:spMkLst>
            <pc:docMk/>
            <pc:sldMk cId="3757489604" sldId="269"/>
            <ac:spMk id="12" creationId="{ADEA3EF7-00D9-A428-33EB-8320CE227AE7}"/>
          </ac:spMkLst>
        </pc:spChg>
        <pc:spChg chg="del">
          <ac:chgData name="locc3gr@gmail.com" userId="302a17571700e3a5" providerId="LiveId" clId="{4CA70CD9-75C2-4C8A-A3F6-57A4D9B313AC}" dt="2023-01-06T05:45:08.242" v="531" actId="478"/>
          <ac:spMkLst>
            <pc:docMk/>
            <pc:sldMk cId="3757489604" sldId="269"/>
            <ac:spMk id="13" creationId="{0EDA3860-D2EB-0E56-9C04-30EC2E7761D4}"/>
          </ac:spMkLst>
        </pc:spChg>
        <pc:spChg chg="del">
          <ac:chgData name="locc3gr@gmail.com" userId="302a17571700e3a5" providerId="LiveId" clId="{4CA70CD9-75C2-4C8A-A3F6-57A4D9B313AC}" dt="2023-01-06T05:45:08.242" v="531" actId="478"/>
          <ac:spMkLst>
            <pc:docMk/>
            <pc:sldMk cId="3757489604" sldId="269"/>
            <ac:spMk id="14" creationId="{A33C6A68-E135-33FC-5489-8DA0251CC2FD}"/>
          </ac:spMkLst>
        </pc:spChg>
        <pc:spChg chg="del">
          <ac:chgData name="locc3gr@gmail.com" userId="302a17571700e3a5" providerId="LiveId" clId="{4CA70CD9-75C2-4C8A-A3F6-57A4D9B313AC}" dt="2023-01-06T05:45:08.242" v="531" actId="478"/>
          <ac:spMkLst>
            <pc:docMk/>
            <pc:sldMk cId="3757489604" sldId="269"/>
            <ac:spMk id="15" creationId="{737FB344-30F4-94DE-6FDF-9AC3B91DADA7}"/>
          </ac:spMkLst>
        </pc:spChg>
        <pc:spChg chg="mod">
          <ac:chgData name="locc3gr@gmail.com" userId="302a17571700e3a5" providerId="LiveId" clId="{4CA70CD9-75C2-4C8A-A3F6-57A4D9B313AC}" dt="2023-01-06T05:44:52.205" v="518"/>
          <ac:spMkLst>
            <pc:docMk/>
            <pc:sldMk cId="3757489604" sldId="269"/>
            <ac:spMk id="78" creationId="{32846A3D-BAE2-4FFE-B054-AE802C1398BF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96" creationId="{03CD02AD-A0B0-4461-82E4-ADE45F3505A9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97" creationId="{7D7392F9-B328-40CF-A436-C3974F476E3C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98" creationId="{03CD02AD-A0B0-4461-82E4-ADE45F3505A9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100" creationId="{7D7392F9-B328-40CF-A436-C3974F476E3C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102" creationId="{03CD02AD-A0B0-4461-82E4-ADE45F3505A9}"/>
          </ac:spMkLst>
        </pc:spChg>
        <pc:spChg chg="mod">
          <ac:chgData name="locc3gr@gmail.com" userId="302a17571700e3a5" providerId="LiveId" clId="{4CA70CD9-75C2-4C8A-A3F6-57A4D9B313AC}" dt="2023-01-06T05:45:12.844" v="532" actId="1076"/>
          <ac:spMkLst>
            <pc:docMk/>
            <pc:sldMk cId="3757489604" sldId="269"/>
            <ac:spMk id="103" creationId="{7D7392F9-B328-40CF-A436-C3974F476E3C}"/>
          </ac:spMkLst>
        </pc:spChg>
      </pc:sldChg>
    </pc:docChg>
  </pc:docChgLst>
  <pc:docChgLst>
    <pc:chgData name="locc3gr@gmail.com" userId="302a17571700e3a5" providerId="LiveId" clId="{724907D4-5936-4D63-B915-A23705EF3C13}"/>
    <pc:docChg chg="undo custSel modSld">
      <pc:chgData name="locc3gr@gmail.com" userId="302a17571700e3a5" providerId="LiveId" clId="{724907D4-5936-4D63-B915-A23705EF3C13}" dt="2023-01-06T05:32:33.570" v="561" actId="1037"/>
      <pc:docMkLst>
        <pc:docMk/>
      </pc:docMkLst>
      <pc:sldChg chg="addSp delSp modSp mod delAnim modAnim">
        <pc:chgData name="locc3gr@gmail.com" userId="302a17571700e3a5" providerId="LiveId" clId="{724907D4-5936-4D63-B915-A23705EF3C13}" dt="2023-01-06T05:26:55.739" v="125" actId="207"/>
        <pc:sldMkLst>
          <pc:docMk/>
          <pc:sldMk cId="2958314684" sldId="256"/>
        </pc:sldMkLst>
        <pc:spChg chg="mod">
          <ac:chgData name="locc3gr@gmail.com" userId="302a17571700e3a5" providerId="LiveId" clId="{724907D4-5936-4D63-B915-A23705EF3C13}" dt="2023-01-06T05:22:43.975" v="16" actId="20577"/>
          <ac:spMkLst>
            <pc:docMk/>
            <pc:sldMk cId="2958314684" sldId="256"/>
            <ac:spMk id="2" creationId="{A4C5BF4D-AF3F-4127-9FFB-EAAC0C17D6EF}"/>
          </ac:spMkLst>
        </pc:spChg>
        <pc:spChg chg="mod">
          <ac:chgData name="locc3gr@gmail.com" userId="302a17571700e3a5" providerId="LiveId" clId="{724907D4-5936-4D63-B915-A23705EF3C13}" dt="2023-01-06T05:22:41.235" v="14" actId="20577"/>
          <ac:spMkLst>
            <pc:docMk/>
            <pc:sldMk cId="2958314684" sldId="256"/>
            <ac:spMk id="5" creationId="{74508242-63DC-3346-2800-7D81283B51A7}"/>
          </ac:spMkLst>
        </pc:spChg>
        <pc:spChg chg="add mod">
          <ac:chgData name="locc3gr@gmail.com" userId="302a17571700e3a5" providerId="LiveId" clId="{724907D4-5936-4D63-B915-A23705EF3C13}" dt="2023-01-06T05:22:55.260" v="22" actId="1076"/>
          <ac:spMkLst>
            <pc:docMk/>
            <pc:sldMk cId="2958314684" sldId="256"/>
            <ac:spMk id="6" creationId="{5B57CD5D-E9BB-991D-4DCC-94B67DB250E8}"/>
          </ac:spMkLst>
        </pc:spChg>
        <pc:spChg chg="add mod">
          <ac:chgData name="locc3gr@gmail.com" userId="302a17571700e3a5" providerId="LiveId" clId="{724907D4-5936-4D63-B915-A23705EF3C13}" dt="2023-01-06T05:22:57.242" v="24" actId="20577"/>
          <ac:spMkLst>
            <pc:docMk/>
            <pc:sldMk cId="2958314684" sldId="256"/>
            <ac:spMk id="7" creationId="{78F7BFD9-71F5-7A9F-3978-67A575B63877}"/>
          </ac:spMkLst>
        </pc:spChg>
        <pc:spChg chg="add mod">
          <ac:chgData name="locc3gr@gmail.com" userId="302a17571700e3a5" providerId="LiveId" clId="{724907D4-5936-4D63-B915-A23705EF3C13}" dt="2023-01-06T05:23:12.681" v="27" actId="1036"/>
          <ac:spMkLst>
            <pc:docMk/>
            <pc:sldMk cId="2958314684" sldId="256"/>
            <ac:spMk id="8" creationId="{D8C281CA-3791-571C-B011-ED87C78B4A0E}"/>
          </ac:spMkLst>
        </pc:spChg>
        <pc:spChg chg="add mod">
          <ac:chgData name="locc3gr@gmail.com" userId="302a17571700e3a5" providerId="LiveId" clId="{724907D4-5936-4D63-B915-A23705EF3C13}" dt="2023-01-06T05:23:16.456" v="29" actId="20577"/>
          <ac:spMkLst>
            <pc:docMk/>
            <pc:sldMk cId="2958314684" sldId="256"/>
            <ac:spMk id="9" creationId="{91C6408E-7E4D-00CC-AD60-5C981D197A96}"/>
          </ac:spMkLst>
        </pc:spChg>
        <pc:spChg chg="mod">
          <ac:chgData name="locc3gr@gmail.com" userId="302a17571700e3a5" providerId="LiveId" clId="{724907D4-5936-4D63-B915-A23705EF3C13}" dt="2023-01-06T05:22:28.678" v="6" actId="1076"/>
          <ac:spMkLst>
            <pc:docMk/>
            <pc:sldMk cId="2958314684" sldId="256"/>
            <ac:spMk id="10" creationId="{9F0C47B2-E0BF-3C0F-8B75-17BA14ADC5D7}"/>
          </ac:spMkLst>
        </pc:spChg>
        <pc:spChg chg="mod">
          <ac:chgData name="locc3gr@gmail.com" userId="302a17571700e3a5" providerId="LiveId" clId="{724907D4-5936-4D63-B915-A23705EF3C13}" dt="2023-01-06T05:22:39.049" v="12" actId="20577"/>
          <ac:spMkLst>
            <pc:docMk/>
            <pc:sldMk cId="2958314684" sldId="256"/>
            <ac:spMk id="11" creationId="{BED12EE2-D353-1379-7618-D13B169153AE}"/>
          </ac:spMkLst>
        </pc:spChg>
        <pc:spChg chg="del">
          <ac:chgData name="locc3gr@gmail.com" userId="302a17571700e3a5" providerId="LiveId" clId="{724907D4-5936-4D63-B915-A23705EF3C13}" dt="2023-01-06T05:23:24.175" v="34" actId="478"/>
          <ac:spMkLst>
            <pc:docMk/>
            <pc:sldMk cId="2958314684" sldId="256"/>
            <ac:spMk id="12" creationId="{F644DD01-D552-AFE4-5111-4F574CC0A1B1}"/>
          </ac:spMkLst>
        </pc:spChg>
        <pc:spChg chg="del">
          <ac:chgData name="locc3gr@gmail.com" userId="302a17571700e3a5" providerId="LiveId" clId="{724907D4-5936-4D63-B915-A23705EF3C13}" dt="2023-01-06T05:23:24.175" v="34" actId="478"/>
          <ac:spMkLst>
            <pc:docMk/>
            <pc:sldMk cId="2958314684" sldId="256"/>
            <ac:spMk id="13" creationId="{29786405-DC44-2092-0F2A-5F5D8A4EADC8}"/>
          </ac:spMkLst>
        </pc:spChg>
        <pc:spChg chg="del">
          <ac:chgData name="locc3gr@gmail.com" userId="302a17571700e3a5" providerId="LiveId" clId="{724907D4-5936-4D63-B915-A23705EF3C13}" dt="2023-01-06T05:23:24.175" v="34" actId="478"/>
          <ac:spMkLst>
            <pc:docMk/>
            <pc:sldMk cId="2958314684" sldId="256"/>
            <ac:spMk id="14" creationId="{957A6E32-56BC-D247-21EC-C049EBCAA6E7}"/>
          </ac:spMkLst>
        </pc:spChg>
        <pc:spChg chg="del">
          <ac:chgData name="locc3gr@gmail.com" userId="302a17571700e3a5" providerId="LiveId" clId="{724907D4-5936-4D63-B915-A23705EF3C13}" dt="2023-01-06T05:23:24.175" v="34" actId="478"/>
          <ac:spMkLst>
            <pc:docMk/>
            <pc:sldMk cId="2958314684" sldId="256"/>
            <ac:spMk id="16" creationId="{F1CCC294-F69D-FF74-F10D-600A7ACE8B0F}"/>
          </ac:spMkLst>
        </pc:spChg>
        <pc:spChg chg="del">
          <ac:chgData name="locc3gr@gmail.com" userId="302a17571700e3a5" providerId="LiveId" clId="{724907D4-5936-4D63-B915-A23705EF3C13}" dt="2023-01-06T05:23:34.118" v="41" actId="478"/>
          <ac:spMkLst>
            <pc:docMk/>
            <pc:sldMk cId="2958314684" sldId="256"/>
            <ac:spMk id="17" creationId="{12FFAAB0-DA8C-9393-425D-F5620B4CB960}"/>
          </ac:spMkLst>
        </pc:spChg>
        <pc:spChg chg="del">
          <ac:chgData name="locc3gr@gmail.com" userId="302a17571700e3a5" providerId="LiveId" clId="{724907D4-5936-4D63-B915-A23705EF3C13}" dt="2023-01-06T05:23:34.118" v="41" actId="478"/>
          <ac:spMkLst>
            <pc:docMk/>
            <pc:sldMk cId="2958314684" sldId="256"/>
            <ac:spMk id="18" creationId="{F1332E46-4A70-210F-EA60-BC0ACB0D5E3F}"/>
          </ac:spMkLst>
        </pc:spChg>
        <pc:spChg chg="mod">
          <ac:chgData name="locc3gr@gmail.com" userId="302a17571700e3a5" providerId="LiveId" clId="{724907D4-5936-4D63-B915-A23705EF3C13}" dt="2023-01-06T05:24:18.537" v="55" actId="20577"/>
          <ac:spMkLst>
            <pc:docMk/>
            <pc:sldMk cId="2958314684" sldId="256"/>
            <ac:spMk id="21" creationId="{B3F3B303-0CBF-E831-450E-DA557CB93FC2}"/>
          </ac:spMkLst>
        </pc:spChg>
        <pc:spChg chg="add mod">
          <ac:chgData name="locc3gr@gmail.com" userId="302a17571700e3a5" providerId="LiveId" clId="{724907D4-5936-4D63-B915-A23705EF3C13}" dt="2023-01-06T05:24:14.652" v="53" actId="1076"/>
          <ac:spMkLst>
            <pc:docMk/>
            <pc:sldMk cId="2958314684" sldId="256"/>
            <ac:spMk id="22" creationId="{5DB03EDD-E06E-7FC3-B469-7B5817477651}"/>
          </ac:spMkLst>
        </pc:spChg>
        <pc:spChg chg="add mod">
          <ac:chgData name="locc3gr@gmail.com" userId="302a17571700e3a5" providerId="LiveId" clId="{724907D4-5936-4D63-B915-A23705EF3C13}" dt="2023-01-06T05:24:23.945" v="61" actId="20577"/>
          <ac:spMkLst>
            <pc:docMk/>
            <pc:sldMk cId="2958314684" sldId="256"/>
            <ac:spMk id="25" creationId="{0DC0CE6D-86A8-7847-D1D1-77B7F42FD27F}"/>
          </ac:spMkLst>
        </pc:spChg>
        <pc:spChg chg="add mod">
          <ac:chgData name="locc3gr@gmail.com" userId="302a17571700e3a5" providerId="LiveId" clId="{724907D4-5936-4D63-B915-A23705EF3C13}" dt="2023-01-06T05:25:22.115" v="69" actId="1076"/>
          <ac:spMkLst>
            <pc:docMk/>
            <pc:sldMk cId="2958314684" sldId="256"/>
            <ac:spMk id="27" creationId="{5268FE6C-EB8C-6BDF-F39E-146058E3AE99}"/>
          </ac:spMkLst>
        </pc:spChg>
        <pc:spChg chg="add mod">
          <ac:chgData name="locc3gr@gmail.com" userId="302a17571700e3a5" providerId="LiveId" clId="{724907D4-5936-4D63-B915-A23705EF3C13}" dt="2023-01-06T05:25:22.115" v="69" actId="1076"/>
          <ac:spMkLst>
            <pc:docMk/>
            <pc:sldMk cId="2958314684" sldId="256"/>
            <ac:spMk id="28" creationId="{4A9C6EDD-49F9-6B1D-AAE1-F45A3261243F}"/>
          </ac:spMkLst>
        </pc:spChg>
        <pc:spChg chg="add mod">
          <ac:chgData name="locc3gr@gmail.com" userId="302a17571700e3a5" providerId="LiveId" clId="{724907D4-5936-4D63-B915-A23705EF3C13}" dt="2023-01-06T05:25:33.474" v="78" actId="20577"/>
          <ac:spMkLst>
            <pc:docMk/>
            <pc:sldMk cId="2958314684" sldId="256"/>
            <ac:spMk id="29" creationId="{B5E7B001-13B4-2AD6-BEEA-B876B97AB34F}"/>
          </ac:spMkLst>
        </pc:spChg>
        <pc:spChg chg="add mod">
          <ac:chgData name="locc3gr@gmail.com" userId="302a17571700e3a5" providerId="LiveId" clId="{724907D4-5936-4D63-B915-A23705EF3C13}" dt="2023-01-06T05:25:31.289" v="76" actId="20577"/>
          <ac:spMkLst>
            <pc:docMk/>
            <pc:sldMk cId="2958314684" sldId="256"/>
            <ac:spMk id="30" creationId="{48B51B81-A3CD-2925-5816-0BA276F29D5C}"/>
          </ac:spMkLst>
        </pc:spChg>
        <pc:spChg chg="add mod">
          <ac:chgData name="locc3gr@gmail.com" userId="302a17571700e3a5" providerId="LiveId" clId="{724907D4-5936-4D63-B915-A23705EF3C13}" dt="2023-01-06T05:25:22.454" v="70"/>
          <ac:spMkLst>
            <pc:docMk/>
            <pc:sldMk cId="2958314684" sldId="256"/>
            <ac:spMk id="31" creationId="{AA083DD3-4624-3B1F-18E9-F791E452A726}"/>
          </ac:spMkLst>
        </pc:spChg>
        <pc:spChg chg="add mod">
          <ac:chgData name="locc3gr@gmail.com" userId="302a17571700e3a5" providerId="LiveId" clId="{724907D4-5936-4D63-B915-A23705EF3C13}" dt="2023-01-06T05:25:22.454" v="70"/>
          <ac:spMkLst>
            <pc:docMk/>
            <pc:sldMk cId="2958314684" sldId="256"/>
            <ac:spMk id="33" creationId="{F3A6D09E-4ADB-ACD1-D3AC-F5C86EECBBC9}"/>
          </ac:spMkLst>
        </pc:spChg>
        <pc:spChg chg="del">
          <ac:chgData name="locc3gr@gmail.com" userId="302a17571700e3a5" providerId="LiveId" clId="{724907D4-5936-4D63-B915-A23705EF3C13}" dt="2023-01-06T05:25:08.872" v="67" actId="478"/>
          <ac:spMkLst>
            <pc:docMk/>
            <pc:sldMk cId="2958314684" sldId="256"/>
            <ac:spMk id="34" creationId="{F246E3B9-2B5B-92AE-4C5C-ABABC7218A9B}"/>
          </ac:spMkLst>
        </pc:spChg>
        <pc:spChg chg="del">
          <ac:chgData name="locc3gr@gmail.com" userId="302a17571700e3a5" providerId="LiveId" clId="{724907D4-5936-4D63-B915-A23705EF3C13}" dt="2023-01-06T05:25:08.872" v="67" actId="478"/>
          <ac:spMkLst>
            <pc:docMk/>
            <pc:sldMk cId="2958314684" sldId="256"/>
            <ac:spMk id="35" creationId="{936B812C-34C4-2F41-A00C-A0B879282365}"/>
          </ac:spMkLst>
        </pc:spChg>
        <pc:spChg chg="add mod">
          <ac:chgData name="locc3gr@gmail.com" userId="302a17571700e3a5" providerId="LiveId" clId="{724907D4-5936-4D63-B915-A23705EF3C13}" dt="2023-01-06T05:25:29.135" v="74" actId="20577"/>
          <ac:spMkLst>
            <pc:docMk/>
            <pc:sldMk cId="2958314684" sldId="256"/>
            <ac:spMk id="36" creationId="{469B2DF9-BB02-8F3F-CF02-92793AE8576F}"/>
          </ac:spMkLst>
        </pc:spChg>
        <pc:spChg chg="add mod">
          <ac:chgData name="locc3gr@gmail.com" userId="302a17571700e3a5" providerId="LiveId" clId="{724907D4-5936-4D63-B915-A23705EF3C13}" dt="2023-01-06T05:25:27.112" v="72" actId="20577"/>
          <ac:spMkLst>
            <pc:docMk/>
            <pc:sldMk cId="2958314684" sldId="256"/>
            <ac:spMk id="37" creationId="{E1D2E109-95AC-0DCA-23BA-8534D8911638}"/>
          </ac:spMkLst>
        </pc:spChg>
        <pc:spChg chg="add mod">
          <ac:chgData name="locc3gr@gmail.com" userId="302a17571700e3a5" providerId="LiveId" clId="{724907D4-5936-4D63-B915-A23705EF3C13}" dt="2023-01-06T05:26:33.533" v="106" actId="1076"/>
          <ac:spMkLst>
            <pc:docMk/>
            <pc:sldMk cId="2958314684" sldId="256"/>
            <ac:spMk id="38" creationId="{0C5B2650-32AF-51AD-3C5C-32E4E9ABB45B}"/>
          </ac:spMkLst>
        </pc:spChg>
        <pc:spChg chg="add mod">
          <ac:chgData name="locc3gr@gmail.com" userId="302a17571700e3a5" providerId="LiveId" clId="{724907D4-5936-4D63-B915-A23705EF3C13}" dt="2023-01-06T05:26:35.854" v="108" actId="20577"/>
          <ac:spMkLst>
            <pc:docMk/>
            <pc:sldMk cId="2958314684" sldId="256"/>
            <ac:spMk id="39" creationId="{41B707E6-201C-3B1C-3D77-DAF0836D7A71}"/>
          </ac:spMkLst>
        </pc:spChg>
        <pc:spChg chg="mod">
          <ac:chgData name="locc3gr@gmail.com" userId="302a17571700e3a5" providerId="LiveId" clId="{724907D4-5936-4D63-B915-A23705EF3C13}" dt="2023-01-06T05:25:47.318" v="88" actId="20577"/>
          <ac:spMkLst>
            <pc:docMk/>
            <pc:sldMk cId="2958314684" sldId="256"/>
            <ac:spMk id="41" creationId="{67BF995B-BC5C-82B1-9E54-32BC746DA764}"/>
          </ac:spMkLst>
        </pc:spChg>
        <pc:spChg chg="mod">
          <ac:chgData name="locc3gr@gmail.com" userId="302a17571700e3a5" providerId="LiveId" clId="{724907D4-5936-4D63-B915-A23705EF3C13}" dt="2023-01-06T05:26:37.421" v="110" actId="20577"/>
          <ac:spMkLst>
            <pc:docMk/>
            <pc:sldMk cId="2958314684" sldId="256"/>
            <ac:spMk id="44" creationId="{79430AB9-D14C-8399-E8C3-E035F21C2803}"/>
          </ac:spMkLst>
        </pc:spChg>
        <pc:spChg chg="mod">
          <ac:chgData name="locc3gr@gmail.com" userId="302a17571700e3a5" providerId="LiveId" clId="{724907D4-5936-4D63-B915-A23705EF3C13}" dt="2023-01-06T05:26:44.974" v="118" actId="20577"/>
          <ac:spMkLst>
            <pc:docMk/>
            <pc:sldMk cId="2958314684" sldId="256"/>
            <ac:spMk id="46" creationId="{38CA6E82-C590-0D09-AADE-96C62CB45F13}"/>
          </ac:spMkLst>
        </pc:spChg>
        <pc:spChg chg="mod">
          <ac:chgData name="locc3gr@gmail.com" userId="302a17571700e3a5" providerId="LiveId" clId="{724907D4-5936-4D63-B915-A23705EF3C13}" dt="2023-01-06T05:26:47.259" v="120" actId="20577"/>
          <ac:spMkLst>
            <pc:docMk/>
            <pc:sldMk cId="2958314684" sldId="256"/>
            <ac:spMk id="48" creationId="{5F2134E7-3D9E-ADA2-162D-E0A710B5A792}"/>
          </ac:spMkLst>
        </pc:spChg>
        <pc:spChg chg="mod">
          <ac:chgData name="locc3gr@gmail.com" userId="302a17571700e3a5" providerId="LiveId" clId="{724907D4-5936-4D63-B915-A23705EF3C13}" dt="2023-01-06T05:23:31.708" v="40" actId="20577"/>
          <ac:spMkLst>
            <pc:docMk/>
            <pc:sldMk cId="2958314684" sldId="256"/>
            <ac:spMk id="49" creationId="{513ACBAE-FF90-2D05-42A9-49DC1B98B7B6}"/>
          </ac:spMkLst>
        </pc:spChg>
        <pc:spChg chg="mod">
          <ac:chgData name="locc3gr@gmail.com" userId="302a17571700e3a5" providerId="LiveId" clId="{724907D4-5936-4D63-B915-A23705EF3C13}" dt="2023-01-06T05:24:20.333" v="57" actId="20577"/>
          <ac:spMkLst>
            <pc:docMk/>
            <pc:sldMk cId="2958314684" sldId="256"/>
            <ac:spMk id="52" creationId="{2A80FF64-A343-D88F-35E1-287E41F15943}"/>
          </ac:spMkLst>
        </pc:spChg>
        <pc:spChg chg="mod">
          <ac:chgData name="locc3gr@gmail.com" userId="302a17571700e3a5" providerId="LiveId" clId="{724907D4-5936-4D63-B915-A23705EF3C13}" dt="2023-01-06T05:24:22.211" v="59" actId="20577"/>
          <ac:spMkLst>
            <pc:docMk/>
            <pc:sldMk cId="2958314684" sldId="256"/>
            <ac:spMk id="54" creationId="{FEA0F445-4952-E0AF-AF34-8C913182A40E}"/>
          </ac:spMkLst>
        </pc:spChg>
        <pc:spChg chg="mod">
          <ac:chgData name="locc3gr@gmail.com" userId="302a17571700e3a5" providerId="LiveId" clId="{724907D4-5936-4D63-B915-A23705EF3C13}" dt="2023-01-06T05:22:47.566" v="18" actId="20577"/>
          <ac:spMkLst>
            <pc:docMk/>
            <pc:sldMk cId="2958314684" sldId="256"/>
            <ac:spMk id="56" creationId="{4E56BF15-812F-4F84-BAE1-53E891CC19A0}"/>
          </ac:spMkLst>
        </pc:spChg>
        <pc:spChg chg="mod">
          <ac:chgData name="locc3gr@gmail.com" userId="302a17571700e3a5" providerId="LiveId" clId="{724907D4-5936-4D63-B915-A23705EF3C13}" dt="2023-01-06T05:26:49.600" v="122" actId="20577"/>
          <ac:spMkLst>
            <pc:docMk/>
            <pc:sldMk cId="2958314684" sldId="256"/>
            <ac:spMk id="57" creationId="{E80C0A16-EB74-DC3F-F31F-B3C3B34FF11B}"/>
          </ac:spMkLst>
        </pc:spChg>
        <pc:spChg chg="mod">
          <ac:chgData name="locc3gr@gmail.com" userId="302a17571700e3a5" providerId="LiveId" clId="{724907D4-5936-4D63-B915-A23705EF3C13}" dt="2023-01-06T05:26:53.039" v="124" actId="20577"/>
          <ac:spMkLst>
            <pc:docMk/>
            <pc:sldMk cId="2958314684" sldId="256"/>
            <ac:spMk id="59" creationId="{9249C25F-9A91-14C7-88E6-075FAE660F4F}"/>
          </ac:spMkLst>
        </pc:spChg>
        <pc:spChg chg="mod">
          <ac:chgData name="locc3gr@gmail.com" userId="302a17571700e3a5" providerId="LiveId" clId="{724907D4-5936-4D63-B915-A23705EF3C13}" dt="2023-01-06T05:23:29.220" v="38" actId="20577"/>
          <ac:spMkLst>
            <pc:docMk/>
            <pc:sldMk cId="2958314684" sldId="256"/>
            <ac:spMk id="65" creationId="{8AEA43A7-2C03-42AB-B340-1270A6DF37BC}"/>
          </ac:spMkLst>
        </pc:spChg>
        <pc:spChg chg="mod">
          <ac:chgData name="locc3gr@gmail.com" userId="302a17571700e3a5" providerId="LiveId" clId="{724907D4-5936-4D63-B915-A23705EF3C13}" dt="2023-01-06T05:23:18.499" v="31" actId="20577"/>
          <ac:spMkLst>
            <pc:docMk/>
            <pc:sldMk cId="2958314684" sldId="256"/>
            <ac:spMk id="70" creationId="{80096221-4F47-478A-8870-9E3B047E13ED}"/>
          </ac:spMkLst>
        </pc:spChg>
        <pc:spChg chg="mod">
          <ac:chgData name="locc3gr@gmail.com" userId="302a17571700e3a5" providerId="LiveId" clId="{724907D4-5936-4D63-B915-A23705EF3C13}" dt="2023-01-06T05:25:50.662" v="92" actId="20577"/>
          <ac:spMkLst>
            <pc:docMk/>
            <pc:sldMk cId="2958314684" sldId="256"/>
            <ac:spMk id="78" creationId="{FD8EAF7B-1976-4595-9D26-91DEBA7DF582}"/>
          </ac:spMkLst>
        </pc:spChg>
        <pc:spChg chg="mod">
          <ac:chgData name="locc3gr@gmail.com" userId="302a17571700e3a5" providerId="LiveId" clId="{724907D4-5936-4D63-B915-A23705EF3C13}" dt="2023-01-06T05:23:52.897" v="49" actId="20577"/>
          <ac:spMkLst>
            <pc:docMk/>
            <pc:sldMk cId="2958314684" sldId="256"/>
            <ac:spMk id="84" creationId="{E5A34208-80A6-4370-A798-D80ED92CD4C5}"/>
          </ac:spMkLst>
        </pc:spChg>
        <pc:spChg chg="mod">
          <ac:chgData name="locc3gr@gmail.com" userId="302a17571700e3a5" providerId="LiveId" clId="{724907D4-5936-4D63-B915-A23705EF3C13}" dt="2023-01-06T05:22:49.871" v="20" actId="20577"/>
          <ac:spMkLst>
            <pc:docMk/>
            <pc:sldMk cId="2958314684" sldId="256"/>
            <ac:spMk id="85" creationId="{8356DB26-E9BF-414B-8AC7-E1769603FF32}"/>
          </ac:spMkLst>
        </pc:spChg>
        <pc:spChg chg="mod">
          <ac:chgData name="locc3gr@gmail.com" userId="302a17571700e3a5" providerId="LiveId" clId="{724907D4-5936-4D63-B915-A23705EF3C13}" dt="2023-01-06T05:25:58.343" v="93" actId="207"/>
          <ac:spMkLst>
            <pc:docMk/>
            <pc:sldMk cId="2958314684" sldId="256"/>
            <ac:spMk id="100" creationId="{5D60AA6F-C4C3-4178-A95C-93C745CA13FE}"/>
          </ac:spMkLst>
        </pc:spChg>
        <pc:spChg chg="mod">
          <ac:chgData name="locc3gr@gmail.com" userId="302a17571700e3a5" providerId="LiveId" clId="{724907D4-5936-4D63-B915-A23705EF3C13}" dt="2023-01-06T05:26:08.036" v="96" actId="20577"/>
          <ac:spMkLst>
            <pc:docMk/>
            <pc:sldMk cId="2958314684" sldId="256"/>
            <ac:spMk id="114" creationId="{E1DD5BC0-8741-4818-896B-6C8355D3C1FC}"/>
          </ac:spMkLst>
        </pc:spChg>
        <pc:spChg chg="del">
          <ac:chgData name="locc3gr@gmail.com" userId="302a17571700e3a5" providerId="LiveId" clId="{724907D4-5936-4D63-B915-A23705EF3C13}" dt="2023-01-06T05:23:24.175" v="34" actId="478"/>
          <ac:spMkLst>
            <pc:docMk/>
            <pc:sldMk cId="2958314684" sldId="256"/>
            <ac:spMk id="126" creationId="{AF1F081E-A220-4762-9AB4-D4980F2967F4}"/>
          </ac:spMkLst>
        </pc:spChg>
        <pc:spChg chg="del">
          <ac:chgData name="locc3gr@gmail.com" userId="302a17571700e3a5" providerId="LiveId" clId="{724907D4-5936-4D63-B915-A23705EF3C13}" dt="2023-01-06T05:23:24.175" v="34" actId="478"/>
          <ac:spMkLst>
            <pc:docMk/>
            <pc:sldMk cId="2958314684" sldId="256"/>
            <ac:spMk id="128" creationId="{85635BD7-087E-4F1A-95B1-E4E076C8BD3B}"/>
          </ac:spMkLst>
        </pc:spChg>
        <pc:spChg chg="mod">
          <ac:chgData name="locc3gr@gmail.com" userId="302a17571700e3a5" providerId="LiveId" clId="{724907D4-5936-4D63-B915-A23705EF3C13}" dt="2023-01-06T05:23:27.296" v="36" actId="20577"/>
          <ac:spMkLst>
            <pc:docMk/>
            <pc:sldMk cId="2958314684" sldId="256"/>
            <ac:spMk id="130" creationId="{85635BD7-087E-4F1A-95B1-E4E076C8BD3B}"/>
          </ac:spMkLst>
        </pc:spChg>
        <pc:spChg chg="del">
          <ac:chgData name="locc3gr@gmail.com" userId="302a17571700e3a5" providerId="LiveId" clId="{724907D4-5936-4D63-B915-A23705EF3C13}" dt="2023-01-06T05:23:36.914" v="42" actId="478"/>
          <ac:spMkLst>
            <pc:docMk/>
            <pc:sldMk cId="2958314684" sldId="256"/>
            <ac:spMk id="133" creationId="{AF1F081E-A220-4762-9AB4-D4980F2967F4}"/>
          </ac:spMkLst>
        </pc:spChg>
        <pc:spChg chg="del">
          <ac:chgData name="locc3gr@gmail.com" userId="302a17571700e3a5" providerId="LiveId" clId="{724907D4-5936-4D63-B915-A23705EF3C13}" dt="2023-01-06T05:23:36.914" v="42" actId="478"/>
          <ac:spMkLst>
            <pc:docMk/>
            <pc:sldMk cId="2958314684" sldId="256"/>
            <ac:spMk id="153" creationId="{85635BD7-087E-4F1A-95B1-E4E076C8BD3B}"/>
          </ac:spMkLst>
        </pc:spChg>
        <pc:spChg chg="mod">
          <ac:chgData name="locc3gr@gmail.com" userId="302a17571700e3a5" providerId="LiveId" clId="{724907D4-5936-4D63-B915-A23705EF3C13}" dt="2023-01-06T05:26:55.739" v="125" actId="207"/>
          <ac:spMkLst>
            <pc:docMk/>
            <pc:sldMk cId="2958314684" sldId="256"/>
            <ac:spMk id="156" creationId="{8393C699-A172-430D-A5F9-804AEBDA96E1}"/>
          </ac:spMkLst>
        </pc:spChg>
        <pc:spChg chg="mod">
          <ac:chgData name="locc3gr@gmail.com" userId="302a17571700e3a5" providerId="LiveId" clId="{724907D4-5936-4D63-B915-A23705EF3C13}" dt="2023-01-06T05:22:28.678" v="6" actId="1076"/>
          <ac:spMkLst>
            <pc:docMk/>
            <pc:sldMk cId="2958314684" sldId="256"/>
            <ac:spMk id="158" creationId="{39C470D0-E8A7-4E3F-A266-CF08932EC1F5}"/>
          </ac:spMkLst>
        </pc:spChg>
        <pc:spChg chg="mod">
          <ac:chgData name="locc3gr@gmail.com" userId="302a17571700e3a5" providerId="LiveId" clId="{724907D4-5936-4D63-B915-A23705EF3C13}" dt="2023-01-06T05:22:34.950" v="8" actId="20577"/>
          <ac:spMkLst>
            <pc:docMk/>
            <pc:sldMk cId="2958314684" sldId="256"/>
            <ac:spMk id="161" creationId="{46798CD4-5576-4B38-B7D4-CA6AF9A50B7A}"/>
          </ac:spMkLst>
        </pc:spChg>
        <pc:spChg chg="mod">
          <ac:chgData name="locc3gr@gmail.com" userId="302a17571700e3a5" providerId="LiveId" clId="{724907D4-5936-4D63-B915-A23705EF3C13}" dt="2023-01-06T05:26:41.015" v="114" actId="20577"/>
          <ac:spMkLst>
            <pc:docMk/>
            <pc:sldMk cId="2958314684" sldId="256"/>
            <ac:spMk id="163" creationId="{FD8EAF7B-1976-4595-9D26-91DEBA7DF582}"/>
          </ac:spMkLst>
        </pc:spChg>
        <pc:spChg chg="mod">
          <ac:chgData name="locc3gr@gmail.com" userId="302a17571700e3a5" providerId="LiveId" clId="{724907D4-5936-4D63-B915-A23705EF3C13}" dt="2023-01-06T05:26:39.246" v="112" actId="20577"/>
          <ac:spMkLst>
            <pc:docMk/>
            <pc:sldMk cId="2958314684" sldId="256"/>
            <ac:spMk id="164" creationId="{718678B9-2AE5-405F-86C5-1897ADA8872B}"/>
          </ac:spMkLst>
        </pc:spChg>
        <pc:spChg chg="mod">
          <ac:chgData name="locc3gr@gmail.com" userId="302a17571700e3a5" providerId="LiveId" clId="{724907D4-5936-4D63-B915-A23705EF3C13}" dt="2023-01-06T05:26:10.240" v="98" actId="20577"/>
          <ac:spMkLst>
            <pc:docMk/>
            <pc:sldMk cId="2958314684" sldId="256"/>
            <ac:spMk id="176" creationId="{5FF2194D-BE2B-4907-86C6-A1AC1C9E5EC9}"/>
          </ac:spMkLst>
        </pc:spChg>
        <pc:spChg chg="mod">
          <ac:chgData name="locc3gr@gmail.com" userId="302a17571700e3a5" providerId="LiveId" clId="{724907D4-5936-4D63-B915-A23705EF3C13}" dt="2023-01-06T05:26:14.240" v="102" actId="20577"/>
          <ac:spMkLst>
            <pc:docMk/>
            <pc:sldMk cId="2958314684" sldId="256"/>
            <ac:spMk id="178" creationId="{5FF2194D-BE2B-4907-86C6-A1AC1C9E5EC9}"/>
          </ac:spMkLst>
        </pc:spChg>
        <pc:spChg chg="mod">
          <ac:chgData name="locc3gr@gmail.com" userId="302a17571700e3a5" providerId="LiveId" clId="{724907D4-5936-4D63-B915-A23705EF3C13}" dt="2023-01-06T05:25:49.063" v="90" actId="20577"/>
          <ac:spMkLst>
            <pc:docMk/>
            <pc:sldMk cId="2958314684" sldId="256"/>
            <ac:spMk id="180" creationId="{FD8EAF7B-1976-4595-9D26-91DEBA7DF582}"/>
          </ac:spMkLst>
        </pc:spChg>
        <pc:spChg chg="del">
          <ac:chgData name="locc3gr@gmail.com" userId="302a17571700e3a5" providerId="LiveId" clId="{724907D4-5936-4D63-B915-A23705EF3C13}" dt="2023-01-06T05:26:04.228" v="94" actId="478"/>
          <ac:spMkLst>
            <pc:docMk/>
            <pc:sldMk cId="2958314684" sldId="256"/>
            <ac:spMk id="181" creationId="{8393C699-A172-430D-A5F9-804AEBDA96E1}"/>
          </ac:spMkLst>
        </pc:spChg>
        <pc:spChg chg="del">
          <ac:chgData name="locc3gr@gmail.com" userId="302a17571700e3a5" providerId="LiveId" clId="{724907D4-5936-4D63-B915-A23705EF3C13}" dt="2023-01-06T05:26:04.228" v="94" actId="478"/>
          <ac:spMkLst>
            <pc:docMk/>
            <pc:sldMk cId="2958314684" sldId="256"/>
            <ac:spMk id="182" creationId="{FD8EAF7B-1976-4595-9D26-91DEBA7DF582}"/>
          </ac:spMkLst>
        </pc:spChg>
        <pc:spChg chg="mod">
          <ac:chgData name="locc3gr@gmail.com" userId="302a17571700e3a5" providerId="LiveId" clId="{724907D4-5936-4D63-B915-A23705EF3C13}" dt="2023-01-06T05:23:21.228" v="33" actId="20577"/>
          <ac:spMkLst>
            <pc:docMk/>
            <pc:sldMk cId="2958314684" sldId="256"/>
            <ac:spMk id="190" creationId="{E869A585-EA11-4B63-B262-39FF89146027}"/>
          </ac:spMkLst>
        </pc:spChg>
        <pc:spChg chg="del">
          <ac:chgData name="locc3gr@gmail.com" userId="302a17571700e3a5" providerId="LiveId" clId="{724907D4-5936-4D63-B915-A23705EF3C13}" dt="2023-01-06T05:23:24.175" v="34" actId="478"/>
          <ac:spMkLst>
            <pc:docMk/>
            <pc:sldMk cId="2958314684" sldId="256"/>
            <ac:spMk id="193" creationId="{FF4C83EB-3167-4E4A-A69D-118722699811}"/>
          </ac:spMkLst>
        </pc:spChg>
        <pc:spChg chg="del">
          <ac:chgData name="locc3gr@gmail.com" userId="302a17571700e3a5" providerId="LiveId" clId="{724907D4-5936-4D63-B915-A23705EF3C13}" dt="2023-01-06T05:23:24.175" v="34" actId="478"/>
          <ac:spMkLst>
            <pc:docMk/>
            <pc:sldMk cId="2958314684" sldId="256"/>
            <ac:spMk id="194" creationId="{44BB4971-F9DB-44A8-9470-87DD42F9005E}"/>
          </ac:spMkLst>
        </pc:spChg>
        <pc:spChg chg="mod">
          <ac:chgData name="locc3gr@gmail.com" userId="302a17571700e3a5" providerId="LiveId" clId="{724907D4-5936-4D63-B915-A23705EF3C13}" dt="2023-01-06T05:23:54.892" v="51" actId="20577"/>
          <ac:spMkLst>
            <pc:docMk/>
            <pc:sldMk cId="2958314684" sldId="256"/>
            <ac:spMk id="196" creationId="{45C80C97-0521-4C37-9622-9F2872ED57D7}"/>
          </ac:spMkLst>
        </pc:spChg>
        <pc:spChg chg="del">
          <ac:chgData name="locc3gr@gmail.com" userId="302a17571700e3a5" providerId="LiveId" clId="{724907D4-5936-4D63-B915-A23705EF3C13}" dt="2023-01-06T05:23:50.312" v="47" actId="478"/>
          <ac:spMkLst>
            <pc:docMk/>
            <pc:sldMk cId="2958314684" sldId="256"/>
            <ac:spMk id="197" creationId="{5130F1CE-E750-4481-B48D-4EE16F021D85}"/>
          </ac:spMkLst>
        </pc:spChg>
        <pc:spChg chg="del">
          <ac:chgData name="locc3gr@gmail.com" userId="302a17571700e3a5" providerId="LiveId" clId="{724907D4-5936-4D63-B915-A23705EF3C13}" dt="2023-01-06T05:23:50.312" v="47" actId="478"/>
          <ac:spMkLst>
            <pc:docMk/>
            <pc:sldMk cId="2958314684" sldId="256"/>
            <ac:spMk id="198" creationId="{45C80C97-0521-4C37-9622-9F2872ED57D7}"/>
          </ac:spMkLst>
        </pc:spChg>
        <pc:spChg chg="mod">
          <ac:chgData name="locc3gr@gmail.com" userId="302a17571700e3a5" providerId="LiveId" clId="{724907D4-5936-4D63-B915-A23705EF3C13}" dt="2023-01-06T05:26:43.280" v="116" actId="20577"/>
          <ac:spMkLst>
            <pc:docMk/>
            <pc:sldMk cId="2958314684" sldId="256"/>
            <ac:spMk id="204" creationId="{44BB4971-F9DB-44A8-9470-87DD42F9005E}"/>
          </ac:spMkLst>
        </pc:spChg>
        <pc:spChg chg="mod">
          <ac:chgData name="locc3gr@gmail.com" userId="302a17571700e3a5" providerId="LiveId" clId="{724907D4-5936-4D63-B915-A23705EF3C13}" dt="2023-01-06T05:26:12.492" v="100" actId="20577"/>
          <ac:spMkLst>
            <pc:docMk/>
            <pc:sldMk cId="2958314684" sldId="256"/>
            <ac:spMk id="206" creationId="{5FF2194D-BE2B-4907-86C6-A1AC1C9E5EC9}"/>
          </ac:spMkLst>
        </pc:spChg>
        <pc:spChg chg="del mod">
          <ac:chgData name="locc3gr@gmail.com" userId="302a17571700e3a5" providerId="LiveId" clId="{724907D4-5936-4D63-B915-A23705EF3C13}" dt="2023-01-06T05:25:05.524" v="66" actId="478"/>
          <ac:spMkLst>
            <pc:docMk/>
            <pc:sldMk cId="2958314684" sldId="256"/>
            <ac:spMk id="212" creationId="{39C470D0-E8A7-4E3F-A266-CF08932EC1F5}"/>
          </ac:spMkLst>
        </pc:spChg>
        <pc:spChg chg="del mod">
          <ac:chgData name="locc3gr@gmail.com" userId="302a17571700e3a5" providerId="LiveId" clId="{724907D4-5936-4D63-B915-A23705EF3C13}" dt="2023-01-06T05:25:05.524" v="66" actId="478"/>
          <ac:spMkLst>
            <pc:docMk/>
            <pc:sldMk cId="2958314684" sldId="256"/>
            <ac:spMk id="213" creationId="{46798CD4-5576-4B38-B7D4-CA6AF9A50B7A}"/>
          </ac:spMkLst>
        </pc:spChg>
        <pc:spChg chg="mod">
          <ac:chgData name="locc3gr@gmail.com" userId="302a17571700e3a5" providerId="LiveId" clId="{724907D4-5936-4D63-B915-A23705EF3C13}" dt="2023-01-06T05:25:41.799" v="86" actId="20577"/>
          <ac:spMkLst>
            <pc:docMk/>
            <pc:sldMk cId="2958314684" sldId="256"/>
            <ac:spMk id="214" creationId="{5FF2194D-BE2B-4907-86C6-A1AC1C9E5EC9}"/>
          </ac:spMkLst>
        </pc:spChg>
        <pc:spChg chg="mod">
          <ac:chgData name="locc3gr@gmail.com" userId="302a17571700e3a5" providerId="LiveId" clId="{724907D4-5936-4D63-B915-A23705EF3C13}" dt="2023-01-06T05:23:47.006" v="46" actId="20577"/>
          <ac:spMkLst>
            <pc:docMk/>
            <pc:sldMk cId="2958314684" sldId="256"/>
            <ac:spMk id="224" creationId="{44BB4971-F9DB-44A8-9470-87DD42F9005E}"/>
          </ac:spMkLst>
        </pc:spChg>
        <pc:spChg chg="mod">
          <ac:chgData name="locc3gr@gmail.com" userId="302a17571700e3a5" providerId="LiveId" clId="{724907D4-5936-4D63-B915-A23705EF3C13}" dt="2023-01-06T05:23:44.999" v="44" actId="20577"/>
          <ac:spMkLst>
            <pc:docMk/>
            <pc:sldMk cId="2958314684" sldId="256"/>
            <ac:spMk id="237" creationId="{44BB4971-F9DB-44A8-9470-87DD42F9005E}"/>
          </ac:spMkLst>
        </pc:spChg>
        <pc:spChg chg="mod">
          <ac:chgData name="locc3gr@gmail.com" userId="302a17571700e3a5" providerId="LiveId" clId="{724907D4-5936-4D63-B915-A23705EF3C13}" dt="2023-01-06T05:25:39.860" v="84" actId="20577"/>
          <ac:spMkLst>
            <pc:docMk/>
            <pc:sldMk cId="2958314684" sldId="256"/>
            <ac:spMk id="242" creationId="{5FF2194D-BE2B-4907-86C6-A1AC1C9E5EC9}"/>
          </ac:spMkLst>
        </pc:spChg>
        <pc:spChg chg="mod">
          <ac:chgData name="locc3gr@gmail.com" userId="302a17571700e3a5" providerId="LiveId" clId="{724907D4-5936-4D63-B915-A23705EF3C13}" dt="2023-01-06T05:25:37.717" v="82" actId="20577"/>
          <ac:spMkLst>
            <pc:docMk/>
            <pc:sldMk cId="2958314684" sldId="256"/>
            <ac:spMk id="251" creationId="{46798CD4-5576-4B38-B7D4-CA6AF9A50B7A}"/>
          </ac:spMkLst>
        </pc:spChg>
        <pc:spChg chg="mod">
          <ac:chgData name="locc3gr@gmail.com" userId="302a17571700e3a5" providerId="LiveId" clId="{724907D4-5936-4D63-B915-A23705EF3C13}" dt="2023-01-06T05:25:35.240" v="80" actId="20577"/>
          <ac:spMkLst>
            <pc:docMk/>
            <pc:sldMk cId="2958314684" sldId="256"/>
            <ac:spMk id="252" creationId="{5FF2194D-BE2B-4907-86C6-A1AC1C9E5EC9}"/>
          </ac:spMkLst>
        </pc:spChg>
      </pc:sldChg>
      <pc:sldChg chg="addSp modSp mod modAnim">
        <pc:chgData name="locc3gr@gmail.com" userId="302a17571700e3a5" providerId="LiveId" clId="{724907D4-5936-4D63-B915-A23705EF3C13}" dt="2023-01-06T05:27:32.909" v="148" actId="20577"/>
        <pc:sldMkLst>
          <pc:docMk/>
          <pc:sldMk cId="1872121195" sldId="257"/>
        </pc:sldMkLst>
        <pc:spChg chg="mod">
          <ac:chgData name="locc3gr@gmail.com" userId="302a17571700e3a5" providerId="LiveId" clId="{724907D4-5936-4D63-B915-A23705EF3C13}" dt="2023-01-06T05:27:21.116" v="144" actId="5793"/>
          <ac:spMkLst>
            <pc:docMk/>
            <pc:sldMk cId="1872121195" sldId="257"/>
            <ac:spMk id="3" creationId="{3AC3BB82-6ADD-BB39-79E0-C6DEF3BE288D}"/>
          </ac:spMkLst>
        </pc:spChg>
        <pc:spChg chg="add mod">
          <ac:chgData name="locc3gr@gmail.com" userId="302a17571700e3a5" providerId="LiveId" clId="{724907D4-5936-4D63-B915-A23705EF3C13}" dt="2023-01-06T05:27:30.936" v="146" actId="1076"/>
          <ac:spMkLst>
            <pc:docMk/>
            <pc:sldMk cId="1872121195" sldId="257"/>
            <ac:spMk id="6" creationId="{84CA5921-4C56-4C35-2689-E4D55CA24C0E}"/>
          </ac:spMkLst>
        </pc:spChg>
        <pc:spChg chg="add mod">
          <ac:chgData name="locc3gr@gmail.com" userId="302a17571700e3a5" providerId="LiveId" clId="{724907D4-5936-4D63-B915-A23705EF3C13}" dt="2023-01-06T05:27:32.909" v="148" actId="20577"/>
          <ac:spMkLst>
            <pc:docMk/>
            <pc:sldMk cId="1872121195" sldId="257"/>
            <ac:spMk id="9" creationId="{CD138CC7-AF75-EB70-BFD7-D38060049B74}"/>
          </ac:spMkLst>
        </pc:spChg>
        <pc:spChg chg="mod">
          <ac:chgData name="locc3gr@gmail.com" userId="302a17571700e3a5" providerId="LiveId" clId="{724907D4-5936-4D63-B915-A23705EF3C13}" dt="2023-01-06T05:27:08.065" v="129" actId="122"/>
          <ac:spMkLst>
            <pc:docMk/>
            <pc:sldMk cId="1872121195" sldId="257"/>
            <ac:spMk id="29" creationId="{79081DE3-25B1-4AC5-88E2-CA1A582D540E}"/>
          </ac:spMkLst>
        </pc:spChg>
        <pc:spChg chg="mod">
          <ac:chgData name="locc3gr@gmail.com" userId="302a17571700e3a5" providerId="LiveId" clId="{724907D4-5936-4D63-B915-A23705EF3C13}" dt="2023-01-06T05:27:12.407" v="131" actId="20577"/>
          <ac:spMkLst>
            <pc:docMk/>
            <pc:sldMk cId="1872121195" sldId="257"/>
            <ac:spMk id="32" creationId="{B63E422B-70F3-44E6-9626-6465118873E0}"/>
          </ac:spMkLst>
        </pc:spChg>
        <pc:spChg chg="mod">
          <ac:chgData name="locc3gr@gmail.com" userId="302a17571700e3a5" providerId="LiveId" clId="{724907D4-5936-4D63-B915-A23705EF3C13}" dt="2023-01-06T05:27:14.061" v="135" actId="20577"/>
          <ac:spMkLst>
            <pc:docMk/>
            <pc:sldMk cId="1872121195" sldId="257"/>
            <ac:spMk id="57" creationId="{79DC2306-18A4-4D25-89F9-322ED89913A6}"/>
          </ac:spMkLst>
        </pc:spChg>
        <pc:spChg chg="mod">
          <ac:chgData name="locc3gr@gmail.com" userId="302a17571700e3a5" providerId="LiveId" clId="{724907D4-5936-4D63-B915-A23705EF3C13}" dt="2023-01-06T05:27:15.853" v="137" actId="20577"/>
          <ac:spMkLst>
            <pc:docMk/>
            <pc:sldMk cId="1872121195" sldId="257"/>
            <ac:spMk id="58" creationId="{43A3519C-897D-4399-B468-322CC4AD5493}"/>
          </ac:spMkLst>
        </pc:spChg>
        <pc:spChg chg="mod">
          <ac:chgData name="locc3gr@gmail.com" userId="302a17571700e3a5" providerId="LiveId" clId="{724907D4-5936-4D63-B915-A23705EF3C13}" dt="2023-01-06T05:27:18.520" v="139" actId="20577"/>
          <ac:spMkLst>
            <pc:docMk/>
            <pc:sldMk cId="1872121195" sldId="257"/>
            <ac:spMk id="66" creationId="{B63E422B-70F3-44E6-9626-6465118873E0}"/>
          </ac:spMkLst>
        </pc:spChg>
      </pc:sldChg>
      <pc:sldChg chg="addSp delSp modSp mod delAnim modAnim">
        <pc:chgData name="locc3gr@gmail.com" userId="302a17571700e3a5" providerId="LiveId" clId="{724907D4-5936-4D63-B915-A23705EF3C13}" dt="2023-01-06T05:29:38.098" v="347" actId="1038"/>
        <pc:sldMkLst>
          <pc:docMk/>
          <pc:sldMk cId="4280977009" sldId="261"/>
        </pc:sldMkLst>
        <pc:spChg chg="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2" creationId="{2EB95C61-538A-92D9-A636-C79708A5E2E9}"/>
          </ac:spMkLst>
        </pc:spChg>
        <pc:spChg chg="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3" creationId="{0505EFDB-9FC5-F6CE-5336-2B0E3A4F2E99}"/>
          </ac:spMkLst>
        </pc:spChg>
        <pc:spChg chg="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4" creationId="{68E5D097-4FA6-08C2-DAAF-F5608862AF54}"/>
          </ac:spMkLst>
        </pc:spChg>
        <pc:spChg chg="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5" creationId="{7EBC1575-3F77-0BE4-79F1-223700F336CD}"/>
          </ac:spMkLst>
        </pc:spChg>
        <pc:spChg chg="add 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6" creationId="{558D3B73-D657-177E-A493-61F9805A0950}"/>
          </ac:spMkLst>
        </pc:spChg>
        <pc:spChg chg="add 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9" creationId="{C3A39020-2FD9-70E8-7500-CB04CDC52816}"/>
          </ac:spMkLst>
        </pc:spChg>
        <pc:spChg chg="add 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10" creationId="{C45B7BA5-6496-78BA-602E-9BC66CC5AA51}"/>
          </ac:spMkLst>
        </pc:spChg>
        <pc:spChg chg="add 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11" creationId="{26EA97F7-B096-C701-8218-1E3876DB57D0}"/>
          </ac:spMkLst>
        </pc:spChg>
        <pc:spChg chg="add 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12" creationId="{9A7A2E65-1699-9F29-D3BC-D47E9030C60A}"/>
          </ac:spMkLst>
        </pc:spChg>
        <pc:spChg chg="add del mod">
          <ac:chgData name="locc3gr@gmail.com" userId="302a17571700e3a5" providerId="LiveId" clId="{724907D4-5936-4D63-B915-A23705EF3C13}" dt="2023-01-06T05:29:29.227" v="268" actId="478"/>
          <ac:spMkLst>
            <pc:docMk/>
            <pc:sldMk cId="4280977009" sldId="261"/>
            <ac:spMk id="13" creationId="{AF36AAB3-98C0-A682-290A-830868CC27FD}"/>
          </ac:spMkLst>
        </pc:spChg>
        <pc:spChg chg="mod">
          <ac:chgData name="locc3gr@gmail.com" userId="302a17571700e3a5" providerId="LiveId" clId="{724907D4-5936-4D63-B915-A23705EF3C13}" dt="2023-01-06T05:29:38.098" v="347" actId="1038"/>
          <ac:spMkLst>
            <pc:docMk/>
            <pc:sldMk cId="4280977009" sldId="261"/>
            <ac:spMk id="57" creationId="{6EC9969B-21CB-4D98-8627-337ABB761D81}"/>
          </ac:spMkLst>
        </pc:spChg>
        <pc:spChg chg="mod">
          <ac:chgData name="locc3gr@gmail.com" userId="302a17571700e3a5" providerId="LiveId" clId="{724907D4-5936-4D63-B915-A23705EF3C13}" dt="2023-01-06T05:29:38.098" v="347" actId="1038"/>
          <ac:spMkLst>
            <pc:docMk/>
            <pc:sldMk cId="4280977009" sldId="261"/>
            <ac:spMk id="58" creationId="{78069A1B-D926-4C5A-B89C-A303ADAD4239}"/>
          </ac:spMkLst>
        </pc:spChg>
        <pc:spChg chg="mod">
          <ac:chgData name="locc3gr@gmail.com" userId="302a17571700e3a5" providerId="LiveId" clId="{724907D4-5936-4D63-B915-A23705EF3C13}" dt="2023-01-06T05:29:38.098" v="347" actId="1038"/>
          <ac:spMkLst>
            <pc:docMk/>
            <pc:sldMk cId="4280977009" sldId="261"/>
            <ac:spMk id="59" creationId="{25117B70-0FC6-4C2D-91BD-44B574FE73BA}"/>
          </ac:spMkLst>
        </pc:spChg>
        <pc:spChg chg="mod">
          <ac:chgData name="locc3gr@gmail.com" userId="302a17571700e3a5" providerId="LiveId" clId="{724907D4-5936-4D63-B915-A23705EF3C13}" dt="2023-01-06T05:29:38.098" v="347" actId="1038"/>
          <ac:spMkLst>
            <pc:docMk/>
            <pc:sldMk cId="4280977009" sldId="261"/>
            <ac:spMk id="60" creationId="{BC6B0D28-E661-4560-AE7B-10549049C7B9}"/>
          </ac:spMkLst>
        </pc:spChg>
        <pc:spChg chg="mod">
          <ac:chgData name="locc3gr@gmail.com" userId="302a17571700e3a5" providerId="LiveId" clId="{724907D4-5936-4D63-B915-A23705EF3C13}" dt="2023-01-06T05:29:38.098" v="347" actId="1038"/>
          <ac:spMkLst>
            <pc:docMk/>
            <pc:sldMk cId="4280977009" sldId="261"/>
            <ac:spMk id="62" creationId="{1CD069B4-5CF6-458A-B83D-7557A574044E}"/>
          </ac:spMkLst>
        </pc:spChg>
        <pc:spChg chg="mod">
          <ac:chgData name="locc3gr@gmail.com" userId="302a17571700e3a5" providerId="LiveId" clId="{724907D4-5936-4D63-B915-A23705EF3C13}" dt="2023-01-06T05:29:38.098" v="347" actId="1038"/>
          <ac:spMkLst>
            <pc:docMk/>
            <pc:sldMk cId="4280977009" sldId="261"/>
            <ac:spMk id="65" creationId="{F4982626-B297-4298-81A0-46C7C0A1CACB}"/>
          </ac:spMkLst>
        </pc:spChg>
        <pc:spChg chg="mod">
          <ac:chgData name="locc3gr@gmail.com" userId="302a17571700e3a5" providerId="LiveId" clId="{724907D4-5936-4D63-B915-A23705EF3C13}" dt="2023-01-06T05:28:04.023" v="224"/>
          <ac:spMkLst>
            <pc:docMk/>
            <pc:sldMk cId="4280977009" sldId="261"/>
            <ac:spMk id="78" creationId="{32846A3D-BAE2-4FFE-B054-AE802C1398BF}"/>
          </ac:spMkLst>
        </pc:spChg>
      </pc:sldChg>
      <pc:sldChg chg="delSp modSp mod delAnim modAnim">
        <pc:chgData name="locc3gr@gmail.com" userId="302a17571700e3a5" providerId="LiveId" clId="{724907D4-5936-4D63-B915-A23705EF3C13}" dt="2023-01-06T05:31:24.395" v="467" actId="1038"/>
        <pc:sldMkLst>
          <pc:docMk/>
          <pc:sldMk cId="2201281609" sldId="262"/>
        </pc:sldMkLst>
        <pc:spChg chg="mod">
          <ac:chgData name="locc3gr@gmail.com" userId="302a17571700e3a5" providerId="LiveId" clId="{724907D4-5936-4D63-B915-A23705EF3C13}" dt="2023-01-06T05:31:04.672" v="434"/>
          <ac:spMkLst>
            <pc:docMk/>
            <pc:sldMk cId="2201281609" sldId="262"/>
            <ac:spMk id="3" creationId="{00000000-0000-0000-0000-000000000000}"/>
          </ac:spMkLst>
        </pc:spChg>
        <pc:spChg chg="mod">
          <ac:chgData name="locc3gr@gmail.com" userId="302a17571700e3a5" providerId="LiveId" clId="{724907D4-5936-4D63-B915-A23705EF3C13}" dt="2023-01-06T05:31:24.395" v="467" actId="1038"/>
          <ac:spMkLst>
            <pc:docMk/>
            <pc:sldMk cId="2201281609" sldId="262"/>
            <ac:spMk id="11" creationId="{56C7F922-027A-396A-352F-17A191FB5569}"/>
          </ac:spMkLst>
        </pc:spChg>
        <pc:spChg chg="mod">
          <ac:chgData name="locc3gr@gmail.com" userId="302a17571700e3a5" providerId="LiveId" clId="{724907D4-5936-4D63-B915-A23705EF3C13}" dt="2023-01-06T05:31:24.395" v="467" actId="1038"/>
          <ac:spMkLst>
            <pc:docMk/>
            <pc:sldMk cId="2201281609" sldId="262"/>
            <ac:spMk id="12" creationId="{38B62123-0DC9-3263-B009-40186D894BF1}"/>
          </ac:spMkLst>
        </pc:spChg>
        <pc:spChg chg="mod">
          <ac:chgData name="locc3gr@gmail.com" userId="302a17571700e3a5" providerId="LiveId" clId="{724907D4-5936-4D63-B915-A23705EF3C13}" dt="2023-01-06T05:31:24.395" v="467" actId="1038"/>
          <ac:spMkLst>
            <pc:docMk/>
            <pc:sldMk cId="2201281609" sldId="262"/>
            <ac:spMk id="13" creationId="{44D84B0D-A15C-435F-5EB9-B54F4C803462}"/>
          </ac:spMkLst>
        </pc:spChg>
        <pc:spChg chg="mod">
          <ac:chgData name="locc3gr@gmail.com" userId="302a17571700e3a5" providerId="LiveId" clId="{724907D4-5936-4D63-B915-A23705EF3C13}" dt="2023-01-06T05:31:24.395" v="467" actId="1038"/>
          <ac:spMkLst>
            <pc:docMk/>
            <pc:sldMk cId="2201281609" sldId="262"/>
            <ac:spMk id="14" creationId="{B772CAF2-7A0C-FDCC-AF97-C737F6D0A729}"/>
          </ac:spMkLst>
        </pc:spChg>
        <pc:spChg chg="mod">
          <ac:chgData name="locc3gr@gmail.com" userId="302a17571700e3a5" providerId="LiveId" clId="{724907D4-5936-4D63-B915-A23705EF3C13}" dt="2023-01-06T05:31:24.395" v="467" actId="1038"/>
          <ac:spMkLst>
            <pc:docMk/>
            <pc:sldMk cId="2201281609" sldId="262"/>
            <ac:spMk id="15" creationId="{EE26A495-BC68-138D-78EF-1BA558A0F46D}"/>
          </ac:spMkLst>
        </pc:spChg>
        <pc:spChg chg="mod">
          <ac:chgData name="locc3gr@gmail.com" userId="302a17571700e3a5" providerId="LiveId" clId="{724907D4-5936-4D63-B915-A23705EF3C13}" dt="2023-01-06T05:31:24.395" v="467" actId="1038"/>
          <ac:spMkLst>
            <pc:docMk/>
            <pc:sldMk cId="2201281609" sldId="262"/>
            <ac:spMk id="16" creationId="{F22DDC43-EDD2-8E58-89B7-D3A59CE48773}"/>
          </ac:spMkLst>
        </pc:spChg>
        <pc:spChg chg="mod">
          <ac:chgData name="locc3gr@gmail.com" userId="302a17571700e3a5" providerId="LiveId" clId="{724907D4-5936-4D63-B915-A23705EF3C13}" dt="2023-01-06T05:31:24.395" v="467" actId="1038"/>
          <ac:spMkLst>
            <pc:docMk/>
            <pc:sldMk cId="2201281609" sldId="262"/>
            <ac:spMk id="78" creationId="{727977B5-F189-4A81-8746-8651162923AF}"/>
          </ac:spMkLst>
        </pc:spChg>
        <pc:spChg chg="del">
          <ac:chgData name="locc3gr@gmail.com" userId="302a17571700e3a5" providerId="LiveId" clId="{724907D4-5936-4D63-B915-A23705EF3C13}" dt="2023-01-06T05:31:20.274" v="445" actId="478"/>
          <ac:spMkLst>
            <pc:docMk/>
            <pc:sldMk cId="2201281609" sldId="262"/>
            <ac:spMk id="96" creationId="{FF9E2E47-AF30-4140-9174-D1F1B2A7ACE4}"/>
          </ac:spMkLst>
        </pc:spChg>
        <pc:spChg chg="mod">
          <ac:chgData name="locc3gr@gmail.com" userId="302a17571700e3a5" providerId="LiveId" clId="{724907D4-5936-4D63-B915-A23705EF3C13}" dt="2023-01-06T05:31:24.395" v="467" actId="1038"/>
          <ac:spMkLst>
            <pc:docMk/>
            <pc:sldMk cId="2201281609" sldId="262"/>
            <ac:spMk id="99" creationId="{1A273D81-3FC5-40F3-8DBC-43408EECA659}"/>
          </ac:spMkLst>
        </pc:spChg>
        <pc:spChg chg="del">
          <ac:chgData name="locc3gr@gmail.com" userId="302a17571700e3a5" providerId="LiveId" clId="{724907D4-5936-4D63-B915-A23705EF3C13}" dt="2023-01-06T05:31:20.274" v="445" actId="478"/>
          <ac:spMkLst>
            <pc:docMk/>
            <pc:sldMk cId="2201281609" sldId="262"/>
            <ac:spMk id="100" creationId="{47834679-DA72-43D6-958F-A53074407007}"/>
          </ac:spMkLst>
        </pc:spChg>
      </pc:sldChg>
      <pc:sldChg chg="addSp delSp modSp mod addAnim delAnim modAnim">
        <pc:chgData name="locc3gr@gmail.com" userId="302a17571700e3a5" providerId="LiveId" clId="{724907D4-5936-4D63-B915-A23705EF3C13}" dt="2023-01-06T05:30:55.466" v="431" actId="1037"/>
        <pc:sldMkLst>
          <pc:docMk/>
          <pc:sldMk cId="3630643583" sldId="263"/>
        </pc:sldMkLst>
        <pc:spChg chg="add 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2" creationId="{5D55B49D-A579-4296-245F-F2808CCF41BA}"/>
          </ac:spMkLst>
        </pc:spChg>
        <pc:spChg chg="add 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3" creationId="{56A16DF4-9C04-CE5A-469B-F2D4D293D51B}"/>
          </ac:spMkLst>
        </pc:spChg>
        <pc:spChg chg="add 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4" creationId="{55796114-3455-C318-78C7-470EBB76A1A8}"/>
          </ac:spMkLst>
        </pc:spChg>
        <pc:spChg chg="add 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5" creationId="{90E3A6FD-623D-BB84-9EC1-50CF5D3CB032}"/>
          </ac:spMkLst>
        </pc:spChg>
        <pc:spChg chg="add 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6" creationId="{E405EA42-120F-34BE-A1B6-2E0930515657}"/>
          </ac:spMkLst>
        </pc:spChg>
        <pc:spChg chg="add 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9" creationId="{0289986C-6CDB-FA23-D155-A5A02D43E23C}"/>
          </ac:spMkLst>
        </pc:spChg>
        <pc:spChg chg="mod">
          <ac:chgData name="locc3gr@gmail.com" userId="302a17571700e3a5" providerId="LiveId" clId="{724907D4-5936-4D63-B915-A23705EF3C13}" dt="2023-01-06T05:30:12.110" v="376" actId="122"/>
          <ac:spMkLst>
            <pc:docMk/>
            <pc:sldMk cId="3630643583" sldId="263"/>
            <ac:spMk id="78" creationId="{32846A3D-BAE2-4FFE-B054-AE802C1398BF}"/>
          </ac:spMkLst>
        </pc:spChg>
        <pc:spChg chg="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96" creationId="{6F40FFA8-451A-4BC0-BD18-CD55C51FC9A2}"/>
          </ac:spMkLst>
        </pc:spChg>
        <pc:spChg chg="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97" creationId="{6F40FFA8-451A-4BC0-BD18-CD55C51FC9A2}"/>
          </ac:spMkLst>
        </pc:spChg>
        <pc:spChg chg="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98" creationId="{FF091EC5-DEE3-4725-BA96-0C98047169DD}"/>
          </ac:spMkLst>
        </pc:spChg>
        <pc:spChg chg="add del 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99" creationId="{FF091EC5-DEE3-4725-BA96-0C98047169DD}"/>
          </ac:spMkLst>
        </pc:spChg>
        <pc:spChg chg="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102" creationId="{A6C41A5A-F1F3-479E-886F-F6915960E5FC}"/>
          </ac:spMkLst>
        </pc:spChg>
        <pc:spChg chg="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103" creationId="{6CE2AC29-8488-4255-8CC5-B05EF8ED2BCC}"/>
          </ac:spMkLst>
        </pc:spChg>
        <pc:spChg chg="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108" creationId="{6F40FFA8-451A-4BC0-BD18-CD55C51FC9A2}"/>
          </ac:spMkLst>
        </pc:spChg>
        <pc:spChg chg="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110" creationId="{A6C41A5A-F1F3-479E-886F-F6915960E5FC}"/>
          </ac:spMkLst>
        </pc:spChg>
        <pc:spChg chg="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112" creationId="{FF091EC5-DEE3-4725-BA96-0C98047169DD}"/>
          </ac:spMkLst>
        </pc:spChg>
        <pc:spChg chg="mod">
          <ac:chgData name="locc3gr@gmail.com" userId="302a17571700e3a5" providerId="LiveId" clId="{724907D4-5936-4D63-B915-A23705EF3C13}" dt="2023-01-06T05:30:55.466" v="431" actId="1037"/>
          <ac:spMkLst>
            <pc:docMk/>
            <pc:sldMk cId="3630643583" sldId="263"/>
            <ac:spMk id="113" creationId="{6CE2AC29-8488-4255-8CC5-B05EF8ED2BCC}"/>
          </ac:spMkLst>
        </pc:spChg>
      </pc:sldChg>
      <pc:sldChg chg="delSp modSp mod delAnim modAnim">
        <pc:chgData name="locc3gr@gmail.com" userId="302a17571700e3a5" providerId="LiveId" clId="{724907D4-5936-4D63-B915-A23705EF3C13}" dt="2023-01-06T05:27:57.054" v="221" actId="1038"/>
        <pc:sldMkLst>
          <pc:docMk/>
          <pc:sldMk cId="785940671" sldId="265"/>
        </pc:sldMkLst>
        <pc:spChg chg="mod">
          <ac:chgData name="locc3gr@gmail.com" userId="302a17571700e3a5" providerId="LiveId" clId="{724907D4-5936-4D63-B915-A23705EF3C13}" dt="2023-01-06T05:27:57.054" v="221" actId="1038"/>
          <ac:spMkLst>
            <pc:docMk/>
            <pc:sldMk cId="785940671" sldId="265"/>
            <ac:spMk id="39" creationId="{A69446C8-8AE1-4684-80C5-705063A5E993}"/>
          </ac:spMkLst>
        </pc:spChg>
        <pc:spChg chg="mod">
          <ac:chgData name="locc3gr@gmail.com" userId="302a17571700e3a5" providerId="LiveId" clId="{724907D4-5936-4D63-B915-A23705EF3C13}" dt="2023-01-06T05:27:57.054" v="221" actId="1038"/>
          <ac:spMkLst>
            <pc:docMk/>
            <pc:sldMk cId="785940671" sldId="265"/>
            <ac:spMk id="48" creationId="{1A2132AA-48E4-495E-A5D0-6D2BBB8C76E1}"/>
          </ac:spMkLst>
        </pc:spChg>
        <pc:spChg chg="mod">
          <ac:chgData name="locc3gr@gmail.com" userId="302a17571700e3a5" providerId="LiveId" clId="{724907D4-5936-4D63-B915-A23705EF3C13}" dt="2023-01-06T05:27:42.207" v="151"/>
          <ac:spMkLst>
            <pc:docMk/>
            <pc:sldMk cId="785940671" sldId="265"/>
            <ac:spMk id="78" creationId="{32846A3D-BAE2-4FFE-B054-AE802C1398BF}"/>
          </ac:spMkLst>
        </pc:spChg>
        <pc:spChg chg="del">
          <ac:chgData name="locc3gr@gmail.com" userId="302a17571700e3a5" providerId="LiveId" clId="{724907D4-5936-4D63-B915-A23705EF3C13}" dt="2023-01-06T05:27:49.369" v="156" actId="478"/>
          <ac:spMkLst>
            <pc:docMk/>
            <pc:sldMk cId="785940671" sldId="265"/>
            <ac:spMk id="91" creationId="{A69446C8-8AE1-4684-80C5-705063A5E993}"/>
          </ac:spMkLst>
        </pc:spChg>
        <pc:spChg chg="mod">
          <ac:chgData name="locc3gr@gmail.com" userId="302a17571700e3a5" providerId="LiveId" clId="{724907D4-5936-4D63-B915-A23705EF3C13}" dt="2023-01-06T05:27:57.054" v="221" actId="1038"/>
          <ac:spMkLst>
            <pc:docMk/>
            <pc:sldMk cId="785940671" sldId="265"/>
            <ac:spMk id="92" creationId="{A69446C8-8AE1-4684-80C5-705063A5E993}"/>
          </ac:spMkLst>
        </pc:spChg>
        <pc:spChg chg="del">
          <ac:chgData name="locc3gr@gmail.com" userId="302a17571700e3a5" providerId="LiveId" clId="{724907D4-5936-4D63-B915-A23705EF3C13}" dt="2023-01-06T05:27:49.369" v="156" actId="478"/>
          <ac:spMkLst>
            <pc:docMk/>
            <pc:sldMk cId="785940671" sldId="265"/>
            <ac:spMk id="93" creationId="{1A2132AA-48E4-495E-A5D0-6D2BBB8C76E1}"/>
          </ac:spMkLst>
        </pc:spChg>
        <pc:spChg chg="mod">
          <ac:chgData name="locc3gr@gmail.com" userId="302a17571700e3a5" providerId="LiveId" clId="{724907D4-5936-4D63-B915-A23705EF3C13}" dt="2023-01-06T05:27:57.054" v="221" actId="1038"/>
          <ac:spMkLst>
            <pc:docMk/>
            <pc:sldMk cId="785940671" sldId="265"/>
            <ac:spMk id="94" creationId="{1A2132AA-48E4-495E-A5D0-6D2BBB8C76E1}"/>
          </ac:spMkLst>
        </pc:spChg>
        <pc:spChg chg="mod">
          <ac:chgData name="locc3gr@gmail.com" userId="302a17571700e3a5" providerId="LiveId" clId="{724907D4-5936-4D63-B915-A23705EF3C13}" dt="2023-01-06T05:27:57.054" v="221" actId="1038"/>
          <ac:spMkLst>
            <pc:docMk/>
            <pc:sldMk cId="785940671" sldId="265"/>
            <ac:spMk id="95" creationId="{A69446C8-8AE1-4684-80C5-705063A5E993}"/>
          </ac:spMkLst>
        </pc:spChg>
        <pc:spChg chg="mod">
          <ac:chgData name="locc3gr@gmail.com" userId="302a17571700e3a5" providerId="LiveId" clId="{724907D4-5936-4D63-B915-A23705EF3C13}" dt="2023-01-06T05:27:57.054" v="221" actId="1038"/>
          <ac:spMkLst>
            <pc:docMk/>
            <pc:sldMk cId="785940671" sldId="265"/>
            <ac:spMk id="96" creationId="{1A2132AA-48E4-495E-A5D0-6D2BBB8C76E1}"/>
          </ac:spMkLst>
        </pc:spChg>
        <pc:spChg chg="del">
          <ac:chgData name="locc3gr@gmail.com" userId="302a17571700e3a5" providerId="LiveId" clId="{724907D4-5936-4D63-B915-A23705EF3C13}" dt="2023-01-06T05:27:49.369" v="156" actId="478"/>
          <ac:spMkLst>
            <pc:docMk/>
            <pc:sldMk cId="785940671" sldId="265"/>
            <ac:spMk id="97" creationId="{A69446C8-8AE1-4684-80C5-705063A5E993}"/>
          </ac:spMkLst>
        </pc:spChg>
        <pc:spChg chg="del">
          <ac:chgData name="locc3gr@gmail.com" userId="302a17571700e3a5" providerId="LiveId" clId="{724907D4-5936-4D63-B915-A23705EF3C13}" dt="2023-01-06T05:27:49.369" v="156" actId="478"/>
          <ac:spMkLst>
            <pc:docMk/>
            <pc:sldMk cId="785940671" sldId="265"/>
            <ac:spMk id="98" creationId="{1A2132AA-48E4-495E-A5D0-6D2BBB8C76E1}"/>
          </ac:spMkLst>
        </pc:spChg>
        <pc:spChg chg="del">
          <ac:chgData name="locc3gr@gmail.com" userId="302a17571700e3a5" providerId="LiveId" clId="{724907D4-5936-4D63-B915-A23705EF3C13}" dt="2023-01-06T05:27:49.369" v="156" actId="478"/>
          <ac:spMkLst>
            <pc:docMk/>
            <pc:sldMk cId="785940671" sldId="265"/>
            <ac:spMk id="99" creationId="{A69446C8-8AE1-4684-80C5-705063A5E993}"/>
          </ac:spMkLst>
        </pc:spChg>
        <pc:spChg chg="del">
          <ac:chgData name="locc3gr@gmail.com" userId="302a17571700e3a5" providerId="LiveId" clId="{724907D4-5936-4D63-B915-A23705EF3C13}" dt="2023-01-06T05:27:49.369" v="156" actId="478"/>
          <ac:spMkLst>
            <pc:docMk/>
            <pc:sldMk cId="785940671" sldId="265"/>
            <ac:spMk id="100" creationId="{1A2132AA-48E4-495E-A5D0-6D2BBB8C76E1}"/>
          </ac:spMkLst>
        </pc:spChg>
      </pc:sldChg>
      <pc:sldChg chg="delSp modSp mod delAnim modAnim">
        <pc:chgData name="locc3gr@gmail.com" userId="302a17571700e3a5" providerId="LiveId" clId="{724907D4-5936-4D63-B915-A23705EF3C13}" dt="2023-01-06T05:31:51.573" v="512" actId="1038"/>
        <pc:sldMkLst>
          <pc:docMk/>
          <pc:sldMk cId="735619321" sldId="266"/>
        </pc:sldMkLst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37" creationId="{6F40FFA8-451A-4BC0-BD18-CD55C51FC9A2}"/>
          </ac:spMkLst>
        </pc:spChg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39" creationId="{A6C41A5A-F1F3-479E-886F-F6915960E5FC}"/>
          </ac:spMkLst>
        </pc:spChg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50" creationId="{FF091EC5-DEE3-4725-BA96-0C98047169DD}"/>
          </ac:spMkLst>
        </pc:spChg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51" creationId="{6CE2AC29-8488-4255-8CC5-B05EF8ED2BCC}"/>
          </ac:spMkLst>
        </pc:spChg>
        <pc:spChg chg="mod">
          <ac:chgData name="locc3gr@gmail.com" userId="302a17571700e3a5" providerId="LiveId" clId="{724907D4-5936-4D63-B915-A23705EF3C13}" dt="2023-01-06T05:31:34.124" v="470"/>
          <ac:spMkLst>
            <pc:docMk/>
            <pc:sldMk cId="735619321" sldId="266"/>
            <ac:spMk id="78" creationId="{32846A3D-BAE2-4FFE-B054-AE802C1398BF}"/>
          </ac:spMkLst>
        </pc:spChg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96" creationId="{03CD02AD-A0B0-4461-82E4-ADE45F3505A9}"/>
          </ac:spMkLst>
        </pc:spChg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97" creationId="{7D7392F9-B328-40CF-A436-C3974F476E3C}"/>
          </ac:spMkLst>
        </pc:spChg>
        <pc:spChg chg="del">
          <ac:chgData name="locc3gr@gmail.com" userId="302a17571700e3a5" providerId="LiveId" clId="{724907D4-5936-4D63-B915-A23705EF3C13}" dt="2023-01-06T05:31:47.627" v="486" actId="478"/>
          <ac:spMkLst>
            <pc:docMk/>
            <pc:sldMk cId="735619321" sldId="266"/>
            <ac:spMk id="98" creationId="{6F40FFA8-451A-4BC0-BD18-CD55C51FC9A2}"/>
          </ac:spMkLst>
        </pc:spChg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99" creationId="{03CD02AD-A0B0-4461-82E4-ADE45F3505A9}"/>
          </ac:spMkLst>
        </pc:spChg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101" creationId="{7D7392F9-B328-40CF-A436-C3974F476E3C}"/>
          </ac:spMkLst>
        </pc:spChg>
        <pc:spChg chg="del">
          <ac:chgData name="locc3gr@gmail.com" userId="302a17571700e3a5" providerId="LiveId" clId="{724907D4-5936-4D63-B915-A23705EF3C13}" dt="2023-01-06T05:31:47.627" v="486" actId="478"/>
          <ac:spMkLst>
            <pc:docMk/>
            <pc:sldMk cId="735619321" sldId="266"/>
            <ac:spMk id="102" creationId="{FF091EC5-DEE3-4725-BA96-0C98047169DD}"/>
          </ac:spMkLst>
        </pc:spChg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104" creationId="{03CD02AD-A0B0-4461-82E4-ADE45F3505A9}"/>
          </ac:spMkLst>
        </pc:spChg>
        <pc:spChg chg="mod">
          <ac:chgData name="locc3gr@gmail.com" userId="302a17571700e3a5" providerId="LiveId" clId="{724907D4-5936-4D63-B915-A23705EF3C13}" dt="2023-01-06T05:31:51.573" v="512" actId="1038"/>
          <ac:spMkLst>
            <pc:docMk/>
            <pc:sldMk cId="735619321" sldId="266"/>
            <ac:spMk id="105" creationId="{7D7392F9-B328-40CF-A436-C3974F476E3C}"/>
          </ac:spMkLst>
        </pc:spChg>
      </pc:sldChg>
      <pc:sldChg chg="modSp mod modAnim">
        <pc:chgData name="locc3gr@gmail.com" userId="302a17571700e3a5" providerId="LiveId" clId="{724907D4-5936-4D63-B915-A23705EF3C13}" dt="2023-01-06T05:30:02.018" v="372" actId="20577"/>
        <pc:sldMkLst>
          <pc:docMk/>
          <pc:sldMk cId="2247564084" sldId="267"/>
        </pc:sldMkLst>
        <pc:spChg chg="mod">
          <ac:chgData name="locc3gr@gmail.com" userId="302a17571700e3a5" providerId="LiveId" clId="{724907D4-5936-4D63-B915-A23705EF3C13}" dt="2023-01-06T05:28:47.183" v="259" actId="122"/>
          <ac:spMkLst>
            <pc:docMk/>
            <pc:sldMk cId="2247564084" sldId="267"/>
            <ac:spMk id="78" creationId="{32846A3D-BAE2-4FFE-B054-AE802C1398BF}"/>
          </ac:spMkLst>
        </pc:spChg>
        <pc:spChg chg="mod">
          <ac:chgData name="locc3gr@gmail.com" userId="302a17571700e3a5" providerId="LiveId" clId="{724907D4-5936-4D63-B915-A23705EF3C13}" dt="2023-01-06T05:29:52.031" v="357" actId="20577"/>
          <ac:spMkLst>
            <pc:docMk/>
            <pc:sldMk cId="2247564084" sldId="267"/>
            <ac:spMk id="97" creationId="{7D7392F9-B328-40CF-A436-C3974F476E3C}"/>
          </ac:spMkLst>
        </pc:spChg>
        <pc:spChg chg="mod">
          <ac:chgData name="locc3gr@gmail.com" userId="302a17571700e3a5" providerId="LiveId" clId="{724907D4-5936-4D63-B915-A23705EF3C13}" dt="2023-01-06T05:29:44.343" v="349" actId="20577"/>
          <ac:spMkLst>
            <pc:docMk/>
            <pc:sldMk cId="2247564084" sldId="267"/>
            <ac:spMk id="100" creationId="{7D7392F9-B328-40CF-A436-C3974F476E3C}"/>
          </ac:spMkLst>
        </pc:spChg>
        <pc:spChg chg="mod">
          <ac:chgData name="locc3gr@gmail.com" userId="302a17571700e3a5" providerId="LiveId" clId="{724907D4-5936-4D63-B915-A23705EF3C13}" dt="2023-01-06T05:29:47.070" v="353" actId="20577"/>
          <ac:spMkLst>
            <pc:docMk/>
            <pc:sldMk cId="2247564084" sldId="267"/>
            <ac:spMk id="101" creationId="{FF091EC5-DEE3-4725-BA96-0C98047169DD}"/>
          </ac:spMkLst>
        </pc:spChg>
        <pc:spChg chg="mod">
          <ac:chgData name="locc3gr@gmail.com" userId="302a17571700e3a5" providerId="LiveId" clId="{724907D4-5936-4D63-B915-A23705EF3C13}" dt="2023-01-06T05:30:02.018" v="372" actId="20577"/>
          <ac:spMkLst>
            <pc:docMk/>
            <pc:sldMk cId="2247564084" sldId="267"/>
            <ac:spMk id="103" creationId="{7D7392F9-B328-40CF-A436-C3974F476E3C}"/>
          </ac:spMkLst>
        </pc:spChg>
        <pc:spChg chg="mod">
          <ac:chgData name="locc3gr@gmail.com" userId="302a17571700e3a5" providerId="LiveId" clId="{724907D4-5936-4D63-B915-A23705EF3C13}" dt="2023-01-06T05:29:49.974" v="355" actId="20577"/>
          <ac:spMkLst>
            <pc:docMk/>
            <pc:sldMk cId="2247564084" sldId="267"/>
            <ac:spMk id="106" creationId="{7D7392F9-B328-40CF-A436-C3974F476E3C}"/>
          </ac:spMkLst>
        </pc:spChg>
        <pc:spChg chg="mod">
          <ac:chgData name="locc3gr@gmail.com" userId="302a17571700e3a5" providerId="LiveId" clId="{724907D4-5936-4D63-B915-A23705EF3C13}" dt="2023-01-06T05:29:54.578" v="361" actId="20577"/>
          <ac:spMkLst>
            <pc:docMk/>
            <pc:sldMk cId="2247564084" sldId="267"/>
            <ac:spMk id="108" creationId="{7D7392F9-B328-40CF-A436-C3974F476E3C}"/>
          </ac:spMkLst>
        </pc:spChg>
        <pc:spChg chg="mod">
          <ac:chgData name="locc3gr@gmail.com" userId="302a17571700e3a5" providerId="LiveId" clId="{724907D4-5936-4D63-B915-A23705EF3C13}" dt="2023-01-06T05:29:56.608" v="363" actId="20577"/>
          <ac:spMkLst>
            <pc:docMk/>
            <pc:sldMk cId="2247564084" sldId="267"/>
            <ac:spMk id="109" creationId="{FF091EC5-DEE3-4725-BA96-0C98047169DD}"/>
          </ac:spMkLst>
        </pc:spChg>
        <pc:spChg chg="mod">
          <ac:chgData name="locc3gr@gmail.com" userId="302a17571700e3a5" providerId="LiveId" clId="{724907D4-5936-4D63-B915-A23705EF3C13}" dt="2023-01-06T05:29:59.342" v="370" actId="5793"/>
          <ac:spMkLst>
            <pc:docMk/>
            <pc:sldMk cId="2247564084" sldId="267"/>
            <ac:spMk id="111" creationId="{7D7392F9-B328-40CF-A436-C3974F476E3C}"/>
          </ac:spMkLst>
        </pc:spChg>
      </pc:sldChg>
      <pc:sldChg chg="addSp delSp modSp modAnim">
        <pc:chgData name="locc3gr@gmail.com" userId="302a17571700e3a5" providerId="LiveId" clId="{724907D4-5936-4D63-B915-A23705EF3C13}" dt="2023-01-06T05:22:06.982" v="5"/>
        <pc:sldMkLst>
          <pc:docMk/>
          <pc:sldMk cId="135396325" sldId="268"/>
        </pc:sldMkLst>
        <pc:spChg chg="mod">
          <ac:chgData name="locc3gr@gmail.com" userId="302a17571700e3a5" providerId="LiveId" clId="{724907D4-5936-4D63-B915-A23705EF3C13}" dt="2023-01-06T05:22:06.982" v="5"/>
          <ac:spMkLst>
            <pc:docMk/>
            <pc:sldMk cId="135396325" sldId="268"/>
            <ac:spMk id="16" creationId="{65DA152C-4C6C-4037-B246-7F8E64CF95AF}"/>
          </ac:spMkLst>
        </pc:spChg>
        <pc:graphicFrameChg chg="add del mod">
          <ac:chgData name="locc3gr@gmail.com" userId="302a17571700e3a5" providerId="LiveId" clId="{724907D4-5936-4D63-B915-A23705EF3C13}" dt="2023-01-06T05:21:47.787" v="1"/>
          <ac:graphicFrameMkLst>
            <pc:docMk/>
            <pc:sldMk cId="135396325" sldId="268"/>
            <ac:graphicFrameMk id="2" creationId="{3DB8AD73-BDA9-020B-5127-FBF5A36AEB8C}"/>
          </ac:graphicFrameMkLst>
        </pc:graphicFrameChg>
        <pc:graphicFrameChg chg="add del mod">
          <ac:chgData name="locc3gr@gmail.com" userId="302a17571700e3a5" providerId="LiveId" clId="{724907D4-5936-4D63-B915-A23705EF3C13}" dt="2023-01-06T05:21:57.519" v="3"/>
          <ac:graphicFrameMkLst>
            <pc:docMk/>
            <pc:sldMk cId="135396325" sldId="268"/>
            <ac:graphicFrameMk id="3" creationId="{2B398140-2C87-D598-DE34-B881BDA6B7AC}"/>
          </ac:graphicFrameMkLst>
        </pc:graphicFrameChg>
      </pc:sldChg>
      <pc:sldChg chg="addSp modSp mod modAnim">
        <pc:chgData name="locc3gr@gmail.com" userId="302a17571700e3a5" providerId="LiveId" clId="{724907D4-5936-4D63-B915-A23705EF3C13}" dt="2023-01-06T05:32:33.570" v="561" actId="1037"/>
        <pc:sldMkLst>
          <pc:docMk/>
          <pc:sldMk cId="3757489604" sldId="269"/>
        </pc:sldMkLst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2" creationId="{026462DF-95A2-CB5C-FA96-7DC17C6C698F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3" creationId="{BD9DD2F8-8FC9-4004-A43A-0A79ED369DC9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4" creationId="{166ECF97-839C-C3DD-A818-94D394D27C98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5" creationId="{86C5B6E3-BF29-8D5C-CA57-AC8CDBBFBCDF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6" creationId="{24DB6CA0-7613-5CC5-969F-C13E99B86AE7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9" creationId="{129BEC0B-03A2-0FD5-9506-5C3AE4EF5CAB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10" creationId="{2A0FF127-F425-E54D-7E8C-BC8DA09411F4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11" creationId="{DB10073D-D558-59BE-6C3A-80DEF0B000C0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12" creationId="{ADEA3EF7-00D9-A428-33EB-8320CE227AE7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13" creationId="{0EDA3860-D2EB-0E56-9C04-30EC2E7761D4}"/>
          </ac:spMkLst>
        </pc:spChg>
        <pc:spChg chg="add 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14" creationId="{A33C6A68-E135-33FC-5489-8DA0251CC2FD}"/>
          </ac:spMkLst>
        </pc:spChg>
        <pc:spChg chg="add 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15" creationId="{737FB344-30F4-94DE-6FDF-9AC3B91DADA7}"/>
          </ac:spMkLst>
        </pc:spChg>
        <pc:spChg chg="mod">
          <ac:chgData name="locc3gr@gmail.com" userId="302a17571700e3a5" providerId="LiveId" clId="{724907D4-5936-4D63-B915-A23705EF3C13}" dt="2023-01-06T05:31:59.169" v="515"/>
          <ac:spMkLst>
            <pc:docMk/>
            <pc:sldMk cId="3757489604" sldId="269"/>
            <ac:spMk id="78" creationId="{32846A3D-BAE2-4FFE-B054-AE802C1398BF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96" creationId="{03CD02AD-A0B0-4461-82E4-ADE45F3505A9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97" creationId="{7D7392F9-B328-40CF-A436-C3974F476E3C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98" creationId="{03CD02AD-A0B0-4461-82E4-ADE45F3505A9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100" creationId="{7D7392F9-B328-40CF-A436-C3974F476E3C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102" creationId="{03CD02AD-A0B0-4461-82E4-ADE45F3505A9}"/>
          </ac:spMkLst>
        </pc:spChg>
        <pc:spChg chg="mod">
          <ac:chgData name="locc3gr@gmail.com" userId="302a17571700e3a5" providerId="LiveId" clId="{724907D4-5936-4D63-B915-A23705EF3C13}" dt="2023-01-06T05:32:33.570" v="561" actId="1037"/>
          <ac:spMkLst>
            <pc:docMk/>
            <pc:sldMk cId="3757489604" sldId="269"/>
            <ac:spMk id="103" creationId="{7D7392F9-B328-40CF-A436-C3974F476E3C}"/>
          </ac:spMkLst>
        </pc:spChg>
      </pc:sldChg>
    </pc:docChg>
  </pc:docChgLst>
  <pc:docChgLst>
    <pc:chgData name="locc3gr@gmail.com" userId="302a17571700e3a5" providerId="LiveId" clId="{C3400910-3D6F-4BCD-AD50-593A505F0449}"/>
    <pc:docChg chg="undo custSel modSld">
      <pc:chgData name="locc3gr@gmail.com" userId="302a17571700e3a5" providerId="LiveId" clId="{C3400910-3D6F-4BCD-AD50-593A505F0449}" dt="2023-01-06T05:55:17.854" v="341" actId="1076"/>
      <pc:docMkLst>
        <pc:docMk/>
      </pc:docMkLst>
      <pc:sldChg chg="addSp delSp modSp mod delAnim modAnim">
        <pc:chgData name="locc3gr@gmail.com" userId="302a17571700e3a5" providerId="LiveId" clId="{C3400910-3D6F-4BCD-AD50-593A505F0449}" dt="2023-01-06T05:49:35.508" v="125" actId="20577"/>
        <pc:sldMkLst>
          <pc:docMk/>
          <pc:sldMk cId="2958314684" sldId="256"/>
        </pc:sldMkLst>
        <pc:spChg chg="mod">
          <ac:chgData name="locc3gr@gmail.com" userId="302a17571700e3a5" providerId="LiveId" clId="{C3400910-3D6F-4BCD-AD50-593A505F0449}" dt="2023-01-06T05:46:39.082" v="31" actId="20577"/>
          <ac:spMkLst>
            <pc:docMk/>
            <pc:sldMk cId="2958314684" sldId="256"/>
            <ac:spMk id="2" creationId="{A4C5BF4D-AF3F-4127-9FFB-EAAC0C17D6EF}"/>
          </ac:spMkLst>
        </pc:spChg>
        <pc:spChg chg="add mod">
          <ac:chgData name="locc3gr@gmail.com" userId="302a17571700e3a5" providerId="LiveId" clId="{C3400910-3D6F-4BCD-AD50-593A505F0449}" dt="2023-01-06T05:47:05.033" v="46" actId="1076"/>
          <ac:spMkLst>
            <pc:docMk/>
            <pc:sldMk cId="2958314684" sldId="256"/>
            <ac:spMk id="4" creationId="{3B0DD356-A4E2-35B9-B26B-60D4458CB969}"/>
          </ac:spMkLst>
        </pc:spChg>
        <pc:spChg chg="add mod">
          <ac:chgData name="locc3gr@gmail.com" userId="302a17571700e3a5" providerId="LiveId" clId="{C3400910-3D6F-4BCD-AD50-593A505F0449}" dt="2023-01-06T05:47:05.033" v="46" actId="1076"/>
          <ac:spMkLst>
            <pc:docMk/>
            <pc:sldMk cId="2958314684" sldId="256"/>
            <ac:spMk id="5" creationId="{E1C50B53-0C3C-8D1D-BE96-879A1B6C1690}"/>
          </ac:spMkLst>
        </pc:spChg>
        <pc:spChg chg="mod">
          <ac:chgData name="locc3gr@gmail.com" userId="302a17571700e3a5" providerId="LiveId" clId="{C3400910-3D6F-4BCD-AD50-593A505F0449}" dt="2023-01-06T05:46:46.866" v="41" actId="20577"/>
          <ac:spMkLst>
            <pc:docMk/>
            <pc:sldMk cId="2958314684" sldId="256"/>
            <ac:spMk id="7" creationId="{78F7BFD9-71F5-7A9F-3978-67A575B63877}"/>
          </ac:spMkLst>
        </pc:spChg>
        <pc:spChg chg="mod">
          <ac:chgData name="locc3gr@gmail.com" userId="302a17571700e3a5" providerId="LiveId" clId="{C3400910-3D6F-4BCD-AD50-593A505F0449}" dt="2023-01-06T05:47:07.325" v="48" actId="20577"/>
          <ac:spMkLst>
            <pc:docMk/>
            <pc:sldMk cId="2958314684" sldId="256"/>
            <ac:spMk id="9" creationId="{91C6408E-7E4D-00CC-AD60-5C981D197A96}"/>
          </ac:spMkLst>
        </pc:spChg>
        <pc:spChg chg="add mod">
          <ac:chgData name="locc3gr@gmail.com" userId="302a17571700e3a5" providerId="LiveId" clId="{C3400910-3D6F-4BCD-AD50-593A505F0449}" dt="2023-01-06T05:47:05.033" v="46" actId="1076"/>
          <ac:spMkLst>
            <pc:docMk/>
            <pc:sldMk cId="2958314684" sldId="256"/>
            <ac:spMk id="10" creationId="{E9D7475D-0C6A-563E-E56C-4807E7870F6D}"/>
          </ac:spMkLst>
        </pc:spChg>
        <pc:spChg chg="add mod">
          <ac:chgData name="locc3gr@gmail.com" userId="302a17571700e3a5" providerId="LiveId" clId="{C3400910-3D6F-4BCD-AD50-593A505F0449}" dt="2023-01-06T05:47:19.813" v="60" actId="20577"/>
          <ac:spMkLst>
            <pc:docMk/>
            <pc:sldMk cId="2958314684" sldId="256"/>
            <ac:spMk id="11" creationId="{3AAE4DF2-38DB-6A6E-3C3E-7E5394E2031C}"/>
          </ac:spMkLst>
        </pc:spChg>
        <pc:spChg chg="del">
          <ac:chgData name="locc3gr@gmail.com" userId="302a17571700e3a5" providerId="LiveId" clId="{C3400910-3D6F-4BCD-AD50-593A505F0449}" dt="2023-01-06T05:46:49.001" v="42" actId="478"/>
          <ac:spMkLst>
            <pc:docMk/>
            <pc:sldMk cId="2958314684" sldId="256"/>
            <ac:spMk id="12" creationId="{6EEC0C59-C56D-25AF-DC0A-73A3B3358942}"/>
          </ac:spMkLst>
        </pc:spChg>
        <pc:spChg chg="del">
          <ac:chgData name="locc3gr@gmail.com" userId="302a17571700e3a5" providerId="LiveId" clId="{C3400910-3D6F-4BCD-AD50-593A505F0449}" dt="2023-01-06T05:46:49.001" v="42" actId="478"/>
          <ac:spMkLst>
            <pc:docMk/>
            <pc:sldMk cId="2958314684" sldId="256"/>
            <ac:spMk id="13" creationId="{3408779D-22F1-EB15-4ACC-D8F6635120DE}"/>
          </ac:spMkLst>
        </pc:spChg>
        <pc:spChg chg="mod">
          <ac:chgData name="locc3gr@gmail.com" userId="302a17571700e3a5" providerId="LiveId" clId="{C3400910-3D6F-4BCD-AD50-593A505F0449}" dt="2023-01-06T05:47:12.833" v="54" actId="20577"/>
          <ac:spMkLst>
            <pc:docMk/>
            <pc:sldMk cId="2958314684" sldId="256"/>
            <ac:spMk id="16" creationId="{8FC82A3B-A677-A094-B898-2E3672E87856}"/>
          </ac:spMkLst>
        </pc:spChg>
        <pc:spChg chg="mod">
          <ac:chgData name="locc3gr@gmail.com" userId="302a17571700e3a5" providerId="LiveId" clId="{C3400910-3D6F-4BCD-AD50-593A505F0449}" dt="2023-01-06T05:47:14.890" v="56" actId="20577"/>
          <ac:spMkLst>
            <pc:docMk/>
            <pc:sldMk cId="2958314684" sldId="256"/>
            <ac:spMk id="18" creationId="{8C486649-BD6B-A30A-6EB7-AC05B3B2E052}"/>
          </ac:spMkLst>
        </pc:spChg>
        <pc:spChg chg="del">
          <ac:chgData name="locc3gr@gmail.com" userId="302a17571700e3a5" providerId="LiveId" clId="{C3400910-3D6F-4BCD-AD50-593A505F0449}" dt="2023-01-06T05:47:26.108" v="61" actId="478"/>
          <ac:spMkLst>
            <pc:docMk/>
            <pc:sldMk cId="2958314684" sldId="256"/>
            <ac:spMk id="19" creationId="{9955FB5A-2599-25E5-9238-058D63ED6B0B}"/>
          </ac:spMkLst>
        </pc:spChg>
        <pc:spChg chg="mod">
          <ac:chgData name="locc3gr@gmail.com" userId="302a17571700e3a5" providerId="LiveId" clId="{C3400910-3D6F-4BCD-AD50-593A505F0449}" dt="2023-01-06T05:48:03.310" v="79" actId="20577"/>
          <ac:spMkLst>
            <pc:docMk/>
            <pc:sldMk cId="2958314684" sldId="256"/>
            <ac:spMk id="21" creationId="{B3F3B303-0CBF-E831-450E-DA557CB93FC2}"/>
          </ac:spMkLst>
        </pc:spChg>
        <pc:spChg chg="add mod">
          <ac:chgData name="locc3gr@gmail.com" userId="302a17571700e3a5" providerId="LiveId" clId="{C3400910-3D6F-4BCD-AD50-593A505F0449}" dt="2023-01-06T05:49:26.306" v="115" actId="1076"/>
          <ac:spMkLst>
            <pc:docMk/>
            <pc:sldMk cId="2958314684" sldId="256"/>
            <ac:spMk id="22" creationId="{91BD9721-E50E-B3E8-196D-D4F847D58328}"/>
          </ac:spMkLst>
        </pc:spChg>
        <pc:spChg chg="add mod">
          <ac:chgData name="locc3gr@gmail.com" userId="302a17571700e3a5" providerId="LiveId" clId="{C3400910-3D6F-4BCD-AD50-593A505F0449}" dt="2023-01-06T05:49:35.508" v="125" actId="20577"/>
          <ac:spMkLst>
            <pc:docMk/>
            <pc:sldMk cId="2958314684" sldId="256"/>
            <ac:spMk id="25" creationId="{5080AE64-B3CA-815B-CC3F-B5D5BFF48B65}"/>
          </ac:spMkLst>
        </pc:spChg>
        <pc:spChg chg="mod">
          <ac:chgData name="locc3gr@gmail.com" userId="302a17571700e3a5" providerId="LiveId" clId="{C3400910-3D6F-4BCD-AD50-593A505F0449}" dt="2023-01-06T05:48:59.830" v="104" actId="207"/>
          <ac:spMkLst>
            <pc:docMk/>
            <pc:sldMk cId="2958314684" sldId="256"/>
            <ac:spMk id="26" creationId="{5D60AA6F-C4C3-4178-A95C-93C745CA13FE}"/>
          </ac:spMkLst>
        </pc:spChg>
        <pc:spChg chg="add mod">
          <ac:chgData name="locc3gr@gmail.com" userId="302a17571700e3a5" providerId="LiveId" clId="{C3400910-3D6F-4BCD-AD50-593A505F0449}" dt="2023-01-06T05:49:26.306" v="115" actId="1076"/>
          <ac:spMkLst>
            <pc:docMk/>
            <pc:sldMk cId="2958314684" sldId="256"/>
            <ac:spMk id="27" creationId="{5A7538AE-6C4B-E0A7-B986-410F56B40778}"/>
          </ac:spMkLst>
        </pc:spChg>
        <pc:spChg chg="mod">
          <ac:chgData name="locc3gr@gmail.com" userId="302a17571700e3a5" providerId="LiveId" clId="{C3400910-3D6F-4BCD-AD50-593A505F0449}" dt="2023-01-06T05:48:21.489" v="86" actId="1076"/>
          <ac:spMkLst>
            <pc:docMk/>
            <pc:sldMk cId="2958314684" sldId="256"/>
            <ac:spMk id="28" creationId="{4A9C6EDD-49F9-6B1D-AAE1-F45A3261243F}"/>
          </ac:spMkLst>
        </pc:spChg>
        <pc:spChg chg="mod">
          <ac:chgData name="locc3gr@gmail.com" userId="302a17571700e3a5" providerId="LiveId" clId="{C3400910-3D6F-4BCD-AD50-593A505F0449}" dt="2023-01-06T05:48:23.509" v="88" actId="20577"/>
          <ac:spMkLst>
            <pc:docMk/>
            <pc:sldMk cId="2958314684" sldId="256"/>
            <ac:spMk id="29" creationId="{B5E7B001-13B4-2AD6-BEEA-B876B97AB34F}"/>
          </ac:spMkLst>
        </pc:spChg>
        <pc:spChg chg="add mod">
          <ac:chgData name="locc3gr@gmail.com" userId="302a17571700e3a5" providerId="LiveId" clId="{C3400910-3D6F-4BCD-AD50-593A505F0449}" dt="2023-01-06T05:49:26.306" v="115" actId="1076"/>
          <ac:spMkLst>
            <pc:docMk/>
            <pc:sldMk cId="2958314684" sldId="256"/>
            <ac:spMk id="30" creationId="{9BBC0713-94EB-B229-BF9B-F02972C8F2D2}"/>
          </ac:spMkLst>
        </pc:spChg>
        <pc:spChg chg="mod">
          <ac:chgData name="locc3gr@gmail.com" userId="302a17571700e3a5" providerId="LiveId" clId="{C3400910-3D6F-4BCD-AD50-593A505F0449}" dt="2023-01-06T05:47:17.353" v="58" actId="20577"/>
          <ac:spMkLst>
            <pc:docMk/>
            <pc:sldMk cId="2958314684" sldId="256"/>
            <ac:spMk id="35" creationId="{777985FF-3BED-704B-668D-D9E9B25FB7CF}"/>
          </ac:spMkLst>
        </pc:spChg>
        <pc:spChg chg="mod">
          <ac:chgData name="locc3gr@gmail.com" userId="302a17571700e3a5" providerId="LiveId" clId="{C3400910-3D6F-4BCD-AD50-593A505F0449}" dt="2023-01-06T05:49:28.567" v="117" actId="20577"/>
          <ac:spMkLst>
            <pc:docMk/>
            <pc:sldMk cId="2958314684" sldId="256"/>
            <ac:spMk id="39" creationId="{41B707E6-201C-3B1C-3D77-DAF0836D7A71}"/>
          </ac:spMkLst>
        </pc:spChg>
        <pc:spChg chg="mod">
          <ac:chgData name="locc3gr@gmail.com" userId="302a17571700e3a5" providerId="LiveId" clId="{C3400910-3D6F-4BCD-AD50-593A505F0449}" dt="2023-01-06T05:48:36.373" v="94" actId="20577"/>
          <ac:spMkLst>
            <pc:docMk/>
            <pc:sldMk cId="2958314684" sldId="256"/>
            <ac:spMk id="41" creationId="{67BF995B-BC5C-82B1-9E54-32BC746DA764}"/>
          </ac:spMkLst>
        </pc:spChg>
        <pc:spChg chg="del">
          <ac:chgData name="locc3gr@gmail.com" userId="302a17571700e3a5" providerId="LiveId" clId="{C3400910-3D6F-4BCD-AD50-593A505F0449}" dt="2023-01-06T05:47:26.108" v="61" actId="478"/>
          <ac:spMkLst>
            <pc:docMk/>
            <pc:sldMk cId="2958314684" sldId="256"/>
            <ac:spMk id="49" creationId="{513ACBAE-FF90-2D05-42A9-49DC1B98B7B6}"/>
          </ac:spMkLst>
        </pc:spChg>
        <pc:spChg chg="mod">
          <ac:chgData name="locc3gr@gmail.com" userId="302a17571700e3a5" providerId="LiveId" clId="{C3400910-3D6F-4BCD-AD50-593A505F0449}" dt="2023-01-06T05:48:05.176" v="81" actId="20577"/>
          <ac:spMkLst>
            <pc:docMk/>
            <pc:sldMk cId="2958314684" sldId="256"/>
            <ac:spMk id="52" creationId="{2A80FF64-A343-D88F-35E1-287E41F15943}"/>
          </ac:spMkLst>
        </pc:spChg>
        <pc:spChg chg="mod">
          <ac:chgData name="locc3gr@gmail.com" userId="302a17571700e3a5" providerId="LiveId" clId="{C3400910-3D6F-4BCD-AD50-593A505F0449}" dt="2023-01-06T05:48:06.918" v="83" actId="20577"/>
          <ac:spMkLst>
            <pc:docMk/>
            <pc:sldMk cId="2958314684" sldId="256"/>
            <ac:spMk id="54" creationId="{FEA0F445-4952-E0AF-AF34-8C913182A40E}"/>
          </ac:spMkLst>
        </pc:spChg>
        <pc:spChg chg="mod">
          <ac:chgData name="locc3gr@gmail.com" userId="302a17571700e3a5" providerId="LiveId" clId="{C3400910-3D6F-4BCD-AD50-593A505F0449}" dt="2023-01-06T05:46:41.263" v="33" actId="20577"/>
          <ac:spMkLst>
            <pc:docMk/>
            <pc:sldMk cId="2958314684" sldId="256"/>
            <ac:spMk id="56" creationId="{4E56BF15-812F-4F84-BAE1-53E891CC19A0}"/>
          </ac:spMkLst>
        </pc:spChg>
        <pc:spChg chg="mod">
          <ac:chgData name="locc3gr@gmail.com" userId="302a17571700e3a5" providerId="LiveId" clId="{C3400910-3D6F-4BCD-AD50-593A505F0449}" dt="2023-01-06T05:47:43.632" v="68" actId="20577"/>
          <ac:spMkLst>
            <pc:docMk/>
            <pc:sldMk cId="2958314684" sldId="256"/>
            <ac:spMk id="65" creationId="{8AEA43A7-2C03-42AB-B340-1270A6DF37BC}"/>
          </ac:spMkLst>
        </pc:spChg>
        <pc:spChg chg="mod">
          <ac:chgData name="locc3gr@gmail.com" userId="302a17571700e3a5" providerId="LiveId" clId="{C3400910-3D6F-4BCD-AD50-593A505F0449}" dt="2023-01-06T05:47:09" v="50" actId="20577"/>
          <ac:spMkLst>
            <pc:docMk/>
            <pc:sldMk cId="2958314684" sldId="256"/>
            <ac:spMk id="70" creationId="{80096221-4F47-478A-8870-9E3B047E13ED}"/>
          </ac:spMkLst>
        </pc:spChg>
        <pc:spChg chg="mod">
          <ac:chgData name="locc3gr@gmail.com" userId="302a17571700e3a5" providerId="LiveId" clId="{C3400910-3D6F-4BCD-AD50-593A505F0449}" dt="2023-01-06T05:47:38.783" v="64" actId="20577"/>
          <ac:spMkLst>
            <pc:docMk/>
            <pc:sldMk cId="2958314684" sldId="256"/>
            <ac:spMk id="75" creationId="{686107F7-114C-1069-2DA9-8F9A8153CFE4}"/>
          </ac:spMkLst>
        </pc:spChg>
        <pc:spChg chg="mod">
          <ac:chgData name="locc3gr@gmail.com" userId="302a17571700e3a5" providerId="LiveId" clId="{C3400910-3D6F-4BCD-AD50-593A505F0449}" dt="2023-01-06T05:48:40.807" v="98" actId="20577"/>
          <ac:spMkLst>
            <pc:docMk/>
            <pc:sldMk cId="2958314684" sldId="256"/>
            <ac:spMk id="77" creationId="{E1DD5BC0-8741-4818-896B-6C8355D3C1FC}"/>
          </ac:spMkLst>
        </pc:spChg>
        <pc:spChg chg="mod">
          <ac:chgData name="locc3gr@gmail.com" userId="302a17571700e3a5" providerId="LiveId" clId="{C3400910-3D6F-4BCD-AD50-593A505F0449}" dt="2023-01-06T05:48:43.076" v="100" actId="20577"/>
          <ac:spMkLst>
            <pc:docMk/>
            <pc:sldMk cId="2958314684" sldId="256"/>
            <ac:spMk id="78" creationId="{FD8EAF7B-1976-4595-9D26-91DEBA7DF582}"/>
          </ac:spMkLst>
        </pc:spChg>
        <pc:spChg chg="del">
          <ac:chgData name="locc3gr@gmail.com" userId="302a17571700e3a5" providerId="LiveId" clId="{C3400910-3D6F-4BCD-AD50-593A505F0449}" dt="2023-01-06T05:47:35.409" v="62" actId="478"/>
          <ac:spMkLst>
            <pc:docMk/>
            <pc:sldMk cId="2958314684" sldId="256"/>
            <ac:spMk id="80" creationId="{339E3287-8FBB-B2AA-0FC7-C271F23657F2}"/>
          </ac:spMkLst>
        </pc:spChg>
        <pc:spChg chg="del">
          <ac:chgData name="locc3gr@gmail.com" userId="302a17571700e3a5" providerId="LiveId" clId="{C3400910-3D6F-4BCD-AD50-593A505F0449}" dt="2023-01-06T05:47:35.409" v="62" actId="478"/>
          <ac:spMkLst>
            <pc:docMk/>
            <pc:sldMk cId="2958314684" sldId="256"/>
            <ac:spMk id="81" creationId="{520BDB23-1EA6-F5E2-07B4-D37817A104B6}"/>
          </ac:spMkLst>
        </pc:spChg>
        <pc:spChg chg="del">
          <ac:chgData name="locc3gr@gmail.com" userId="302a17571700e3a5" providerId="LiveId" clId="{C3400910-3D6F-4BCD-AD50-593A505F0449}" dt="2023-01-06T05:47:35.409" v="62" actId="478"/>
          <ac:spMkLst>
            <pc:docMk/>
            <pc:sldMk cId="2958314684" sldId="256"/>
            <ac:spMk id="82" creationId="{EABD8BD4-9A9E-64D1-4DE5-45993CF601E8}"/>
          </ac:spMkLst>
        </pc:spChg>
        <pc:spChg chg="del">
          <ac:chgData name="locc3gr@gmail.com" userId="302a17571700e3a5" providerId="LiveId" clId="{C3400910-3D6F-4BCD-AD50-593A505F0449}" dt="2023-01-06T05:47:35.409" v="62" actId="478"/>
          <ac:spMkLst>
            <pc:docMk/>
            <pc:sldMk cId="2958314684" sldId="256"/>
            <ac:spMk id="83" creationId="{E2783062-9D02-1DCC-DD7A-91BDD473D265}"/>
          </ac:spMkLst>
        </pc:spChg>
        <pc:spChg chg="mod">
          <ac:chgData name="locc3gr@gmail.com" userId="302a17571700e3a5" providerId="LiveId" clId="{C3400910-3D6F-4BCD-AD50-593A505F0449}" dt="2023-01-06T05:47:59.128" v="75" actId="20577"/>
          <ac:spMkLst>
            <pc:docMk/>
            <pc:sldMk cId="2958314684" sldId="256"/>
            <ac:spMk id="84" creationId="{E5A34208-80A6-4370-A798-D80ED92CD4C5}"/>
          </ac:spMkLst>
        </pc:spChg>
        <pc:spChg chg="mod">
          <ac:chgData name="locc3gr@gmail.com" userId="302a17571700e3a5" providerId="LiveId" clId="{C3400910-3D6F-4BCD-AD50-593A505F0449}" dt="2023-01-06T05:46:44.702" v="39" actId="20577"/>
          <ac:spMkLst>
            <pc:docMk/>
            <pc:sldMk cId="2958314684" sldId="256"/>
            <ac:spMk id="85" creationId="{8356DB26-E9BF-414B-8AC7-E1769603FF32}"/>
          </ac:spMkLst>
        </pc:spChg>
        <pc:spChg chg="del">
          <ac:chgData name="locc3gr@gmail.com" userId="302a17571700e3a5" providerId="LiveId" clId="{C3400910-3D6F-4BCD-AD50-593A505F0449}" dt="2023-01-06T05:47:50.928" v="69" actId="478"/>
          <ac:spMkLst>
            <pc:docMk/>
            <pc:sldMk cId="2958314684" sldId="256"/>
            <ac:spMk id="86" creationId="{747E9E0E-67AB-FFF4-58E5-0A89079E3491}"/>
          </ac:spMkLst>
        </pc:spChg>
        <pc:spChg chg="del">
          <ac:chgData name="locc3gr@gmail.com" userId="302a17571700e3a5" providerId="LiveId" clId="{C3400910-3D6F-4BCD-AD50-593A505F0449}" dt="2023-01-06T05:47:50.928" v="69" actId="478"/>
          <ac:spMkLst>
            <pc:docMk/>
            <pc:sldMk cId="2958314684" sldId="256"/>
            <ac:spMk id="87" creationId="{C856111E-3B42-70AB-60E2-AF8958E2F23D}"/>
          </ac:spMkLst>
        </pc:spChg>
        <pc:spChg chg="mod">
          <ac:chgData name="locc3gr@gmail.com" userId="302a17571700e3a5" providerId="LiveId" clId="{C3400910-3D6F-4BCD-AD50-593A505F0449}" dt="2023-01-06T05:48:53.726" v="103" actId="1076"/>
          <ac:spMkLst>
            <pc:docMk/>
            <pc:sldMk cId="2958314684" sldId="256"/>
            <ac:spMk id="88" creationId="{6C78ABF2-9596-D889-F1FF-39E82176CF9C}"/>
          </ac:spMkLst>
        </pc:spChg>
        <pc:spChg chg="mod">
          <ac:chgData name="locc3gr@gmail.com" userId="302a17571700e3a5" providerId="LiveId" clId="{C3400910-3D6F-4BCD-AD50-593A505F0449}" dt="2023-01-06T05:48:53.726" v="103" actId="1076"/>
          <ac:spMkLst>
            <pc:docMk/>
            <pc:sldMk cId="2958314684" sldId="256"/>
            <ac:spMk id="89" creationId="{CF6139CC-8DB5-DD6A-517F-EB3EA1B36B08}"/>
          </ac:spMkLst>
        </pc:spChg>
        <pc:spChg chg="mod">
          <ac:chgData name="locc3gr@gmail.com" userId="302a17571700e3a5" providerId="LiveId" clId="{C3400910-3D6F-4BCD-AD50-593A505F0449}" dt="2023-01-06T05:48:59.830" v="104" actId="207"/>
          <ac:spMkLst>
            <pc:docMk/>
            <pc:sldMk cId="2958314684" sldId="256"/>
            <ac:spMk id="100" creationId="{5D60AA6F-C4C3-4178-A95C-93C745CA13FE}"/>
          </ac:spMkLst>
        </pc:spChg>
        <pc:spChg chg="mod">
          <ac:chgData name="locc3gr@gmail.com" userId="302a17571700e3a5" providerId="LiveId" clId="{C3400910-3D6F-4BCD-AD50-593A505F0449}" dt="2023-01-06T05:49:09.080" v="112" actId="20577"/>
          <ac:spMkLst>
            <pc:docMk/>
            <pc:sldMk cId="2958314684" sldId="256"/>
            <ac:spMk id="114" creationId="{E1DD5BC0-8741-4818-896B-6C8355D3C1FC}"/>
          </ac:spMkLst>
        </pc:spChg>
        <pc:spChg chg="mod">
          <ac:chgData name="locc3gr@gmail.com" userId="302a17571700e3a5" providerId="LiveId" clId="{C3400910-3D6F-4BCD-AD50-593A505F0449}" dt="2023-01-06T05:47:41.155" v="66" actId="20577"/>
          <ac:spMkLst>
            <pc:docMk/>
            <pc:sldMk cId="2958314684" sldId="256"/>
            <ac:spMk id="130" creationId="{85635BD7-087E-4F1A-95B1-E4E076C8BD3B}"/>
          </ac:spMkLst>
        </pc:spChg>
        <pc:spChg chg="mod">
          <ac:chgData name="locc3gr@gmail.com" userId="302a17571700e3a5" providerId="LiveId" clId="{C3400910-3D6F-4BCD-AD50-593A505F0449}" dt="2023-01-06T05:49:31.834" v="121" actId="20577"/>
          <ac:spMkLst>
            <pc:docMk/>
            <pc:sldMk cId="2958314684" sldId="256"/>
            <ac:spMk id="163" creationId="{FD8EAF7B-1976-4595-9D26-91DEBA7DF582}"/>
          </ac:spMkLst>
        </pc:spChg>
        <pc:spChg chg="mod">
          <ac:chgData name="locc3gr@gmail.com" userId="302a17571700e3a5" providerId="LiveId" clId="{C3400910-3D6F-4BCD-AD50-593A505F0449}" dt="2023-01-06T05:49:30.480" v="119" actId="20577"/>
          <ac:spMkLst>
            <pc:docMk/>
            <pc:sldMk cId="2958314684" sldId="256"/>
            <ac:spMk id="164" creationId="{718678B9-2AE5-405F-86C5-1897ADA8872B}"/>
          </ac:spMkLst>
        </pc:spChg>
        <pc:spChg chg="del">
          <ac:chgData name="locc3gr@gmail.com" userId="302a17571700e3a5" providerId="LiveId" clId="{C3400910-3D6F-4BCD-AD50-593A505F0449}" dt="2023-01-06T05:49:11.577" v="113" actId="478"/>
          <ac:spMkLst>
            <pc:docMk/>
            <pc:sldMk cId="2958314684" sldId="256"/>
            <ac:spMk id="168" creationId="{EE29FB25-2E39-4408-8350-C5AF3CCE47E8}"/>
          </ac:spMkLst>
        </pc:spChg>
        <pc:spChg chg="del">
          <ac:chgData name="locc3gr@gmail.com" userId="302a17571700e3a5" providerId="LiveId" clId="{C3400910-3D6F-4BCD-AD50-593A505F0449}" dt="2023-01-06T05:49:11.577" v="113" actId="478"/>
          <ac:spMkLst>
            <pc:docMk/>
            <pc:sldMk cId="2958314684" sldId="256"/>
            <ac:spMk id="176" creationId="{5FF2194D-BE2B-4907-86C6-A1AC1C9E5EC9}"/>
          </ac:spMkLst>
        </pc:spChg>
        <pc:spChg chg="mod">
          <ac:chgData name="locc3gr@gmail.com" userId="302a17571700e3a5" providerId="LiveId" clId="{C3400910-3D6F-4BCD-AD50-593A505F0449}" dt="2023-01-06T05:49:07.311" v="110" actId="20577"/>
          <ac:spMkLst>
            <pc:docMk/>
            <pc:sldMk cId="2958314684" sldId="256"/>
            <ac:spMk id="178" creationId="{5FF2194D-BE2B-4907-86C6-A1AC1C9E5EC9}"/>
          </ac:spMkLst>
        </pc:spChg>
        <pc:spChg chg="mod">
          <ac:chgData name="locc3gr@gmail.com" userId="302a17571700e3a5" providerId="LiveId" clId="{C3400910-3D6F-4BCD-AD50-593A505F0449}" dt="2023-01-06T05:48:38.884" v="96" actId="20577"/>
          <ac:spMkLst>
            <pc:docMk/>
            <pc:sldMk cId="2958314684" sldId="256"/>
            <ac:spMk id="180" creationId="{FD8EAF7B-1976-4595-9D26-91DEBA7DF582}"/>
          </ac:spMkLst>
        </pc:spChg>
        <pc:spChg chg="mod">
          <ac:chgData name="locc3gr@gmail.com" userId="302a17571700e3a5" providerId="LiveId" clId="{C3400910-3D6F-4BCD-AD50-593A505F0449}" dt="2023-01-06T05:47:11.361" v="52" actId="20577"/>
          <ac:spMkLst>
            <pc:docMk/>
            <pc:sldMk cId="2958314684" sldId="256"/>
            <ac:spMk id="190" creationId="{E869A585-EA11-4B63-B262-39FF89146027}"/>
          </ac:spMkLst>
        </pc:spChg>
        <pc:spChg chg="mod">
          <ac:chgData name="locc3gr@gmail.com" userId="302a17571700e3a5" providerId="LiveId" clId="{C3400910-3D6F-4BCD-AD50-593A505F0449}" dt="2023-01-06T05:48:00.912" v="77" actId="20577"/>
          <ac:spMkLst>
            <pc:docMk/>
            <pc:sldMk cId="2958314684" sldId="256"/>
            <ac:spMk id="196" creationId="{45C80C97-0521-4C37-9622-9F2872ED57D7}"/>
          </ac:spMkLst>
        </pc:spChg>
        <pc:spChg chg="mod">
          <ac:chgData name="locc3gr@gmail.com" userId="302a17571700e3a5" providerId="LiveId" clId="{C3400910-3D6F-4BCD-AD50-593A505F0449}" dt="2023-01-06T05:49:33.823" v="123" actId="20577"/>
          <ac:spMkLst>
            <pc:docMk/>
            <pc:sldMk cId="2958314684" sldId="256"/>
            <ac:spMk id="204" creationId="{44BB4971-F9DB-44A8-9470-87DD42F9005E}"/>
          </ac:spMkLst>
        </pc:spChg>
        <pc:spChg chg="mod">
          <ac:chgData name="locc3gr@gmail.com" userId="302a17571700e3a5" providerId="LiveId" clId="{C3400910-3D6F-4BCD-AD50-593A505F0449}" dt="2023-01-06T05:49:05.374" v="108" actId="20577"/>
          <ac:spMkLst>
            <pc:docMk/>
            <pc:sldMk cId="2958314684" sldId="256"/>
            <ac:spMk id="206" creationId="{5FF2194D-BE2B-4907-86C6-A1AC1C9E5EC9}"/>
          </ac:spMkLst>
        </pc:spChg>
        <pc:spChg chg="mod">
          <ac:chgData name="locc3gr@gmail.com" userId="302a17571700e3a5" providerId="LiveId" clId="{C3400910-3D6F-4BCD-AD50-593A505F0449}" dt="2023-01-06T05:47:57.272" v="73" actId="20577"/>
          <ac:spMkLst>
            <pc:docMk/>
            <pc:sldMk cId="2958314684" sldId="256"/>
            <ac:spMk id="224" creationId="{44BB4971-F9DB-44A8-9470-87DD42F9005E}"/>
          </ac:spMkLst>
        </pc:spChg>
        <pc:spChg chg="mod">
          <ac:chgData name="locc3gr@gmail.com" userId="302a17571700e3a5" providerId="LiveId" clId="{C3400910-3D6F-4BCD-AD50-593A505F0449}" dt="2023-01-06T05:47:55.693" v="71" actId="20577"/>
          <ac:spMkLst>
            <pc:docMk/>
            <pc:sldMk cId="2958314684" sldId="256"/>
            <ac:spMk id="237" creationId="{44BB4971-F9DB-44A8-9470-87DD42F9005E}"/>
          </ac:spMkLst>
        </pc:spChg>
        <pc:spChg chg="mod">
          <ac:chgData name="locc3gr@gmail.com" userId="302a17571700e3a5" providerId="LiveId" clId="{C3400910-3D6F-4BCD-AD50-593A505F0449}" dt="2023-01-06T05:48:21.489" v="86" actId="1076"/>
          <ac:spMkLst>
            <pc:docMk/>
            <pc:sldMk cId="2958314684" sldId="256"/>
            <ac:spMk id="249" creationId="{EE29FB25-2E39-4408-8350-C5AF3CCE47E8}"/>
          </ac:spMkLst>
        </pc:spChg>
        <pc:spChg chg="mod">
          <ac:chgData name="locc3gr@gmail.com" userId="302a17571700e3a5" providerId="LiveId" clId="{C3400910-3D6F-4BCD-AD50-593A505F0449}" dt="2023-01-06T05:48:21.489" v="86" actId="1076"/>
          <ac:spMkLst>
            <pc:docMk/>
            <pc:sldMk cId="2958314684" sldId="256"/>
            <ac:spMk id="250" creationId="{39C470D0-E8A7-4E3F-A266-CF08932EC1F5}"/>
          </ac:spMkLst>
        </pc:spChg>
        <pc:spChg chg="mod">
          <ac:chgData name="locc3gr@gmail.com" userId="302a17571700e3a5" providerId="LiveId" clId="{C3400910-3D6F-4BCD-AD50-593A505F0449}" dt="2023-01-06T05:48:27.139" v="92" actId="20577"/>
          <ac:spMkLst>
            <pc:docMk/>
            <pc:sldMk cId="2958314684" sldId="256"/>
            <ac:spMk id="251" creationId="{46798CD4-5576-4B38-B7D4-CA6AF9A50B7A}"/>
          </ac:spMkLst>
        </pc:spChg>
        <pc:spChg chg="mod">
          <ac:chgData name="locc3gr@gmail.com" userId="302a17571700e3a5" providerId="LiveId" clId="{C3400910-3D6F-4BCD-AD50-593A505F0449}" dt="2023-01-06T05:48:25.217" v="90" actId="20577"/>
          <ac:spMkLst>
            <pc:docMk/>
            <pc:sldMk cId="2958314684" sldId="256"/>
            <ac:spMk id="252" creationId="{5FF2194D-BE2B-4907-86C6-A1AC1C9E5EC9}"/>
          </ac:spMkLst>
        </pc:spChg>
      </pc:sldChg>
      <pc:sldChg chg="delSp modSp mod delAnim modAnim">
        <pc:chgData name="locc3gr@gmail.com" userId="302a17571700e3a5" providerId="LiveId" clId="{C3400910-3D6F-4BCD-AD50-593A505F0449}" dt="2023-01-06T05:50:13.091" v="168" actId="1038"/>
        <pc:sldMkLst>
          <pc:docMk/>
          <pc:sldMk cId="1872121195" sldId="257"/>
        </pc:sldMkLst>
        <pc:spChg chg="del">
          <ac:chgData name="locc3gr@gmail.com" userId="302a17571700e3a5" providerId="LiveId" clId="{C3400910-3D6F-4BCD-AD50-593A505F0449}" dt="2023-01-06T05:50:09.149" v="149" actId="478"/>
          <ac:spMkLst>
            <pc:docMk/>
            <pc:sldMk cId="1872121195" sldId="257"/>
            <ac:spMk id="2" creationId="{0037C8D2-91A8-9877-73D6-F54EF4476F75}"/>
          </ac:spMkLst>
        </pc:spChg>
        <pc:spChg chg="del">
          <ac:chgData name="locc3gr@gmail.com" userId="302a17571700e3a5" providerId="LiveId" clId="{C3400910-3D6F-4BCD-AD50-593A505F0449}" dt="2023-01-06T05:50:09.149" v="149" actId="478"/>
          <ac:spMkLst>
            <pc:docMk/>
            <pc:sldMk cId="1872121195" sldId="257"/>
            <ac:spMk id="3" creationId="{3AC3BB82-6ADD-BB39-79E0-C6DEF3BE288D}"/>
          </ac:spMkLst>
        </pc:spChg>
        <pc:spChg chg="mod">
          <ac:chgData name="locc3gr@gmail.com" userId="302a17571700e3a5" providerId="LiveId" clId="{C3400910-3D6F-4BCD-AD50-593A505F0449}" dt="2023-01-06T05:50:13.091" v="168" actId="1038"/>
          <ac:spMkLst>
            <pc:docMk/>
            <pc:sldMk cId="1872121195" sldId="257"/>
            <ac:spMk id="11" creationId="{0221DB76-7F2C-42A3-A927-475C39E693E0}"/>
          </ac:spMkLst>
        </pc:spChg>
        <pc:spChg chg="mod">
          <ac:chgData name="locc3gr@gmail.com" userId="302a17571700e3a5" providerId="LiveId" clId="{C3400910-3D6F-4BCD-AD50-593A505F0449}" dt="2023-01-06T05:49:53.495" v="129" actId="122"/>
          <ac:spMkLst>
            <pc:docMk/>
            <pc:sldMk cId="1872121195" sldId="257"/>
            <ac:spMk id="29" creationId="{79081DE3-25B1-4AC5-88E2-CA1A582D540E}"/>
          </ac:spMkLst>
        </pc:spChg>
        <pc:spChg chg="mod">
          <ac:chgData name="locc3gr@gmail.com" userId="302a17571700e3a5" providerId="LiveId" clId="{C3400910-3D6F-4BCD-AD50-593A505F0449}" dt="2023-01-06T05:50:13.091" v="168" actId="1038"/>
          <ac:spMkLst>
            <pc:docMk/>
            <pc:sldMk cId="1872121195" sldId="257"/>
            <ac:spMk id="32" creationId="{B63E422B-70F3-44E6-9626-6465118873E0}"/>
          </ac:spMkLst>
        </pc:spChg>
        <pc:spChg chg="mod">
          <ac:chgData name="locc3gr@gmail.com" userId="302a17571700e3a5" providerId="LiveId" clId="{C3400910-3D6F-4BCD-AD50-593A505F0449}" dt="2023-01-06T05:50:13.091" v="168" actId="1038"/>
          <ac:spMkLst>
            <pc:docMk/>
            <pc:sldMk cId="1872121195" sldId="257"/>
            <ac:spMk id="54" creationId="{55FE51F7-7B24-4A4A-8D9C-8AEE53BF7AB9}"/>
          </ac:spMkLst>
        </pc:spChg>
        <pc:spChg chg="mod">
          <ac:chgData name="locc3gr@gmail.com" userId="302a17571700e3a5" providerId="LiveId" clId="{C3400910-3D6F-4BCD-AD50-593A505F0449}" dt="2023-01-06T05:50:13.091" v="168" actId="1038"/>
          <ac:spMkLst>
            <pc:docMk/>
            <pc:sldMk cId="1872121195" sldId="257"/>
            <ac:spMk id="55" creationId="{F94139EE-3B91-45F5-9EAB-4B3DEDD4EAD1}"/>
          </ac:spMkLst>
        </pc:spChg>
        <pc:spChg chg="mod">
          <ac:chgData name="locc3gr@gmail.com" userId="302a17571700e3a5" providerId="LiveId" clId="{C3400910-3D6F-4BCD-AD50-593A505F0449}" dt="2023-01-06T05:50:13.091" v="168" actId="1038"/>
          <ac:spMkLst>
            <pc:docMk/>
            <pc:sldMk cId="1872121195" sldId="257"/>
            <ac:spMk id="57" creationId="{79DC2306-18A4-4D25-89F9-322ED89913A6}"/>
          </ac:spMkLst>
        </pc:spChg>
        <pc:spChg chg="mod">
          <ac:chgData name="locc3gr@gmail.com" userId="302a17571700e3a5" providerId="LiveId" clId="{C3400910-3D6F-4BCD-AD50-593A505F0449}" dt="2023-01-06T05:50:13.091" v="168" actId="1038"/>
          <ac:spMkLst>
            <pc:docMk/>
            <pc:sldMk cId="1872121195" sldId="257"/>
            <ac:spMk id="58" creationId="{43A3519C-897D-4399-B468-322CC4AD5493}"/>
          </ac:spMkLst>
        </pc:spChg>
        <pc:spChg chg="mod">
          <ac:chgData name="locc3gr@gmail.com" userId="302a17571700e3a5" providerId="LiveId" clId="{C3400910-3D6F-4BCD-AD50-593A505F0449}" dt="2023-01-06T05:50:13.091" v="168" actId="1038"/>
          <ac:spMkLst>
            <pc:docMk/>
            <pc:sldMk cId="1872121195" sldId="257"/>
            <ac:spMk id="65" creationId="{0221DB76-7F2C-42A3-A927-475C39E693E0}"/>
          </ac:spMkLst>
        </pc:spChg>
        <pc:spChg chg="mod">
          <ac:chgData name="locc3gr@gmail.com" userId="302a17571700e3a5" providerId="LiveId" clId="{C3400910-3D6F-4BCD-AD50-593A505F0449}" dt="2023-01-06T05:50:13.091" v="168" actId="1038"/>
          <ac:spMkLst>
            <pc:docMk/>
            <pc:sldMk cId="1872121195" sldId="257"/>
            <ac:spMk id="66" creationId="{B63E422B-70F3-44E6-9626-6465118873E0}"/>
          </ac:spMkLst>
        </pc:spChg>
      </pc:sldChg>
      <pc:sldChg chg="delSp modSp mod delAnim modAnim">
        <pc:chgData name="locc3gr@gmail.com" userId="302a17571700e3a5" providerId="LiveId" clId="{C3400910-3D6F-4BCD-AD50-593A505F0449}" dt="2023-01-06T05:51:39.762" v="214" actId="1076"/>
        <pc:sldMkLst>
          <pc:docMk/>
          <pc:sldMk cId="4280977009" sldId="261"/>
        </pc:sldMkLst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2" creationId="{D1A860F0-3FB4-25F9-CEDE-34601076659D}"/>
          </ac:spMkLst>
        </pc:spChg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3" creationId="{24963050-39B2-29BC-6E49-D4F12FB996A6}"/>
          </ac:spMkLst>
        </pc:spChg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4" creationId="{A56301D9-1FAD-A95B-9D1E-0EEE850AF7AD}"/>
          </ac:spMkLst>
        </pc:spChg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5" creationId="{90F004E5-6168-1ECC-5E33-7E7FA6B89323}"/>
          </ac:spMkLst>
        </pc:spChg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6" creationId="{07D88022-C659-722A-42B1-2534FB905A17}"/>
          </ac:spMkLst>
        </pc:spChg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9" creationId="{BFF61193-9D98-04BF-685B-54D0EA308521}"/>
          </ac:spMkLst>
        </pc:spChg>
        <pc:spChg chg="del">
          <ac:chgData name="locc3gr@gmail.com" userId="302a17571700e3a5" providerId="LiveId" clId="{C3400910-3D6F-4BCD-AD50-593A505F0449}" dt="2023-01-06T05:51:34.572" v="213" actId="478"/>
          <ac:spMkLst>
            <pc:docMk/>
            <pc:sldMk cId="4280977009" sldId="261"/>
            <ac:spMk id="10" creationId="{9235DAD7-1B48-4BEF-5EE7-5F24D267EA92}"/>
          </ac:spMkLst>
        </pc:spChg>
        <pc:spChg chg="del">
          <ac:chgData name="locc3gr@gmail.com" userId="302a17571700e3a5" providerId="LiveId" clId="{C3400910-3D6F-4BCD-AD50-593A505F0449}" dt="2023-01-06T05:51:34.572" v="213" actId="478"/>
          <ac:spMkLst>
            <pc:docMk/>
            <pc:sldMk cId="4280977009" sldId="261"/>
            <ac:spMk id="11" creationId="{A5F0BF16-AB6C-4AFF-341B-AE817065D865}"/>
          </ac:spMkLst>
        </pc:spChg>
        <pc:spChg chg="del">
          <ac:chgData name="locc3gr@gmail.com" userId="302a17571700e3a5" providerId="LiveId" clId="{C3400910-3D6F-4BCD-AD50-593A505F0449}" dt="2023-01-06T05:51:34.572" v="213" actId="478"/>
          <ac:spMkLst>
            <pc:docMk/>
            <pc:sldMk cId="4280977009" sldId="261"/>
            <ac:spMk id="12" creationId="{0CC67CEE-A161-761B-7E14-71BC4D2A3DE7}"/>
          </ac:spMkLst>
        </pc:spChg>
        <pc:spChg chg="del">
          <ac:chgData name="locc3gr@gmail.com" userId="302a17571700e3a5" providerId="LiveId" clId="{C3400910-3D6F-4BCD-AD50-593A505F0449}" dt="2023-01-06T05:51:34.572" v="213" actId="478"/>
          <ac:spMkLst>
            <pc:docMk/>
            <pc:sldMk cId="4280977009" sldId="261"/>
            <ac:spMk id="13" creationId="{27C77FDE-2997-70EE-0738-883C55444A66}"/>
          </ac:spMkLst>
        </pc:spChg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57" creationId="{6EC9969B-21CB-4D98-8627-337ABB761D81}"/>
          </ac:spMkLst>
        </pc:spChg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58" creationId="{78069A1B-D926-4C5A-B89C-A303ADAD4239}"/>
          </ac:spMkLst>
        </pc:spChg>
        <pc:spChg chg="del">
          <ac:chgData name="locc3gr@gmail.com" userId="302a17571700e3a5" providerId="LiveId" clId="{C3400910-3D6F-4BCD-AD50-593A505F0449}" dt="2023-01-06T05:51:34.572" v="213" actId="478"/>
          <ac:spMkLst>
            <pc:docMk/>
            <pc:sldMk cId="4280977009" sldId="261"/>
            <ac:spMk id="59" creationId="{25117B70-0FC6-4C2D-91BD-44B574FE73BA}"/>
          </ac:spMkLst>
        </pc:spChg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60" creationId="{BC6B0D28-E661-4560-AE7B-10549049C7B9}"/>
          </ac:spMkLst>
        </pc:spChg>
        <pc:spChg chg="mod">
          <ac:chgData name="locc3gr@gmail.com" userId="302a17571700e3a5" providerId="LiveId" clId="{C3400910-3D6F-4BCD-AD50-593A505F0449}" dt="2023-01-06T05:51:39.762" v="214" actId="1076"/>
          <ac:spMkLst>
            <pc:docMk/>
            <pc:sldMk cId="4280977009" sldId="261"/>
            <ac:spMk id="62" creationId="{1CD069B4-5CF6-458A-B83D-7557A574044E}"/>
          </ac:spMkLst>
        </pc:spChg>
        <pc:spChg chg="del">
          <ac:chgData name="locc3gr@gmail.com" userId="302a17571700e3a5" providerId="LiveId" clId="{C3400910-3D6F-4BCD-AD50-593A505F0449}" dt="2023-01-06T05:51:34.572" v="213" actId="478"/>
          <ac:spMkLst>
            <pc:docMk/>
            <pc:sldMk cId="4280977009" sldId="261"/>
            <ac:spMk id="65" creationId="{F4982626-B297-4298-81A0-46C7C0A1CACB}"/>
          </ac:spMkLst>
        </pc:spChg>
        <pc:spChg chg="mod">
          <ac:chgData name="locc3gr@gmail.com" userId="302a17571700e3a5" providerId="LiveId" clId="{C3400910-3D6F-4BCD-AD50-593A505F0449}" dt="2023-01-06T05:51:00.329" v="195" actId="122"/>
          <ac:spMkLst>
            <pc:docMk/>
            <pc:sldMk cId="4280977009" sldId="261"/>
            <ac:spMk id="78" creationId="{32846A3D-BAE2-4FFE-B054-AE802C1398BF}"/>
          </ac:spMkLst>
        </pc:spChg>
      </pc:sldChg>
      <pc:sldChg chg="modSp mod modAnim">
        <pc:chgData name="locc3gr@gmail.com" userId="302a17571700e3a5" providerId="LiveId" clId="{C3400910-3D6F-4BCD-AD50-593A505F0449}" dt="2023-01-06T05:54:09.551" v="271" actId="20577"/>
        <pc:sldMkLst>
          <pc:docMk/>
          <pc:sldMk cId="2201281609" sldId="262"/>
        </pc:sldMkLst>
        <pc:spChg chg="mod">
          <ac:chgData name="locc3gr@gmail.com" userId="302a17571700e3a5" providerId="LiveId" clId="{C3400910-3D6F-4BCD-AD50-593A505F0449}" dt="2023-01-06T05:53:55.334" v="258" actId="122"/>
          <ac:spMkLst>
            <pc:docMk/>
            <pc:sldMk cId="2201281609" sldId="262"/>
            <ac:spMk id="3" creationId="{00000000-0000-0000-0000-000000000000}"/>
          </ac:spMkLst>
        </pc:spChg>
        <pc:spChg chg="mod">
          <ac:chgData name="locc3gr@gmail.com" userId="302a17571700e3a5" providerId="LiveId" clId="{C3400910-3D6F-4BCD-AD50-593A505F0449}" dt="2023-01-06T05:54:09.551" v="271" actId="20577"/>
          <ac:spMkLst>
            <pc:docMk/>
            <pc:sldMk cId="2201281609" sldId="262"/>
            <ac:spMk id="4" creationId="{1D3B2BBE-2935-B45C-DC05-51F9F55C64F8}"/>
          </ac:spMkLst>
        </pc:spChg>
        <pc:spChg chg="mod">
          <ac:chgData name="locc3gr@gmail.com" userId="302a17571700e3a5" providerId="LiveId" clId="{C3400910-3D6F-4BCD-AD50-593A505F0449}" dt="2023-01-06T05:54:01.246" v="260" actId="20577"/>
          <ac:spMkLst>
            <pc:docMk/>
            <pc:sldMk cId="2201281609" sldId="262"/>
            <ac:spMk id="13" creationId="{44D84B0D-A15C-435F-5EB9-B54F4C803462}"/>
          </ac:spMkLst>
        </pc:spChg>
        <pc:spChg chg="mod">
          <ac:chgData name="locc3gr@gmail.com" userId="302a17571700e3a5" providerId="LiveId" clId="{C3400910-3D6F-4BCD-AD50-593A505F0449}" dt="2023-01-06T05:54:03.402" v="262" actId="20577"/>
          <ac:spMkLst>
            <pc:docMk/>
            <pc:sldMk cId="2201281609" sldId="262"/>
            <ac:spMk id="14" creationId="{B772CAF2-7A0C-FDCC-AF97-C737F6D0A729}"/>
          </ac:spMkLst>
        </pc:spChg>
        <pc:spChg chg="mod">
          <ac:chgData name="locc3gr@gmail.com" userId="302a17571700e3a5" providerId="LiveId" clId="{C3400910-3D6F-4BCD-AD50-593A505F0449}" dt="2023-01-06T05:54:05.327" v="264" actId="20577"/>
          <ac:spMkLst>
            <pc:docMk/>
            <pc:sldMk cId="2201281609" sldId="262"/>
            <ac:spMk id="16" creationId="{F22DDC43-EDD2-8E58-89B7-D3A59CE48773}"/>
          </ac:spMkLst>
        </pc:spChg>
        <pc:spChg chg="mod">
          <ac:chgData name="locc3gr@gmail.com" userId="302a17571700e3a5" providerId="LiveId" clId="{C3400910-3D6F-4BCD-AD50-593A505F0449}" dt="2023-01-06T05:54:07.348" v="269" actId="5793"/>
          <ac:spMkLst>
            <pc:docMk/>
            <pc:sldMk cId="2201281609" sldId="262"/>
            <ac:spMk id="99" creationId="{1A273D81-3FC5-40F3-8DBC-43408EECA659}"/>
          </ac:spMkLst>
        </pc:spChg>
      </pc:sldChg>
      <pc:sldChg chg="modSp mod modAnim">
        <pc:chgData name="locc3gr@gmail.com" userId="302a17571700e3a5" providerId="LiveId" clId="{C3400910-3D6F-4BCD-AD50-593A505F0449}" dt="2023-01-06T05:53:47.297" v="254" actId="20577"/>
        <pc:sldMkLst>
          <pc:docMk/>
          <pc:sldMk cId="3630643583" sldId="263"/>
        </pc:sldMkLst>
        <pc:spChg chg="mod">
          <ac:chgData name="locc3gr@gmail.com" userId="302a17571700e3a5" providerId="LiveId" clId="{C3400910-3D6F-4BCD-AD50-593A505F0449}" dt="2023-01-06T05:53:35.081" v="244" actId="122"/>
          <ac:spMkLst>
            <pc:docMk/>
            <pc:sldMk cId="3630643583" sldId="263"/>
            <ac:spMk id="78" creationId="{32846A3D-BAE2-4FFE-B054-AE802C1398BF}"/>
          </ac:spMkLst>
        </pc:spChg>
        <pc:spChg chg="mod">
          <ac:chgData name="locc3gr@gmail.com" userId="302a17571700e3a5" providerId="LiveId" clId="{C3400910-3D6F-4BCD-AD50-593A505F0449}" dt="2023-01-06T05:53:47.297" v="254" actId="20577"/>
          <ac:spMkLst>
            <pc:docMk/>
            <pc:sldMk cId="3630643583" sldId="263"/>
            <ac:spMk id="98" creationId="{FF091EC5-DEE3-4725-BA96-0C98047169DD}"/>
          </ac:spMkLst>
        </pc:spChg>
        <pc:spChg chg="mod">
          <ac:chgData name="locc3gr@gmail.com" userId="302a17571700e3a5" providerId="LiveId" clId="{C3400910-3D6F-4BCD-AD50-593A505F0449}" dt="2023-01-06T05:53:45.576" v="252" actId="20577"/>
          <ac:spMkLst>
            <pc:docMk/>
            <pc:sldMk cId="3630643583" sldId="263"/>
            <ac:spMk id="103" creationId="{6CE2AC29-8488-4255-8CC5-B05EF8ED2BCC}"/>
          </ac:spMkLst>
        </pc:spChg>
        <pc:spChg chg="mod">
          <ac:chgData name="locc3gr@gmail.com" userId="302a17571700e3a5" providerId="LiveId" clId="{C3400910-3D6F-4BCD-AD50-593A505F0449}" dt="2023-01-06T05:53:41.327" v="246" actId="20577"/>
          <ac:spMkLst>
            <pc:docMk/>
            <pc:sldMk cId="3630643583" sldId="263"/>
            <ac:spMk id="112" creationId="{FF091EC5-DEE3-4725-BA96-0C98047169DD}"/>
          </ac:spMkLst>
        </pc:spChg>
        <pc:spChg chg="mod">
          <ac:chgData name="locc3gr@gmail.com" userId="302a17571700e3a5" providerId="LiveId" clId="{C3400910-3D6F-4BCD-AD50-593A505F0449}" dt="2023-01-06T05:53:43.270" v="250" actId="20577"/>
          <ac:spMkLst>
            <pc:docMk/>
            <pc:sldMk cId="3630643583" sldId="263"/>
            <ac:spMk id="113" creationId="{6CE2AC29-8488-4255-8CC5-B05EF8ED2BCC}"/>
          </ac:spMkLst>
        </pc:spChg>
      </pc:sldChg>
      <pc:sldChg chg="addSp modSp mod modAnim">
        <pc:chgData name="locc3gr@gmail.com" userId="302a17571700e3a5" providerId="LiveId" clId="{C3400910-3D6F-4BCD-AD50-593A505F0449}" dt="2023-01-06T05:50:50.876" v="191" actId="20577"/>
        <pc:sldMkLst>
          <pc:docMk/>
          <pc:sldMk cId="785940671" sldId="265"/>
        </pc:sldMkLst>
        <pc:spChg chg="mod">
          <ac:chgData name="locc3gr@gmail.com" userId="302a17571700e3a5" providerId="LiveId" clId="{C3400910-3D6F-4BCD-AD50-593A505F0449}" dt="2023-01-06T05:50:43.472" v="183" actId="20577"/>
          <ac:spMkLst>
            <pc:docMk/>
            <pc:sldMk cId="785940671" sldId="265"/>
            <ac:spMk id="3" creationId="{5AE7740A-D9B7-4E32-E86A-FDA20DC45E76}"/>
          </ac:spMkLst>
        </pc:spChg>
        <pc:spChg chg="mod">
          <ac:chgData name="locc3gr@gmail.com" userId="302a17571700e3a5" providerId="LiveId" clId="{C3400910-3D6F-4BCD-AD50-593A505F0449}" dt="2023-01-06T05:50:45.474" v="185" actId="20577"/>
          <ac:spMkLst>
            <pc:docMk/>
            <pc:sldMk cId="785940671" sldId="265"/>
            <ac:spMk id="5" creationId="{7A1F0D60-449C-98F0-208C-335C4CCC1F58}"/>
          </ac:spMkLst>
        </pc:spChg>
        <pc:spChg chg="mod">
          <ac:chgData name="locc3gr@gmail.com" userId="302a17571700e3a5" providerId="LiveId" clId="{C3400910-3D6F-4BCD-AD50-593A505F0449}" dt="2023-01-06T05:50:46.615" v="187" actId="20577"/>
          <ac:spMkLst>
            <pc:docMk/>
            <pc:sldMk cId="785940671" sldId="265"/>
            <ac:spMk id="9" creationId="{25C3F80E-D6A0-4405-3BB8-A0EF40DFB846}"/>
          </ac:spMkLst>
        </pc:spChg>
        <pc:spChg chg="add mod">
          <ac:chgData name="locc3gr@gmail.com" userId="302a17571700e3a5" providerId="LiveId" clId="{C3400910-3D6F-4BCD-AD50-593A505F0449}" dt="2023-01-06T05:50:34.827" v="173" actId="1076"/>
          <ac:spMkLst>
            <pc:docMk/>
            <pc:sldMk cId="785940671" sldId="265"/>
            <ac:spMk id="10" creationId="{29D755D6-7722-C4D8-81F8-5437A1A991A2}"/>
          </ac:spMkLst>
        </pc:spChg>
        <pc:spChg chg="add mod">
          <ac:chgData name="locc3gr@gmail.com" userId="302a17571700e3a5" providerId="LiveId" clId="{C3400910-3D6F-4BCD-AD50-593A505F0449}" dt="2023-01-06T05:50:50.876" v="191" actId="20577"/>
          <ac:spMkLst>
            <pc:docMk/>
            <pc:sldMk cId="785940671" sldId="265"/>
            <ac:spMk id="11" creationId="{2253AC27-47D0-A836-DA4D-14E9F3829B45}"/>
          </ac:spMkLst>
        </pc:spChg>
        <pc:spChg chg="add mod">
          <ac:chgData name="locc3gr@gmail.com" userId="302a17571700e3a5" providerId="LiveId" clId="{C3400910-3D6F-4BCD-AD50-593A505F0449}" dt="2023-01-06T05:50:34.827" v="173" actId="1076"/>
          <ac:spMkLst>
            <pc:docMk/>
            <pc:sldMk cId="785940671" sldId="265"/>
            <ac:spMk id="12" creationId="{5EDA4948-7156-6A51-290A-9AD639E6870D}"/>
          </ac:spMkLst>
        </pc:spChg>
        <pc:spChg chg="add mod">
          <ac:chgData name="locc3gr@gmail.com" userId="302a17571700e3a5" providerId="LiveId" clId="{C3400910-3D6F-4BCD-AD50-593A505F0449}" dt="2023-01-06T05:50:48.110" v="189" actId="20577"/>
          <ac:spMkLst>
            <pc:docMk/>
            <pc:sldMk cId="785940671" sldId="265"/>
            <ac:spMk id="13" creationId="{5DB630A6-2EBD-CF35-609D-BB9C1EA1DC8C}"/>
          </ac:spMkLst>
        </pc:spChg>
        <pc:spChg chg="mod">
          <ac:chgData name="locc3gr@gmail.com" userId="302a17571700e3a5" providerId="LiveId" clId="{C3400910-3D6F-4BCD-AD50-593A505F0449}" dt="2023-01-06T05:50:39.800" v="177" actId="20577"/>
          <ac:spMkLst>
            <pc:docMk/>
            <pc:sldMk cId="785940671" sldId="265"/>
            <ac:spMk id="48" creationId="{1A2132AA-48E4-495E-A5D0-6D2BBB8C76E1}"/>
          </ac:spMkLst>
        </pc:spChg>
        <pc:spChg chg="mod">
          <ac:chgData name="locc3gr@gmail.com" userId="302a17571700e3a5" providerId="LiveId" clId="{C3400910-3D6F-4BCD-AD50-593A505F0449}" dt="2023-01-06T05:50:23.746" v="171"/>
          <ac:spMkLst>
            <pc:docMk/>
            <pc:sldMk cId="785940671" sldId="265"/>
            <ac:spMk id="78" creationId="{32846A3D-BAE2-4FFE-B054-AE802C1398BF}"/>
          </ac:spMkLst>
        </pc:spChg>
        <pc:spChg chg="mod">
          <ac:chgData name="locc3gr@gmail.com" userId="302a17571700e3a5" providerId="LiveId" clId="{C3400910-3D6F-4BCD-AD50-593A505F0449}" dt="2023-01-06T05:50:37.425" v="175" actId="20577"/>
          <ac:spMkLst>
            <pc:docMk/>
            <pc:sldMk cId="785940671" sldId="265"/>
            <ac:spMk id="94" creationId="{1A2132AA-48E4-495E-A5D0-6D2BBB8C76E1}"/>
          </ac:spMkLst>
        </pc:spChg>
        <pc:spChg chg="mod">
          <ac:chgData name="locc3gr@gmail.com" userId="302a17571700e3a5" providerId="LiveId" clId="{C3400910-3D6F-4BCD-AD50-593A505F0449}" dt="2023-01-06T05:50:41.856" v="181" actId="20577"/>
          <ac:spMkLst>
            <pc:docMk/>
            <pc:sldMk cId="785940671" sldId="265"/>
            <ac:spMk id="96" creationId="{1A2132AA-48E4-495E-A5D0-6D2BBB8C76E1}"/>
          </ac:spMkLst>
        </pc:spChg>
      </pc:sldChg>
      <pc:sldChg chg="delSp modSp mod delAnim modAnim">
        <pc:chgData name="locc3gr@gmail.com" userId="302a17571700e3a5" providerId="LiveId" clId="{C3400910-3D6F-4BCD-AD50-593A505F0449}" dt="2023-01-06T05:54:35.875" v="313" actId="1038"/>
        <pc:sldMkLst>
          <pc:docMk/>
          <pc:sldMk cId="735619321" sldId="266"/>
        </pc:sldMkLst>
        <pc:spChg chg="mod">
          <ac:chgData name="locc3gr@gmail.com" userId="302a17571700e3a5" providerId="LiveId" clId="{C3400910-3D6F-4BCD-AD50-593A505F0449}" dt="2023-01-06T05:54:35.875" v="313" actId="1038"/>
          <ac:spMkLst>
            <pc:docMk/>
            <pc:sldMk cId="735619321" sldId="266"/>
            <ac:spMk id="37" creationId="{6F40FFA8-451A-4BC0-BD18-CD55C51FC9A2}"/>
          </ac:spMkLst>
        </pc:spChg>
        <pc:spChg chg="mod">
          <ac:chgData name="locc3gr@gmail.com" userId="302a17571700e3a5" providerId="LiveId" clId="{C3400910-3D6F-4BCD-AD50-593A505F0449}" dt="2023-01-06T05:54:35.875" v="313" actId="1038"/>
          <ac:spMkLst>
            <pc:docMk/>
            <pc:sldMk cId="735619321" sldId="266"/>
            <ac:spMk id="39" creationId="{A6C41A5A-F1F3-479E-886F-F6915960E5FC}"/>
          </ac:spMkLst>
        </pc:spChg>
        <pc:spChg chg="mod">
          <ac:chgData name="locc3gr@gmail.com" userId="302a17571700e3a5" providerId="LiveId" clId="{C3400910-3D6F-4BCD-AD50-593A505F0449}" dt="2023-01-06T05:54:35.875" v="313" actId="1038"/>
          <ac:spMkLst>
            <pc:docMk/>
            <pc:sldMk cId="735619321" sldId="266"/>
            <ac:spMk id="50" creationId="{FF091EC5-DEE3-4725-BA96-0C98047169DD}"/>
          </ac:spMkLst>
        </pc:spChg>
        <pc:spChg chg="mod">
          <ac:chgData name="locc3gr@gmail.com" userId="302a17571700e3a5" providerId="LiveId" clId="{C3400910-3D6F-4BCD-AD50-593A505F0449}" dt="2023-01-06T05:54:35.875" v="313" actId="1038"/>
          <ac:spMkLst>
            <pc:docMk/>
            <pc:sldMk cId="735619321" sldId="266"/>
            <ac:spMk id="51" creationId="{6CE2AC29-8488-4255-8CC5-B05EF8ED2BCC}"/>
          </ac:spMkLst>
        </pc:spChg>
        <pc:spChg chg="mod">
          <ac:chgData name="locc3gr@gmail.com" userId="302a17571700e3a5" providerId="LiveId" clId="{C3400910-3D6F-4BCD-AD50-593A505F0449}" dt="2023-01-06T05:54:18.693" v="274"/>
          <ac:spMkLst>
            <pc:docMk/>
            <pc:sldMk cId="735619321" sldId="266"/>
            <ac:spMk id="78" creationId="{32846A3D-BAE2-4FFE-B054-AE802C1398BF}"/>
          </ac:spMkLst>
        </pc:spChg>
        <pc:spChg chg="mod">
          <ac:chgData name="locc3gr@gmail.com" userId="302a17571700e3a5" providerId="LiveId" clId="{C3400910-3D6F-4BCD-AD50-593A505F0449}" dt="2023-01-06T05:54:35.875" v="313" actId="1038"/>
          <ac:spMkLst>
            <pc:docMk/>
            <pc:sldMk cId="735619321" sldId="266"/>
            <ac:spMk id="96" creationId="{03CD02AD-A0B0-4461-82E4-ADE45F3505A9}"/>
          </ac:spMkLst>
        </pc:spChg>
        <pc:spChg chg="mod">
          <ac:chgData name="locc3gr@gmail.com" userId="302a17571700e3a5" providerId="LiveId" clId="{C3400910-3D6F-4BCD-AD50-593A505F0449}" dt="2023-01-06T05:54:35.875" v="313" actId="1038"/>
          <ac:spMkLst>
            <pc:docMk/>
            <pc:sldMk cId="735619321" sldId="266"/>
            <ac:spMk id="97" creationId="{7D7392F9-B328-40CF-A436-C3974F476E3C}"/>
          </ac:spMkLst>
        </pc:spChg>
        <pc:spChg chg="del">
          <ac:chgData name="locc3gr@gmail.com" userId="302a17571700e3a5" providerId="LiveId" clId="{C3400910-3D6F-4BCD-AD50-593A505F0449}" dt="2023-01-06T05:54:30.655" v="285" actId="478"/>
          <ac:spMkLst>
            <pc:docMk/>
            <pc:sldMk cId="735619321" sldId="266"/>
            <ac:spMk id="99" creationId="{03CD02AD-A0B0-4461-82E4-ADE45F3505A9}"/>
          </ac:spMkLst>
        </pc:spChg>
        <pc:spChg chg="del">
          <ac:chgData name="locc3gr@gmail.com" userId="302a17571700e3a5" providerId="LiveId" clId="{C3400910-3D6F-4BCD-AD50-593A505F0449}" dt="2023-01-06T05:54:30.655" v="285" actId="478"/>
          <ac:spMkLst>
            <pc:docMk/>
            <pc:sldMk cId="735619321" sldId="266"/>
            <ac:spMk id="101" creationId="{7D7392F9-B328-40CF-A436-C3974F476E3C}"/>
          </ac:spMkLst>
        </pc:spChg>
      </pc:sldChg>
      <pc:sldChg chg="delSp modSp mod delAnim modAnim">
        <pc:chgData name="locc3gr@gmail.com" userId="302a17571700e3a5" providerId="LiveId" clId="{C3400910-3D6F-4BCD-AD50-593A505F0449}" dt="2023-01-06T05:53:24.727" v="240" actId="1076"/>
        <pc:sldMkLst>
          <pc:docMk/>
          <pc:sldMk cId="2247564084" sldId="267"/>
        </pc:sldMkLst>
        <pc:spChg chg="mod">
          <ac:chgData name="locc3gr@gmail.com" userId="302a17571700e3a5" providerId="LiveId" clId="{C3400910-3D6F-4BCD-AD50-593A505F0449}" dt="2023-01-06T05:53:01.470" v="217"/>
          <ac:spMkLst>
            <pc:docMk/>
            <pc:sldMk cId="2247564084" sldId="267"/>
            <ac:spMk id="78" creationId="{32846A3D-BAE2-4FFE-B054-AE802C1398BF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96" creationId="{03CD02AD-A0B0-4461-82E4-ADE45F3505A9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97" creationId="{7D7392F9-B328-40CF-A436-C3974F476E3C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98" creationId="{6F40FFA8-451A-4BC0-BD18-CD55C51FC9A2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99" creationId="{03CD02AD-A0B0-4461-82E4-ADE45F3505A9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00" creationId="{7D7392F9-B328-40CF-A436-C3974F476E3C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01" creationId="{FF091EC5-DEE3-4725-BA96-0C98047169DD}"/>
          </ac:spMkLst>
        </pc:spChg>
        <pc:spChg chg="del">
          <ac:chgData name="locc3gr@gmail.com" userId="302a17571700e3a5" providerId="LiveId" clId="{C3400910-3D6F-4BCD-AD50-593A505F0449}" dt="2023-01-06T05:53:16.016" v="238" actId="478"/>
          <ac:spMkLst>
            <pc:docMk/>
            <pc:sldMk cId="2247564084" sldId="267"/>
            <ac:spMk id="102" creationId="{03CD02AD-A0B0-4461-82E4-ADE45F3505A9}"/>
          </ac:spMkLst>
        </pc:spChg>
        <pc:spChg chg="del">
          <ac:chgData name="locc3gr@gmail.com" userId="302a17571700e3a5" providerId="LiveId" clId="{C3400910-3D6F-4BCD-AD50-593A505F0449}" dt="2023-01-06T05:53:16.016" v="238" actId="478"/>
          <ac:spMkLst>
            <pc:docMk/>
            <pc:sldMk cId="2247564084" sldId="267"/>
            <ac:spMk id="103" creationId="{7D7392F9-B328-40CF-A436-C3974F476E3C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04" creationId="{6F40FFA8-451A-4BC0-BD18-CD55C51FC9A2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05" creationId="{03CD02AD-A0B0-4461-82E4-ADE45F3505A9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06" creationId="{7D7392F9-B328-40CF-A436-C3974F476E3C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07" creationId="{03CD02AD-A0B0-4461-82E4-ADE45F3505A9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08" creationId="{7D7392F9-B328-40CF-A436-C3974F476E3C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09" creationId="{FF091EC5-DEE3-4725-BA96-0C98047169DD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10" creationId="{03CD02AD-A0B0-4461-82E4-ADE45F3505A9}"/>
          </ac:spMkLst>
        </pc:spChg>
        <pc:spChg chg="mod">
          <ac:chgData name="locc3gr@gmail.com" userId="302a17571700e3a5" providerId="LiveId" clId="{C3400910-3D6F-4BCD-AD50-593A505F0449}" dt="2023-01-06T05:53:24.727" v="240" actId="1076"/>
          <ac:spMkLst>
            <pc:docMk/>
            <pc:sldMk cId="2247564084" sldId="267"/>
            <ac:spMk id="111" creationId="{7D7392F9-B328-40CF-A436-C3974F476E3C}"/>
          </ac:spMkLst>
        </pc:spChg>
      </pc:sldChg>
      <pc:sldChg chg="modSp modAnim">
        <pc:chgData name="locc3gr@gmail.com" userId="302a17571700e3a5" providerId="LiveId" clId="{C3400910-3D6F-4BCD-AD50-593A505F0449}" dt="2023-01-06T05:46:21.981" v="27" actId="20577"/>
        <pc:sldMkLst>
          <pc:docMk/>
          <pc:sldMk cId="135396325" sldId="268"/>
        </pc:sldMkLst>
        <pc:spChg chg="mod">
          <ac:chgData name="locc3gr@gmail.com" userId="302a17571700e3a5" providerId="LiveId" clId="{C3400910-3D6F-4BCD-AD50-593A505F0449}" dt="2023-01-06T05:46:21.981" v="27" actId="20577"/>
          <ac:spMkLst>
            <pc:docMk/>
            <pc:sldMk cId="135396325" sldId="268"/>
            <ac:spMk id="16" creationId="{65DA152C-4C6C-4037-B246-7F8E64CF95AF}"/>
          </ac:spMkLst>
        </pc:spChg>
      </pc:sldChg>
      <pc:sldChg chg="addSp modSp mod modAnim">
        <pc:chgData name="locc3gr@gmail.com" userId="302a17571700e3a5" providerId="LiveId" clId="{C3400910-3D6F-4BCD-AD50-593A505F0449}" dt="2023-01-06T05:55:17.854" v="341" actId="1076"/>
        <pc:sldMkLst>
          <pc:docMk/>
          <pc:sldMk cId="3757489604" sldId="269"/>
        </pc:sldMkLst>
        <pc:spChg chg="add 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2" creationId="{FB13907D-FEC0-E4DC-AF49-9A0A10B64342}"/>
          </ac:spMkLst>
        </pc:spChg>
        <pc:spChg chg="add 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3" creationId="{D503E101-973E-E756-1AE3-0D803C9D551F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4" creationId="{166ECF97-839C-C3DD-A818-94D394D27C98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5" creationId="{86C5B6E3-BF29-8D5C-CA57-AC8CDBBFBCDF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6" creationId="{24DB6CA0-7613-5CC5-969F-C13E99B86AE7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9" creationId="{129BEC0B-03A2-0FD5-9506-5C3AE4EF5CAB}"/>
          </ac:spMkLst>
        </pc:spChg>
        <pc:spChg chg="add mod">
          <ac:chgData name="locc3gr@gmail.com" userId="302a17571700e3a5" providerId="LiveId" clId="{C3400910-3D6F-4BCD-AD50-593A505F0449}" dt="2023-01-06T05:54:54.608" v="331"/>
          <ac:spMkLst>
            <pc:docMk/>
            <pc:sldMk cId="3757489604" sldId="269"/>
            <ac:spMk id="10" creationId="{92B05E4D-8111-15B7-B589-A9D0C55DFDAC}"/>
          </ac:spMkLst>
        </pc:spChg>
        <pc:spChg chg="add mod">
          <ac:chgData name="locc3gr@gmail.com" userId="302a17571700e3a5" providerId="LiveId" clId="{C3400910-3D6F-4BCD-AD50-593A505F0449}" dt="2023-01-06T05:54:54.608" v="331"/>
          <ac:spMkLst>
            <pc:docMk/>
            <pc:sldMk cId="3757489604" sldId="269"/>
            <ac:spMk id="11" creationId="{663459BC-5674-CE77-F755-E9B0F298169D}"/>
          </ac:spMkLst>
        </pc:spChg>
        <pc:spChg chg="add 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12" creationId="{F882BD06-6584-0D9F-EDB0-E939C3DD4D22}"/>
          </ac:spMkLst>
        </pc:spChg>
        <pc:spChg chg="add 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13" creationId="{DC9FBF17-6303-FAFE-3CDF-60F4B368B055}"/>
          </ac:spMkLst>
        </pc:spChg>
        <pc:spChg chg="mod">
          <ac:chgData name="locc3gr@gmail.com" userId="302a17571700e3a5" providerId="LiveId" clId="{C3400910-3D6F-4BCD-AD50-593A505F0449}" dt="2023-01-06T05:54:42.182" v="316"/>
          <ac:spMkLst>
            <pc:docMk/>
            <pc:sldMk cId="3757489604" sldId="269"/>
            <ac:spMk id="78" creationId="{32846A3D-BAE2-4FFE-B054-AE802C1398BF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96" creationId="{03CD02AD-A0B0-4461-82E4-ADE45F3505A9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97" creationId="{7D7392F9-B328-40CF-A436-C3974F476E3C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98" creationId="{03CD02AD-A0B0-4461-82E4-ADE45F3505A9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100" creationId="{7D7392F9-B328-40CF-A436-C3974F476E3C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102" creationId="{03CD02AD-A0B0-4461-82E4-ADE45F3505A9}"/>
          </ac:spMkLst>
        </pc:spChg>
        <pc:spChg chg="mod">
          <ac:chgData name="locc3gr@gmail.com" userId="302a17571700e3a5" providerId="LiveId" clId="{C3400910-3D6F-4BCD-AD50-593A505F0449}" dt="2023-01-06T05:55:17.854" v="341" actId="1076"/>
          <ac:spMkLst>
            <pc:docMk/>
            <pc:sldMk cId="3757489604" sldId="269"/>
            <ac:spMk id="103" creationId="{7D7392F9-B328-40CF-A436-C3974F476E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NULL"/><Relationship Id="rId1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NULL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image" Target="../media/image2.png"/><Relationship Id="rId15" Type="http://schemas.openxmlformats.org/officeDocument/2006/relationships/image" Target="NULL"/><Relationship Id="rId10" Type="http://schemas.openxmlformats.org/officeDocument/2006/relationships/image" Target="../media/image4.png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8.png"/><Relationship Id="rId5" Type="http://schemas.openxmlformats.org/officeDocument/2006/relationships/image" Target="../media/image10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9.jpe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8.png"/><Relationship Id="rId5" Type="http://schemas.openxmlformats.org/officeDocument/2006/relationships/image" Target="../media/image10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8.png"/><Relationship Id="rId5" Type="http://schemas.openxmlformats.org/officeDocument/2006/relationships/image" Target="../media/image10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40.jpe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9.png"/><Relationship Id="rId7" Type="http://schemas.openxmlformats.org/officeDocument/2006/relationships/image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7.png"/><Relationship Id="rId18" Type="http://schemas.openxmlformats.org/officeDocument/2006/relationships/image" Target="NUL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NULL"/><Relationship Id="rId17" Type="http://schemas.openxmlformats.org/officeDocument/2006/relationships/image" Target="../media/image19.png"/><Relationship Id="rId2" Type="http://schemas.openxmlformats.org/officeDocument/2006/relationships/audio" Target="../media/audio3.wav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NULL"/><Relationship Id="rId19" Type="http://schemas.openxmlformats.org/officeDocument/2006/relationships/audio" Target="NULL"/><Relationship Id="rId4" Type="http://schemas.openxmlformats.org/officeDocument/2006/relationships/image" Target="NULL"/><Relationship Id="rId9" Type="http://schemas.openxmlformats.org/officeDocument/2006/relationships/image" Target="../media/image15.png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slide" Target="slide7.xml"/><Relationship Id="rId5" Type="http://schemas.openxmlformats.org/officeDocument/2006/relationships/image" Target="../media/image6.svg"/><Relationship Id="rId15" Type="http://schemas.openxmlformats.org/officeDocument/2006/relationships/slide" Target="slide11.xml"/><Relationship Id="rId10" Type="http://schemas.openxmlformats.org/officeDocument/2006/relationships/image" Target="../media/image8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8.png"/><Relationship Id="rId5" Type="http://schemas.openxmlformats.org/officeDocument/2006/relationships/image" Target="../media/image10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audio" Target="../media/audio4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slide" Target="slide4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0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audio" Target="../media/audio4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slide" Target="slide4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0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8.png"/><Relationship Id="rId5" Type="http://schemas.openxmlformats.org/officeDocument/2006/relationships/image" Target="../media/image10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8.png"/><Relationship Id="rId5" Type="http://schemas.openxmlformats.org/officeDocument/2006/relationships/image" Target="../media/image10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8.gif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04365" y="4875622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423086">
            <a:off x="-154148" y="-3313755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126012" y="4577961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49475" y="1521241"/>
            <a:ext cx="8638860" cy="1661993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  <a:sym typeface="Times New Roman"/>
              </a:rPr>
              <a:t>DINH DƯỠNG VÀ HỆ TIÊU HÓA Ở NGƯỜI</a:t>
            </a:r>
            <a:endParaRPr lang="en-US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charset="0"/>
              <a:sym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22456" y="3659519"/>
            <a:ext cx="5692898" cy="934726"/>
            <a:chOff x="3638090" y="3124200"/>
            <a:chExt cx="4915818" cy="640723"/>
          </a:xfrm>
        </p:grpSpPr>
        <p:sp>
          <p:nvSpPr>
            <p:cNvPr id="3" name="Freeform 3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</a:pPr>
              <a:r>
                <a:rPr lang="en-US" sz="4400" b="1" dirty="0">
                  <a:solidFill>
                    <a:srgbClr val="2622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MÃ Ô CHỮ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281925" y="-3520634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9"/>
          <p:cNvSpPr txBox="1"/>
          <p:nvPr/>
        </p:nvSpPr>
        <p:spPr>
          <a:xfrm>
            <a:off x="-1433712" y="-1942397"/>
            <a:ext cx="14528800" cy="3308598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KHTN8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2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6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678156" y="997014"/>
            <a:ext cx="11244976" cy="298038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635912" y="4379955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78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5626358" y="561327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5786867" y="566052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8307" y="1365619"/>
            <a:ext cx="6757818" cy="212365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Một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phần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hệ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tiêu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hóa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sau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dạ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dày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và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trước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ruột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già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</p:txBody>
      </p:sp>
      <p:sp>
        <p:nvSpPr>
          <p:cNvPr id="11" name="!!o3b">
            <a:extLst>
              <a:ext uri="{FF2B5EF4-FFF2-40B4-BE49-F238E27FC236}">
                <a16:creationId xmlns:a16="http://schemas.microsoft.com/office/drawing/2014/main" id="{56C7F922-027A-396A-352F-17A191FB5569}"/>
              </a:ext>
            </a:extLst>
          </p:cNvPr>
          <p:cNvSpPr/>
          <p:nvPr/>
        </p:nvSpPr>
        <p:spPr>
          <a:xfrm>
            <a:off x="2183839" y="5603751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!!o3c">
            <a:extLst>
              <a:ext uri="{FF2B5EF4-FFF2-40B4-BE49-F238E27FC236}">
                <a16:creationId xmlns:a16="http://schemas.microsoft.com/office/drawing/2014/main" id="{38B62123-0DC9-3263-B009-40186D894BF1}"/>
              </a:ext>
            </a:extLst>
          </p:cNvPr>
          <p:cNvSpPr/>
          <p:nvPr/>
        </p:nvSpPr>
        <p:spPr>
          <a:xfrm>
            <a:off x="3335528" y="5603751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!!3b">
            <a:extLst>
              <a:ext uri="{FF2B5EF4-FFF2-40B4-BE49-F238E27FC236}">
                <a16:creationId xmlns:a16="http://schemas.microsoft.com/office/drawing/2014/main" id="{44D84B0D-A15C-435F-5EB9-B54F4C803462}"/>
              </a:ext>
            </a:extLst>
          </p:cNvPr>
          <p:cNvSpPr txBox="1"/>
          <p:nvPr/>
        </p:nvSpPr>
        <p:spPr>
          <a:xfrm>
            <a:off x="2353873" y="5650995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14" name="!!3c">
            <a:extLst>
              <a:ext uri="{FF2B5EF4-FFF2-40B4-BE49-F238E27FC236}">
                <a16:creationId xmlns:a16="http://schemas.microsoft.com/office/drawing/2014/main" id="{B772CAF2-7A0C-FDCC-AF97-C737F6D0A729}"/>
              </a:ext>
            </a:extLst>
          </p:cNvPr>
          <p:cNvSpPr txBox="1"/>
          <p:nvPr/>
        </p:nvSpPr>
        <p:spPr>
          <a:xfrm>
            <a:off x="3505181" y="5650995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15" name="!!o3c">
            <a:extLst>
              <a:ext uri="{FF2B5EF4-FFF2-40B4-BE49-F238E27FC236}">
                <a16:creationId xmlns:a16="http://schemas.microsoft.com/office/drawing/2014/main" id="{EE26A495-BC68-138D-78EF-1BA558A0F46D}"/>
              </a:ext>
            </a:extLst>
          </p:cNvPr>
          <p:cNvSpPr/>
          <p:nvPr/>
        </p:nvSpPr>
        <p:spPr>
          <a:xfrm>
            <a:off x="4486310" y="5603751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6" name="!!3c">
            <a:extLst>
              <a:ext uri="{FF2B5EF4-FFF2-40B4-BE49-F238E27FC236}">
                <a16:creationId xmlns:a16="http://schemas.microsoft.com/office/drawing/2014/main" id="{F22DDC43-EDD2-8E58-89B7-D3A59CE48773}"/>
              </a:ext>
            </a:extLst>
          </p:cNvPr>
          <p:cNvSpPr txBox="1"/>
          <p:nvPr/>
        </p:nvSpPr>
        <p:spPr>
          <a:xfrm>
            <a:off x="4646438" y="5650995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ộ</a:t>
            </a:r>
          </a:p>
        </p:txBody>
      </p:sp>
      <p:sp>
        <p:nvSpPr>
          <p:cNvPr id="2" name="!!o3b">
            <a:extLst>
              <a:ext uri="{FF2B5EF4-FFF2-40B4-BE49-F238E27FC236}">
                <a16:creationId xmlns:a16="http://schemas.microsoft.com/office/drawing/2014/main" id="{E3B478D2-EE0C-F1B7-3D03-7F54A03E42AF}"/>
              </a:ext>
            </a:extLst>
          </p:cNvPr>
          <p:cNvSpPr/>
          <p:nvPr/>
        </p:nvSpPr>
        <p:spPr>
          <a:xfrm>
            <a:off x="6785654" y="561327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" name="!!3b">
            <a:extLst>
              <a:ext uri="{FF2B5EF4-FFF2-40B4-BE49-F238E27FC236}">
                <a16:creationId xmlns:a16="http://schemas.microsoft.com/office/drawing/2014/main" id="{1D3B2BBE-2935-B45C-DC05-51F9F55C64F8}"/>
              </a:ext>
            </a:extLst>
          </p:cNvPr>
          <p:cNvSpPr txBox="1"/>
          <p:nvPr/>
        </p:nvSpPr>
        <p:spPr>
          <a:xfrm>
            <a:off x="6946163" y="566052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9" name="!!o3b">
            <a:extLst>
              <a:ext uri="{FF2B5EF4-FFF2-40B4-BE49-F238E27FC236}">
                <a16:creationId xmlns:a16="http://schemas.microsoft.com/office/drawing/2014/main" id="{426AED54-FB24-E6A9-A65B-08333280A341}"/>
              </a:ext>
            </a:extLst>
          </p:cNvPr>
          <p:cNvSpPr/>
          <p:nvPr/>
        </p:nvSpPr>
        <p:spPr>
          <a:xfrm>
            <a:off x="7932379" y="561327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0" name="!!o3c">
            <a:extLst>
              <a:ext uri="{FF2B5EF4-FFF2-40B4-BE49-F238E27FC236}">
                <a16:creationId xmlns:a16="http://schemas.microsoft.com/office/drawing/2014/main" id="{1413B398-41EE-8B79-5BAA-680187759AA4}"/>
              </a:ext>
            </a:extLst>
          </p:cNvPr>
          <p:cNvSpPr/>
          <p:nvPr/>
        </p:nvSpPr>
        <p:spPr>
          <a:xfrm>
            <a:off x="9084068" y="561327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1" name="!!3b">
            <a:extLst>
              <a:ext uri="{FF2B5EF4-FFF2-40B4-BE49-F238E27FC236}">
                <a16:creationId xmlns:a16="http://schemas.microsoft.com/office/drawing/2014/main" id="{D7C5D261-F050-4425-B56F-C29EC590E666}"/>
              </a:ext>
            </a:extLst>
          </p:cNvPr>
          <p:cNvSpPr txBox="1"/>
          <p:nvPr/>
        </p:nvSpPr>
        <p:spPr>
          <a:xfrm>
            <a:off x="8092888" y="566052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2" name="!!3c">
            <a:extLst>
              <a:ext uri="{FF2B5EF4-FFF2-40B4-BE49-F238E27FC236}">
                <a16:creationId xmlns:a16="http://schemas.microsoft.com/office/drawing/2014/main" id="{9A93B1B2-9C8C-0649-8D23-28BAC3AE9FC0}"/>
              </a:ext>
            </a:extLst>
          </p:cNvPr>
          <p:cNvSpPr txBox="1"/>
          <p:nvPr/>
        </p:nvSpPr>
        <p:spPr>
          <a:xfrm>
            <a:off x="9234671" y="566052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2050" name="Picture 2" descr="Hệ tiêu hóa gồm những cơ quan nào? | Vinmec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58" y="1007088"/>
            <a:ext cx="5953273" cy="33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9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10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2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13" grpId="0"/>
      <p:bldP spid="13" grpId="1"/>
      <p:bldP spid="14" grpId="0"/>
      <p:bldP spid="14" grpId="1"/>
      <p:bldP spid="16" grpId="0"/>
      <p:bldP spid="16" grpId="1"/>
      <p:bldP spid="4" grpId="0"/>
      <p:bldP spid="4" grpId="1"/>
      <p:bldP spid="21" grpId="0"/>
      <p:bldP spid="21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7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523974" y="1051914"/>
            <a:ext cx="9139395" cy="2635802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56514" y="4282342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835261" y="1715370"/>
            <a:ext cx="8516819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Bộ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phận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chức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năng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đào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thải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tố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trong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cơ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thể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người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</p:txBody>
      </p:sp>
      <p:sp>
        <p:nvSpPr>
          <p:cNvPr id="37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5325484" y="553836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9" name="!!o4c">
            <a:extLst>
              <a:ext uri="{FF2B5EF4-FFF2-40B4-BE49-F238E27FC236}">
                <a16:creationId xmlns:a16="http://schemas.microsoft.com/office/drawing/2014/main" id="{A6C41A5A-F1F3-479E-886F-F6915960E5FC}"/>
              </a:ext>
            </a:extLst>
          </p:cNvPr>
          <p:cNvSpPr/>
          <p:nvPr/>
        </p:nvSpPr>
        <p:spPr>
          <a:xfrm>
            <a:off x="6468159" y="553836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0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514169" y="558889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51" name="!!4c">
            <a:extLst>
              <a:ext uri="{FF2B5EF4-FFF2-40B4-BE49-F238E27FC236}">
                <a16:creationId xmlns:a16="http://schemas.microsoft.com/office/drawing/2014/main" id="{6CE2AC29-8488-4255-8CC5-B05EF8ED2BCC}"/>
              </a:ext>
            </a:extLst>
          </p:cNvPr>
          <p:cNvSpPr txBox="1"/>
          <p:nvPr/>
        </p:nvSpPr>
        <p:spPr>
          <a:xfrm>
            <a:off x="6645210" y="558889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184163" y="5538367"/>
            <a:ext cx="1024386" cy="99960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359507" y="556411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1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97" grpId="0"/>
      <p:bldP spid="9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8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843458" y="1089269"/>
            <a:ext cx="10500428" cy="283958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43013" y="4374667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212267" y="1555895"/>
            <a:ext cx="610716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Một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chế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dinh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dưỡng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lành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mạnh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sẽ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giúp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cơ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thể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phát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triển</a:t>
            </a:r>
            <a:r>
              <a:rPr lang="en-US" sz="4000" dirty="0" smtClean="0">
                <a:solidFill>
                  <a:srgbClr val="EE4036"/>
                </a:solidFill>
                <a:latin typeface="Averta Std ExtraBold" panose="00000900000000000000" pitchFamily="50" charset="0"/>
              </a:rPr>
              <a:t>___</a:t>
            </a:r>
            <a:endParaRPr lang="en-US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798197" y="566622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973541" y="571675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627139" y="56604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802483" y="57110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â</a:t>
            </a:r>
          </a:p>
        </p:txBody>
      </p:sp>
      <p:sp>
        <p:nvSpPr>
          <p:cNvPr id="10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441107" y="56604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616451" y="57110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4" name="!!o4a">
            <a:extLst>
              <a:ext uri="{FF2B5EF4-FFF2-40B4-BE49-F238E27FC236}">
                <a16:creationId xmlns:a16="http://schemas.microsoft.com/office/drawing/2014/main" id="{166ECF97-839C-C3DD-A818-94D394D27C98}"/>
              </a:ext>
            </a:extLst>
          </p:cNvPr>
          <p:cNvSpPr/>
          <p:nvPr/>
        </p:nvSpPr>
        <p:spPr>
          <a:xfrm>
            <a:off x="7183959" y="565698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" name="!!4a">
            <a:extLst>
              <a:ext uri="{FF2B5EF4-FFF2-40B4-BE49-F238E27FC236}">
                <a16:creationId xmlns:a16="http://schemas.microsoft.com/office/drawing/2014/main" id="{86C5B6E3-BF29-8D5C-CA57-AC8CDBBFBCDF}"/>
              </a:ext>
            </a:extLst>
          </p:cNvPr>
          <p:cNvSpPr txBox="1"/>
          <p:nvPr/>
        </p:nvSpPr>
        <p:spPr>
          <a:xfrm>
            <a:off x="7359303" y="570751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ố</a:t>
            </a:r>
          </a:p>
        </p:txBody>
      </p:sp>
      <p:sp>
        <p:nvSpPr>
          <p:cNvPr id="6" name="!!o4a">
            <a:extLst>
              <a:ext uri="{FF2B5EF4-FFF2-40B4-BE49-F238E27FC236}">
                <a16:creationId xmlns:a16="http://schemas.microsoft.com/office/drawing/2014/main" id="{24DB6CA0-7613-5CC5-969F-C13E99B86AE7}"/>
              </a:ext>
            </a:extLst>
          </p:cNvPr>
          <p:cNvSpPr/>
          <p:nvPr/>
        </p:nvSpPr>
        <p:spPr>
          <a:xfrm>
            <a:off x="5997927" y="565698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!!4a">
            <a:extLst>
              <a:ext uri="{FF2B5EF4-FFF2-40B4-BE49-F238E27FC236}">
                <a16:creationId xmlns:a16="http://schemas.microsoft.com/office/drawing/2014/main" id="{129BEC0B-03A2-0FD5-9506-5C3AE4EF5CAB}"/>
              </a:ext>
            </a:extLst>
          </p:cNvPr>
          <p:cNvSpPr txBox="1"/>
          <p:nvPr/>
        </p:nvSpPr>
        <p:spPr>
          <a:xfrm>
            <a:off x="6173271" y="570751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2" name="!!o4a">
            <a:extLst>
              <a:ext uri="{FF2B5EF4-FFF2-40B4-BE49-F238E27FC236}">
                <a16:creationId xmlns:a16="http://schemas.microsoft.com/office/drawing/2014/main" id="{FB13907D-FEC0-E4DC-AF49-9A0A10B64342}"/>
              </a:ext>
            </a:extLst>
          </p:cNvPr>
          <p:cNvSpPr/>
          <p:nvPr/>
        </p:nvSpPr>
        <p:spPr>
          <a:xfrm>
            <a:off x="8383689" y="565698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!!4a">
            <a:extLst>
              <a:ext uri="{FF2B5EF4-FFF2-40B4-BE49-F238E27FC236}">
                <a16:creationId xmlns:a16="http://schemas.microsoft.com/office/drawing/2014/main" id="{D503E101-973E-E756-1AE3-0D803C9D551F}"/>
              </a:ext>
            </a:extLst>
          </p:cNvPr>
          <p:cNvSpPr txBox="1"/>
          <p:nvPr/>
        </p:nvSpPr>
        <p:spPr>
          <a:xfrm>
            <a:off x="8559033" y="570751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pic>
        <p:nvPicPr>
          <p:cNvPr id="3076" name="Picture 4" descr="10 lời khuyên dinh dưỡng hợp lý - Tuổi Trẻ Online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33" y="1162095"/>
            <a:ext cx="2693932" cy="26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89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7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7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8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8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9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9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0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0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1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1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1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1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100" grpId="0"/>
      <p:bldP spid="100" grpId="1"/>
      <p:bldP spid="103" grpId="0"/>
      <p:bldP spid="103" grpId="1"/>
      <p:bldP spid="5" grpId="0"/>
      <p:bldP spid="5" grpId="1"/>
      <p:bldP spid="9" grpId="0"/>
      <p:bldP spid="9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99" y="1377096"/>
            <a:ext cx="10820400" cy="4360969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498" y="999626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9013266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933" dirty="0">
              <a:solidFill>
                <a:srgbClr val="000000"/>
              </a:solidFill>
              <a:latin typeface="Quicksand Bold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Câu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trả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lời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Averta Std ExtraBold" panose="00000900000000000000" pitchFamily="50" charset="0"/>
              </a:rPr>
              <a:t>+1đ</a:t>
            </a:r>
            <a:endParaRPr lang="en-US" sz="3200" dirty="0">
              <a:solidFill>
                <a:srgbClr val="C00000"/>
              </a:solidFill>
              <a:latin typeface="Averta Std ExtraBold" panose="00000900000000000000" pitchFamily="50" charset="0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khóa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  </a:t>
            </a:r>
            <a:r>
              <a:rPr lang="en-US" sz="3200" b="1" dirty="0" smtClean="0">
                <a:solidFill>
                  <a:srgbClr val="C00000"/>
                </a:solidFill>
                <a:latin typeface="Averta Std ExtraBold" panose="00000900000000000000" pitchFamily="50" charset="0"/>
              </a:rPr>
              <a:t>+</a:t>
            </a:r>
            <a:r>
              <a:rPr lang="en-US" sz="3200" b="1" dirty="0">
                <a:solidFill>
                  <a:srgbClr val="C00000"/>
                </a:solidFill>
                <a:latin typeface="Averta Std ExtraBold" panose="00000900000000000000" pitchFamily="50" charset="0"/>
              </a:rPr>
              <a:t>3đ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5" name="Freeform 5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34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869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 Time</a:t>
            </a:r>
          </a:p>
        </p:txBody>
      </p:sp>
      <p:sp>
        <p:nvSpPr>
          <p:cNvPr id="10" name="Freeform 8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30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!!MatThu1">
            <a:extLst>
              <a:ext uri="{FF2B5EF4-FFF2-40B4-BE49-F238E27FC236}">
                <a16:creationId xmlns:a16="http://schemas.microsoft.com/office/drawing/2014/main" id="{FF7A0D74-D69A-4367-9CC2-1F9CAF74BF4C}"/>
              </a:ext>
            </a:extLst>
          </p:cNvPr>
          <p:cNvSpPr/>
          <p:nvPr/>
        </p:nvSpPr>
        <p:spPr>
          <a:xfrm>
            <a:off x="860832" y="822082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0CDE3B47-E0D9-4AF5-872D-162784AD52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3765" y="934675"/>
            <a:ext cx="254834" cy="295514"/>
          </a:xfrm>
          <a:prstGeom prst="rect">
            <a:avLst/>
          </a:prstGeom>
        </p:spPr>
      </p:pic>
      <p:sp>
        <p:nvSpPr>
          <p:cNvPr id="3" name="!!o1a">
            <a:extLst>
              <a:ext uri="{FF2B5EF4-FFF2-40B4-BE49-F238E27FC236}">
                <a16:creationId xmlns:a16="http://schemas.microsoft.com/office/drawing/2014/main" id="{C448DD85-D6B1-4DDC-B4AF-EA9F8EB84174}"/>
              </a:ext>
            </a:extLst>
          </p:cNvPr>
          <p:cNvSpPr/>
          <p:nvPr/>
        </p:nvSpPr>
        <p:spPr>
          <a:xfrm>
            <a:off x="6398241" y="828170"/>
            <a:ext cx="684000" cy="684000"/>
          </a:xfrm>
          <a:prstGeom prst="roundRect">
            <a:avLst>
              <a:gd name="adj" fmla="val 11291"/>
            </a:avLst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!!o1b">
            <a:extLst>
              <a:ext uri="{FF2B5EF4-FFF2-40B4-BE49-F238E27FC236}">
                <a16:creationId xmlns:a16="http://schemas.microsoft.com/office/drawing/2014/main" id="{02CD4FE7-C15E-4D39-9D13-0C5128CAB572}"/>
              </a:ext>
            </a:extLst>
          </p:cNvPr>
          <p:cNvSpPr/>
          <p:nvPr/>
        </p:nvSpPr>
        <p:spPr>
          <a:xfrm>
            <a:off x="7152482" y="828170"/>
            <a:ext cx="684000" cy="684000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!!1a">
            <a:extLst>
              <a:ext uri="{FF2B5EF4-FFF2-40B4-BE49-F238E27FC236}">
                <a16:creationId xmlns:a16="http://schemas.microsoft.com/office/drawing/2014/main" id="{A4C5BF4D-AF3F-4127-9FFB-EAAC0C17D6EF}"/>
              </a:ext>
            </a:extLst>
          </p:cNvPr>
          <p:cNvSpPr txBox="1"/>
          <p:nvPr/>
        </p:nvSpPr>
        <p:spPr>
          <a:xfrm>
            <a:off x="6507838" y="85007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56" name="!!1b">
            <a:extLst>
              <a:ext uri="{FF2B5EF4-FFF2-40B4-BE49-F238E27FC236}">
                <a16:creationId xmlns:a16="http://schemas.microsoft.com/office/drawing/2014/main" id="{4E56BF15-812F-4F84-BAE1-53E891CC19A0}"/>
              </a:ext>
            </a:extLst>
          </p:cNvPr>
          <p:cNvSpPr txBox="1"/>
          <p:nvPr/>
        </p:nvSpPr>
        <p:spPr>
          <a:xfrm>
            <a:off x="7257702" y="88296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32" name="!!o2b">
            <a:extLst>
              <a:ext uri="{FF2B5EF4-FFF2-40B4-BE49-F238E27FC236}">
                <a16:creationId xmlns:a16="http://schemas.microsoft.com/office/drawing/2014/main" id="{19BB6890-5263-491F-A077-664C88061E90}"/>
              </a:ext>
            </a:extLst>
          </p:cNvPr>
          <p:cNvSpPr/>
          <p:nvPr/>
        </p:nvSpPr>
        <p:spPr>
          <a:xfrm>
            <a:off x="6394005" y="1561109"/>
            <a:ext cx="684000" cy="665332"/>
          </a:xfrm>
          <a:prstGeom prst="roundRect">
            <a:avLst>
              <a:gd name="adj" fmla="val 11291"/>
            </a:avLst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0" name="!!1b">
            <a:extLst>
              <a:ext uri="{FF2B5EF4-FFF2-40B4-BE49-F238E27FC236}">
                <a16:creationId xmlns:a16="http://schemas.microsoft.com/office/drawing/2014/main" id="{80096221-4F47-478A-8870-9E3B047E13ED}"/>
              </a:ext>
            </a:extLst>
          </p:cNvPr>
          <p:cNvSpPr txBox="1"/>
          <p:nvPr/>
        </p:nvSpPr>
        <p:spPr>
          <a:xfrm>
            <a:off x="6495031" y="163308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23" name="!!o3d">
            <a:extLst>
              <a:ext uri="{FF2B5EF4-FFF2-40B4-BE49-F238E27FC236}">
                <a16:creationId xmlns:a16="http://schemas.microsoft.com/office/drawing/2014/main" id="{FDEE1F4E-0DE5-4221-BDC4-CA8EE7771EEF}"/>
              </a:ext>
            </a:extLst>
          </p:cNvPr>
          <p:cNvSpPr/>
          <p:nvPr/>
        </p:nvSpPr>
        <p:spPr>
          <a:xfrm>
            <a:off x="6388057" y="2293331"/>
            <a:ext cx="684000" cy="675171"/>
          </a:xfrm>
          <a:prstGeom prst="roundRect">
            <a:avLst>
              <a:gd name="adj" fmla="val 11291"/>
            </a:avLst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5" name="!!3d">
            <a:extLst>
              <a:ext uri="{FF2B5EF4-FFF2-40B4-BE49-F238E27FC236}">
                <a16:creationId xmlns:a16="http://schemas.microsoft.com/office/drawing/2014/main" id="{8AEA43A7-2C03-42AB-B340-1270A6DF37BC}"/>
              </a:ext>
            </a:extLst>
          </p:cNvPr>
          <p:cNvSpPr txBox="1"/>
          <p:nvPr/>
        </p:nvSpPr>
        <p:spPr>
          <a:xfrm>
            <a:off x="6492070" y="232920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24" name="!!o4b">
            <a:extLst>
              <a:ext uri="{FF2B5EF4-FFF2-40B4-BE49-F238E27FC236}">
                <a16:creationId xmlns:a16="http://schemas.microsoft.com/office/drawing/2014/main" id="{3FB6933C-B389-4E9D-BCFA-A59DC4DC060C}"/>
              </a:ext>
            </a:extLst>
          </p:cNvPr>
          <p:cNvSpPr/>
          <p:nvPr/>
        </p:nvSpPr>
        <p:spPr>
          <a:xfrm>
            <a:off x="6385315" y="3050418"/>
            <a:ext cx="684994" cy="683382"/>
          </a:xfrm>
          <a:prstGeom prst="roundRect">
            <a:avLst>
              <a:gd name="adj" fmla="val 11291"/>
            </a:avLst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3" name="!!o4c">
            <a:extLst>
              <a:ext uri="{FF2B5EF4-FFF2-40B4-BE49-F238E27FC236}">
                <a16:creationId xmlns:a16="http://schemas.microsoft.com/office/drawing/2014/main" id="{5700720E-0A27-417D-A387-7064659BC756}"/>
              </a:ext>
            </a:extLst>
          </p:cNvPr>
          <p:cNvSpPr/>
          <p:nvPr/>
        </p:nvSpPr>
        <p:spPr>
          <a:xfrm>
            <a:off x="7902951" y="822162"/>
            <a:ext cx="684000" cy="686334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4" name="!!4b">
            <a:extLst>
              <a:ext uri="{FF2B5EF4-FFF2-40B4-BE49-F238E27FC236}">
                <a16:creationId xmlns:a16="http://schemas.microsoft.com/office/drawing/2014/main" id="{E5A34208-80A6-4370-A798-D80ED92CD4C5}"/>
              </a:ext>
            </a:extLst>
          </p:cNvPr>
          <p:cNvSpPr txBox="1"/>
          <p:nvPr/>
        </p:nvSpPr>
        <p:spPr>
          <a:xfrm>
            <a:off x="6481434" y="307317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85" name="!!4c">
            <a:extLst>
              <a:ext uri="{FF2B5EF4-FFF2-40B4-BE49-F238E27FC236}">
                <a16:creationId xmlns:a16="http://schemas.microsoft.com/office/drawing/2014/main" id="{8356DB26-E9BF-414B-8AC7-E1769603FF32}"/>
              </a:ext>
            </a:extLst>
          </p:cNvPr>
          <p:cNvSpPr txBox="1"/>
          <p:nvPr/>
        </p:nvSpPr>
        <p:spPr>
          <a:xfrm>
            <a:off x="8009066" y="89487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26" name="!!o6d">
            <a:extLst>
              <a:ext uri="{FF2B5EF4-FFF2-40B4-BE49-F238E27FC236}">
                <a16:creationId xmlns:a16="http://schemas.microsoft.com/office/drawing/2014/main" id="{5D60AA6F-C4C3-4178-A95C-93C745CA13FE}"/>
              </a:ext>
            </a:extLst>
          </p:cNvPr>
          <p:cNvSpPr/>
          <p:nvPr/>
        </p:nvSpPr>
        <p:spPr>
          <a:xfrm>
            <a:off x="6384544" y="4552966"/>
            <a:ext cx="684000" cy="682839"/>
          </a:xfrm>
          <a:prstGeom prst="roundRect">
            <a:avLst>
              <a:gd name="adj" fmla="val 11291"/>
            </a:avLst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1" name="!!o6e">
            <a:extLst>
              <a:ext uri="{FF2B5EF4-FFF2-40B4-BE49-F238E27FC236}">
                <a16:creationId xmlns:a16="http://schemas.microsoft.com/office/drawing/2014/main" id="{8393C699-A172-430D-A5F9-804AEBDA96E1}"/>
              </a:ext>
            </a:extLst>
          </p:cNvPr>
          <p:cNvSpPr/>
          <p:nvPr/>
        </p:nvSpPr>
        <p:spPr>
          <a:xfrm>
            <a:off x="7151161" y="4555706"/>
            <a:ext cx="668927" cy="680099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492070" y="460402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78" name="!!6e">
            <a:extLst>
              <a:ext uri="{FF2B5EF4-FFF2-40B4-BE49-F238E27FC236}">
                <a16:creationId xmlns:a16="http://schemas.microsoft.com/office/drawing/2014/main" id="{FD8EAF7B-1976-4595-9D26-91DEBA7DF582}"/>
              </a:ext>
            </a:extLst>
          </p:cNvPr>
          <p:cNvSpPr txBox="1"/>
          <p:nvPr/>
        </p:nvSpPr>
        <p:spPr>
          <a:xfrm>
            <a:off x="7255526" y="460257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chữ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E76C8D-9DAB-4AE4-B856-EF1264754410}"/>
              </a:ext>
            </a:extLst>
          </p:cNvPr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969534-CFCB-490A-B85D-0A21214B9032}"/>
                </a:ext>
              </a:extLst>
            </p:cNvPr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FCD2E41-0FD0-41DB-AD3C-1D199261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25" y="314152"/>
              <a:ext cx="507606" cy="50760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D076BC-083F-4DED-A9EC-590CC6F2322B}"/>
              </a:ext>
            </a:extLst>
          </p:cNvPr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15B0F43-30BD-457C-A1E0-2F776DBE37BB}"/>
                </a:ext>
              </a:extLst>
            </p:cNvPr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6DAE24C-9B8A-489A-AAEE-BFA508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97" y="294064"/>
              <a:ext cx="507606" cy="507606"/>
            </a:xfrm>
            <a:prstGeom prst="rect">
              <a:avLst/>
            </a:prstGeom>
          </p:spPr>
        </p:pic>
      </p:grpSp>
      <p:pic>
        <p:nvPicPr>
          <p:cNvPr id="92" name="!!MatThu1a">
            <a:hlinkClick r:id="rId8" action="ppaction://hlinksldjump"/>
            <a:extLst>
              <a:ext uri="{FF2B5EF4-FFF2-40B4-BE49-F238E27FC236}">
                <a16:creationId xmlns:a16="http://schemas.microsoft.com/office/drawing/2014/main" id="{759713D9-016F-4D25-B5FE-5E989EF607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60504" y="981540"/>
            <a:ext cx="310145" cy="201781"/>
          </a:xfrm>
          <a:prstGeom prst="rect">
            <a:avLst/>
          </a:prstGeom>
        </p:spPr>
      </p:pic>
      <p:sp>
        <p:nvSpPr>
          <p:cNvPr id="137" name="!!MatThu1">
            <a:extLst>
              <a:ext uri="{FF2B5EF4-FFF2-40B4-BE49-F238E27FC236}">
                <a16:creationId xmlns:a16="http://schemas.microsoft.com/office/drawing/2014/main" id="{2BB0A805-A474-4484-A71F-E405B1CC8ACF}"/>
              </a:ext>
            </a:extLst>
          </p:cNvPr>
          <p:cNvSpPr/>
          <p:nvPr/>
        </p:nvSpPr>
        <p:spPr>
          <a:xfrm>
            <a:off x="860832" y="157009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3F0018E5-4EDC-44E3-952B-51A811C5798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3765" y="1682688"/>
            <a:ext cx="254834" cy="295514"/>
          </a:xfrm>
          <a:prstGeom prst="rect">
            <a:avLst/>
          </a:prstGeom>
        </p:spPr>
      </p:pic>
      <p:pic>
        <p:nvPicPr>
          <p:cNvPr id="139" name="!!MatThu1a">
            <a:hlinkClick r:id="rId11" action="ppaction://hlinksldjump"/>
            <a:extLst>
              <a:ext uri="{FF2B5EF4-FFF2-40B4-BE49-F238E27FC236}">
                <a16:creationId xmlns:a16="http://schemas.microsoft.com/office/drawing/2014/main" id="{8FEB8EA3-E6DE-41C1-934A-80E23C1CCFC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60504" y="1729555"/>
            <a:ext cx="310145" cy="201781"/>
          </a:xfrm>
          <a:prstGeom prst="rect">
            <a:avLst/>
          </a:prstGeom>
        </p:spPr>
      </p:pic>
      <p:sp>
        <p:nvSpPr>
          <p:cNvPr id="140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853527" y="4579296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6460" y="4691889"/>
            <a:ext cx="254834" cy="295514"/>
          </a:xfrm>
          <a:prstGeom prst="rect">
            <a:avLst/>
          </a:prstGeom>
        </p:spPr>
      </p:pic>
      <p:pic>
        <p:nvPicPr>
          <p:cNvPr id="142" name="!!MatThu1a">
            <a:hlinkClick r:id="rId12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3199" y="4738756"/>
            <a:ext cx="310145" cy="201781"/>
          </a:xfrm>
          <a:prstGeom prst="rect">
            <a:avLst/>
          </a:prstGeom>
        </p:spPr>
      </p:pic>
      <p:sp>
        <p:nvSpPr>
          <p:cNvPr id="143" name="!!MatThu1">
            <a:extLst>
              <a:ext uri="{FF2B5EF4-FFF2-40B4-BE49-F238E27FC236}">
                <a16:creationId xmlns:a16="http://schemas.microsoft.com/office/drawing/2014/main" id="{DE1A8A01-921B-4AEF-9A37-0ED3277EF1E1}"/>
              </a:ext>
            </a:extLst>
          </p:cNvPr>
          <p:cNvSpPr/>
          <p:nvPr/>
        </p:nvSpPr>
        <p:spPr>
          <a:xfrm>
            <a:off x="853527" y="3794198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66EF857-DAC1-4693-8ADB-F9D93F4FAC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6460" y="3906791"/>
            <a:ext cx="254834" cy="295514"/>
          </a:xfrm>
          <a:prstGeom prst="rect">
            <a:avLst/>
          </a:prstGeom>
        </p:spPr>
      </p:pic>
      <p:pic>
        <p:nvPicPr>
          <p:cNvPr id="145" name="!!MatThu1a">
            <a:hlinkClick r:id="rId12" action="ppaction://hlinksldjump"/>
            <a:extLst>
              <a:ext uri="{FF2B5EF4-FFF2-40B4-BE49-F238E27FC236}">
                <a16:creationId xmlns:a16="http://schemas.microsoft.com/office/drawing/2014/main" id="{D91C1DFE-104B-4C42-B303-F797BEC9828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3199" y="3953658"/>
            <a:ext cx="310145" cy="201781"/>
          </a:xfrm>
          <a:prstGeom prst="rect">
            <a:avLst/>
          </a:prstGeom>
        </p:spPr>
      </p:pic>
      <p:sp>
        <p:nvSpPr>
          <p:cNvPr id="146" name="!!MatThu1">
            <a:extLst>
              <a:ext uri="{FF2B5EF4-FFF2-40B4-BE49-F238E27FC236}">
                <a16:creationId xmlns:a16="http://schemas.microsoft.com/office/drawing/2014/main" id="{A3B1B0E2-736F-4FE2-9DF4-B62E45A9A20E}"/>
              </a:ext>
            </a:extLst>
          </p:cNvPr>
          <p:cNvSpPr/>
          <p:nvPr/>
        </p:nvSpPr>
        <p:spPr>
          <a:xfrm>
            <a:off x="853527" y="3033282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54B70B13-66CB-4E0D-9307-4992919E6A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6460" y="3145875"/>
            <a:ext cx="254834" cy="295514"/>
          </a:xfrm>
          <a:prstGeom prst="rect">
            <a:avLst/>
          </a:prstGeom>
        </p:spPr>
      </p:pic>
      <p:pic>
        <p:nvPicPr>
          <p:cNvPr id="148" name="!!MatThu1a">
            <a:hlinkClick r:id="rId13" action="ppaction://hlinksldjump"/>
            <a:extLst>
              <a:ext uri="{FF2B5EF4-FFF2-40B4-BE49-F238E27FC236}">
                <a16:creationId xmlns:a16="http://schemas.microsoft.com/office/drawing/2014/main" id="{8BD5F47D-C2C3-46F3-AC14-E62A4807A5C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3199" y="3192742"/>
            <a:ext cx="310145" cy="201781"/>
          </a:xfrm>
          <a:prstGeom prst="rect">
            <a:avLst/>
          </a:prstGeom>
        </p:spPr>
      </p:pic>
      <p:sp>
        <p:nvSpPr>
          <p:cNvPr id="149" name="!!MatThu1">
            <a:extLst>
              <a:ext uri="{FF2B5EF4-FFF2-40B4-BE49-F238E27FC236}">
                <a16:creationId xmlns:a16="http://schemas.microsoft.com/office/drawing/2014/main" id="{C3960F29-9679-4175-9B34-026347A9CC93}"/>
              </a:ext>
            </a:extLst>
          </p:cNvPr>
          <p:cNvSpPr/>
          <p:nvPr/>
        </p:nvSpPr>
        <p:spPr>
          <a:xfrm>
            <a:off x="853527" y="2299690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1030DB5F-DDB4-4CF8-99B7-F7B34C4EAE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6460" y="2412283"/>
            <a:ext cx="254834" cy="295514"/>
          </a:xfrm>
          <a:prstGeom prst="rect">
            <a:avLst/>
          </a:prstGeom>
        </p:spPr>
      </p:pic>
      <p:pic>
        <p:nvPicPr>
          <p:cNvPr id="151" name="!!MatThu1a">
            <a:hlinkClick r:id="rId14" action="ppaction://hlinksldjump"/>
            <a:extLst>
              <a:ext uri="{FF2B5EF4-FFF2-40B4-BE49-F238E27FC236}">
                <a16:creationId xmlns:a16="http://schemas.microsoft.com/office/drawing/2014/main" id="{CFAF447D-BB29-4642-867C-E970760CCA5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3199" y="2459150"/>
            <a:ext cx="310145" cy="201781"/>
          </a:xfrm>
          <a:prstGeom prst="rect">
            <a:avLst/>
          </a:prstGeom>
        </p:spPr>
      </p:pic>
      <p:sp>
        <p:nvSpPr>
          <p:cNvPr id="100" name="!!o6d">
            <a:extLst>
              <a:ext uri="{FF2B5EF4-FFF2-40B4-BE49-F238E27FC236}">
                <a16:creationId xmlns:a16="http://schemas.microsoft.com/office/drawing/2014/main" id="{5D60AA6F-C4C3-4178-A95C-93C745CA13FE}"/>
              </a:ext>
            </a:extLst>
          </p:cNvPr>
          <p:cNvSpPr/>
          <p:nvPr/>
        </p:nvSpPr>
        <p:spPr>
          <a:xfrm>
            <a:off x="6383786" y="5306067"/>
            <a:ext cx="684000" cy="684000"/>
          </a:xfrm>
          <a:prstGeom prst="roundRect">
            <a:avLst>
              <a:gd name="adj" fmla="val 11291"/>
            </a:avLst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481434" y="535567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35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845149" y="535195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082" y="5464550"/>
            <a:ext cx="254834" cy="295514"/>
          </a:xfrm>
          <a:prstGeom prst="rect">
            <a:avLst/>
          </a:prstGeom>
        </p:spPr>
      </p:pic>
      <p:pic>
        <p:nvPicPr>
          <p:cNvPr id="152" name="!!MatThu1a">
            <a:hlinkClick r:id="rId15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44821" y="5511417"/>
            <a:ext cx="310145" cy="201781"/>
          </a:xfrm>
          <a:prstGeom prst="rect">
            <a:avLst/>
          </a:prstGeom>
        </p:spPr>
      </p:pic>
      <p:sp>
        <p:nvSpPr>
          <p:cNvPr id="156" name="!!o6e">
            <a:extLst>
              <a:ext uri="{FF2B5EF4-FFF2-40B4-BE49-F238E27FC236}">
                <a16:creationId xmlns:a16="http://schemas.microsoft.com/office/drawing/2014/main" id="{8393C699-A172-430D-A5F9-804AEBDA96E1}"/>
              </a:ext>
            </a:extLst>
          </p:cNvPr>
          <p:cNvSpPr/>
          <p:nvPr/>
        </p:nvSpPr>
        <p:spPr>
          <a:xfrm>
            <a:off x="6379346" y="6053792"/>
            <a:ext cx="684000" cy="64495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0" name="!!o6f">
            <a:extLst>
              <a:ext uri="{FF2B5EF4-FFF2-40B4-BE49-F238E27FC236}">
                <a16:creationId xmlns:a16="http://schemas.microsoft.com/office/drawing/2014/main" id="{BD5138D8-D48C-4B2B-810C-A7390309513B}"/>
              </a:ext>
            </a:extLst>
          </p:cNvPr>
          <p:cNvSpPr/>
          <p:nvPr/>
        </p:nvSpPr>
        <p:spPr>
          <a:xfrm>
            <a:off x="5627962" y="6046108"/>
            <a:ext cx="685676" cy="655663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3" name="!!6e">
            <a:extLst>
              <a:ext uri="{FF2B5EF4-FFF2-40B4-BE49-F238E27FC236}">
                <a16:creationId xmlns:a16="http://schemas.microsoft.com/office/drawing/2014/main" id="{FD8EAF7B-1976-4595-9D26-91DEBA7DF582}"/>
              </a:ext>
            </a:extLst>
          </p:cNvPr>
          <p:cNvSpPr txBox="1"/>
          <p:nvPr/>
        </p:nvSpPr>
        <p:spPr>
          <a:xfrm>
            <a:off x="6466754" y="607316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164" name="!!6f">
            <a:extLst>
              <a:ext uri="{FF2B5EF4-FFF2-40B4-BE49-F238E27FC236}">
                <a16:creationId xmlns:a16="http://schemas.microsoft.com/office/drawing/2014/main" id="{718678B9-2AE5-405F-86C5-1897ADA8872B}"/>
              </a:ext>
            </a:extLst>
          </p:cNvPr>
          <p:cNvSpPr txBox="1"/>
          <p:nvPr/>
        </p:nvSpPr>
        <p:spPr>
          <a:xfrm>
            <a:off x="5747908" y="608141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69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853527" y="6135442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6460" y="6248035"/>
            <a:ext cx="254834" cy="295514"/>
          </a:xfrm>
          <a:prstGeom prst="rect">
            <a:avLst/>
          </a:prstGeom>
        </p:spPr>
      </p:pic>
      <p:pic>
        <p:nvPicPr>
          <p:cNvPr id="171" name="!!MatThu1a">
            <a:hlinkClick r:id="rId16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3199" y="6294902"/>
            <a:ext cx="310145" cy="201781"/>
          </a:xfrm>
          <a:prstGeom prst="rect">
            <a:avLst/>
          </a:prstGeom>
        </p:spPr>
      </p:pic>
      <p:sp>
        <p:nvSpPr>
          <p:cNvPr id="236" name="!!o6a">
            <a:extLst>
              <a:ext uri="{FF2B5EF4-FFF2-40B4-BE49-F238E27FC236}">
                <a16:creationId xmlns:a16="http://schemas.microsoft.com/office/drawing/2014/main" id="{FF4C83EB-3167-4E4A-A69D-118722699811}"/>
              </a:ext>
            </a:extLst>
          </p:cNvPr>
          <p:cNvSpPr/>
          <p:nvPr/>
        </p:nvSpPr>
        <p:spPr>
          <a:xfrm>
            <a:off x="4872325" y="3031290"/>
            <a:ext cx="684000" cy="684000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7" name="!!6a">
            <a:extLst>
              <a:ext uri="{FF2B5EF4-FFF2-40B4-BE49-F238E27FC236}">
                <a16:creationId xmlns:a16="http://schemas.microsoft.com/office/drawing/2014/main" id="{44BB4971-F9DB-44A8-9470-87DD42F9005E}"/>
              </a:ext>
            </a:extLst>
          </p:cNvPr>
          <p:cNvSpPr txBox="1"/>
          <p:nvPr/>
        </p:nvSpPr>
        <p:spPr>
          <a:xfrm>
            <a:off x="4989717" y="307749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89" name="!!o3e">
            <a:extLst>
              <a:ext uri="{FF2B5EF4-FFF2-40B4-BE49-F238E27FC236}">
                <a16:creationId xmlns:a16="http://schemas.microsoft.com/office/drawing/2014/main" id="{011043D1-20E7-417C-8EC9-635377BC5215}"/>
              </a:ext>
            </a:extLst>
          </p:cNvPr>
          <p:cNvSpPr/>
          <p:nvPr/>
        </p:nvSpPr>
        <p:spPr>
          <a:xfrm>
            <a:off x="7152959" y="1561109"/>
            <a:ext cx="684000" cy="665313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0" name="!!3e">
            <a:extLst>
              <a:ext uri="{FF2B5EF4-FFF2-40B4-BE49-F238E27FC236}">
                <a16:creationId xmlns:a16="http://schemas.microsoft.com/office/drawing/2014/main" id="{E869A585-EA11-4B63-B262-39FF89146027}"/>
              </a:ext>
            </a:extLst>
          </p:cNvPr>
          <p:cNvSpPr txBox="1"/>
          <p:nvPr/>
        </p:nvSpPr>
        <p:spPr>
          <a:xfrm>
            <a:off x="7244962" y="160308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195" name="!!o4a">
            <a:extLst>
              <a:ext uri="{FF2B5EF4-FFF2-40B4-BE49-F238E27FC236}">
                <a16:creationId xmlns:a16="http://schemas.microsoft.com/office/drawing/2014/main" id="{5130F1CE-E750-4481-B48D-4EE16F021D85}"/>
              </a:ext>
            </a:extLst>
          </p:cNvPr>
          <p:cNvSpPr/>
          <p:nvPr/>
        </p:nvSpPr>
        <p:spPr>
          <a:xfrm>
            <a:off x="7149642" y="3054855"/>
            <a:ext cx="680368" cy="68062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6" name="!!4a">
            <a:extLst>
              <a:ext uri="{FF2B5EF4-FFF2-40B4-BE49-F238E27FC236}">
                <a16:creationId xmlns:a16="http://schemas.microsoft.com/office/drawing/2014/main" id="{45C80C97-0521-4C37-9622-9F2872ED57D7}"/>
              </a:ext>
            </a:extLst>
          </p:cNvPr>
          <p:cNvSpPr txBox="1"/>
          <p:nvPr/>
        </p:nvSpPr>
        <p:spPr>
          <a:xfrm>
            <a:off x="7235938" y="307282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03" name="!!o6a">
            <a:extLst>
              <a:ext uri="{FF2B5EF4-FFF2-40B4-BE49-F238E27FC236}">
                <a16:creationId xmlns:a16="http://schemas.microsoft.com/office/drawing/2014/main" id="{FF4C83EB-3167-4E4A-A69D-118722699811}"/>
              </a:ext>
            </a:extLst>
          </p:cNvPr>
          <p:cNvSpPr/>
          <p:nvPr/>
        </p:nvSpPr>
        <p:spPr>
          <a:xfrm>
            <a:off x="7140793" y="6053792"/>
            <a:ext cx="679295" cy="647979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4" name="!!6a">
            <a:extLst>
              <a:ext uri="{FF2B5EF4-FFF2-40B4-BE49-F238E27FC236}">
                <a16:creationId xmlns:a16="http://schemas.microsoft.com/office/drawing/2014/main" id="{44BB4971-F9DB-44A8-9470-87DD42F9005E}"/>
              </a:ext>
            </a:extLst>
          </p:cNvPr>
          <p:cNvSpPr txBox="1"/>
          <p:nvPr/>
        </p:nvSpPr>
        <p:spPr>
          <a:xfrm>
            <a:off x="7255526" y="604668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05" name="!!o6b">
            <a:extLst>
              <a:ext uri="{FF2B5EF4-FFF2-40B4-BE49-F238E27FC236}">
                <a16:creationId xmlns:a16="http://schemas.microsoft.com/office/drawing/2014/main" id="{EE29FB25-2E39-4408-8350-C5AF3CCE47E8}"/>
              </a:ext>
            </a:extLst>
          </p:cNvPr>
          <p:cNvSpPr/>
          <p:nvPr/>
        </p:nvSpPr>
        <p:spPr>
          <a:xfrm>
            <a:off x="7153274" y="5295106"/>
            <a:ext cx="667759" cy="69017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6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7244962" y="534780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35" name="!!o6b">
            <a:extLst>
              <a:ext uri="{FF2B5EF4-FFF2-40B4-BE49-F238E27FC236}">
                <a16:creationId xmlns:a16="http://schemas.microsoft.com/office/drawing/2014/main" id="{EE29FB25-2E39-4408-8350-C5AF3CCE47E8}"/>
              </a:ext>
            </a:extLst>
          </p:cNvPr>
          <p:cNvSpPr/>
          <p:nvPr/>
        </p:nvSpPr>
        <p:spPr>
          <a:xfrm>
            <a:off x="6385315" y="3790127"/>
            <a:ext cx="694222" cy="687148"/>
          </a:xfrm>
          <a:prstGeom prst="roundRect">
            <a:avLst>
              <a:gd name="adj" fmla="val 11291"/>
            </a:avLst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2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6495031" y="384288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49" name="!!o6b">
            <a:extLst>
              <a:ext uri="{FF2B5EF4-FFF2-40B4-BE49-F238E27FC236}">
                <a16:creationId xmlns:a16="http://schemas.microsoft.com/office/drawing/2014/main" id="{EE29FB25-2E39-4408-8350-C5AF3CCE47E8}"/>
              </a:ext>
            </a:extLst>
          </p:cNvPr>
          <p:cNvSpPr/>
          <p:nvPr/>
        </p:nvSpPr>
        <p:spPr>
          <a:xfrm>
            <a:off x="4875096" y="3794334"/>
            <a:ext cx="691861" cy="683170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0" name="!!o6c">
            <a:extLst>
              <a:ext uri="{FF2B5EF4-FFF2-40B4-BE49-F238E27FC236}">
                <a16:creationId xmlns:a16="http://schemas.microsoft.com/office/drawing/2014/main" id="{39C470D0-E8A7-4E3F-A266-CF08932EC1F5}"/>
              </a:ext>
            </a:extLst>
          </p:cNvPr>
          <p:cNvSpPr/>
          <p:nvPr/>
        </p:nvSpPr>
        <p:spPr>
          <a:xfrm>
            <a:off x="5627274" y="3792687"/>
            <a:ext cx="674589" cy="684000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1" name="!!6c">
            <a:extLst>
              <a:ext uri="{FF2B5EF4-FFF2-40B4-BE49-F238E27FC236}">
                <a16:creationId xmlns:a16="http://schemas.microsoft.com/office/drawing/2014/main" id="{46798CD4-5576-4B38-B7D4-CA6AF9A50B7A}"/>
              </a:ext>
            </a:extLst>
          </p:cNvPr>
          <p:cNvSpPr txBox="1"/>
          <p:nvPr/>
        </p:nvSpPr>
        <p:spPr>
          <a:xfrm>
            <a:off x="5729052" y="383710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52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4992892" y="383710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77" name="!!o6b">
            <a:extLst>
              <a:ext uri="{FF2B5EF4-FFF2-40B4-BE49-F238E27FC236}">
                <a16:creationId xmlns:a16="http://schemas.microsoft.com/office/drawing/2014/main" id="{EE29FB25-2E39-4408-8350-C5AF3CCE47E8}"/>
              </a:ext>
            </a:extLst>
          </p:cNvPr>
          <p:cNvSpPr/>
          <p:nvPr/>
        </p:nvSpPr>
        <p:spPr>
          <a:xfrm>
            <a:off x="5627838" y="5295094"/>
            <a:ext cx="684000" cy="694973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8" name="!!6b">
            <a:extLst>
              <a:ext uri="{FF2B5EF4-FFF2-40B4-BE49-F238E27FC236}">
                <a16:creationId xmlns:a16="http://schemas.microsoft.com/office/drawing/2014/main" id="{5FF2194D-BE2B-4907-86C6-A1AC1C9E5EC9}"/>
              </a:ext>
            </a:extLst>
          </p:cNvPr>
          <p:cNvSpPr txBox="1"/>
          <p:nvPr/>
        </p:nvSpPr>
        <p:spPr>
          <a:xfrm>
            <a:off x="5741652" y="533589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23" name="!!o3g">
            <a:extLst>
              <a:ext uri="{FF2B5EF4-FFF2-40B4-BE49-F238E27FC236}">
                <a16:creationId xmlns:a16="http://schemas.microsoft.com/office/drawing/2014/main" id="{AF1F081E-A220-4762-9AB4-D4980F2967F4}"/>
              </a:ext>
            </a:extLst>
          </p:cNvPr>
          <p:cNvSpPr/>
          <p:nvPr/>
        </p:nvSpPr>
        <p:spPr>
          <a:xfrm>
            <a:off x="5627517" y="2284959"/>
            <a:ext cx="684000" cy="68305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0" name="!!3g">
            <a:extLst>
              <a:ext uri="{FF2B5EF4-FFF2-40B4-BE49-F238E27FC236}">
                <a16:creationId xmlns:a16="http://schemas.microsoft.com/office/drawing/2014/main" id="{85635BD7-087E-4F1A-95B1-E4E076C8BD3B}"/>
              </a:ext>
            </a:extLst>
          </p:cNvPr>
          <p:cNvSpPr txBox="1"/>
          <p:nvPr/>
        </p:nvSpPr>
        <p:spPr>
          <a:xfrm>
            <a:off x="5738759" y="233247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79" name="!!o6e">
            <a:extLst>
              <a:ext uri="{FF2B5EF4-FFF2-40B4-BE49-F238E27FC236}">
                <a16:creationId xmlns:a16="http://schemas.microsoft.com/office/drawing/2014/main" id="{8393C699-A172-430D-A5F9-804AEBDA96E1}"/>
              </a:ext>
            </a:extLst>
          </p:cNvPr>
          <p:cNvSpPr/>
          <p:nvPr/>
        </p:nvSpPr>
        <p:spPr>
          <a:xfrm>
            <a:off x="5627838" y="4552950"/>
            <a:ext cx="684000" cy="68732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0" name="!!6e">
            <a:extLst>
              <a:ext uri="{FF2B5EF4-FFF2-40B4-BE49-F238E27FC236}">
                <a16:creationId xmlns:a16="http://schemas.microsoft.com/office/drawing/2014/main" id="{FD8EAF7B-1976-4595-9D26-91DEBA7DF582}"/>
              </a:ext>
            </a:extLst>
          </p:cNvPr>
          <p:cNvSpPr txBox="1"/>
          <p:nvPr/>
        </p:nvSpPr>
        <p:spPr>
          <a:xfrm>
            <a:off x="5738432" y="459210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23" name="!!o6a">
            <a:extLst>
              <a:ext uri="{FF2B5EF4-FFF2-40B4-BE49-F238E27FC236}">
                <a16:creationId xmlns:a16="http://schemas.microsoft.com/office/drawing/2014/main" id="{FF4C83EB-3167-4E4A-A69D-118722699811}"/>
              </a:ext>
            </a:extLst>
          </p:cNvPr>
          <p:cNvSpPr/>
          <p:nvPr/>
        </p:nvSpPr>
        <p:spPr>
          <a:xfrm>
            <a:off x="5627517" y="3038873"/>
            <a:ext cx="684000" cy="684000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4" name="!!6a">
            <a:extLst>
              <a:ext uri="{FF2B5EF4-FFF2-40B4-BE49-F238E27FC236}">
                <a16:creationId xmlns:a16="http://schemas.microsoft.com/office/drawing/2014/main" id="{44BB4971-F9DB-44A8-9470-87DD42F9005E}"/>
              </a:ext>
            </a:extLst>
          </p:cNvPr>
          <p:cNvSpPr txBox="1"/>
          <p:nvPr/>
        </p:nvSpPr>
        <p:spPr>
          <a:xfrm>
            <a:off x="5743502" y="307994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0" name="!!o4a">
            <a:extLst>
              <a:ext uri="{FF2B5EF4-FFF2-40B4-BE49-F238E27FC236}">
                <a16:creationId xmlns:a16="http://schemas.microsoft.com/office/drawing/2014/main" id="{FDA18E49-376E-C843-9810-58CB0725AFE3}"/>
              </a:ext>
            </a:extLst>
          </p:cNvPr>
          <p:cNvSpPr/>
          <p:nvPr/>
        </p:nvSpPr>
        <p:spPr>
          <a:xfrm>
            <a:off x="7897057" y="3047140"/>
            <a:ext cx="684000" cy="68062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!!4a">
            <a:extLst>
              <a:ext uri="{FF2B5EF4-FFF2-40B4-BE49-F238E27FC236}">
                <a16:creationId xmlns:a16="http://schemas.microsoft.com/office/drawing/2014/main" id="{B3F3B303-0CBF-E831-450E-DA557CB93FC2}"/>
              </a:ext>
            </a:extLst>
          </p:cNvPr>
          <p:cNvSpPr txBox="1"/>
          <p:nvPr/>
        </p:nvSpPr>
        <p:spPr>
          <a:xfrm>
            <a:off x="7986985" y="306511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40" name="!!o6e">
            <a:extLst>
              <a:ext uri="{FF2B5EF4-FFF2-40B4-BE49-F238E27FC236}">
                <a16:creationId xmlns:a16="http://schemas.microsoft.com/office/drawing/2014/main" id="{1151AB4E-8298-8930-A3F8-C0B04AC247F3}"/>
              </a:ext>
            </a:extLst>
          </p:cNvPr>
          <p:cNvSpPr/>
          <p:nvPr/>
        </p:nvSpPr>
        <p:spPr>
          <a:xfrm>
            <a:off x="4873832" y="4555706"/>
            <a:ext cx="690342" cy="684567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1" name="!!6e">
            <a:extLst>
              <a:ext uri="{FF2B5EF4-FFF2-40B4-BE49-F238E27FC236}">
                <a16:creationId xmlns:a16="http://schemas.microsoft.com/office/drawing/2014/main" id="{67BF995B-BC5C-82B1-9E54-32BC746DA764}"/>
              </a:ext>
            </a:extLst>
          </p:cNvPr>
          <p:cNvSpPr txBox="1"/>
          <p:nvPr/>
        </p:nvSpPr>
        <p:spPr>
          <a:xfrm>
            <a:off x="4983240" y="460257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42" name="!!o6f">
            <a:extLst>
              <a:ext uri="{FF2B5EF4-FFF2-40B4-BE49-F238E27FC236}">
                <a16:creationId xmlns:a16="http://schemas.microsoft.com/office/drawing/2014/main" id="{9353937D-AA5C-BA5E-8941-6A6EDE912BCA}"/>
              </a:ext>
            </a:extLst>
          </p:cNvPr>
          <p:cNvSpPr/>
          <p:nvPr/>
        </p:nvSpPr>
        <p:spPr>
          <a:xfrm>
            <a:off x="4872325" y="6046686"/>
            <a:ext cx="685676" cy="65508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4" name="!!6f">
            <a:extLst>
              <a:ext uri="{FF2B5EF4-FFF2-40B4-BE49-F238E27FC236}">
                <a16:creationId xmlns:a16="http://schemas.microsoft.com/office/drawing/2014/main" id="{79430AB9-D14C-8399-E8C3-E035F21C2803}"/>
              </a:ext>
            </a:extLst>
          </p:cNvPr>
          <p:cNvSpPr txBox="1"/>
          <p:nvPr/>
        </p:nvSpPr>
        <p:spPr>
          <a:xfrm>
            <a:off x="4975665" y="609093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50" name="!!o4a">
            <a:extLst>
              <a:ext uri="{FF2B5EF4-FFF2-40B4-BE49-F238E27FC236}">
                <a16:creationId xmlns:a16="http://schemas.microsoft.com/office/drawing/2014/main" id="{5C60CE44-0D46-0254-BFDF-09595EF7A3BB}"/>
              </a:ext>
            </a:extLst>
          </p:cNvPr>
          <p:cNvSpPr/>
          <p:nvPr/>
        </p:nvSpPr>
        <p:spPr>
          <a:xfrm>
            <a:off x="8668614" y="3047140"/>
            <a:ext cx="684000" cy="68062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2" name="!!4a">
            <a:extLst>
              <a:ext uri="{FF2B5EF4-FFF2-40B4-BE49-F238E27FC236}">
                <a16:creationId xmlns:a16="http://schemas.microsoft.com/office/drawing/2014/main" id="{2A80FF64-A343-D88F-35E1-287E41F15943}"/>
              </a:ext>
            </a:extLst>
          </p:cNvPr>
          <p:cNvSpPr txBox="1"/>
          <p:nvPr/>
        </p:nvSpPr>
        <p:spPr>
          <a:xfrm>
            <a:off x="8776454" y="310213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6" name="!!o4c">
            <a:extLst>
              <a:ext uri="{FF2B5EF4-FFF2-40B4-BE49-F238E27FC236}">
                <a16:creationId xmlns:a16="http://schemas.microsoft.com/office/drawing/2014/main" id="{5B57CD5D-E9BB-991D-4DCC-94B67DB250E8}"/>
              </a:ext>
            </a:extLst>
          </p:cNvPr>
          <p:cNvSpPr/>
          <p:nvPr/>
        </p:nvSpPr>
        <p:spPr>
          <a:xfrm>
            <a:off x="8663515" y="822162"/>
            <a:ext cx="684000" cy="686334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!!4c">
            <a:extLst>
              <a:ext uri="{FF2B5EF4-FFF2-40B4-BE49-F238E27FC236}">
                <a16:creationId xmlns:a16="http://schemas.microsoft.com/office/drawing/2014/main" id="{78F7BFD9-71F5-7A9F-3978-67A575B63877}"/>
              </a:ext>
            </a:extLst>
          </p:cNvPr>
          <p:cNvSpPr txBox="1"/>
          <p:nvPr/>
        </p:nvSpPr>
        <p:spPr>
          <a:xfrm>
            <a:off x="8752538" y="87778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8" name="!!o3g">
            <a:extLst>
              <a:ext uri="{FF2B5EF4-FFF2-40B4-BE49-F238E27FC236}">
                <a16:creationId xmlns:a16="http://schemas.microsoft.com/office/drawing/2014/main" id="{D8C281CA-3791-571C-B011-ED87C78B4A0E}"/>
              </a:ext>
            </a:extLst>
          </p:cNvPr>
          <p:cNvSpPr/>
          <p:nvPr/>
        </p:nvSpPr>
        <p:spPr>
          <a:xfrm>
            <a:off x="5630006" y="1566845"/>
            <a:ext cx="684000" cy="65959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!!3g">
            <a:extLst>
              <a:ext uri="{FF2B5EF4-FFF2-40B4-BE49-F238E27FC236}">
                <a16:creationId xmlns:a16="http://schemas.microsoft.com/office/drawing/2014/main" id="{91C6408E-7E4D-00CC-AD60-5C981D197A96}"/>
              </a:ext>
            </a:extLst>
          </p:cNvPr>
          <p:cNvSpPr txBox="1"/>
          <p:nvPr/>
        </p:nvSpPr>
        <p:spPr>
          <a:xfrm>
            <a:off x="5716306" y="160897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8" name="!!o6c">
            <a:extLst>
              <a:ext uri="{FF2B5EF4-FFF2-40B4-BE49-F238E27FC236}">
                <a16:creationId xmlns:a16="http://schemas.microsoft.com/office/drawing/2014/main" id="{4A9C6EDD-49F9-6B1D-AAE1-F45A3261243F}"/>
              </a:ext>
            </a:extLst>
          </p:cNvPr>
          <p:cNvSpPr/>
          <p:nvPr/>
        </p:nvSpPr>
        <p:spPr>
          <a:xfrm>
            <a:off x="7153275" y="3796035"/>
            <a:ext cx="666813" cy="684000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!!6c">
            <a:extLst>
              <a:ext uri="{FF2B5EF4-FFF2-40B4-BE49-F238E27FC236}">
                <a16:creationId xmlns:a16="http://schemas.microsoft.com/office/drawing/2014/main" id="{B5E7B001-13B4-2AD6-BEEA-B876B97AB34F}"/>
              </a:ext>
            </a:extLst>
          </p:cNvPr>
          <p:cNvSpPr txBox="1"/>
          <p:nvPr/>
        </p:nvSpPr>
        <p:spPr>
          <a:xfrm>
            <a:off x="7238087" y="387743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38" name="!!o6f">
            <a:extLst>
              <a:ext uri="{FF2B5EF4-FFF2-40B4-BE49-F238E27FC236}">
                <a16:creationId xmlns:a16="http://schemas.microsoft.com/office/drawing/2014/main" id="{0C5B2650-32AF-51AD-3C5C-32E4E9ABB45B}"/>
              </a:ext>
            </a:extLst>
          </p:cNvPr>
          <p:cNvSpPr/>
          <p:nvPr/>
        </p:nvSpPr>
        <p:spPr>
          <a:xfrm>
            <a:off x="4113028" y="6046686"/>
            <a:ext cx="685676" cy="65508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9" name="!!6f">
            <a:extLst>
              <a:ext uri="{FF2B5EF4-FFF2-40B4-BE49-F238E27FC236}">
                <a16:creationId xmlns:a16="http://schemas.microsoft.com/office/drawing/2014/main" id="{41B707E6-201C-3B1C-3D77-DAF0836D7A71}"/>
              </a:ext>
            </a:extLst>
          </p:cNvPr>
          <p:cNvSpPr txBox="1"/>
          <p:nvPr/>
        </p:nvSpPr>
        <p:spPr>
          <a:xfrm>
            <a:off x="4224781" y="606138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4" name="!!o3e">
            <a:extLst>
              <a:ext uri="{FF2B5EF4-FFF2-40B4-BE49-F238E27FC236}">
                <a16:creationId xmlns:a16="http://schemas.microsoft.com/office/drawing/2014/main" id="{C64A71C0-268F-D393-C304-5B2F79D135DB}"/>
              </a:ext>
            </a:extLst>
          </p:cNvPr>
          <p:cNvSpPr/>
          <p:nvPr/>
        </p:nvSpPr>
        <p:spPr>
          <a:xfrm>
            <a:off x="7907003" y="1569928"/>
            <a:ext cx="684000" cy="656494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!!3e">
            <a:extLst>
              <a:ext uri="{FF2B5EF4-FFF2-40B4-BE49-F238E27FC236}">
                <a16:creationId xmlns:a16="http://schemas.microsoft.com/office/drawing/2014/main" id="{8FC82A3B-A677-A094-B898-2E3672E87856}"/>
              </a:ext>
            </a:extLst>
          </p:cNvPr>
          <p:cNvSpPr txBox="1"/>
          <p:nvPr/>
        </p:nvSpPr>
        <p:spPr>
          <a:xfrm>
            <a:off x="8020218" y="161954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7" name="!!o3e">
            <a:extLst>
              <a:ext uri="{FF2B5EF4-FFF2-40B4-BE49-F238E27FC236}">
                <a16:creationId xmlns:a16="http://schemas.microsoft.com/office/drawing/2014/main" id="{3FAB4F8E-18C5-F657-EA6E-142EF63BDF5A}"/>
              </a:ext>
            </a:extLst>
          </p:cNvPr>
          <p:cNvSpPr/>
          <p:nvPr/>
        </p:nvSpPr>
        <p:spPr>
          <a:xfrm>
            <a:off x="8668614" y="1560517"/>
            <a:ext cx="684000" cy="66590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!!3e">
            <a:extLst>
              <a:ext uri="{FF2B5EF4-FFF2-40B4-BE49-F238E27FC236}">
                <a16:creationId xmlns:a16="http://schemas.microsoft.com/office/drawing/2014/main" id="{8C486649-BD6B-A30A-6EB7-AC05B3B2E052}"/>
              </a:ext>
            </a:extLst>
          </p:cNvPr>
          <p:cNvSpPr txBox="1"/>
          <p:nvPr/>
        </p:nvSpPr>
        <p:spPr>
          <a:xfrm>
            <a:off x="8776454" y="158796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4" name="!!o3e">
            <a:extLst>
              <a:ext uri="{FF2B5EF4-FFF2-40B4-BE49-F238E27FC236}">
                <a16:creationId xmlns:a16="http://schemas.microsoft.com/office/drawing/2014/main" id="{E826598F-E03C-CAD8-88D7-FA87A0F6B1D8}"/>
              </a:ext>
            </a:extLst>
          </p:cNvPr>
          <p:cNvSpPr/>
          <p:nvPr/>
        </p:nvSpPr>
        <p:spPr>
          <a:xfrm>
            <a:off x="9421600" y="1560517"/>
            <a:ext cx="684000" cy="66590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!!3e">
            <a:extLst>
              <a:ext uri="{FF2B5EF4-FFF2-40B4-BE49-F238E27FC236}">
                <a16:creationId xmlns:a16="http://schemas.microsoft.com/office/drawing/2014/main" id="{777985FF-3BED-704B-668D-D9E9B25FB7CF}"/>
              </a:ext>
            </a:extLst>
          </p:cNvPr>
          <p:cNvSpPr txBox="1"/>
          <p:nvPr/>
        </p:nvSpPr>
        <p:spPr>
          <a:xfrm>
            <a:off x="9532515" y="159498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60" name="!!o3g">
            <a:extLst>
              <a:ext uri="{FF2B5EF4-FFF2-40B4-BE49-F238E27FC236}">
                <a16:creationId xmlns:a16="http://schemas.microsoft.com/office/drawing/2014/main" id="{03681E22-AE0F-276E-4957-3BE31A231246}"/>
              </a:ext>
            </a:extLst>
          </p:cNvPr>
          <p:cNvSpPr/>
          <p:nvPr/>
        </p:nvSpPr>
        <p:spPr>
          <a:xfrm>
            <a:off x="4880950" y="2282986"/>
            <a:ext cx="675374" cy="682464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1" name="!!3g">
            <a:extLst>
              <a:ext uri="{FF2B5EF4-FFF2-40B4-BE49-F238E27FC236}">
                <a16:creationId xmlns:a16="http://schemas.microsoft.com/office/drawing/2014/main" id="{B9BE4BC7-CA42-CFE4-5955-553FBFE3BD95}"/>
              </a:ext>
            </a:extLst>
          </p:cNvPr>
          <p:cNvSpPr txBox="1"/>
          <p:nvPr/>
        </p:nvSpPr>
        <p:spPr>
          <a:xfrm>
            <a:off x="4983240" y="233570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74" name="!!o3g">
            <a:extLst>
              <a:ext uri="{FF2B5EF4-FFF2-40B4-BE49-F238E27FC236}">
                <a16:creationId xmlns:a16="http://schemas.microsoft.com/office/drawing/2014/main" id="{B60A8394-1004-1C30-46B1-D93E1400AD2B}"/>
              </a:ext>
            </a:extLst>
          </p:cNvPr>
          <p:cNvSpPr/>
          <p:nvPr/>
        </p:nvSpPr>
        <p:spPr>
          <a:xfrm>
            <a:off x="7909303" y="2286990"/>
            <a:ext cx="660299" cy="68531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5" name="!!3g">
            <a:extLst>
              <a:ext uri="{FF2B5EF4-FFF2-40B4-BE49-F238E27FC236}">
                <a16:creationId xmlns:a16="http://schemas.microsoft.com/office/drawing/2014/main" id="{686107F7-114C-1069-2DA9-8F9A8153CFE4}"/>
              </a:ext>
            </a:extLst>
          </p:cNvPr>
          <p:cNvSpPr txBox="1"/>
          <p:nvPr/>
        </p:nvSpPr>
        <p:spPr>
          <a:xfrm>
            <a:off x="8020218" y="232151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76" name="!!o3g">
            <a:extLst>
              <a:ext uri="{FF2B5EF4-FFF2-40B4-BE49-F238E27FC236}">
                <a16:creationId xmlns:a16="http://schemas.microsoft.com/office/drawing/2014/main" id="{FD1B2426-F8F9-98BA-7629-C322A568CF6F}"/>
              </a:ext>
            </a:extLst>
          </p:cNvPr>
          <p:cNvSpPr/>
          <p:nvPr/>
        </p:nvSpPr>
        <p:spPr>
          <a:xfrm>
            <a:off x="7150615" y="2293331"/>
            <a:ext cx="684000" cy="678974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9" name="!!3g">
            <a:extLst>
              <a:ext uri="{FF2B5EF4-FFF2-40B4-BE49-F238E27FC236}">
                <a16:creationId xmlns:a16="http://schemas.microsoft.com/office/drawing/2014/main" id="{A821A25F-E027-D0ED-86F7-0A95FFA59820}"/>
              </a:ext>
            </a:extLst>
          </p:cNvPr>
          <p:cNvSpPr txBox="1"/>
          <p:nvPr/>
        </p:nvSpPr>
        <p:spPr>
          <a:xfrm>
            <a:off x="7261530" y="233570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2" name="!!o6e">
            <a:extLst>
              <a:ext uri="{FF2B5EF4-FFF2-40B4-BE49-F238E27FC236}">
                <a16:creationId xmlns:a16="http://schemas.microsoft.com/office/drawing/2014/main" id="{91BD9721-E50E-B3E8-196D-D4F847D58328}"/>
              </a:ext>
            </a:extLst>
          </p:cNvPr>
          <p:cNvSpPr/>
          <p:nvPr/>
        </p:nvSpPr>
        <p:spPr>
          <a:xfrm>
            <a:off x="7909303" y="6053636"/>
            <a:ext cx="660299" cy="64032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!!6e">
            <a:extLst>
              <a:ext uri="{FF2B5EF4-FFF2-40B4-BE49-F238E27FC236}">
                <a16:creationId xmlns:a16="http://schemas.microsoft.com/office/drawing/2014/main" id="{5080AE64-B3CA-815B-CC3F-B5D5BFF48B65}"/>
              </a:ext>
            </a:extLst>
          </p:cNvPr>
          <p:cNvSpPr txBox="1"/>
          <p:nvPr/>
        </p:nvSpPr>
        <p:spPr>
          <a:xfrm>
            <a:off x="7997866" y="611699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2" name="!!o4c">
            <a:extLst>
              <a:ext uri="{FF2B5EF4-FFF2-40B4-BE49-F238E27FC236}">
                <a16:creationId xmlns:a16="http://schemas.microsoft.com/office/drawing/2014/main" id="{96FCF061-3C90-B46C-FD85-01E514C664F7}"/>
              </a:ext>
            </a:extLst>
          </p:cNvPr>
          <p:cNvSpPr/>
          <p:nvPr/>
        </p:nvSpPr>
        <p:spPr>
          <a:xfrm>
            <a:off x="9407106" y="822082"/>
            <a:ext cx="684000" cy="686334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!!4c">
            <a:extLst>
              <a:ext uri="{FF2B5EF4-FFF2-40B4-BE49-F238E27FC236}">
                <a16:creationId xmlns:a16="http://schemas.microsoft.com/office/drawing/2014/main" id="{16B3B2EB-20EB-903F-9602-BFB71101A4DB}"/>
              </a:ext>
            </a:extLst>
          </p:cNvPr>
          <p:cNvSpPr txBox="1"/>
          <p:nvPr/>
        </p:nvSpPr>
        <p:spPr>
          <a:xfrm>
            <a:off x="9504675" y="87770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9" name="!!o4c">
            <a:extLst>
              <a:ext uri="{FF2B5EF4-FFF2-40B4-BE49-F238E27FC236}">
                <a16:creationId xmlns:a16="http://schemas.microsoft.com/office/drawing/2014/main" id="{4B9B9601-F237-C4F6-7E83-7C1D3B9131DD}"/>
              </a:ext>
            </a:extLst>
          </p:cNvPr>
          <p:cNvSpPr/>
          <p:nvPr/>
        </p:nvSpPr>
        <p:spPr>
          <a:xfrm>
            <a:off x="10176335" y="822002"/>
            <a:ext cx="684000" cy="686334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!!4c">
            <a:extLst>
              <a:ext uri="{FF2B5EF4-FFF2-40B4-BE49-F238E27FC236}">
                <a16:creationId xmlns:a16="http://schemas.microsoft.com/office/drawing/2014/main" id="{21B106EE-01D7-5366-4141-EC9C91CBDDDF}"/>
              </a:ext>
            </a:extLst>
          </p:cNvPr>
          <p:cNvSpPr txBox="1"/>
          <p:nvPr/>
        </p:nvSpPr>
        <p:spPr>
          <a:xfrm>
            <a:off x="10273904" y="87762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45" name="!!o3g">
            <a:extLst>
              <a:ext uri="{FF2B5EF4-FFF2-40B4-BE49-F238E27FC236}">
                <a16:creationId xmlns:a16="http://schemas.microsoft.com/office/drawing/2014/main" id="{F2B4103C-812C-59AD-CF5F-33056C0A487E}"/>
              </a:ext>
            </a:extLst>
          </p:cNvPr>
          <p:cNvSpPr/>
          <p:nvPr/>
        </p:nvSpPr>
        <p:spPr>
          <a:xfrm>
            <a:off x="4882028" y="1560516"/>
            <a:ext cx="674296" cy="66592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6" name="!!3g">
            <a:extLst>
              <a:ext uri="{FF2B5EF4-FFF2-40B4-BE49-F238E27FC236}">
                <a16:creationId xmlns:a16="http://schemas.microsoft.com/office/drawing/2014/main" id="{48DF28C8-A308-F03D-9699-540E3A57C0B9}"/>
              </a:ext>
            </a:extLst>
          </p:cNvPr>
          <p:cNvSpPr txBox="1"/>
          <p:nvPr/>
        </p:nvSpPr>
        <p:spPr>
          <a:xfrm>
            <a:off x="4985658" y="162598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47" name="!!o3g">
            <a:extLst>
              <a:ext uri="{FF2B5EF4-FFF2-40B4-BE49-F238E27FC236}">
                <a16:creationId xmlns:a16="http://schemas.microsoft.com/office/drawing/2014/main" id="{762C4FBE-0780-B53F-4BE2-BFB1EF138A02}"/>
              </a:ext>
            </a:extLst>
          </p:cNvPr>
          <p:cNvSpPr/>
          <p:nvPr/>
        </p:nvSpPr>
        <p:spPr>
          <a:xfrm>
            <a:off x="4108606" y="1560517"/>
            <a:ext cx="695890" cy="66592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8" name="!!3g">
            <a:extLst>
              <a:ext uri="{FF2B5EF4-FFF2-40B4-BE49-F238E27FC236}">
                <a16:creationId xmlns:a16="http://schemas.microsoft.com/office/drawing/2014/main" id="{387DA419-077D-5F89-FA40-4CAC58E2EF03}"/>
              </a:ext>
            </a:extLst>
          </p:cNvPr>
          <p:cNvSpPr txBox="1"/>
          <p:nvPr/>
        </p:nvSpPr>
        <p:spPr>
          <a:xfrm>
            <a:off x="4241000" y="161072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66" name="!!o6b">
            <a:extLst>
              <a:ext uri="{FF2B5EF4-FFF2-40B4-BE49-F238E27FC236}">
                <a16:creationId xmlns:a16="http://schemas.microsoft.com/office/drawing/2014/main" id="{71FC087F-A0CD-6F82-E701-5F93F7697C32}"/>
              </a:ext>
            </a:extLst>
          </p:cNvPr>
          <p:cNvSpPr/>
          <p:nvPr/>
        </p:nvSpPr>
        <p:spPr>
          <a:xfrm>
            <a:off x="3352296" y="3793275"/>
            <a:ext cx="684000" cy="68341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!!o6c">
            <a:extLst>
              <a:ext uri="{FF2B5EF4-FFF2-40B4-BE49-F238E27FC236}">
                <a16:creationId xmlns:a16="http://schemas.microsoft.com/office/drawing/2014/main" id="{CCB32FA6-02A5-2C48-3FCE-68F17F1EA296}"/>
              </a:ext>
            </a:extLst>
          </p:cNvPr>
          <p:cNvSpPr/>
          <p:nvPr/>
        </p:nvSpPr>
        <p:spPr>
          <a:xfrm>
            <a:off x="4113029" y="3793498"/>
            <a:ext cx="685676" cy="683777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8" name="!!6c">
            <a:extLst>
              <a:ext uri="{FF2B5EF4-FFF2-40B4-BE49-F238E27FC236}">
                <a16:creationId xmlns:a16="http://schemas.microsoft.com/office/drawing/2014/main" id="{B3A5FA4A-5C9B-2127-CA28-A0D4875AA1D9}"/>
              </a:ext>
            </a:extLst>
          </p:cNvPr>
          <p:cNvSpPr txBox="1"/>
          <p:nvPr/>
        </p:nvSpPr>
        <p:spPr>
          <a:xfrm>
            <a:off x="4224781" y="385696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69" name="!!6b">
            <a:extLst>
              <a:ext uri="{FF2B5EF4-FFF2-40B4-BE49-F238E27FC236}">
                <a16:creationId xmlns:a16="http://schemas.microsoft.com/office/drawing/2014/main" id="{EF1801CC-FEA8-D09E-3869-72D88EEF6F60}"/>
              </a:ext>
            </a:extLst>
          </p:cNvPr>
          <p:cNvSpPr txBox="1"/>
          <p:nvPr/>
        </p:nvSpPr>
        <p:spPr>
          <a:xfrm>
            <a:off x="3441130" y="384744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72" name="!!o6c">
            <a:extLst>
              <a:ext uri="{FF2B5EF4-FFF2-40B4-BE49-F238E27FC236}">
                <a16:creationId xmlns:a16="http://schemas.microsoft.com/office/drawing/2014/main" id="{2E8D898A-1BDA-6853-905A-C23A30481522}"/>
              </a:ext>
            </a:extLst>
          </p:cNvPr>
          <p:cNvSpPr/>
          <p:nvPr/>
        </p:nvSpPr>
        <p:spPr>
          <a:xfrm>
            <a:off x="2583091" y="3790127"/>
            <a:ext cx="678375" cy="686560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3" name="!!6c">
            <a:extLst>
              <a:ext uri="{FF2B5EF4-FFF2-40B4-BE49-F238E27FC236}">
                <a16:creationId xmlns:a16="http://schemas.microsoft.com/office/drawing/2014/main" id="{886A6A9D-0B40-42DF-FE75-849505ACA062}"/>
              </a:ext>
            </a:extLst>
          </p:cNvPr>
          <p:cNvSpPr txBox="1"/>
          <p:nvPr/>
        </p:nvSpPr>
        <p:spPr>
          <a:xfrm>
            <a:off x="2676801" y="382158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81" name="!!o6c">
            <a:extLst>
              <a:ext uri="{FF2B5EF4-FFF2-40B4-BE49-F238E27FC236}">
                <a16:creationId xmlns:a16="http://schemas.microsoft.com/office/drawing/2014/main" id="{7CE2B578-8E2D-7EAE-5628-0A61C3935BDD}"/>
              </a:ext>
            </a:extLst>
          </p:cNvPr>
          <p:cNvSpPr/>
          <p:nvPr/>
        </p:nvSpPr>
        <p:spPr>
          <a:xfrm>
            <a:off x="7897057" y="3796035"/>
            <a:ext cx="672545" cy="68065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2" name="!!6c">
            <a:extLst>
              <a:ext uri="{FF2B5EF4-FFF2-40B4-BE49-F238E27FC236}">
                <a16:creationId xmlns:a16="http://schemas.microsoft.com/office/drawing/2014/main" id="{872FC442-191B-6C0E-673F-1BFD50C99B41}"/>
              </a:ext>
            </a:extLst>
          </p:cNvPr>
          <p:cNvSpPr txBox="1"/>
          <p:nvPr/>
        </p:nvSpPr>
        <p:spPr>
          <a:xfrm>
            <a:off x="7992865" y="384835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83" name="!!o6e">
            <a:extLst>
              <a:ext uri="{FF2B5EF4-FFF2-40B4-BE49-F238E27FC236}">
                <a16:creationId xmlns:a16="http://schemas.microsoft.com/office/drawing/2014/main" id="{FCD68DC8-3530-11A1-7928-AC6496EA5618}"/>
              </a:ext>
            </a:extLst>
          </p:cNvPr>
          <p:cNvSpPr/>
          <p:nvPr/>
        </p:nvSpPr>
        <p:spPr>
          <a:xfrm>
            <a:off x="4111887" y="4551805"/>
            <a:ext cx="686817" cy="6884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6" name="!!6e">
            <a:extLst>
              <a:ext uri="{FF2B5EF4-FFF2-40B4-BE49-F238E27FC236}">
                <a16:creationId xmlns:a16="http://schemas.microsoft.com/office/drawing/2014/main" id="{90E0718A-A175-8B93-06B9-EB9FCA228F7D}"/>
              </a:ext>
            </a:extLst>
          </p:cNvPr>
          <p:cNvSpPr txBox="1"/>
          <p:nvPr/>
        </p:nvSpPr>
        <p:spPr>
          <a:xfrm>
            <a:off x="4222456" y="460257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87" name="!!o6e">
            <a:extLst>
              <a:ext uri="{FF2B5EF4-FFF2-40B4-BE49-F238E27FC236}">
                <a16:creationId xmlns:a16="http://schemas.microsoft.com/office/drawing/2014/main" id="{18917769-7DF3-5F3B-FA5F-C9962F00AA01}"/>
              </a:ext>
            </a:extLst>
          </p:cNvPr>
          <p:cNvSpPr/>
          <p:nvPr/>
        </p:nvSpPr>
        <p:spPr>
          <a:xfrm>
            <a:off x="3345036" y="4552950"/>
            <a:ext cx="684000" cy="68285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1" name="!!6e">
            <a:extLst>
              <a:ext uri="{FF2B5EF4-FFF2-40B4-BE49-F238E27FC236}">
                <a16:creationId xmlns:a16="http://schemas.microsoft.com/office/drawing/2014/main" id="{87B90747-4CDB-1808-A290-26E4AAE4A3F0}"/>
              </a:ext>
            </a:extLst>
          </p:cNvPr>
          <p:cNvSpPr txBox="1"/>
          <p:nvPr/>
        </p:nvSpPr>
        <p:spPr>
          <a:xfrm>
            <a:off x="3430746" y="459923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94" name="!!o6e">
            <a:extLst>
              <a:ext uri="{FF2B5EF4-FFF2-40B4-BE49-F238E27FC236}">
                <a16:creationId xmlns:a16="http://schemas.microsoft.com/office/drawing/2014/main" id="{21333BD2-31A9-B6FA-2941-91D3255840FD}"/>
              </a:ext>
            </a:extLst>
          </p:cNvPr>
          <p:cNvSpPr/>
          <p:nvPr/>
        </p:nvSpPr>
        <p:spPr>
          <a:xfrm>
            <a:off x="2583091" y="4551806"/>
            <a:ext cx="684000" cy="683999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5" name="!!6e">
            <a:extLst>
              <a:ext uri="{FF2B5EF4-FFF2-40B4-BE49-F238E27FC236}">
                <a16:creationId xmlns:a16="http://schemas.microsoft.com/office/drawing/2014/main" id="{05EDE13A-BC89-71DF-7FDB-DF849FBD584B}"/>
              </a:ext>
            </a:extLst>
          </p:cNvPr>
          <p:cNvSpPr txBox="1"/>
          <p:nvPr/>
        </p:nvSpPr>
        <p:spPr>
          <a:xfrm>
            <a:off x="2682261" y="457674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 tmFilter="0, 0; .2, .5; .8, .5; 1, 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" dur="250" autoRev="1" fill="hold"/>
                                        <p:tgtEl>
                                          <p:spTgt spid="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 tmFilter="0, 0; .2, .5; .8, .5; 1, 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" dur="250" autoRev="1" fill="hold"/>
                                        <p:tgtEl>
                                          <p:spTgt spid="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6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6" grpId="0"/>
      <p:bldP spid="56" grpId="1"/>
      <p:bldP spid="70" grpId="0"/>
      <p:bldP spid="70" grpId="1"/>
      <p:bldP spid="65" grpId="0"/>
      <p:bldP spid="65" grpId="1"/>
      <p:bldP spid="84" grpId="0"/>
      <p:bldP spid="84" grpId="1"/>
      <p:bldP spid="85" grpId="0"/>
      <p:bldP spid="85" grpId="1"/>
      <p:bldP spid="77" grpId="0"/>
      <p:bldP spid="77" grpId="1"/>
      <p:bldP spid="78" grpId="0"/>
      <p:bldP spid="78" grpId="1"/>
      <p:bldP spid="114" grpId="0"/>
      <p:bldP spid="114" grpId="1"/>
      <p:bldP spid="163" grpId="0"/>
      <p:bldP spid="163" grpId="1"/>
      <p:bldP spid="164" grpId="0"/>
      <p:bldP spid="164" grpId="1"/>
      <p:bldP spid="237" grpId="0"/>
      <p:bldP spid="237" grpId="1"/>
      <p:bldP spid="190" grpId="0"/>
      <p:bldP spid="190" grpId="1"/>
      <p:bldP spid="196" grpId="0"/>
      <p:bldP spid="196" grpId="1"/>
      <p:bldP spid="204" grpId="0"/>
      <p:bldP spid="204" grpId="1"/>
      <p:bldP spid="206" grpId="0"/>
      <p:bldP spid="206" grpId="1"/>
      <p:bldP spid="242" grpId="0"/>
      <p:bldP spid="242" grpId="1"/>
      <p:bldP spid="251" grpId="0"/>
      <p:bldP spid="251" grpId="1"/>
      <p:bldP spid="252" grpId="0"/>
      <p:bldP spid="252" grpId="1"/>
      <p:bldP spid="178" grpId="0"/>
      <p:bldP spid="178" grpId="1"/>
      <p:bldP spid="130" grpId="0"/>
      <p:bldP spid="130" grpId="1"/>
      <p:bldP spid="180" grpId="0"/>
      <p:bldP spid="180" grpId="1"/>
      <p:bldP spid="224" grpId="0"/>
      <p:bldP spid="224" grpId="1"/>
      <p:bldP spid="21" grpId="0"/>
      <p:bldP spid="21" grpId="1"/>
      <p:bldP spid="41" grpId="0"/>
      <p:bldP spid="41" grpId="1"/>
      <p:bldP spid="44" grpId="0"/>
      <p:bldP spid="44" grpId="1"/>
      <p:bldP spid="52" grpId="0"/>
      <p:bldP spid="52" grpId="1"/>
      <p:bldP spid="7" grpId="0"/>
      <p:bldP spid="7" grpId="1"/>
      <p:bldP spid="9" grpId="0"/>
      <p:bldP spid="9" grpId="1"/>
      <p:bldP spid="29" grpId="0"/>
      <p:bldP spid="29" grpId="1"/>
      <p:bldP spid="39" grpId="0"/>
      <p:bldP spid="39" grpId="1"/>
      <p:bldP spid="16" grpId="0"/>
      <p:bldP spid="16" grpId="1"/>
      <p:bldP spid="18" grpId="0"/>
      <p:bldP spid="18" grpId="1"/>
      <p:bldP spid="35" grpId="0"/>
      <p:bldP spid="35" grpId="1"/>
      <p:bldP spid="61" grpId="0"/>
      <p:bldP spid="61" grpId="1"/>
      <p:bldP spid="75" grpId="0"/>
      <p:bldP spid="75" grpId="1"/>
      <p:bldP spid="79" grpId="0"/>
      <p:bldP spid="79" grpId="1"/>
      <p:bldP spid="25" grpId="0"/>
      <p:bldP spid="25" grpId="1"/>
      <p:bldP spid="13" grpId="0"/>
      <p:bldP spid="13" grpId="1"/>
      <p:bldP spid="31" grpId="0"/>
      <p:bldP spid="31" grpId="1"/>
      <p:bldP spid="46" grpId="0"/>
      <p:bldP spid="46" grpId="1"/>
      <p:bldP spid="48" grpId="0"/>
      <p:bldP spid="48" grpId="1"/>
      <p:bldP spid="68" grpId="0"/>
      <p:bldP spid="68" grpId="1"/>
      <p:bldP spid="69" grpId="0"/>
      <p:bldP spid="69" grpId="1"/>
      <p:bldP spid="73" grpId="0"/>
      <p:bldP spid="73" grpId="1"/>
      <p:bldP spid="82" grpId="0"/>
      <p:bldP spid="82" grpId="1"/>
      <p:bldP spid="86" grpId="0"/>
      <p:bldP spid="86" grpId="1"/>
      <p:bldP spid="91" grpId="0"/>
      <p:bldP spid="91" grpId="1"/>
      <p:bldP spid="95" grpId="0"/>
      <p:bldP spid="9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1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11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2736303" y="5682999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2953463" y="5715746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927620" y="1579687"/>
            <a:ext cx="10332103" cy="2189706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Dự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trữ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dịch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mật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chức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năng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bộ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phận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nào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013905" y="4497458"/>
            <a:ext cx="3849554" cy="880471"/>
            <a:chOff x="4037538" y="4547895"/>
            <a:chExt cx="3849554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817807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49756" y="4726520"/>
              <a:ext cx="273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54" name="!!o1a">
            <a:extLst>
              <a:ext uri="{FF2B5EF4-FFF2-40B4-BE49-F238E27FC236}">
                <a16:creationId xmlns:a16="http://schemas.microsoft.com/office/drawing/2014/main" id="{55FE51F7-7B24-4A4A-8D9C-8AEE53BF7AB9}"/>
              </a:ext>
            </a:extLst>
          </p:cNvPr>
          <p:cNvSpPr/>
          <p:nvPr/>
        </p:nvSpPr>
        <p:spPr>
          <a:xfrm>
            <a:off x="3758455" y="5682999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5" name="!!o1b">
            <a:extLst>
              <a:ext uri="{FF2B5EF4-FFF2-40B4-BE49-F238E27FC236}">
                <a16:creationId xmlns:a16="http://schemas.microsoft.com/office/drawing/2014/main" id="{F94139EE-3B91-45F5-9EAB-4B3DEDD4EAD1}"/>
              </a:ext>
            </a:extLst>
          </p:cNvPr>
          <p:cNvSpPr/>
          <p:nvPr/>
        </p:nvSpPr>
        <p:spPr>
          <a:xfrm>
            <a:off x="4767226" y="5682999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7" name="!!1a">
            <a:extLst>
              <a:ext uri="{FF2B5EF4-FFF2-40B4-BE49-F238E27FC236}">
                <a16:creationId xmlns:a16="http://schemas.microsoft.com/office/drawing/2014/main" id="{79DC2306-18A4-4D25-89F9-322ED89913A6}"/>
              </a:ext>
            </a:extLst>
          </p:cNvPr>
          <p:cNvSpPr txBox="1"/>
          <p:nvPr/>
        </p:nvSpPr>
        <p:spPr>
          <a:xfrm>
            <a:off x="3975615" y="5715746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ú</a:t>
            </a:r>
          </a:p>
        </p:txBody>
      </p:sp>
      <p:sp>
        <p:nvSpPr>
          <p:cNvPr id="58" name="!!1b">
            <a:extLst>
              <a:ext uri="{FF2B5EF4-FFF2-40B4-BE49-F238E27FC236}">
                <a16:creationId xmlns:a16="http://schemas.microsoft.com/office/drawing/2014/main" id="{43A3519C-897D-4399-B468-322CC4AD5493}"/>
              </a:ext>
            </a:extLst>
          </p:cNvPr>
          <p:cNvSpPr txBox="1"/>
          <p:nvPr/>
        </p:nvSpPr>
        <p:spPr>
          <a:xfrm>
            <a:off x="4984386" y="5715746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65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5793532" y="5696854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6010692" y="5715746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2" name="!!o1c">
            <a:extLst>
              <a:ext uri="{FF2B5EF4-FFF2-40B4-BE49-F238E27FC236}">
                <a16:creationId xmlns:a16="http://schemas.microsoft.com/office/drawing/2014/main" id="{09E6C109-BF60-34B7-0250-74FEBE973D07}"/>
              </a:ext>
            </a:extLst>
          </p:cNvPr>
          <p:cNvSpPr/>
          <p:nvPr/>
        </p:nvSpPr>
        <p:spPr>
          <a:xfrm>
            <a:off x="6804606" y="569374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!!1c">
            <a:extLst>
              <a:ext uri="{FF2B5EF4-FFF2-40B4-BE49-F238E27FC236}">
                <a16:creationId xmlns:a16="http://schemas.microsoft.com/office/drawing/2014/main" id="{EC3EB415-766F-2A5F-E966-95BC443B862E}"/>
              </a:ext>
            </a:extLst>
          </p:cNvPr>
          <p:cNvSpPr txBox="1"/>
          <p:nvPr/>
        </p:nvSpPr>
        <p:spPr>
          <a:xfrm>
            <a:off x="7021766" y="5712633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ậ</a:t>
            </a:r>
          </a:p>
        </p:txBody>
      </p:sp>
      <p:sp>
        <p:nvSpPr>
          <p:cNvPr id="4" name="!!o1c">
            <a:extLst>
              <a:ext uri="{FF2B5EF4-FFF2-40B4-BE49-F238E27FC236}">
                <a16:creationId xmlns:a16="http://schemas.microsoft.com/office/drawing/2014/main" id="{FFF44E70-AE69-1C7F-32DB-EA7F3265769D}"/>
              </a:ext>
            </a:extLst>
          </p:cNvPr>
          <p:cNvSpPr/>
          <p:nvPr/>
        </p:nvSpPr>
        <p:spPr>
          <a:xfrm>
            <a:off x="7815680" y="5695848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!!1c">
            <a:extLst>
              <a:ext uri="{FF2B5EF4-FFF2-40B4-BE49-F238E27FC236}">
                <a16:creationId xmlns:a16="http://schemas.microsoft.com/office/drawing/2014/main" id="{8C9F324C-319B-0FC5-AD01-A50529CDC6FB}"/>
              </a:ext>
            </a:extLst>
          </p:cNvPr>
          <p:cNvSpPr txBox="1"/>
          <p:nvPr/>
        </p:nvSpPr>
        <p:spPr>
          <a:xfrm>
            <a:off x="8032840" y="5745380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2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7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8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8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9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9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0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0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6 0.00834 L -0.0086 0.00857 C -0.00964 0.04051 -0.01172 0.07269 -0.0086 0.1051 C -0.0069 0.1213 -0.00365 0.13704 -0.00052 0.15301 C 0.00794 0.19699 0.01588 0.23473 0.03776 0.26644 C 0.0694 0.31227 0.11002 0.3125 0.14778 0.32593 C 0.23437 0.35672 0.17721 0.3426 0.2483 0.35718 C 0.26224 0.35533 0.27617 0.35533 0.28984 0.35139 C 0.29336 0.35047 0.297 0.34769 0.29948 0.34306 C 0.30169 0.33843 0.30156 0.33172 0.3026 0.32593 C 0.29674 0.31736 0.29232 0.30417 0.28502 0.30047 C 0.23502 0.27385 0.20338 0.29074 0.15104 0.30047 C 0.14817 0.30232 0.08711 0.33172 0.08398 0.36574 C 0.07747 0.4375 0.09466 0.47292 0.13034 0.49051 C 0.19726 0.52361 0.23528 0.52778 0.29622 0.53866 C 0.33138 0.53403 0.36666 0.53264 0.40156 0.52454 C 0.4039 0.52408 0.40547 0.51713 0.40468 0.5132 C 0.40299 0.50348 0.40065 0.49028 0.39518 0.48774 C 0.37409 0.47732 0.35156 0.4801 0.32968 0.47639 C 0.27226 0.48797 0.22409 0.48681 0.17174 0.5301 C 0.15156 0.54699 0.1237 0.59375 0.10638 0.62107 C 0.10156 0.63611 0.09479 0.64977 0.09192 0.66644 C 0.08802 0.68982 0.0901 0.74908 0.0983 0.76852 C 0.10729 0.78959 0.12031 0.80486 0.13346 0.81667 C 0.18672 0.86412 0.22304 0.85903 0.28346 0.87061 C 0.34192 0.86783 0.40065 0.86899 0.45898 0.86204 C 0.49492 0.85787 0.46237 0.80024 0.44466 0.78843 C 0.42122 0.77246 0.39466 0.78079 0.36966 0.77709 C 0.34778 0.79213 0.32278 0.79699 0.30416 0.82246 C 0.29544 0.83449 0.29479 0.85949 0.29466 0.87917 C 0.29427 0.93704 0.29896 0.99468 0.3026 1.05209 C 0.30429 1.07894 0.30989 1.10463 0.31054 1.13172 C 0.31263 1.21667 0.31054 1.30186 0.31054 1.38704 " pathEditMode="relative" rAng="0" ptsTypes="AAAAAAAAAAAAAAAAAAAAAAAAAAAAAAAAA">
                                      <p:cBhvr>
                                        <p:cTn id="11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6893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1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1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1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57" grpId="0"/>
      <p:bldP spid="57" grpId="1"/>
      <p:bldP spid="58" grpId="0"/>
      <p:bldP spid="58" grpId="1"/>
      <p:bldP spid="66" grpId="0"/>
      <p:bldP spid="66" grpId="1"/>
      <p:bldP spid="3" grpId="0"/>
      <p:bldP spid="3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2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631260" y="1036841"/>
            <a:ext cx="9198105" cy="2860904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65306" y="4470754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2049239" y="1064907"/>
            <a:ext cx="817669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Hậu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môn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chức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năng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3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2860103" y="5595855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3019932" y="5617870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92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1762463" y="5595074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1911627" y="5609438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95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3979070" y="559998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6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4128234" y="5646457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ả</a:t>
            </a:r>
          </a:p>
        </p:txBody>
      </p:sp>
      <p:sp>
        <p:nvSpPr>
          <p:cNvPr id="2" name="!!o6a">
            <a:extLst>
              <a:ext uri="{FF2B5EF4-FFF2-40B4-BE49-F238E27FC236}">
                <a16:creationId xmlns:a16="http://schemas.microsoft.com/office/drawing/2014/main" id="{C240A5A5-05C7-A3BD-8A87-87882832A746}"/>
              </a:ext>
            </a:extLst>
          </p:cNvPr>
          <p:cNvSpPr/>
          <p:nvPr/>
        </p:nvSpPr>
        <p:spPr>
          <a:xfrm>
            <a:off x="5079946" y="5607104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!!6a">
            <a:extLst>
              <a:ext uri="{FF2B5EF4-FFF2-40B4-BE49-F238E27FC236}">
                <a16:creationId xmlns:a16="http://schemas.microsoft.com/office/drawing/2014/main" id="{5AE7740A-D9B7-4E32-E86A-FDA20DC45E76}"/>
              </a:ext>
            </a:extLst>
          </p:cNvPr>
          <p:cNvSpPr txBox="1"/>
          <p:nvPr/>
        </p:nvSpPr>
        <p:spPr>
          <a:xfrm>
            <a:off x="5229110" y="565358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4" name="!!o6a">
            <a:extLst>
              <a:ext uri="{FF2B5EF4-FFF2-40B4-BE49-F238E27FC236}">
                <a16:creationId xmlns:a16="http://schemas.microsoft.com/office/drawing/2014/main" id="{6595A3AF-5CF6-EB82-FDA0-F9DB8BBB0BC3}"/>
              </a:ext>
            </a:extLst>
          </p:cNvPr>
          <p:cNvSpPr/>
          <p:nvPr/>
        </p:nvSpPr>
        <p:spPr>
          <a:xfrm>
            <a:off x="6180822" y="561422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" name="!!6a">
            <a:extLst>
              <a:ext uri="{FF2B5EF4-FFF2-40B4-BE49-F238E27FC236}">
                <a16:creationId xmlns:a16="http://schemas.microsoft.com/office/drawing/2014/main" id="{7A1F0D60-449C-98F0-208C-335C4CCC1F58}"/>
              </a:ext>
            </a:extLst>
          </p:cNvPr>
          <p:cNvSpPr txBox="1"/>
          <p:nvPr/>
        </p:nvSpPr>
        <p:spPr>
          <a:xfrm>
            <a:off x="6329986" y="5660705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6" name="!!o6a">
            <a:extLst>
              <a:ext uri="{FF2B5EF4-FFF2-40B4-BE49-F238E27FC236}">
                <a16:creationId xmlns:a16="http://schemas.microsoft.com/office/drawing/2014/main" id="{B88F7DBA-FFA5-4366-6E6E-3D8642E8B10F}"/>
              </a:ext>
            </a:extLst>
          </p:cNvPr>
          <p:cNvSpPr/>
          <p:nvPr/>
        </p:nvSpPr>
        <p:spPr>
          <a:xfrm>
            <a:off x="7281698" y="5621352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!!6a">
            <a:extLst>
              <a:ext uri="{FF2B5EF4-FFF2-40B4-BE49-F238E27FC236}">
                <a16:creationId xmlns:a16="http://schemas.microsoft.com/office/drawing/2014/main" id="{25C3F80E-D6A0-4405-3BB8-A0EF40DFB846}"/>
              </a:ext>
            </a:extLst>
          </p:cNvPr>
          <p:cNvSpPr txBox="1"/>
          <p:nvPr/>
        </p:nvSpPr>
        <p:spPr>
          <a:xfrm>
            <a:off x="7430862" y="5667829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0" name="!!o6a">
            <a:extLst>
              <a:ext uri="{FF2B5EF4-FFF2-40B4-BE49-F238E27FC236}">
                <a16:creationId xmlns:a16="http://schemas.microsoft.com/office/drawing/2014/main" id="{29D755D6-7722-C4D8-81F8-5437A1A991A2}"/>
              </a:ext>
            </a:extLst>
          </p:cNvPr>
          <p:cNvSpPr/>
          <p:nvPr/>
        </p:nvSpPr>
        <p:spPr>
          <a:xfrm>
            <a:off x="9519089" y="5635196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" name="!!6a">
            <a:extLst>
              <a:ext uri="{FF2B5EF4-FFF2-40B4-BE49-F238E27FC236}">
                <a16:creationId xmlns:a16="http://schemas.microsoft.com/office/drawing/2014/main" id="{2253AC27-47D0-A836-DA4D-14E9F3829B45}"/>
              </a:ext>
            </a:extLst>
          </p:cNvPr>
          <p:cNvSpPr txBox="1"/>
          <p:nvPr/>
        </p:nvSpPr>
        <p:spPr>
          <a:xfrm>
            <a:off x="9678918" y="562135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2" name="!!o6a">
            <a:extLst>
              <a:ext uri="{FF2B5EF4-FFF2-40B4-BE49-F238E27FC236}">
                <a16:creationId xmlns:a16="http://schemas.microsoft.com/office/drawing/2014/main" id="{5EDA4948-7156-6A51-290A-9AD639E6870D}"/>
              </a:ext>
            </a:extLst>
          </p:cNvPr>
          <p:cNvSpPr/>
          <p:nvPr/>
        </p:nvSpPr>
        <p:spPr>
          <a:xfrm>
            <a:off x="8421449" y="5634415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!!6a">
            <a:extLst>
              <a:ext uri="{FF2B5EF4-FFF2-40B4-BE49-F238E27FC236}">
                <a16:creationId xmlns:a16="http://schemas.microsoft.com/office/drawing/2014/main" id="{5DB630A6-2EBD-CF35-609D-BB9C1EA1DC8C}"/>
              </a:ext>
            </a:extLst>
          </p:cNvPr>
          <p:cNvSpPr txBox="1"/>
          <p:nvPr/>
        </p:nvSpPr>
        <p:spPr>
          <a:xfrm>
            <a:off x="8570613" y="5648779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â</a:t>
            </a:r>
          </a:p>
        </p:txBody>
      </p:sp>
      <p:pic>
        <p:nvPicPr>
          <p:cNvPr id="1026" name="Picture 2" descr="Rò hậu môn: Các dấu hiệu nhận biết và cách điều trị | Medlatec">
            <a:extLst>
              <a:ext uri="{FF2B5EF4-FFF2-40B4-BE49-F238E27FC236}">
                <a16:creationId xmlns:a16="http://schemas.microsoft.com/office/drawing/2014/main" id="{9401F9DB-5E99-E982-3E4C-00AFCC2B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39" y="1620090"/>
            <a:ext cx="3358944" cy="25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8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9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9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0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10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0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1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1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2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2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2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3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94" grpId="0"/>
      <p:bldP spid="94" grpId="1"/>
      <p:bldP spid="96" grpId="0"/>
      <p:bldP spid="96" grpId="1"/>
      <p:bldP spid="3" grpId="0"/>
      <p:bldP spid="3" grpId="1"/>
      <p:bldP spid="5" grpId="0"/>
      <p:bldP spid="5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876344" y="1055665"/>
            <a:ext cx="9982276" cy="3147057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3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78041" y="4540447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2432069" y="1656238"/>
            <a:ext cx="825895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Phần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đầu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tiên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hệ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tiêu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hóa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chức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năng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nhận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thức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ăn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</p:txBody>
      </p:sp>
      <p:sp>
        <p:nvSpPr>
          <p:cNvPr id="57" name="!!o2a">
            <a:extLst>
              <a:ext uri="{FF2B5EF4-FFF2-40B4-BE49-F238E27FC236}">
                <a16:creationId xmlns:a16="http://schemas.microsoft.com/office/drawing/2014/main" id="{6EC9969B-21CB-4D98-8627-337ABB761D81}"/>
              </a:ext>
            </a:extLst>
          </p:cNvPr>
          <p:cNvSpPr/>
          <p:nvPr/>
        </p:nvSpPr>
        <p:spPr>
          <a:xfrm>
            <a:off x="6759581" y="563149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!!o2b">
            <a:extLst>
              <a:ext uri="{FF2B5EF4-FFF2-40B4-BE49-F238E27FC236}">
                <a16:creationId xmlns:a16="http://schemas.microsoft.com/office/drawing/2014/main" id="{78069A1B-D926-4C5A-B89C-A303ADAD4239}"/>
              </a:ext>
            </a:extLst>
          </p:cNvPr>
          <p:cNvSpPr/>
          <p:nvPr/>
        </p:nvSpPr>
        <p:spPr>
          <a:xfrm>
            <a:off x="7895531" y="561987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!!2a">
            <a:extLst>
              <a:ext uri="{FF2B5EF4-FFF2-40B4-BE49-F238E27FC236}">
                <a16:creationId xmlns:a16="http://schemas.microsoft.com/office/drawing/2014/main" id="{BC6B0D28-E661-4560-AE7B-10549049C7B9}"/>
              </a:ext>
            </a:extLst>
          </p:cNvPr>
          <p:cNvSpPr txBox="1"/>
          <p:nvPr/>
        </p:nvSpPr>
        <p:spPr>
          <a:xfrm>
            <a:off x="6938432" y="575980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62" name="!!1b">
            <a:extLst>
              <a:ext uri="{FF2B5EF4-FFF2-40B4-BE49-F238E27FC236}">
                <a16:creationId xmlns:a16="http://schemas.microsoft.com/office/drawing/2014/main" id="{1CD069B4-5CF6-458A-B83D-7557A574044E}"/>
              </a:ext>
            </a:extLst>
          </p:cNvPr>
          <p:cNvSpPr txBox="1"/>
          <p:nvPr/>
        </p:nvSpPr>
        <p:spPr>
          <a:xfrm>
            <a:off x="8073129" y="5732625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2" name="!!o2a">
            <a:extLst>
              <a:ext uri="{FF2B5EF4-FFF2-40B4-BE49-F238E27FC236}">
                <a16:creationId xmlns:a16="http://schemas.microsoft.com/office/drawing/2014/main" id="{D1A860F0-3FB4-25F9-CEDE-34601076659D}"/>
              </a:ext>
            </a:extLst>
          </p:cNvPr>
          <p:cNvSpPr/>
          <p:nvPr/>
        </p:nvSpPr>
        <p:spPr>
          <a:xfrm>
            <a:off x="3358302" y="563003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!!o2b">
            <a:extLst>
              <a:ext uri="{FF2B5EF4-FFF2-40B4-BE49-F238E27FC236}">
                <a16:creationId xmlns:a16="http://schemas.microsoft.com/office/drawing/2014/main" id="{24963050-39B2-29BC-6E49-D4F12FB996A6}"/>
              </a:ext>
            </a:extLst>
          </p:cNvPr>
          <p:cNvSpPr/>
          <p:nvPr/>
        </p:nvSpPr>
        <p:spPr>
          <a:xfrm>
            <a:off x="4494252" y="561842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!!o2c">
            <a:extLst>
              <a:ext uri="{FF2B5EF4-FFF2-40B4-BE49-F238E27FC236}">
                <a16:creationId xmlns:a16="http://schemas.microsoft.com/office/drawing/2014/main" id="{A56301D9-1FAD-A95B-9D1E-0EEE850AF7AD}"/>
              </a:ext>
            </a:extLst>
          </p:cNvPr>
          <p:cNvSpPr/>
          <p:nvPr/>
        </p:nvSpPr>
        <p:spPr>
          <a:xfrm>
            <a:off x="5630202" y="561987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!!2a">
            <a:extLst>
              <a:ext uri="{FF2B5EF4-FFF2-40B4-BE49-F238E27FC236}">
                <a16:creationId xmlns:a16="http://schemas.microsoft.com/office/drawing/2014/main" id="{90F004E5-6168-1ECC-5E33-7E7FA6B89323}"/>
              </a:ext>
            </a:extLst>
          </p:cNvPr>
          <p:cNvSpPr txBox="1"/>
          <p:nvPr/>
        </p:nvSpPr>
        <p:spPr>
          <a:xfrm>
            <a:off x="3537153" y="5758353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6" name="!!1b">
            <a:extLst>
              <a:ext uri="{FF2B5EF4-FFF2-40B4-BE49-F238E27FC236}">
                <a16:creationId xmlns:a16="http://schemas.microsoft.com/office/drawing/2014/main" id="{07D88022-C659-722A-42B1-2534FB905A17}"/>
              </a:ext>
            </a:extLst>
          </p:cNvPr>
          <p:cNvSpPr txBox="1"/>
          <p:nvPr/>
        </p:nvSpPr>
        <p:spPr>
          <a:xfrm>
            <a:off x="4671850" y="573117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9" name="!!2c">
            <a:extLst>
              <a:ext uri="{FF2B5EF4-FFF2-40B4-BE49-F238E27FC236}">
                <a16:creationId xmlns:a16="http://schemas.microsoft.com/office/drawing/2014/main" id="{BFF61193-9D98-04BF-685B-54D0EA308521}"/>
              </a:ext>
            </a:extLst>
          </p:cNvPr>
          <p:cNvSpPr txBox="1"/>
          <p:nvPr/>
        </p:nvSpPr>
        <p:spPr>
          <a:xfrm>
            <a:off x="5806433" y="5732227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ệ</a:t>
            </a:r>
          </a:p>
        </p:txBody>
      </p:sp>
      <p:pic>
        <p:nvPicPr>
          <p:cNvPr id="2050" name="Picture 2" descr="Hệ tiêu hóa gồm những cơ quan nào? | Vinmec">
            <a:extLst>
              <a:ext uri="{FF2B5EF4-FFF2-40B4-BE49-F238E27FC236}">
                <a16:creationId xmlns:a16="http://schemas.microsoft.com/office/drawing/2014/main" id="{ADA2354F-092E-B201-CC83-E086053C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0" y="1432741"/>
            <a:ext cx="3278900" cy="27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7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  <p:bldP spid="62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4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766268" y="1238509"/>
            <a:ext cx="8654808" cy="2413296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42846" y="4046763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2178425" y="1704095"/>
            <a:ext cx="7785244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Con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người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cần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để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tồn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tại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và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duy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trì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hoạt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sống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928058" y="53086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103402" y="53591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9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3706454" y="53086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598358" y="53086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773702" y="53591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01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3880091" y="53591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05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817968" y="53086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993312" y="53591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ứ</a:t>
            </a:r>
          </a:p>
        </p:txBody>
      </p:sp>
      <p:sp>
        <p:nvSpPr>
          <p:cNvPr id="104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8146244" y="53086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038148" y="53086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8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213492" y="53591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ă</a:t>
            </a:r>
          </a:p>
        </p:txBody>
      </p:sp>
      <p:sp>
        <p:nvSpPr>
          <p:cNvPr id="109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8319881" y="53591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6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7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7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8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8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9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9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0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0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1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1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1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100" grpId="0"/>
      <p:bldP spid="100" grpId="1"/>
      <p:bldP spid="101" grpId="0"/>
      <p:bldP spid="101" grpId="1"/>
      <p:bldP spid="106" grpId="0"/>
      <p:bldP spid="106" grpId="1"/>
      <p:bldP spid="108" grpId="0"/>
      <p:bldP spid="108" grpId="1"/>
      <p:bldP spid="109" grpId="0"/>
      <p:bldP spid="10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5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525340" y="1040561"/>
            <a:ext cx="9271532" cy="2878206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375510" y="4313725"/>
            <a:ext cx="3288936" cy="880471"/>
            <a:chOff x="4037538" y="4547895"/>
            <a:chExt cx="328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25718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5073934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 là gì?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297593" y="1169286"/>
            <a:ext cx="988035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Manh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tràng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hay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còn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gọi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10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1493755" y="55443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0" name="!!o4c">
            <a:extLst>
              <a:ext uri="{FF2B5EF4-FFF2-40B4-BE49-F238E27FC236}">
                <a16:creationId xmlns:a16="http://schemas.microsoft.com/office/drawing/2014/main" id="{A6C41A5A-F1F3-479E-886F-F6915960E5FC}"/>
              </a:ext>
            </a:extLst>
          </p:cNvPr>
          <p:cNvSpPr/>
          <p:nvPr/>
        </p:nvSpPr>
        <p:spPr>
          <a:xfrm>
            <a:off x="2650944" y="55443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2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1667392" y="55949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113" name="!!4c">
            <a:extLst>
              <a:ext uri="{FF2B5EF4-FFF2-40B4-BE49-F238E27FC236}">
                <a16:creationId xmlns:a16="http://schemas.microsoft.com/office/drawing/2014/main" id="{6CE2AC29-8488-4255-8CC5-B05EF8ED2BCC}"/>
              </a:ext>
            </a:extLst>
          </p:cNvPr>
          <p:cNvSpPr txBox="1"/>
          <p:nvPr/>
        </p:nvSpPr>
        <p:spPr>
          <a:xfrm>
            <a:off x="2827995" y="55949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102" name="!!o4c">
            <a:extLst>
              <a:ext uri="{FF2B5EF4-FFF2-40B4-BE49-F238E27FC236}">
                <a16:creationId xmlns:a16="http://schemas.microsoft.com/office/drawing/2014/main" id="{A6C41A5A-F1F3-479E-886F-F6915960E5FC}"/>
              </a:ext>
            </a:extLst>
          </p:cNvPr>
          <p:cNvSpPr/>
          <p:nvPr/>
        </p:nvSpPr>
        <p:spPr>
          <a:xfrm>
            <a:off x="3808133" y="55443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c">
            <a:extLst>
              <a:ext uri="{FF2B5EF4-FFF2-40B4-BE49-F238E27FC236}">
                <a16:creationId xmlns:a16="http://schemas.microsoft.com/office/drawing/2014/main" id="{6CE2AC29-8488-4255-8CC5-B05EF8ED2BCC}"/>
              </a:ext>
            </a:extLst>
          </p:cNvPr>
          <p:cNvSpPr txBox="1"/>
          <p:nvPr/>
        </p:nvSpPr>
        <p:spPr>
          <a:xfrm>
            <a:off x="3985184" y="55949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ộ</a:t>
            </a:r>
          </a:p>
        </p:txBody>
      </p:sp>
      <p:sp>
        <p:nvSpPr>
          <p:cNvPr id="96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4992593" y="55443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166230" y="55949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" name="!!o4b">
            <a:extLst>
              <a:ext uri="{FF2B5EF4-FFF2-40B4-BE49-F238E27FC236}">
                <a16:creationId xmlns:a16="http://schemas.microsoft.com/office/drawing/2014/main" id="{632B3B76-C5C0-90A0-BC06-13D05E12C732}"/>
              </a:ext>
            </a:extLst>
          </p:cNvPr>
          <p:cNvSpPr/>
          <p:nvPr/>
        </p:nvSpPr>
        <p:spPr>
          <a:xfrm>
            <a:off x="6160588" y="55443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!!o4c">
            <a:extLst>
              <a:ext uri="{FF2B5EF4-FFF2-40B4-BE49-F238E27FC236}">
                <a16:creationId xmlns:a16="http://schemas.microsoft.com/office/drawing/2014/main" id="{65C63F8B-B9A3-411A-45F7-8AFFDF6C32D5}"/>
              </a:ext>
            </a:extLst>
          </p:cNvPr>
          <p:cNvSpPr/>
          <p:nvPr/>
        </p:nvSpPr>
        <p:spPr>
          <a:xfrm>
            <a:off x="7317777" y="55443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" name="!!4b">
            <a:extLst>
              <a:ext uri="{FF2B5EF4-FFF2-40B4-BE49-F238E27FC236}">
                <a16:creationId xmlns:a16="http://schemas.microsoft.com/office/drawing/2014/main" id="{37F041FE-AC92-F9E2-F3B9-EBFC4B0E47C5}"/>
              </a:ext>
            </a:extLst>
          </p:cNvPr>
          <p:cNvSpPr txBox="1"/>
          <p:nvPr/>
        </p:nvSpPr>
        <p:spPr>
          <a:xfrm>
            <a:off x="6334225" y="55949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5" name="!!4c">
            <a:extLst>
              <a:ext uri="{FF2B5EF4-FFF2-40B4-BE49-F238E27FC236}">
                <a16:creationId xmlns:a16="http://schemas.microsoft.com/office/drawing/2014/main" id="{C9E4F7F4-5BA1-DB1C-89DD-BC6A83233DDF}"/>
              </a:ext>
            </a:extLst>
          </p:cNvPr>
          <p:cNvSpPr txBox="1"/>
          <p:nvPr/>
        </p:nvSpPr>
        <p:spPr>
          <a:xfrm>
            <a:off x="7494828" y="55949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6" name="!!o4c">
            <a:extLst>
              <a:ext uri="{FF2B5EF4-FFF2-40B4-BE49-F238E27FC236}">
                <a16:creationId xmlns:a16="http://schemas.microsoft.com/office/drawing/2014/main" id="{0497FFA1-1D43-1EC8-9BDB-6CE7489EC3B0}"/>
              </a:ext>
            </a:extLst>
          </p:cNvPr>
          <p:cNvSpPr/>
          <p:nvPr/>
        </p:nvSpPr>
        <p:spPr>
          <a:xfrm>
            <a:off x="8474966" y="55443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!!4c">
            <a:extLst>
              <a:ext uri="{FF2B5EF4-FFF2-40B4-BE49-F238E27FC236}">
                <a16:creationId xmlns:a16="http://schemas.microsoft.com/office/drawing/2014/main" id="{79531773-ECE4-E6C5-A3C1-8C091147CD5D}"/>
              </a:ext>
            </a:extLst>
          </p:cNvPr>
          <p:cNvSpPr txBox="1"/>
          <p:nvPr/>
        </p:nvSpPr>
        <p:spPr>
          <a:xfrm>
            <a:off x="8652017" y="55949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ừ</a:t>
            </a:r>
          </a:p>
        </p:txBody>
      </p:sp>
      <p:sp>
        <p:nvSpPr>
          <p:cNvPr id="10" name="!!o4b">
            <a:extLst>
              <a:ext uri="{FF2B5EF4-FFF2-40B4-BE49-F238E27FC236}">
                <a16:creationId xmlns:a16="http://schemas.microsoft.com/office/drawing/2014/main" id="{A0D0E546-6183-913F-F612-9B06E2EB4A7C}"/>
              </a:ext>
            </a:extLst>
          </p:cNvPr>
          <p:cNvSpPr/>
          <p:nvPr/>
        </p:nvSpPr>
        <p:spPr>
          <a:xfrm>
            <a:off x="9659426" y="55443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" name="!!4b">
            <a:extLst>
              <a:ext uri="{FF2B5EF4-FFF2-40B4-BE49-F238E27FC236}">
                <a16:creationId xmlns:a16="http://schemas.microsoft.com/office/drawing/2014/main" id="{2A21C953-9CF5-6A82-A5E1-0091EF88923B}"/>
              </a:ext>
            </a:extLst>
          </p:cNvPr>
          <p:cNvSpPr txBox="1"/>
          <p:nvPr/>
        </p:nvSpPr>
        <p:spPr>
          <a:xfrm>
            <a:off x="9833063" y="559490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pic>
        <p:nvPicPr>
          <p:cNvPr id="1026" name="Picture 2" descr="Giải phẫu ruột già (đại tràng)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70" y="1689348"/>
            <a:ext cx="3810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4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9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10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0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1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1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1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11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1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2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2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2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2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13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3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13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3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4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4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4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4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13" grpId="0"/>
      <p:bldP spid="113" grpId="1"/>
      <p:bldP spid="103" grpId="0"/>
      <p:bldP spid="103" grpId="1"/>
      <p:bldP spid="98" grpId="0"/>
      <p:bldP spid="98" grpId="1"/>
      <p:bldP spid="4" grpId="0"/>
      <p:bldP spid="4" grpId="1"/>
      <p:bldP spid="5" grpId="0"/>
      <p:bldP spid="5" grpId="1"/>
      <p:bldP spid="9" grpId="0"/>
      <p:bldP spid="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662</TotalTime>
  <Words>324</Words>
  <Application>Microsoft Office PowerPoint</Application>
  <PresentationFormat>Widescreen</PresentationFormat>
  <Paragraphs>141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Times New Roman</vt:lpstr>
      <vt:lpstr>A3.Jovis-BebasNeueBold-San</vt:lpstr>
      <vt:lpstr>Arial</vt:lpstr>
      <vt:lpstr>Averta Std ExtraBold</vt:lpstr>
      <vt:lpstr>Mongolian Baiti</vt:lpstr>
      <vt:lpstr>Paytone One</vt:lpstr>
      <vt:lpstr>Calibri</vt:lpstr>
      <vt:lpstr>Quicksand Bold</vt:lpstr>
      <vt:lpstr>A2.Jovis-WorkSansRegular-San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Quốc Hội</dc:creator>
  <cp:lastModifiedBy>Khanhvd</cp:lastModifiedBy>
  <cp:revision>82</cp:revision>
  <dcterms:created xsi:type="dcterms:W3CDTF">2022-04-10T22:53:45Z</dcterms:created>
  <dcterms:modified xsi:type="dcterms:W3CDTF">2023-07-07T10:35:57Z</dcterms:modified>
</cp:coreProperties>
</file>