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4"/>
  </p:notesMasterIdLst>
  <p:sldIdLst>
    <p:sldId id="270" r:id="rId2"/>
    <p:sldId id="271" r:id="rId3"/>
    <p:sldId id="272" r:id="rId4"/>
    <p:sldId id="256" r:id="rId5"/>
    <p:sldId id="265" r:id="rId6"/>
    <p:sldId id="261" r:id="rId7"/>
    <p:sldId id="257" r:id="rId8"/>
    <p:sldId id="269" r:id="rId9"/>
    <p:sldId id="263" r:id="rId10"/>
    <p:sldId id="267" r:id="rId11"/>
    <p:sldId id="266" r:id="rId12"/>
    <p:sldId id="264" r:id="rId13"/>
  </p:sldIdLst>
  <p:sldSz cx="12192000" cy="6858000"/>
  <p:notesSz cx="6858000" cy="9144000"/>
  <p:embeddedFontLst>
    <p:embeddedFont>
      <p:font typeface="Mongolian Baiti" panose="03000500000000000000" pitchFamily="66" charset="0"/>
      <p:regular r:id="rId15"/>
    </p:embeddedFont>
    <p:embeddedFont>
      <p:font typeface="Calibri" panose="020F0502020204030204" pitchFamily="34" charset="0"/>
      <p:regular r:id="rId16"/>
      <p:bold r:id="rId17"/>
      <p:italic r:id="rId18"/>
      <p:boldItalic r:id="rId19"/>
    </p:embeddedFont>
    <p:embeddedFont>
      <p:font typeface="A3.Jovis-BebasNeueBold-San" panose="020B0604020202020204" charset="0"/>
      <p:bold r:id="rId20"/>
    </p:embeddedFont>
    <p:embeddedFont>
      <p:font typeface="Averta Std ExtraBold" panose="00000900000000000000" charset="0"/>
      <p:bold r:id="rId21"/>
      <p:boldItalic r:id="rId22"/>
    </p:embeddedFont>
    <p:embeddedFont>
      <p:font typeface="A2.Jovis-WorkSansRegular-San" panose="020B0604020202020204" charset="0"/>
      <p:regular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261"/>
    <a:srgbClr val="EE4036"/>
    <a:srgbClr val="FAAF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98" autoAdjust="0"/>
    <p:restoredTop sz="93398" autoAdjust="0"/>
  </p:normalViewPr>
  <p:slideViewPr>
    <p:cSldViewPr snapToGrid="0">
      <p:cViewPr varScale="1">
        <p:scale>
          <a:sx n="113" d="100"/>
          <a:sy n="113" d="100"/>
        </p:scale>
        <p:origin x="996" y="108"/>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7/7/2023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C37FF0D-3108-4406-A6C2-4DB64F82457E}" type="slidenum">
              <a:rPr lang="en-US" smtClean="0"/>
              <a:t>4</a:t>
            </a:fld>
            <a:endParaRPr lang="en-US"/>
          </a:p>
        </p:txBody>
      </p:sp>
    </p:spTree>
    <p:extLst>
      <p:ext uri="{BB962C8B-B14F-4D97-AF65-F5344CB8AC3E}">
        <p14:creationId xmlns:p14="http://schemas.microsoft.com/office/powerpoint/2010/main" val="28688497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7/7/2023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7/7/2023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7/7/2023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7/7/2023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7/7/2023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119256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7/7/2023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 id="2147483659" r:id="rId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NULL"/><Relationship Id="rId1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NULL"/><Relationship Id="rId12" Type="http://schemas.openxmlformats.org/officeDocument/2006/relationships/image" Target="../media/image5.png"/><Relationship Id="rId17" Type="http://schemas.openxmlformats.org/officeDocument/2006/relationships/image" Target="NULL"/><Relationship Id="rId2" Type="http://schemas.openxmlformats.org/officeDocument/2006/relationships/audio" Target="../media/audio1.wav"/><Relationship Id="rId16" Type="http://schemas.openxmlformats.org/officeDocument/2006/relationships/image" Target="../media/image7.png"/><Relationship Id="rId1" Type="http://schemas.openxmlformats.org/officeDocument/2006/relationships/slideLayout" Target="../slideLayouts/slideLayout6.xml"/><Relationship Id="rId11" Type="http://schemas.openxmlformats.org/officeDocument/2006/relationships/image" Target="NULL"/><Relationship Id="rId5" Type="http://schemas.openxmlformats.org/officeDocument/2006/relationships/image" Target="../media/image2.png"/><Relationship Id="rId15" Type="http://schemas.openxmlformats.org/officeDocument/2006/relationships/image" Target="NULL"/><Relationship Id="rId10" Type="http://schemas.openxmlformats.org/officeDocument/2006/relationships/image" Target="../media/image4.png"/><Relationship Id="rId19" Type="http://schemas.openxmlformats.org/officeDocument/2006/relationships/image" Target="NULL"/><Relationship Id="rId4" Type="http://schemas.openxmlformats.org/officeDocument/2006/relationships/image" Target="NULL"/><Relationship Id="rId9" Type="http://schemas.openxmlformats.org/officeDocument/2006/relationships/image" Target="NULL"/><Relationship Id="rId1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10.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audio" Target="../media/audio4.wav"/><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 Target="slide4.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pn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10.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audio" Target="../media/audio4.wav"/><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 Target="slide4.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40.png"/><Relationship Id="rId3" Type="http://schemas.openxmlformats.org/officeDocument/2006/relationships/image" Target="../media/image25.png"/><Relationship Id="rId7" Type="http://schemas.openxmlformats.org/officeDocument/2006/relationships/image" Target="../media/image10.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audio" Target="../media/audio4.wav"/><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 Target="slide4.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png"/></Relationships>
</file>

<file path=ppt/slides/_rels/slide2.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image" Target="../media/image9.png"/><Relationship Id="rId7" Type="http://schemas.openxmlformats.org/officeDocument/2006/relationships/image" Target="NULL"/><Relationship Id="rId2" Type="http://schemas.openxmlformats.org/officeDocument/2006/relationships/audio" Target="../media/audio2.wav"/><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NULL"/></Relationships>
</file>

<file path=ppt/slides/_rels/slide3.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image" Target="../media/image17.png"/><Relationship Id="rId18" Type="http://schemas.openxmlformats.org/officeDocument/2006/relationships/image" Target="NULL"/><Relationship Id="rId3" Type="http://schemas.openxmlformats.org/officeDocument/2006/relationships/image" Target="../media/image12.png"/><Relationship Id="rId7" Type="http://schemas.openxmlformats.org/officeDocument/2006/relationships/image" Target="../media/image14.png"/><Relationship Id="rId12" Type="http://schemas.openxmlformats.org/officeDocument/2006/relationships/image" Target="NULL"/><Relationship Id="rId17" Type="http://schemas.openxmlformats.org/officeDocument/2006/relationships/image" Target="../media/image19.png"/><Relationship Id="rId2" Type="http://schemas.openxmlformats.org/officeDocument/2006/relationships/audio" Target="../media/audio3.wav"/><Relationship Id="rId16" Type="http://schemas.openxmlformats.org/officeDocument/2006/relationships/image" Target="NULL"/><Relationship Id="rId1" Type="http://schemas.openxmlformats.org/officeDocument/2006/relationships/slideLayout" Target="../slideLayouts/slideLayout6.xml"/><Relationship Id="rId6" Type="http://schemas.openxmlformats.org/officeDocument/2006/relationships/image" Target="NULL"/><Relationship Id="rId11" Type="http://schemas.openxmlformats.org/officeDocument/2006/relationships/image" Target="../media/image16.png"/><Relationship Id="rId5" Type="http://schemas.openxmlformats.org/officeDocument/2006/relationships/image" Target="../media/image13.png"/><Relationship Id="rId15" Type="http://schemas.openxmlformats.org/officeDocument/2006/relationships/image" Target="../media/image18.png"/><Relationship Id="rId10" Type="http://schemas.openxmlformats.org/officeDocument/2006/relationships/image" Target="NULL"/><Relationship Id="rId19" Type="http://schemas.openxmlformats.org/officeDocument/2006/relationships/audio" Target="NULL"/><Relationship Id="rId4" Type="http://schemas.openxmlformats.org/officeDocument/2006/relationships/image" Target="NULL"/><Relationship Id="rId9" Type="http://schemas.openxmlformats.org/officeDocument/2006/relationships/image" Target="../media/image15.png"/><Relationship Id="rId14" Type="http://schemas.openxmlformats.org/officeDocument/2006/relationships/image" Target="NULL"/></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slide" Target="slide5.xml"/><Relationship Id="rId18" Type="http://schemas.openxmlformats.org/officeDocument/2006/relationships/slide" Target="slide12.xml"/><Relationship Id="rId3" Type="http://schemas.openxmlformats.org/officeDocument/2006/relationships/slideLayout" Target="../slideLayouts/slideLayout1.xml"/><Relationship Id="rId7" Type="http://schemas.openxmlformats.org/officeDocument/2006/relationships/image" Target="../media/image21.png"/><Relationship Id="rId12" Type="http://schemas.openxmlformats.org/officeDocument/2006/relationships/image" Target="NULL"/><Relationship Id="rId17" Type="http://schemas.openxmlformats.org/officeDocument/2006/relationships/slide" Target="slide11.xml"/><Relationship Id="rId2" Type="http://schemas.openxmlformats.org/officeDocument/2006/relationships/audio" Target="../media/media1.mp3"/><Relationship Id="rId16" Type="http://schemas.openxmlformats.org/officeDocument/2006/relationships/slide" Target="slide6.xml"/><Relationship Id="rId1" Type="http://schemas.microsoft.com/office/2007/relationships/media" Target="../media/media1.mp3"/><Relationship Id="rId6" Type="http://schemas.openxmlformats.org/officeDocument/2006/relationships/image" Target="../media/image20.png"/><Relationship Id="rId11" Type="http://schemas.openxmlformats.org/officeDocument/2006/relationships/image" Target="../media/image23.png"/><Relationship Id="rId5" Type="http://schemas.openxmlformats.org/officeDocument/2006/relationships/audio" Target="../media/audio4.wav"/><Relationship Id="rId15" Type="http://schemas.openxmlformats.org/officeDocument/2006/relationships/slide" Target="slide9.xml"/><Relationship Id="rId10" Type="http://schemas.openxmlformats.org/officeDocument/2006/relationships/slide" Target="slide7.xml"/><Relationship Id="rId19" Type="http://schemas.openxmlformats.org/officeDocument/2006/relationships/image" Target="../media/image24.png"/><Relationship Id="rId4" Type="http://schemas.openxmlformats.org/officeDocument/2006/relationships/notesSlide" Target="../notesSlides/notesSlide1.xml"/><Relationship Id="rId9" Type="http://schemas.openxmlformats.org/officeDocument/2006/relationships/image" Target="NULL"/><Relationship Id="rId14" Type="http://schemas.openxmlformats.org/officeDocument/2006/relationships/slide" Target="slide10.xml"/></Relationships>
</file>

<file path=ppt/slides/_rels/slide5.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7.png"/><Relationship Id="rId3" Type="http://schemas.openxmlformats.org/officeDocument/2006/relationships/image" Target="../media/image25.png"/><Relationship Id="rId7" Type="http://schemas.openxmlformats.org/officeDocument/2006/relationships/image" Target="../media/image10.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audio" Target="../media/audio4.wav"/><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 Target="slide4.xml"/><Relationship Id="rId15" Type="http://schemas.openxmlformats.org/officeDocument/2006/relationships/image" Target="../media/image34.png"/><Relationship Id="rId10" Type="http://schemas.openxmlformats.org/officeDocument/2006/relationships/image" Target="../media/image29.png"/><Relationship Id="rId19" Type="http://schemas.microsoft.com/office/2007/relationships/hdphoto" Target="../media/hdphoto1.wdp"/><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pn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8.png"/><Relationship Id="rId3" Type="http://schemas.openxmlformats.org/officeDocument/2006/relationships/image" Target="../media/image25.png"/><Relationship Id="rId7" Type="http://schemas.openxmlformats.org/officeDocument/2006/relationships/image" Target="../media/image10.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audio" Target="../media/audio4.wav"/><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 Target="slide4.xml"/><Relationship Id="rId15" Type="http://schemas.openxmlformats.org/officeDocument/2006/relationships/image" Target="../media/image34.png"/><Relationship Id="rId10" Type="http://schemas.openxmlformats.org/officeDocument/2006/relationships/image" Target="../media/image29.png"/><Relationship Id="rId19" Type="http://schemas.microsoft.com/office/2007/relationships/hdphoto" Target="../media/hdphoto2.wdp"/><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18" Type="http://schemas.openxmlformats.org/officeDocument/2006/relationships/image" Target="../media/image39.jpeg"/><Relationship Id="rId3" Type="http://schemas.openxmlformats.org/officeDocument/2006/relationships/image" Target="../media/image25.png"/><Relationship Id="rId7" Type="http://schemas.openxmlformats.org/officeDocument/2006/relationships/image" Target="../media/image10.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audio" Target="../media/audio4.wav"/><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 Target="slide4.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10.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audio" Target="../media/audio4.wav"/><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 Target="slide4.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png"/><Relationship Id="rId3" Type="http://schemas.openxmlformats.org/officeDocument/2006/relationships/image" Target="../media/image25.png"/><Relationship Id="rId7" Type="http://schemas.openxmlformats.org/officeDocument/2006/relationships/image" Target="../media/image10.svg"/><Relationship Id="rId12" Type="http://schemas.openxmlformats.org/officeDocument/2006/relationships/image" Target="../media/image31.png"/><Relationship Id="rId17" Type="http://schemas.openxmlformats.org/officeDocument/2006/relationships/image" Target="../media/image36.png"/><Relationship Id="rId2" Type="http://schemas.openxmlformats.org/officeDocument/2006/relationships/audio" Target="../media/audio4.wav"/><Relationship Id="rId16" Type="http://schemas.openxmlformats.org/officeDocument/2006/relationships/image" Target="../media/image35.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0.png"/><Relationship Id="rId5" Type="http://schemas.openxmlformats.org/officeDocument/2006/relationships/slide" Target="slide4.xml"/><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8.svg"/><Relationship Id="rId9" Type="http://schemas.openxmlformats.org/officeDocument/2006/relationships/image" Target="../media/image28.png"/><Relationship Id="rId1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720526" y="1"/>
            <a:ext cx="3134483" cy="1481755"/>
          </a:xfrm>
          <a:custGeom>
            <a:avLst/>
            <a:gdLst/>
            <a:ahLst/>
            <a:cxnLst/>
            <a:rect l="l" t="t" r="r" b="b"/>
            <a:pathLst>
              <a:path w="4701724" h="2222633">
                <a:moveTo>
                  <a:pt x="0" y="0"/>
                </a:moveTo>
                <a:lnTo>
                  <a:pt x="4701724" y="0"/>
                </a:lnTo>
                <a:lnTo>
                  <a:pt x="4701724" y="2222633"/>
                </a:lnTo>
                <a:lnTo>
                  <a:pt x="0" y="2222633"/>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4" name="Freeform 4"/>
          <p:cNvSpPr/>
          <p:nvPr/>
        </p:nvSpPr>
        <p:spPr>
          <a:xfrm>
            <a:off x="4504365" y="4451199"/>
            <a:ext cx="2652647" cy="848847"/>
          </a:xfrm>
          <a:custGeom>
            <a:avLst/>
            <a:gdLst/>
            <a:ahLst/>
            <a:cxnLst/>
            <a:rect l="l" t="t" r="r" b="b"/>
            <a:pathLst>
              <a:path w="3978971" h="1273271">
                <a:moveTo>
                  <a:pt x="0" y="0"/>
                </a:moveTo>
                <a:lnTo>
                  <a:pt x="3978972" y="0"/>
                </a:lnTo>
                <a:lnTo>
                  <a:pt x="3978972" y="1273271"/>
                </a:lnTo>
                <a:lnTo>
                  <a:pt x="0" y="1273271"/>
                </a:lnTo>
                <a:lnTo>
                  <a:pt x="0" y="0"/>
                </a:lnTo>
                <a:close/>
              </a:path>
            </a:pathLst>
          </a:custGeom>
          <a:blipFill>
            <a:blip r:embed="rId5">
              <a:extLst>
                <a:ext uri="{96DAC541-7B7A-43D3-8B79-37D633B846F1}">
                  <asvg:svgBlip xmlns="" xmlns:asvg="http://schemas.microsoft.com/office/drawing/2016/SVG/main" r:embed="rId7"/>
                </a:ext>
              </a:extLst>
            </a:blip>
            <a:stretch>
              <a:fillRect/>
            </a:stretch>
          </a:blipFill>
        </p:spPr>
      </p:sp>
      <p:sp>
        <p:nvSpPr>
          <p:cNvPr id="5" name="Freeform 5"/>
          <p:cNvSpPr/>
          <p:nvPr/>
        </p:nvSpPr>
        <p:spPr>
          <a:xfrm rot="4423086">
            <a:off x="-154148" y="-3313755"/>
            <a:ext cx="3549114" cy="5238519"/>
          </a:xfrm>
          <a:custGeom>
            <a:avLst/>
            <a:gdLst/>
            <a:ahLst/>
            <a:cxnLst/>
            <a:rect l="l" t="t" r="r" b="b"/>
            <a:pathLst>
              <a:path w="5323671" h="7857779">
                <a:moveTo>
                  <a:pt x="0" y="0"/>
                </a:moveTo>
                <a:lnTo>
                  <a:pt x="5323671" y="0"/>
                </a:lnTo>
                <a:lnTo>
                  <a:pt x="5323671" y="7857780"/>
                </a:lnTo>
                <a:lnTo>
                  <a:pt x="0" y="7857780"/>
                </a:lnTo>
                <a:lnTo>
                  <a:pt x="0" y="0"/>
                </a:lnTo>
                <a:close/>
              </a:path>
            </a:pathLst>
          </a:custGeom>
          <a:blipFill>
            <a:blip r:embed="rId8">
              <a:extLst>
                <a:ext uri="{96DAC541-7B7A-43D3-8B79-37D633B846F1}">
                  <asvg:svgBlip xmlns="" xmlns:asvg="http://schemas.microsoft.com/office/drawing/2016/SVG/main" r:embed="rId9"/>
                </a:ext>
              </a:extLst>
            </a:blip>
            <a:stretch>
              <a:fillRect/>
            </a:stretch>
          </a:blipFill>
        </p:spPr>
      </p:sp>
      <p:sp>
        <p:nvSpPr>
          <p:cNvPr id="6" name="Freeform 6"/>
          <p:cNvSpPr/>
          <p:nvPr/>
        </p:nvSpPr>
        <p:spPr>
          <a:xfrm>
            <a:off x="9416271" y="5300046"/>
            <a:ext cx="3742993" cy="2753969"/>
          </a:xfrm>
          <a:custGeom>
            <a:avLst/>
            <a:gdLst/>
            <a:ahLst/>
            <a:cxnLst/>
            <a:rect l="l" t="t" r="r" b="b"/>
            <a:pathLst>
              <a:path w="5614490" h="4130953">
                <a:moveTo>
                  <a:pt x="0" y="0"/>
                </a:moveTo>
                <a:lnTo>
                  <a:pt x="5614490" y="0"/>
                </a:lnTo>
                <a:lnTo>
                  <a:pt x="5614490" y="4130953"/>
                </a:lnTo>
                <a:lnTo>
                  <a:pt x="0" y="4130953"/>
                </a:lnTo>
                <a:lnTo>
                  <a:pt x="0" y="0"/>
                </a:lnTo>
                <a:close/>
              </a:path>
            </a:pathLst>
          </a:custGeom>
          <a:blipFill>
            <a:blip r:embed="rId10">
              <a:extLst>
                <a:ext uri="{96DAC541-7B7A-43D3-8B79-37D633B846F1}">
                  <asvg:svgBlip xmlns="" xmlns:asvg="http://schemas.microsoft.com/office/drawing/2016/SVG/main" r:embed="rId11"/>
                </a:ext>
              </a:extLst>
            </a:blip>
            <a:stretch>
              <a:fillRect/>
            </a:stretch>
          </a:blipFill>
        </p:spPr>
      </p:sp>
      <p:sp>
        <p:nvSpPr>
          <p:cNvPr id="7" name="Freeform 7"/>
          <p:cNvSpPr/>
          <p:nvPr/>
        </p:nvSpPr>
        <p:spPr>
          <a:xfrm rot="-8897882">
            <a:off x="10454632" y="5091167"/>
            <a:ext cx="2103137" cy="1527403"/>
          </a:xfrm>
          <a:custGeom>
            <a:avLst/>
            <a:gdLst/>
            <a:ahLst/>
            <a:cxnLst/>
            <a:rect l="l" t="t" r="r" b="b"/>
            <a:pathLst>
              <a:path w="3154705" h="2291105">
                <a:moveTo>
                  <a:pt x="0" y="0"/>
                </a:moveTo>
                <a:lnTo>
                  <a:pt x="3154706" y="0"/>
                </a:lnTo>
                <a:lnTo>
                  <a:pt x="3154706" y="2291105"/>
                </a:lnTo>
                <a:lnTo>
                  <a:pt x="0" y="2291105"/>
                </a:lnTo>
                <a:lnTo>
                  <a:pt x="0" y="0"/>
                </a:lnTo>
                <a:close/>
              </a:path>
            </a:pathLst>
          </a:custGeom>
          <a:blipFill>
            <a:blip r:embed="rId12">
              <a:extLst>
                <a:ext uri="{96DAC541-7B7A-43D3-8B79-37D633B846F1}">
                  <asvg:svgBlip xmlns="" xmlns:asvg="http://schemas.microsoft.com/office/drawing/2016/SVG/main" r:embed="rId13"/>
                </a:ext>
              </a:extLst>
            </a:blip>
            <a:stretch>
              <a:fillRect/>
            </a:stretch>
          </a:blipFill>
        </p:spPr>
      </p:sp>
      <p:sp>
        <p:nvSpPr>
          <p:cNvPr id="8" name="Freeform 8"/>
          <p:cNvSpPr/>
          <p:nvPr/>
        </p:nvSpPr>
        <p:spPr>
          <a:xfrm>
            <a:off x="-1126012" y="4577961"/>
            <a:ext cx="3454531" cy="3404283"/>
          </a:xfrm>
          <a:custGeom>
            <a:avLst/>
            <a:gdLst/>
            <a:ahLst/>
            <a:cxnLst/>
            <a:rect l="l" t="t" r="r" b="b"/>
            <a:pathLst>
              <a:path w="5181796" h="5106425">
                <a:moveTo>
                  <a:pt x="0" y="0"/>
                </a:moveTo>
                <a:lnTo>
                  <a:pt x="5181796" y="0"/>
                </a:lnTo>
                <a:lnTo>
                  <a:pt x="5181796" y="5106424"/>
                </a:lnTo>
                <a:lnTo>
                  <a:pt x="0" y="5106424"/>
                </a:lnTo>
                <a:lnTo>
                  <a:pt x="0" y="0"/>
                </a:lnTo>
                <a:close/>
              </a:path>
            </a:pathLst>
          </a:custGeom>
          <a:blipFill>
            <a:blip r:embed="rId14">
              <a:extLst>
                <a:ext uri="{96DAC541-7B7A-43D3-8B79-37D633B846F1}">
                  <asvg:svgBlip xmlns="" xmlns:asvg="http://schemas.microsoft.com/office/drawing/2016/SVG/main" r:embed="rId15"/>
                </a:ext>
              </a:extLst>
            </a:blip>
            <a:stretch>
              <a:fillRect/>
            </a:stretch>
          </a:blipFill>
        </p:spPr>
      </p:sp>
      <p:sp>
        <p:nvSpPr>
          <p:cNvPr id="9" name="TextBox 9"/>
          <p:cNvSpPr txBox="1"/>
          <p:nvPr/>
        </p:nvSpPr>
        <p:spPr>
          <a:xfrm>
            <a:off x="1240565" y="1248028"/>
            <a:ext cx="9456680" cy="1846659"/>
          </a:xfrm>
          <a:prstGeom prst="rect">
            <a:avLst/>
          </a:prstGeom>
        </p:spPr>
        <p:txBody>
          <a:bodyPr spcFirstLastPara="1" wrap="square" lIns="0" tIns="0" rIns="0" bIns="0" numCol="1" rtlCol="0" anchor="t">
            <a:spAutoFit/>
          </a:bodyPr>
          <a:lstStyle/>
          <a:p>
            <a:pPr algn="ctr">
              <a:buClr>
                <a:srgbClr val="000000"/>
              </a:buClr>
              <a:buSzPts val="2400"/>
            </a:pPr>
            <a:r>
              <a:rPr lang="en-US" sz="6000" dirty="0" smtClean="0">
                <a:solidFill>
                  <a:srgbClr val="C00000"/>
                </a:solidFill>
                <a:effectLst>
                  <a:outerShdw blurRad="38100" dist="38100" dir="2700000" algn="tl">
                    <a:srgbClr val="000000">
                      <a:alpha val="43137"/>
                    </a:srgbClr>
                  </a:outerShdw>
                </a:effectLst>
                <a:latin typeface="Averta Std ExtraBold" panose="00000900000000000000" charset="0"/>
                <a:sym typeface="Times New Roman"/>
              </a:rPr>
              <a:t>CÂN BẰNG TỰ NHIÊN VÀ BẢO VỆ MÔI TRƯỜNG</a:t>
            </a:r>
            <a:endParaRPr lang="en-US" sz="6000" dirty="0" smtClean="0">
              <a:solidFill>
                <a:srgbClr val="C00000"/>
              </a:solidFill>
              <a:effectLst>
                <a:outerShdw blurRad="38100" dist="38100" dir="2700000" algn="tl">
                  <a:srgbClr val="000000">
                    <a:alpha val="43137"/>
                  </a:srgbClr>
                </a:outerShdw>
              </a:effectLst>
              <a:latin typeface="Averta Std ExtraBold" panose="00000900000000000000" charset="0"/>
              <a:sym typeface="Times New Roman"/>
            </a:endParaRPr>
          </a:p>
        </p:txBody>
      </p:sp>
      <p:grpSp>
        <p:nvGrpSpPr>
          <p:cNvPr id="12" name="Group 11"/>
          <p:cNvGrpSpPr/>
          <p:nvPr/>
        </p:nvGrpSpPr>
        <p:grpSpPr>
          <a:xfrm>
            <a:off x="3122456" y="3278640"/>
            <a:ext cx="5692898" cy="934726"/>
            <a:chOff x="3638090" y="3124200"/>
            <a:chExt cx="4915818" cy="640723"/>
          </a:xfrm>
        </p:grpSpPr>
        <p:sp>
          <p:nvSpPr>
            <p:cNvPr id="3" name="Freeform 3"/>
            <p:cNvSpPr/>
            <p:nvPr/>
          </p:nvSpPr>
          <p:spPr>
            <a:xfrm>
              <a:off x="3638090" y="3124200"/>
              <a:ext cx="4915818" cy="640723"/>
            </a:xfrm>
            <a:custGeom>
              <a:avLst/>
              <a:gdLst/>
              <a:ahLst/>
              <a:cxnLst/>
              <a:rect l="l" t="t" r="r" b="b"/>
              <a:pathLst>
                <a:path w="8431059" h="950410">
                  <a:moveTo>
                    <a:pt x="0" y="0"/>
                  </a:moveTo>
                  <a:lnTo>
                    <a:pt x="8431060" y="0"/>
                  </a:lnTo>
                  <a:lnTo>
                    <a:pt x="8431060" y="950410"/>
                  </a:lnTo>
                  <a:lnTo>
                    <a:pt x="0" y="950410"/>
                  </a:lnTo>
                  <a:lnTo>
                    <a:pt x="0" y="0"/>
                  </a:lnTo>
                  <a:close/>
                </a:path>
              </a:pathLst>
            </a:custGeom>
            <a:blipFill>
              <a:blip r:embed="rId16">
                <a:extLst>
                  <a:ext uri="{96DAC541-7B7A-43D3-8B79-37D633B846F1}">
                    <asvg:svgBlip xmlns="" xmlns:asvg="http://schemas.microsoft.com/office/drawing/2016/SVG/main" r:embed="rId17"/>
                  </a:ext>
                </a:extLst>
              </a:blip>
              <a:stretch>
                <a:fillRect/>
              </a:stretch>
            </a:blipFill>
          </p:spPr>
        </p:sp>
        <p:sp>
          <p:nvSpPr>
            <p:cNvPr id="10" name="TextBox 10"/>
            <p:cNvSpPr txBox="1"/>
            <p:nvPr/>
          </p:nvSpPr>
          <p:spPr>
            <a:xfrm>
              <a:off x="3638090" y="3336749"/>
              <a:ext cx="4915818" cy="351617"/>
            </a:xfrm>
            <a:prstGeom prst="rect">
              <a:avLst/>
            </a:prstGeom>
          </p:spPr>
          <p:txBody>
            <a:bodyPr lIns="0" tIns="0" rIns="0" bIns="0" rtlCol="0" anchor="t">
              <a:spAutoFit/>
            </a:bodyPr>
            <a:lstStyle/>
            <a:p>
              <a:pPr algn="ctr">
                <a:lnSpc>
                  <a:spcPts val="4013"/>
                </a:lnSpc>
              </a:pPr>
              <a:r>
                <a:rPr lang="en-US" sz="4400" b="1" dirty="0">
                  <a:solidFill>
                    <a:srgbClr val="26226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GIẢI MÃ Ô CHỮ</a:t>
              </a:r>
            </a:p>
          </p:txBody>
        </p:sp>
      </p:grpSp>
      <p:sp>
        <p:nvSpPr>
          <p:cNvPr id="11" name="Freeform 11"/>
          <p:cNvSpPr/>
          <p:nvPr/>
        </p:nvSpPr>
        <p:spPr>
          <a:xfrm rot="4423086">
            <a:off x="-281925" y="-3520634"/>
            <a:ext cx="3549114" cy="5238519"/>
          </a:xfrm>
          <a:custGeom>
            <a:avLst/>
            <a:gdLst/>
            <a:ahLst/>
            <a:cxnLst/>
            <a:rect l="l" t="t" r="r" b="b"/>
            <a:pathLst>
              <a:path w="5323671" h="7857779">
                <a:moveTo>
                  <a:pt x="0" y="0"/>
                </a:moveTo>
                <a:lnTo>
                  <a:pt x="5323671" y="0"/>
                </a:lnTo>
                <a:lnTo>
                  <a:pt x="5323671" y="7857779"/>
                </a:lnTo>
                <a:lnTo>
                  <a:pt x="0" y="7857779"/>
                </a:lnTo>
                <a:lnTo>
                  <a:pt x="0" y="0"/>
                </a:lnTo>
                <a:close/>
              </a:path>
            </a:pathLst>
          </a:custGeom>
          <a:blipFill>
            <a:blip r:embed="rId18">
              <a:extLst>
                <a:ext uri="{96DAC541-7B7A-43D3-8B79-37D633B846F1}">
                  <asvg:svgBlip xmlns="" xmlns:asvg="http://schemas.microsoft.com/office/drawing/2016/SVG/main" r:embed="rId19"/>
                </a:ext>
              </a:extLst>
            </a:blip>
            <a:stretch>
              <a:fillRect/>
            </a:stretch>
          </a:blipFill>
        </p:spPr>
      </p:sp>
      <p:sp>
        <p:nvSpPr>
          <p:cNvPr id="13" name="TextBox 9"/>
          <p:cNvSpPr txBox="1"/>
          <p:nvPr/>
        </p:nvSpPr>
        <p:spPr>
          <a:xfrm>
            <a:off x="-1295495" y="-1988419"/>
            <a:ext cx="14528800" cy="3308598"/>
          </a:xfrm>
          <a:prstGeom prst="rect">
            <a:avLst/>
          </a:prstGeom>
        </p:spPr>
        <p:txBody>
          <a:bodyPr spcFirstLastPara="1" wrap="square" lIns="0" tIns="0" rIns="0" bIns="0" numCol="1" rtlCol="0" anchor="t">
            <a:spAutoFit/>
          </a:bodyPr>
          <a:lstStyle/>
          <a:p>
            <a:pPr algn="ctr">
              <a:lnSpc>
                <a:spcPts val="8587"/>
              </a:lnSpc>
            </a:pPr>
            <a:endParaRPr lang="en-US" sz="36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endParaRPr lang="en-US" sz="3600" dirty="0">
              <a:solidFill>
                <a:schemeClr val="tx1">
                  <a:lumMod val="50000"/>
                </a:schemeClr>
              </a:solidFill>
              <a:effectLst>
                <a:outerShdw blurRad="38100" dist="38100" dir="2700000" algn="tl">
                  <a:srgbClr val="000000">
                    <a:alpha val="43137"/>
                  </a:srgbClr>
                </a:outerShdw>
              </a:effectLst>
              <a:latin typeface="Paytone One"/>
            </a:endParaRPr>
          </a:p>
          <a:p>
            <a:pPr algn="ctr">
              <a:lnSpc>
                <a:spcPts val="8587"/>
              </a:lnSpc>
            </a:pPr>
            <a:r>
              <a:rPr lang="en-US" sz="3600" dirty="0" smtClean="0">
                <a:solidFill>
                  <a:srgbClr val="C00000"/>
                </a:solidFill>
                <a:effectLst>
                  <a:outerShdw blurRad="38100" dist="38100" dir="2700000" algn="tl">
                    <a:srgbClr val="000000">
                      <a:alpha val="43137"/>
                    </a:srgbClr>
                  </a:outerShdw>
                </a:effectLst>
                <a:latin typeface="Averta Std ExtraBold" panose="00000900000000000000" charset="0"/>
              </a:rPr>
              <a:t>KHTN8</a:t>
            </a:r>
            <a:endParaRPr lang="en-US" sz="3600" dirty="0">
              <a:solidFill>
                <a:srgbClr val="C00000"/>
              </a:solidFill>
              <a:effectLst>
                <a:outerShdw blurRad="38100" dist="38100" dir="2700000" algn="tl">
                  <a:srgbClr val="000000">
                    <a:alpha val="43137"/>
                  </a:srgbClr>
                </a:outerShdw>
              </a:effectLst>
              <a:latin typeface="Averta Std ExtraBold" panose="00000900000000000000" charset="0"/>
            </a:endParaRPr>
          </a:p>
        </p:txBody>
      </p:sp>
    </p:spTree>
    <p:extLst>
      <p:ext uri="{BB962C8B-B14F-4D97-AF65-F5344CB8AC3E}">
        <p14:creationId xmlns:p14="http://schemas.microsoft.com/office/powerpoint/2010/main" val="126854978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45" presetClass="entr" presetSubtype="0" fill="hold"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500"/>
                                        <p:tgtEl>
                                          <p:spTgt spid="12"/>
                                        </p:tgtEl>
                                      </p:cBhvr>
                                    </p:animEffect>
                                    <p:anim calcmode="lin" valueType="num">
                                      <p:cBhvr>
                                        <p:cTn id="11" dur="1500" fill="hold"/>
                                        <p:tgtEl>
                                          <p:spTgt spid="12"/>
                                        </p:tgtEl>
                                        <p:attrNameLst>
                                          <p:attrName>ppt_w</p:attrName>
                                        </p:attrNameLst>
                                      </p:cBhvr>
                                      <p:tavLst>
                                        <p:tav tm="0" fmla="#ppt_w*sin(2.5*pi*$)">
                                          <p:val>
                                            <p:fltVal val="0"/>
                                          </p:val>
                                        </p:tav>
                                        <p:tav tm="100000">
                                          <p:val>
                                            <p:fltVal val="1"/>
                                          </p:val>
                                        </p:tav>
                                      </p:tavLst>
                                    </p:anim>
                                    <p:anim calcmode="lin" valueType="num">
                                      <p:cBhvr>
                                        <p:cTn id="12" dur="1500" fill="hold"/>
                                        <p:tgtEl>
                                          <p:spTgt spid="12"/>
                                        </p:tgtEl>
                                        <p:attrNameLst>
                                          <p:attrName>ppt_h</p:attrName>
                                        </p:attrNameLst>
                                      </p:cBhvr>
                                      <p:tavLst>
                                        <p:tav tm="0">
                                          <p:val>
                                            <p:strVal val="#ppt_h"/>
                                          </p:val>
                                        </p:tav>
                                        <p:tav tm="100000">
                                          <p:val>
                                            <p:strVal val="#ppt_h"/>
                                          </p:val>
                                        </p:tav>
                                      </p:tavLst>
                                    </p:anim>
                                  </p:childTnLst>
                                </p:cTn>
                              </p:par>
                            </p:childTnLst>
                          </p:cTn>
                        </p:par>
                        <p:par>
                          <p:cTn id="13" fill="hold">
                            <p:stCondLst>
                              <p:cond delay="2000"/>
                            </p:stCondLst>
                            <p:childTnLst>
                              <p:par>
                                <p:cTn id="14" presetID="16" presetClass="entr" presetSubtype="37" fill="hold" grpId="0" nodeType="afterEffect">
                                  <p:stCondLst>
                                    <p:cond delay="500"/>
                                  </p:stCondLst>
                                  <p:childTnLst>
                                    <p:set>
                                      <p:cBhvr>
                                        <p:cTn id="15" dur="1" fill="hold">
                                          <p:stCondLst>
                                            <p:cond delay="0"/>
                                          </p:stCondLst>
                                        </p:cTn>
                                        <p:tgtEl>
                                          <p:spTgt spid="9"/>
                                        </p:tgtEl>
                                        <p:attrNameLst>
                                          <p:attrName>style.visibility</p:attrName>
                                        </p:attrNameLst>
                                      </p:cBhvr>
                                      <p:to>
                                        <p:strVal val="visible"/>
                                      </p:to>
                                    </p:set>
                                    <p:animEffect transition="in" filter="barn(outVertical)">
                                      <p:cBhvr>
                                        <p:cTn id="16" dur="500"/>
                                        <p:tgtEl>
                                          <p:spTgt spid="9"/>
                                        </p:tgtEl>
                                      </p:cBhvr>
                                    </p:animEffect>
                                  </p:childTnLst>
                                  <p:subTnLst>
                                    <p:audio>
                                      <p:cMediaNode vol="26000">
                                        <p:cTn display="0" masterRel="sameClick">
                                          <p:stCondLst>
                                            <p:cond evt="begin" delay="0">
                                              <p:tn val="14"/>
                                            </p:cond>
                                          </p:stCondLst>
                                          <p:endCondLst>
                                            <p:cond evt="onStopAudio" delay="0">
                                              <p:tgtEl>
                                                <p:sldTgt/>
                                              </p:tgtEl>
                                            </p:cond>
                                          </p:endCondLst>
                                        </p:cTn>
                                        <p:tgtEl>
                                          <p:sndTgt r:embed="rId2" name="cashreg.wav"/>
                                        </p:tgtEl>
                                      </p:cMediaNode>
                                    </p:audio>
                                  </p:subTnLst>
                                </p:cTn>
                              </p:par>
                            </p:childTnLst>
                          </p:cTn>
                        </p:par>
                        <p:par>
                          <p:cTn id="17" fill="hold">
                            <p:stCondLst>
                              <p:cond delay="3000"/>
                            </p:stCondLst>
                            <p:childTnLst>
                              <p:par>
                                <p:cTn id="18" presetID="10" presetClass="entr" presetSubtype="0" fill="hold" nodeType="afterEffect">
                                  <p:stCondLst>
                                    <p:cond delay="25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hỏi</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6</a:t>
              </a:r>
              <a:endPar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528358" y="343470"/>
              <a:ext cx="424964" cy="337856"/>
            </a:xfrm>
            <a:prstGeom prst="rect">
              <a:avLst/>
            </a:prstGeom>
          </p:spPr>
        </p:pic>
      </p:gr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0"/>
          <a:stretch>
            <a:fillRect/>
          </a:stretch>
        </p:blipFill>
        <p:spPr>
          <a:xfrm>
            <a:off x="3883013" y="-504088"/>
            <a:ext cx="360000" cy="218075"/>
          </a:xfrm>
          <a:prstGeom prst="rect">
            <a:avLst/>
          </a:prstGeom>
        </p:spPr>
      </p:pic>
      <p:sp>
        <p:nvSpPr>
          <p:cNvPr id="100" name="Rectangle: Rounded Corners 28">
            <a:extLst>
              <a:ext uri="{FF2B5EF4-FFF2-40B4-BE49-F238E27FC236}">
                <a16:creationId xmlns:a16="http://schemas.microsoft.com/office/drawing/2014/main" id="{79081DE3-25B1-4AC5-88E2-CA1A582D540E}"/>
              </a:ext>
            </a:extLst>
          </p:cNvPr>
          <p:cNvSpPr/>
          <p:nvPr/>
        </p:nvSpPr>
        <p:spPr>
          <a:xfrm>
            <a:off x="1972539" y="1054286"/>
            <a:ext cx="8520355" cy="2916334"/>
          </a:xfrm>
          <a:prstGeom prst="roundRect">
            <a:avLst>
              <a:gd name="adj" fmla="val 11048"/>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3858ED7-2267-4CC5-88D9-750AC4B510B7}"/>
              </a:ext>
            </a:extLst>
          </p:cNvPr>
          <p:cNvGrpSpPr/>
          <p:nvPr/>
        </p:nvGrpSpPr>
        <p:grpSpPr>
          <a:xfrm>
            <a:off x="4514822" y="4297528"/>
            <a:ext cx="3288936" cy="880471"/>
            <a:chOff x="4037538" y="4547895"/>
            <a:chExt cx="3288936" cy="880471"/>
          </a:xfrm>
        </p:grpSpPr>
        <p:sp>
          <p:nvSpPr>
            <p:cNvPr id="104"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algn="ctr"/>
              <a:r>
                <a:rPr lang="en-US" sz="2700" b="0" i="0">
                  <a:solidFill>
                    <a:srgbClr val="EE4036"/>
                  </a:solidFill>
                  <a:effectLst/>
                  <a:latin typeface="Averta Std ExtraBold" panose="00000900000000000000" pitchFamily="50" charset="0"/>
                </a:rPr>
                <a:t>Đây là gì?</a:t>
              </a:r>
            </a:p>
          </p:txBody>
        </p:sp>
        <p:grpSp>
          <p:nvGrpSpPr>
            <p:cNvPr id="106"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7"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8" name="Group 107">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9"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10"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11" name="!!o4b">
            <a:extLst>
              <a:ext uri="{FF2B5EF4-FFF2-40B4-BE49-F238E27FC236}">
                <a16:creationId xmlns:a16="http://schemas.microsoft.com/office/drawing/2014/main" id="{6F40FFA8-451A-4BC0-BD18-CD55C51FC9A2}"/>
              </a:ext>
            </a:extLst>
          </p:cNvPr>
          <p:cNvSpPr/>
          <p:nvPr/>
        </p:nvSpPr>
        <p:spPr>
          <a:xfrm>
            <a:off x="6999052" y="550638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2" name="!!o4a">
            <a:extLst>
              <a:ext uri="{FF2B5EF4-FFF2-40B4-BE49-F238E27FC236}">
                <a16:creationId xmlns:a16="http://schemas.microsoft.com/office/drawing/2014/main" id="{03CD02AD-A0B0-4461-82E4-ADE45F3505A9}"/>
              </a:ext>
            </a:extLst>
          </p:cNvPr>
          <p:cNvSpPr/>
          <p:nvPr/>
        </p:nvSpPr>
        <p:spPr>
          <a:xfrm>
            <a:off x="5873386" y="551113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3" name="!!4a">
            <a:extLst>
              <a:ext uri="{FF2B5EF4-FFF2-40B4-BE49-F238E27FC236}">
                <a16:creationId xmlns:a16="http://schemas.microsoft.com/office/drawing/2014/main" id="{7D7392F9-B328-40CF-A436-C3974F476E3C}"/>
              </a:ext>
            </a:extLst>
          </p:cNvPr>
          <p:cNvSpPr txBox="1"/>
          <p:nvPr/>
        </p:nvSpPr>
        <p:spPr>
          <a:xfrm>
            <a:off x="6048730" y="5561667"/>
            <a:ext cx="69216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T</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4" name="!!4b">
            <a:extLst>
              <a:ext uri="{FF2B5EF4-FFF2-40B4-BE49-F238E27FC236}">
                <a16:creationId xmlns:a16="http://schemas.microsoft.com/office/drawing/2014/main" id="{FF091EC5-DEE3-4725-BA96-0C98047169DD}"/>
              </a:ext>
            </a:extLst>
          </p:cNvPr>
          <p:cNvSpPr txBox="1"/>
          <p:nvPr/>
        </p:nvSpPr>
        <p:spPr>
          <a:xfrm>
            <a:off x="7197333" y="5556914"/>
            <a:ext cx="692164" cy="923330"/>
          </a:xfrm>
          <a:prstGeom prst="rect">
            <a:avLst/>
          </a:prstGeom>
          <a:noFill/>
        </p:spPr>
        <p:txBody>
          <a:bodyPr wrap="square" rtlCol="0">
            <a:spAutoFit/>
          </a:bodyPr>
          <a:lstStyle/>
          <a:p>
            <a:pPr algn="ctr"/>
            <a:r>
              <a:rPr lang="en-US" sz="5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5" name="!!o4a">
            <a:extLst>
              <a:ext uri="{FF2B5EF4-FFF2-40B4-BE49-F238E27FC236}">
                <a16:creationId xmlns:a16="http://schemas.microsoft.com/office/drawing/2014/main" id="{03CD02AD-A0B0-4461-82E4-ADE45F3505A9}"/>
              </a:ext>
            </a:extLst>
          </p:cNvPr>
          <p:cNvSpPr/>
          <p:nvPr/>
        </p:nvSpPr>
        <p:spPr>
          <a:xfrm>
            <a:off x="4756629" y="551113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4a">
            <a:extLst>
              <a:ext uri="{FF2B5EF4-FFF2-40B4-BE49-F238E27FC236}">
                <a16:creationId xmlns:a16="http://schemas.microsoft.com/office/drawing/2014/main" id="{7D7392F9-B328-40CF-A436-C3974F476E3C}"/>
              </a:ext>
            </a:extLst>
          </p:cNvPr>
          <p:cNvSpPr txBox="1"/>
          <p:nvPr/>
        </p:nvSpPr>
        <p:spPr>
          <a:xfrm>
            <a:off x="4949169" y="5573819"/>
            <a:ext cx="69216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t</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8" name="Rectangle 5"/>
          <p:cNvSpPr>
            <a:spLocks noChangeArrowheads="1"/>
          </p:cNvSpPr>
          <p:nvPr/>
        </p:nvSpPr>
        <p:spPr bwMode="auto">
          <a:xfrm>
            <a:off x="2059729" y="1513057"/>
            <a:ext cx="8418826"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buClr>
                <a:srgbClr val="000000"/>
              </a:buClr>
              <a:buSzPts val="1700"/>
            </a:pPr>
            <a:r>
              <a:rPr lang="vi-VN" sz="3200" dirty="0">
                <a:solidFill>
                  <a:srgbClr val="EE4036"/>
                </a:solidFill>
                <a:latin typeface="Averta Std ExtraBold" panose="00000900000000000000" pitchFamily="50" charset="0"/>
                <a:sym typeface="Times New Roman"/>
              </a:rPr>
              <a:t>Là một vườn quốc gia của Việt Nam, được danh hiệu Khu Dự trữ sinh quyển thế giới mà tổ chức UNESCO công nhận vào năm 2001. Vườn quốc gia đó có tên là gì?</a:t>
            </a:r>
            <a:endParaRPr lang="vi-VN" sz="3200" dirty="0">
              <a:solidFill>
                <a:srgbClr val="EE4036"/>
              </a:solidFill>
              <a:latin typeface="Averta Std ExtraBold" panose="00000900000000000000" pitchFamily="50" charset="0"/>
              <a:sym typeface="Arial"/>
            </a:endParaRPr>
          </a:p>
        </p:txBody>
      </p:sp>
      <p:sp>
        <p:nvSpPr>
          <p:cNvPr id="119" name="!!o4a">
            <a:extLst>
              <a:ext uri="{FF2B5EF4-FFF2-40B4-BE49-F238E27FC236}">
                <a16:creationId xmlns:a16="http://schemas.microsoft.com/office/drawing/2014/main" id="{03CD02AD-A0B0-4461-82E4-ADE45F3505A9}"/>
              </a:ext>
            </a:extLst>
          </p:cNvPr>
          <p:cNvSpPr/>
          <p:nvPr/>
        </p:nvSpPr>
        <p:spPr>
          <a:xfrm>
            <a:off x="9292329" y="550638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20" name="!!4a">
            <a:extLst>
              <a:ext uri="{FF2B5EF4-FFF2-40B4-BE49-F238E27FC236}">
                <a16:creationId xmlns:a16="http://schemas.microsoft.com/office/drawing/2014/main" id="{7D7392F9-B328-40CF-A436-C3974F476E3C}"/>
              </a:ext>
            </a:extLst>
          </p:cNvPr>
          <p:cNvSpPr txBox="1"/>
          <p:nvPr/>
        </p:nvSpPr>
        <p:spPr>
          <a:xfrm>
            <a:off x="9458440" y="5571263"/>
            <a:ext cx="69216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21" name="!!o4a">
            <a:extLst>
              <a:ext uri="{FF2B5EF4-FFF2-40B4-BE49-F238E27FC236}">
                <a16:creationId xmlns:a16="http://schemas.microsoft.com/office/drawing/2014/main" id="{03CD02AD-A0B0-4461-82E4-ADE45F3505A9}"/>
              </a:ext>
            </a:extLst>
          </p:cNvPr>
          <p:cNvSpPr/>
          <p:nvPr/>
        </p:nvSpPr>
        <p:spPr>
          <a:xfrm>
            <a:off x="8149002" y="550638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22" name="!!4a">
            <a:extLst>
              <a:ext uri="{FF2B5EF4-FFF2-40B4-BE49-F238E27FC236}">
                <a16:creationId xmlns:a16="http://schemas.microsoft.com/office/drawing/2014/main" id="{7D7392F9-B328-40CF-A436-C3974F476E3C}"/>
              </a:ext>
            </a:extLst>
          </p:cNvPr>
          <p:cNvSpPr txBox="1"/>
          <p:nvPr/>
        </p:nvSpPr>
        <p:spPr>
          <a:xfrm>
            <a:off x="8342712" y="5573819"/>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ê</a:t>
            </a:r>
          </a:p>
        </p:txBody>
      </p:sp>
      <p:sp>
        <p:nvSpPr>
          <p:cNvPr id="68" name="!!o4a">
            <a:extLst>
              <a:ext uri="{FF2B5EF4-FFF2-40B4-BE49-F238E27FC236}">
                <a16:creationId xmlns:a16="http://schemas.microsoft.com/office/drawing/2014/main" id="{03CD02AD-A0B0-4461-82E4-ADE45F3505A9}"/>
              </a:ext>
            </a:extLst>
          </p:cNvPr>
          <p:cNvSpPr/>
          <p:nvPr/>
        </p:nvSpPr>
        <p:spPr>
          <a:xfrm>
            <a:off x="3628307" y="550638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9" name="!!4a">
            <a:extLst>
              <a:ext uri="{FF2B5EF4-FFF2-40B4-BE49-F238E27FC236}">
                <a16:creationId xmlns:a16="http://schemas.microsoft.com/office/drawing/2014/main" id="{7D7392F9-B328-40CF-A436-C3974F476E3C}"/>
              </a:ext>
            </a:extLst>
          </p:cNvPr>
          <p:cNvSpPr txBox="1"/>
          <p:nvPr/>
        </p:nvSpPr>
        <p:spPr>
          <a:xfrm>
            <a:off x="3803651" y="5556914"/>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á</a:t>
            </a:r>
          </a:p>
        </p:txBody>
      </p:sp>
      <p:sp>
        <p:nvSpPr>
          <p:cNvPr id="70" name="!!o4a">
            <a:extLst>
              <a:ext uri="{FF2B5EF4-FFF2-40B4-BE49-F238E27FC236}">
                <a16:creationId xmlns:a16="http://schemas.microsoft.com/office/drawing/2014/main" id="{03CD02AD-A0B0-4461-82E4-ADE45F3505A9}"/>
              </a:ext>
            </a:extLst>
          </p:cNvPr>
          <p:cNvSpPr/>
          <p:nvPr/>
        </p:nvSpPr>
        <p:spPr>
          <a:xfrm>
            <a:off x="2511550" y="5506386"/>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71" name="!!4a">
            <a:extLst>
              <a:ext uri="{FF2B5EF4-FFF2-40B4-BE49-F238E27FC236}">
                <a16:creationId xmlns:a16="http://schemas.microsoft.com/office/drawing/2014/main" id="{7D7392F9-B328-40CF-A436-C3974F476E3C}"/>
              </a:ext>
            </a:extLst>
          </p:cNvPr>
          <p:cNvSpPr txBox="1"/>
          <p:nvPr/>
        </p:nvSpPr>
        <p:spPr>
          <a:xfrm>
            <a:off x="2671879" y="5571263"/>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C</a:t>
            </a:r>
          </a:p>
        </p:txBody>
      </p:sp>
    </p:spTree>
    <p:extLst>
      <p:ext uri="{BB962C8B-B14F-4D97-AF65-F5344CB8AC3E}">
        <p14:creationId xmlns:p14="http://schemas.microsoft.com/office/powerpoint/2010/main" val="99621822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1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3"/>
                                        </p:tgtEl>
                                      </p:cBhvr>
                                    </p:animEffect>
                                    <p:animScale>
                                      <p:cBhvr>
                                        <p:cTn id="12" dur="250" autoRev="1" fill="hold"/>
                                        <p:tgtEl>
                                          <p:spTgt spid="113"/>
                                        </p:tgtEl>
                                      </p:cBhvr>
                                      <p:by x="105000" y="105000"/>
                                    </p:animScale>
                                  </p:childTnLst>
                                </p:cTn>
                              </p:par>
                            </p:childTnLst>
                          </p:cTn>
                        </p:par>
                      </p:childTnLst>
                    </p:cTn>
                  </p:par>
                </p:childTnLst>
              </p:cTn>
              <p:nextCondLst>
                <p:cond evt="onClick" delay="0">
                  <p:tgtEl>
                    <p:spTgt spid="112"/>
                  </p:tgtEl>
                </p:cond>
              </p:nextCondLst>
            </p:seq>
            <p:seq concurrent="1" nextAc="seek">
              <p:cTn id="13" restart="whenNotActive" fill="hold" evtFilter="cancelBubble" nodeType="interactiveSeq">
                <p:stCondLst>
                  <p:cond evt="onClick" delay="0">
                    <p:tgtEl>
                      <p:spTgt spid="111"/>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4"/>
                                        </p:tgtEl>
                                        <p:attrNameLst>
                                          <p:attrName>style.visibility</p:attrName>
                                        </p:attrNameLst>
                                      </p:cBhvr>
                                      <p:to>
                                        <p:strVal val="visible"/>
                                      </p:to>
                                    </p:set>
                                    <p:anim calcmode="lin" valueType="num">
                                      <p:cBhvr>
                                        <p:cTn id="18" dur="500" fill="hold"/>
                                        <p:tgtEl>
                                          <p:spTgt spid="114"/>
                                        </p:tgtEl>
                                        <p:attrNameLst>
                                          <p:attrName>ppt_w</p:attrName>
                                        </p:attrNameLst>
                                      </p:cBhvr>
                                      <p:tavLst>
                                        <p:tav tm="0">
                                          <p:val>
                                            <p:fltVal val="0"/>
                                          </p:val>
                                        </p:tav>
                                        <p:tav tm="100000">
                                          <p:val>
                                            <p:strVal val="#ppt_w"/>
                                          </p:val>
                                        </p:tav>
                                      </p:tavLst>
                                    </p:anim>
                                    <p:anim calcmode="lin" valueType="num">
                                      <p:cBhvr>
                                        <p:cTn id="19" dur="500" fill="hold"/>
                                        <p:tgtEl>
                                          <p:spTgt spid="114"/>
                                        </p:tgtEl>
                                        <p:attrNameLst>
                                          <p:attrName>ppt_h</p:attrName>
                                        </p:attrNameLst>
                                      </p:cBhvr>
                                      <p:tavLst>
                                        <p:tav tm="0">
                                          <p:val>
                                            <p:fltVal val="0"/>
                                          </p:val>
                                        </p:tav>
                                        <p:tav tm="100000">
                                          <p:val>
                                            <p:strVal val="#ppt_h"/>
                                          </p:val>
                                        </p:tav>
                                      </p:tavLst>
                                    </p:anim>
                                    <p:animEffect transition="in" filter="fade">
                                      <p:cBhvr>
                                        <p:cTn id="20" dur="500"/>
                                        <p:tgtEl>
                                          <p:spTgt spid="114"/>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4"/>
                                        </p:tgtEl>
                                      </p:cBhvr>
                                    </p:animEffect>
                                    <p:animScale>
                                      <p:cBhvr>
                                        <p:cTn id="23" dur="250" autoRev="1" fill="hold"/>
                                        <p:tgtEl>
                                          <p:spTgt spid="114"/>
                                        </p:tgtEl>
                                      </p:cBhvr>
                                      <p:by x="105000" y="105000"/>
                                    </p:animScale>
                                  </p:childTnLst>
                                </p:cTn>
                              </p:par>
                            </p:childTnLst>
                          </p:cTn>
                        </p:par>
                      </p:childTnLst>
                    </p:cTn>
                  </p:par>
                </p:childTnLst>
              </p:cTn>
              <p:nextCondLst>
                <p:cond evt="onClick" delay="0">
                  <p:tgtEl>
                    <p:spTgt spid="111"/>
                  </p:tgtEl>
                </p:cond>
              </p:nextCondLst>
            </p:seq>
            <p:seq concurrent="1" nextAc="seek">
              <p:cTn id="24" restart="whenNotActive" fill="hold" evtFilter="cancelBubble" nodeType="interactiveSeq">
                <p:stCondLst>
                  <p:cond evt="onClick" delay="0">
                    <p:tgtEl>
                      <p:spTgt spid="115"/>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6"/>
                                        </p:tgtEl>
                                        <p:attrNameLst>
                                          <p:attrName>style.visibility</p:attrName>
                                        </p:attrNameLst>
                                      </p:cBhvr>
                                      <p:to>
                                        <p:strVal val="visible"/>
                                      </p:to>
                                    </p:set>
                                    <p:anim calcmode="lin" valueType="num">
                                      <p:cBhvr>
                                        <p:cTn id="29" dur="500" fill="hold"/>
                                        <p:tgtEl>
                                          <p:spTgt spid="116"/>
                                        </p:tgtEl>
                                        <p:attrNameLst>
                                          <p:attrName>ppt_w</p:attrName>
                                        </p:attrNameLst>
                                      </p:cBhvr>
                                      <p:tavLst>
                                        <p:tav tm="0">
                                          <p:val>
                                            <p:fltVal val="0"/>
                                          </p:val>
                                        </p:tav>
                                        <p:tav tm="100000">
                                          <p:val>
                                            <p:strVal val="#ppt_w"/>
                                          </p:val>
                                        </p:tav>
                                      </p:tavLst>
                                    </p:anim>
                                    <p:anim calcmode="lin" valueType="num">
                                      <p:cBhvr>
                                        <p:cTn id="30" dur="500" fill="hold"/>
                                        <p:tgtEl>
                                          <p:spTgt spid="116"/>
                                        </p:tgtEl>
                                        <p:attrNameLst>
                                          <p:attrName>ppt_h</p:attrName>
                                        </p:attrNameLst>
                                      </p:cBhvr>
                                      <p:tavLst>
                                        <p:tav tm="0">
                                          <p:val>
                                            <p:fltVal val="0"/>
                                          </p:val>
                                        </p:tav>
                                        <p:tav tm="100000">
                                          <p:val>
                                            <p:strVal val="#ppt_h"/>
                                          </p:val>
                                        </p:tav>
                                      </p:tavLst>
                                    </p:anim>
                                    <p:animEffect transition="in" filter="fade">
                                      <p:cBhvr>
                                        <p:cTn id="31" dur="500"/>
                                        <p:tgtEl>
                                          <p:spTgt spid="116"/>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6"/>
                                        </p:tgtEl>
                                      </p:cBhvr>
                                    </p:animEffect>
                                    <p:animScale>
                                      <p:cBhvr>
                                        <p:cTn id="34" dur="250" autoRev="1" fill="hold"/>
                                        <p:tgtEl>
                                          <p:spTgt spid="116"/>
                                        </p:tgtEl>
                                      </p:cBhvr>
                                      <p:by x="105000" y="105000"/>
                                    </p:animScale>
                                  </p:childTnLst>
                                </p:cTn>
                              </p:par>
                            </p:childTnLst>
                          </p:cTn>
                        </p:par>
                      </p:childTnLst>
                    </p:cTn>
                  </p:par>
                </p:childTnLst>
              </p:cTn>
              <p:nextCondLst>
                <p:cond evt="onClick" delay="0">
                  <p:tgtEl>
                    <p:spTgt spid="115"/>
                  </p:tgtEl>
                </p:cond>
              </p:nextCondLst>
            </p:seq>
            <p:seq concurrent="1" nextAc="seek">
              <p:cTn id="35" restart="whenNotActive" fill="hold" evtFilter="cancelBubble" nodeType="interactiveSeq">
                <p:stCondLst>
                  <p:cond evt="onClick" delay="0">
                    <p:tgtEl>
                      <p:spTgt spid="119"/>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120"/>
                                        </p:tgtEl>
                                        <p:attrNameLst>
                                          <p:attrName>style.visibility</p:attrName>
                                        </p:attrNameLst>
                                      </p:cBhvr>
                                      <p:to>
                                        <p:strVal val="visible"/>
                                      </p:to>
                                    </p:set>
                                    <p:anim calcmode="lin" valueType="num">
                                      <p:cBhvr>
                                        <p:cTn id="40" dur="500" fill="hold"/>
                                        <p:tgtEl>
                                          <p:spTgt spid="120"/>
                                        </p:tgtEl>
                                        <p:attrNameLst>
                                          <p:attrName>ppt_w</p:attrName>
                                        </p:attrNameLst>
                                      </p:cBhvr>
                                      <p:tavLst>
                                        <p:tav tm="0">
                                          <p:val>
                                            <p:fltVal val="0"/>
                                          </p:val>
                                        </p:tav>
                                        <p:tav tm="100000">
                                          <p:val>
                                            <p:strVal val="#ppt_w"/>
                                          </p:val>
                                        </p:tav>
                                      </p:tavLst>
                                    </p:anim>
                                    <p:anim calcmode="lin" valueType="num">
                                      <p:cBhvr>
                                        <p:cTn id="41" dur="500" fill="hold"/>
                                        <p:tgtEl>
                                          <p:spTgt spid="120"/>
                                        </p:tgtEl>
                                        <p:attrNameLst>
                                          <p:attrName>ppt_h</p:attrName>
                                        </p:attrNameLst>
                                      </p:cBhvr>
                                      <p:tavLst>
                                        <p:tav tm="0">
                                          <p:val>
                                            <p:fltVal val="0"/>
                                          </p:val>
                                        </p:tav>
                                        <p:tav tm="100000">
                                          <p:val>
                                            <p:strVal val="#ppt_h"/>
                                          </p:val>
                                        </p:tav>
                                      </p:tavLst>
                                    </p:anim>
                                    <p:animEffect transition="in" filter="fade">
                                      <p:cBhvr>
                                        <p:cTn id="42" dur="500"/>
                                        <p:tgtEl>
                                          <p:spTgt spid="120"/>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120"/>
                                        </p:tgtEl>
                                      </p:cBhvr>
                                    </p:animEffect>
                                    <p:animScale>
                                      <p:cBhvr>
                                        <p:cTn id="45" dur="250" autoRev="1" fill="hold"/>
                                        <p:tgtEl>
                                          <p:spTgt spid="120"/>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56"/>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6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57"/>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55"/>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58"/>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59"/>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66"/>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60"/>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62"/>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65"/>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76"/>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7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77"/>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80"/>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81"/>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8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83"/>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85"/>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84"/>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86"/>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87"/>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88"/>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89"/>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90"/>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91"/>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93"/>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92"/>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94"/>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95"/>
                                        </p:tgtEl>
                                        <p:attrNameLst>
                                          <p:attrName>ppt_x</p:attrName>
                                          <p:attrName>ppt_y</p:attrName>
                                        </p:attrNameLst>
                                      </p:cBhvr>
                                    </p:animMotion>
                                  </p:childTnLst>
                                </p:cTn>
                              </p:par>
                            </p:childTnLst>
                          </p:cTn>
                        </p:par>
                      </p:childTnLst>
                    </p:cTn>
                  </p:par>
                </p:childTnLst>
              </p:cTn>
              <p:nextCondLst>
                <p:cond evt="onClick" delay="0">
                  <p:tgtEl>
                    <p:spTgt spid="119"/>
                  </p:tgtEl>
                </p:cond>
              </p:nextCondLst>
            </p:seq>
            <p:seq concurrent="1" nextAc="seek">
              <p:cTn id="104" restart="whenNotActive" fill="hold" evtFilter="cancelBubble" nodeType="interactiveSeq">
                <p:stCondLst>
                  <p:cond evt="onClick" delay="0">
                    <p:tgtEl>
                      <p:spTgt spid="121"/>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22"/>
                                        </p:tgtEl>
                                        <p:attrNameLst>
                                          <p:attrName>style.visibility</p:attrName>
                                        </p:attrNameLst>
                                      </p:cBhvr>
                                      <p:to>
                                        <p:strVal val="visible"/>
                                      </p:to>
                                    </p:set>
                                    <p:anim calcmode="lin" valueType="num">
                                      <p:cBhvr>
                                        <p:cTn id="109" dur="500" fill="hold"/>
                                        <p:tgtEl>
                                          <p:spTgt spid="122"/>
                                        </p:tgtEl>
                                        <p:attrNameLst>
                                          <p:attrName>ppt_w</p:attrName>
                                        </p:attrNameLst>
                                      </p:cBhvr>
                                      <p:tavLst>
                                        <p:tav tm="0">
                                          <p:val>
                                            <p:fltVal val="0"/>
                                          </p:val>
                                        </p:tav>
                                        <p:tav tm="100000">
                                          <p:val>
                                            <p:strVal val="#ppt_w"/>
                                          </p:val>
                                        </p:tav>
                                      </p:tavLst>
                                    </p:anim>
                                    <p:anim calcmode="lin" valueType="num">
                                      <p:cBhvr>
                                        <p:cTn id="110" dur="500" fill="hold"/>
                                        <p:tgtEl>
                                          <p:spTgt spid="122"/>
                                        </p:tgtEl>
                                        <p:attrNameLst>
                                          <p:attrName>ppt_h</p:attrName>
                                        </p:attrNameLst>
                                      </p:cBhvr>
                                      <p:tavLst>
                                        <p:tav tm="0">
                                          <p:val>
                                            <p:fltVal val="0"/>
                                          </p:val>
                                        </p:tav>
                                        <p:tav tm="100000">
                                          <p:val>
                                            <p:strVal val="#ppt_h"/>
                                          </p:val>
                                        </p:tav>
                                      </p:tavLst>
                                    </p:anim>
                                    <p:animEffect transition="in" filter="fade">
                                      <p:cBhvr>
                                        <p:cTn id="111" dur="500"/>
                                        <p:tgtEl>
                                          <p:spTgt spid="122"/>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22"/>
                                        </p:tgtEl>
                                      </p:cBhvr>
                                    </p:animEffect>
                                    <p:animScale>
                                      <p:cBhvr>
                                        <p:cTn id="114" dur="250" autoRev="1" fill="hold"/>
                                        <p:tgtEl>
                                          <p:spTgt spid="122"/>
                                        </p:tgtEl>
                                      </p:cBhvr>
                                      <p:by x="105000" y="105000"/>
                                    </p:animScale>
                                  </p:childTnLst>
                                </p:cTn>
                              </p:par>
                            </p:childTnLst>
                          </p:cTn>
                        </p:par>
                      </p:childTnLst>
                    </p:cTn>
                  </p:par>
                </p:childTnLst>
              </p:cTn>
              <p:nextCondLst>
                <p:cond evt="onClick" delay="0">
                  <p:tgtEl>
                    <p:spTgt spid="121"/>
                  </p:tgtEl>
                </p:cond>
              </p:nextCondLst>
            </p:seq>
            <p:seq concurrent="1" nextAc="seek">
              <p:cTn id="115" restart="whenNotActive" fill="hold" evtFilter="cancelBubble" nodeType="interactiveSeq">
                <p:stCondLst>
                  <p:cond evt="onClick" delay="0">
                    <p:tgtEl>
                      <p:spTgt spid="68"/>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69"/>
                                        </p:tgtEl>
                                        <p:attrNameLst>
                                          <p:attrName>style.visibility</p:attrName>
                                        </p:attrNameLst>
                                      </p:cBhvr>
                                      <p:to>
                                        <p:strVal val="visible"/>
                                      </p:to>
                                    </p:set>
                                    <p:anim calcmode="lin" valueType="num">
                                      <p:cBhvr>
                                        <p:cTn id="120" dur="500" fill="hold"/>
                                        <p:tgtEl>
                                          <p:spTgt spid="69"/>
                                        </p:tgtEl>
                                        <p:attrNameLst>
                                          <p:attrName>ppt_w</p:attrName>
                                        </p:attrNameLst>
                                      </p:cBhvr>
                                      <p:tavLst>
                                        <p:tav tm="0">
                                          <p:val>
                                            <p:fltVal val="0"/>
                                          </p:val>
                                        </p:tav>
                                        <p:tav tm="100000">
                                          <p:val>
                                            <p:strVal val="#ppt_w"/>
                                          </p:val>
                                        </p:tav>
                                      </p:tavLst>
                                    </p:anim>
                                    <p:anim calcmode="lin" valueType="num">
                                      <p:cBhvr>
                                        <p:cTn id="121" dur="500" fill="hold"/>
                                        <p:tgtEl>
                                          <p:spTgt spid="69"/>
                                        </p:tgtEl>
                                        <p:attrNameLst>
                                          <p:attrName>ppt_h</p:attrName>
                                        </p:attrNameLst>
                                      </p:cBhvr>
                                      <p:tavLst>
                                        <p:tav tm="0">
                                          <p:val>
                                            <p:fltVal val="0"/>
                                          </p:val>
                                        </p:tav>
                                        <p:tav tm="100000">
                                          <p:val>
                                            <p:strVal val="#ppt_h"/>
                                          </p:val>
                                        </p:tav>
                                      </p:tavLst>
                                    </p:anim>
                                    <p:animEffect transition="in" filter="fade">
                                      <p:cBhvr>
                                        <p:cTn id="122" dur="500"/>
                                        <p:tgtEl>
                                          <p:spTgt spid="69"/>
                                        </p:tgtEl>
                                      </p:cBhvr>
                                    </p:animEffect>
                                  </p:childTnLst>
                                  <p:subTnLst>
                                    <p:audio>
                                      <p:cMediaNode>
                                        <p:cTn display="0" masterRel="sameClick">
                                          <p:stCondLst>
                                            <p:cond evt="begin" delay="0">
                                              <p:tn val="118"/>
                                            </p:cond>
                                          </p:stCondLst>
                                          <p:endCondLst>
                                            <p:cond evt="onStopAudio" delay="0">
                                              <p:tgtEl>
                                                <p:sldTgt/>
                                              </p:tgtEl>
                                            </p:cond>
                                          </p:endCondLst>
                                        </p:cTn>
                                        <p:tgtEl>
                                          <p:sndTgt r:embed="rId2"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69"/>
                                        </p:tgtEl>
                                      </p:cBhvr>
                                    </p:animEffect>
                                    <p:animScale>
                                      <p:cBhvr>
                                        <p:cTn id="125" dur="250" autoRev="1" fill="hold"/>
                                        <p:tgtEl>
                                          <p:spTgt spid="69"/>
                                        </p:tgtEl>
                                      </p:cBhvr>
                                      <p:by x="105000" y="105000"/>
                                    </p:animScale>
                                  </p:childTnLst>
                                </p:cTn>
                              </p:par>
                            </p:childTnLst>
                          </p:cTn>
                        </p:par>
                      </p:childTnLst>
                    </p:cTn>
                  </p:par>
                </p:childTnLst>
              </p:cTn>
              <p:nextCondLst>
                <p:cond evt="onClick" delay="0">
                  <p:tgtEl>
                    <p:spTgt spid="68"/>
                  </p:tgtEl>
                </p:cond>
              </p:nextCondLst>
            </p:seq>
            <p:seq concurrent="1" nextAc="seek">
              <p:cTn id="126" restart="whenNotActive" fill="hold" evtFilter="cancelBubble" nodeType="interactiveSeq">
                <p:stCondLst>
                  <p:cond evt="onClick" delay="0">
                    <p:tgtEl>
                      <p:spTgt spid="70"/>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71"/>
                                        </p:tgtEl>
                                        <p:attrNameLst>
                                          <p:attrName>style.visibility</p:attrName>
                                        </p:attrNameLst>
                                      </p:cBhvr>
                                      <p:to>
                                        <p:strVal val="visible"/>
                                      </p:to>
                                    </p:set>
                                    <p:anim calcmode="lin" valueType="num">
                                      <p:cBhvr>
                                        <p:cTn id="131" dur="500" fill="hold"/>
                                        <p:tgtEl>
                                          <p:spTgt spid="71"/>
                                        </p:tgtEl>
                                        <p:attrNameLst>
                                          <p:attrName>ppt_w</p:attrName>
                                        </p:attrNameLst>
                                      </p:cBhvr>
                                      <p:tavLst>
                                        <p:tav tm="0">
                                          <p:val>
                                            <p:fltVal val="0"/>
                                          </p:val>
                                        </p:tav>
                                        <p:tav tm="100000">
                                          <p:val>
                                            <p:strVal val="#ppt_w"/>
                                          </p:val>
                                        </p:tav>
                                      </p:tavLst>
                                    </p:anim>
                                    <p:anim calcmode="lin" valueType="num">
                                      <p:cBhvr>
                                        <p:cTn id="132" dur="500" fill="hold"/>
                                        <p:tgtEl>
                                          <p:spTgt spid="71"/>
                                        </p:tgtEl>
                                        <p:attrNameLst>
                                          <p:attrName>ppt_h</p:attrName>
                                        </p:attrNameLst>
                                      </p:cBhvr>
                                      <p:tavLst>
                                        <p:tav tm="0">
                                          <p:val>
                                            <p:fltVal val="0"/>
                                          </p:val>
                                        </p:tav>
                                        <p:tav tm="100000">
                                          <p:val>
                                            <p:strVal val="#ppt_h"/>
                                          </p:val>
                                        </p:tav>
                                      </p:tavLst>
                                    </p:anim>
                                    <p:animEffect transition="in" filter="fade">
                                      <p:cBhvr>
                                        <p:cTn id="133" dur="500"/>
                                        <p:tgtEl>
                                          <p:spTgt spid="71"/>
                                        </p:tgtEl>
                                      </p:cBhvr>
                                    </p:animEffect>
                                  </p:childTnLst>
                                  <p:subTnLst>
                                    <p:audio>
                                      <p:cMediaNode>
                                        <p:cTn display="0" masterRel="sameClick">
                                          <p:stCondLst>
                                            <p:cond evt="begin" delay="0">
                                              <p:tn val="129"/>
                                            </p:cond>
                                          </p:stCondLst>
                                          <p:endCondLst>
                                            <p:cond evt="onStopAudio" delay="0">
                                              <p:tgtEl>
                                                <p:sldTgt/>
                                              </p:tgtEl>
                                            </p:cond>
                                          </p:endCondLst>
                                        </p:cTn>
                                        <p:tgtEl>
                                          <p:sndTgt r:embed="rId2"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71"/>
                                        </p:tgtEl>
                                      </p:cBhvr>
                                    </p:animEffect>
                                    <p:animScale>
                                      <p:cBhvr>
                                        <p:cTn id="136" dur="250" autoRev="1" fill="hold"/>
                                        <p:tgtEl>
                                          <p:spTgt spid="71"/>
                                        </p:tgtEl>
                                      </p:cBhvr>
                                      <p:by x="105000" y="105000"/>
                                    </p:animScale>
                                  </p:childTnLst>
                                </p:cTn>
                              </p:par>
                            </p:childTnLst>
                          </p:cTn>
                        </p:par>
                      </p:childTnLst>
                    </p:cTn>
                  </p:par>
                </p:childTnLst>
              </p:cTn>
              <p:nextCondLst>
                <p:cond evt="onClick" delay="0">
                  <p:tgtEl>
                    <p:spTgt spid="70"/>
                  </p:tgtEl>
                </p:cond>
              </p:nextCondLst>
            </p:seq>
          </p:childTnLst>
        </p:cTn>
      </p:par>
    </p:tnLst>
    <p:bldLst>
      <p:bldP spid="113" grpId="0"/>
      <p:bldP spid="113" grpId="1"/>
      <p:bldP spid="114" grpId="0"/>
      <p:bldP spid="114" grpId="1"/>
      <p:bldP spid="116" grpId="0"/>
      <p:bldP spid="116" grpId="1"/>
      <p:bldP spid="120" grpId="0"/>
      <p:bldP spid="120" grpId="1"/>
      <p:bldP spid="122" grpId="0"/>
      <p:bldP spid="122" grpId="1"/>
      <p:bldP spid="69" grpId="0"/>
      <p:bldP spid="69" grpId="1"/>
      <p:bldP spid="71" grpId="0"/>
      <p:bldP spid="71"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hỏi</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7</a:t>
              </a:r>
              <a:endPar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6972" y="359681"/>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528358" y="343470"/>
              <a:ext cx="424964" cy="337856"/>
            </a:xfrm>
            <a:prstGeom prst="rect">
              <a:avLst/>
            </a:prstGeom>
          </p:spPr>
        </p:pic>
      </p:grpSp>
      <p:pic>
        <p:nvPicPr>
          <p:cNvPr id="46" name="Picture 45">
            <a:extLst>
              <a:ext uri="{FF2B5EF4-FFF2-40B4-BE49-F238E27FC236}">
                <a16:creationId xmlns:a16="http://schemas.microsoft.com/office/drawing/2014/main" id="{23104AC1-4DD7-4703-821A-AF37CE269952}"/>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47" name="Picture 46">
            <a:extLst>
              <a:ext uri="{FF2B5EF4-FFF2-40B4-BE49-F238E27FC236}">
                <a16:creationId xmlns:a16="http://schemas.microsoft.com/office/drawing/2014/main" id="{F8948557-C6A4-490D-8792-FBBC50FB7387}"/>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48" name="Picture 47">
            <a:extLst>
              <a:ext uri="{FF2B5EF4-FFF2-40B4-BE49-F238E27FC236}">
                <a16:creationId xmlns:a16="http://schemas.microsoft.com/office/drawing/2014/main" id="{5A696FA9-1C4E-4D23-9F9C-6929777A6FE1}"/>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5" name="Picture 54">
            <a:extLst>
              <a:ext uri="{FF2B5EF4-FFF2-40B4-BE49-F238E27FC236}">
                <a16:creationId xmlns:a16="http://schemas.microsoft.com/office/drawing/2014/main" id="{8DC349B9-04F9-4A79-8150-776CC0AEB043}"/>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6" name="Picture 55">
            <a:extLst>
              <a:ext uri="{FF2B5EF4-FFF2-40B4-BE49-F238E27FC236}">
                <a16:creationId xmlns:a16="http://schemas.microsoft.com/office/drawing/2014/main" id="{6EE27CDF-668F-4AE9-8136-B009934C3DB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7" name="Picture 56">
            <a:extLst>
              <a:ext uri="{FF2B5EF4-FFF2-40B4-BE49-F238E27FC236}">
                <a16:creationId xmlns:a16="http://schemas.microsoft.com/office/drawing/2014/main" id="{317DFE88-6217-4B33-AD5C-45D692F55B5A}"/>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8" name="Picture 57">
            <a:extLst>
              <a:ext uri="{FF2B5EF4-FFF2-40B4-BE49-F238E27FC236}">
                <a16:creationId xmlns:a16="http://schemas.microsoft.com/office/drawing/2014/main" id="{6CDB765B-52D1-4EEE-884E-D6318077F9D6}"/>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9" name="Picture 58">
            <a:extLst>
              <a:ext uri="{FF2B5EF4-FFF2-40B4-BE49-F238E27FC236}">
                <a16:creationId xmlns:a16="http://schemas.microsoft.com/office/drawing/2014/main" id="{B40732CB-B63E-4852-A8BF-B7EC441C3D02}"/>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60" name="Picture 59">
            <a:extLst>
              <a:ext uri="{FF2B5EF4-FFF2-40B4-BE49-F238E27FC236}">
                <a16:creationId xmlns:a16="http://schemas.microsoft.com/office/drawing/2014/main" id="{A385E709-8E53-401E-A088-3C1244D679DA}"/>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62" name="Picture 61">
            <a:extLst>
              <a:ext uri="{FF2B5EF4-FFF2-40B4-BE49-F238E27FC236}">
                <a16:creationId xmlns:a16="http://schemas.microsoft.com/office/drawing/2014/main" id="{55D45EBB-8971-408B-8053-00B55FBCE8E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65" name="Picture 64">
            <a:extLst>
              <a:ext uri="{FF2B5EF4-FFF2-40B4-BE49-F238E27FC236}">
                <a16:creationId xmlns:a16="http://schemas.microsoft.com/office/drawing/2014/main" id="{BAA86FC9-2CD1-4CA5-ABE7-28D6C3DC102C}"/>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6" name="Picture 65">
            <a:extLst>
              <a:ext uri="{FF2B5EF4-FFF2-40B4-BE49-F238E27FC236}">
                <a16:creationId xmlns:a16="http://schemas.microsoft.com/office/drawing/2014/main" id="{CDD77D6C-D602-4920-96B3-BDAF9F632E4C}"/>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7" name="Picture 66">
            <a:extLst>
              <a:ext uri="{FF2B5EF4-FFF2-40B4-BE49-F238E27FC236}">
                <a16:creationId xmlns:a16="http://schemas.microsoft.com/office/drawing/2014/main" id="{3A045BEB-19DD-4C55-B444-8F27948E27E7}"/>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76" name="Picture 75">
            <a:extLst>
              <a:ext uri="{FF2B5EF4-FFF2-40B4-BE49-F238E27FC236}">
                <a16:creationId xmlns:a16="http://schemas.microsoft.com/office/drawing/2014/main" id="{DC093378-E9AA-4262-9CE9-7FD57B748569}"/>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77" name="Picture 76">
            <a:extLst>
              <a:ext uri="{FF2B5EF4-FFF2-40B4-BE49-F238E27FC236}">
                <a16:creationId xmlns:a16="http://schemas.microsoft.com/office/drawing/2014/main" id="{EB97D8F0-95C0-4F61-A4FA-2B5655B7481B}"/>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79" name="Picture 78">
            <a:extLst>
              <a:ext uri="{FF2B5EF4-FFF2-40B4-BE49-F238E27FC236}">
                <a16:creationId xmlns:a16="http://schemas.microsoft.com/office/drawing/2014/main" id="{4491E904-7744-4929-BB9C-9A0EE20189F8}"/>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80" name="Picture 79">
            <a:extLst>
              <a:ext uri="{FF2B5EF4-FFF2-40B4-BE49-F238E27FC236}">
                <a16:creationId xmlns:a16="http://schemas.microsoft.com/office/drawing/2014/main" id="{3DAF7F57-5990-447A-90FB-1A245B1945CB}"/>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81" name="Picture 80">
            <a:extLst>
              <a:ext uri="{FF2B5EF4-FFF2-40B4-BE49-F238E27FC236}">
                <a16:creationId xmlns:a16="http://schemas.microsoft.com/office/drawing/2014/main" id="{9BB7237D-8828-4DF4-B42D-4F81DBAB401A}"/>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2" name="Picture 81">
            <a:extLst>
              <a:ext uri="{FF2B5EF4-FFF2-40B4-BE49-F238E27FC236}">
                <a16:creationId xmlns:a16="http://schemas.microsoft.com/office/drawing/2014/main" id="{16EE5164-0E82-4559-8882-B85056CD4D51}"/>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3" name="Picture 82">
            <a:extLst>
              <a:ext uri="{FF2B5EF4-FFF2-40B4-BE49-F238E27FC236}">
                <a16:creationId xmlns:a16="http://schemas.microsoft.com/office/drawing/2014/main" id="{B91A96DF-5039-4CA0-9827-34A2DE74BB10}"/>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4" name="Picture 83">
            <a:extLst>
              <a:ext uri="{FF2B5EF4-FFF2-40B4-BE49-F238E27FC236}">
                <a16:creationId xmlns:a16="http://schemas.microsoft.com/office/drawing/2014/main" id="{6D9107B0-5E0B-48DA-BF56-18987A4824AD}"/>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5" name="Picture 84">
            <a:extLst>
              <a:ext uri="{FF2B5EF4-FFF2-40B4-BE49-F238E27FC236}">
                <a16:creationId xmlns:a16="http://schemas.microsoft.com/office/drawing/2014/main" id="{D3C7DDC3-2B02-4709-956D-B1606AE9C926}"/>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6" name="Picture 85">
            <a:extLst>
              <a:ext uri="{FF2B5EF4-FFF2-40B4-BE49-F238E27FC236}">
                <a16:creationId xmlns:a16="http://schemas.microsoft.com/office/drawing/2014/main" id="{3B8B71A2-ED97-4A71-9E01-69E43BAB527F}"/>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7" name="Picture 86">
            <a:extLst>
              <a:ext uri="{FF2B5EF4-FFF2-40B4-BE49-F238E27FC236}">
                <a16:creationId xmlns:a16="http://schemas.microsoft.com/office/drawing/2014/main" id="{ED99D13F-7F20-4C8A-9922-2C105B44F6AD}"/>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8" name="Picture 87">
            <a:extLst>
              <a:ext uri="{FF2B5EF4-FFF2-40B4-BE49-F238E27FC236}">
                <a16:creationId xmlns:a16="http://schemas.microsoft.com/office/drawing/2014/main" id="{A55C8C07-D841-40A4-BD74-1B859B5608E6}"/>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9" name="Picture 88">
            <a:extLst>
              <a:ext uri="{FF2B5EF4-FFF2-40B4-BE49-F238E27FC236}">
                <a16:creationId xmlns:a16="http://schemas.microsoft.com/office/drawing/2014/main" id="{55769337-913D-41DF-BE91-0AF2802513A2}"/>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90" name="Picture 89">
            <a:extLst>
              <a:ext uri="{FF2B5EF4-FFF2-40B4-BE49-F238E27FC236}">
                <a16:creationId xmlns:a16="http://schemas.microsoft.com/office/drawing/2014/main" id="{E98C0D1C-9304-470F-8B57-020D70B3DDFA}"/>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91" name="Picture 90">
            <a:extLst>
              <a:ext uri="{FF2B5EF4-FFF2-40B4-BE49-F238E27FC236}">
                <a16:creationId xmlns:a16="http://schemas.microsoft.com/office/drawing/2014/main" id="{0E3A9F78-AE31-4DDE-BFC6-34FB67FC635F}"/>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2" name="Picture 91">
            <a:extLst>
              <a:ext uri="{FF2B5EF4-FFF2-40B4-BE49-F238E27FC236}">
                <a16:creationId xmlns:a16="http://schemas.microsoft.com/office/drawing/2014/main" id="{8BC03C8B-E81B-4183-848B-BE560D8E45B5}"/>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7" name="Rectangle: Rounded Corners 28">
            <a:extLst>
              <a:ext uri="{FF2B5EF4-FFF2-40B4-BE49-F238E27FC236}">
                <a16:creationId xmlns:a16="http://schemas.microsoft.com/office/drawing/2014/main" id="{79081DE3-25B1-4AC5-88E2-CA1A582D540E}"/>
              </a:ext>
            </a:extLst>
          </p:cNvPr>
          <p:cNvSpPr/>
          <p:nvPr/>
        </p:nvSpPr>
        <p:spPr>
          <a:xfrm>
            <a:off x="1357871" y="1419392"/>
            <a:ext cx="9369261" cy="2257069"/>
          </a:xfrm>
          <a:prstGeom prst="roundRect">
            <a:avLst>
              <a:gd name="adj" fmla="val 8343"/>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63858ED7-2267-4CC5-88D9-750AC4B510B7}"/>
              </a:ext>
            </a:extLst>
          </p:cNvPr>
          <p:cNvGrpSpPr/>
          <p:nvPr/>
        </p:nvGrpSpPr>
        <p:grpSpPr>
          <a:xfrm>
            <a:off x="4310741" y="4200270"/>
            <a:ext cx="3288936" cy="880471"/>
            <a:chOff x="4037538" y="4547895"/>
            <a:chExt cx="3288936" cy="880471"/>
          </a:xfrm>
        </p:grpSpPr>
        <p:sp>
          <p:nvSpPr>
            <p:cNvPr id="9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algn="ctr"/>
              <a:r>
                <a:rPr lang="en-US" sz="2700" b="0" i="0">
                  <a:solidFill>
                    <a:srgbClr val="EE4036"/>
                  </a:solidFill>
                  <a:effectLst/>
                  <a:latin typeface="Averta Std ExtraBold" panose="00000900000000000000" pitchFamily="50" charset="0"/>
                </a:rPr>
                <a:t>Đây là gì?</a:t>
              </a:r>
            </a:p>
          </p:txBody>
        </p:sp>
        <p:grpSp>
          <p:nvGrpSpPr>
            <p:cNvPr id="10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3" name="Group 10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6" name="TextBox 105">
            <a:extLst>
              <a:ext uri="{FF2B5EF4-FFF2-40B4-BE49-F238E27FC236}">
                <a16:creationId xmlns:a16="http://schemas.microsoft.com/office/drawing/2014/main" id="{32846A3D-BAE2-4FFE-B054-AE802C1398BF}"/>
              </a:ext>
            </a:extLst>
          </p:cNvPr>
          <p:cNvSpPr txBox="1"/>
          <p:nvPr/>
        </p:nvSpPr>
        <p:spPr>
          <a:xfrm>
            <a:off x="1521750" y="2006883"/>
            <a:ext cx="8918712" cy="1200329"/>
          </a:xfrm>
          <a:prstGeom prst="rect">
            <a:avLst/>
          </a:prstGeom>
          <a:noFill/>
          <a:ln>
            <a:noFill/>
          </a:ln>
        </p:spPr>
        <p:txBody>
          <a:bodyPr wrap="square">
            <a:spAutoFit/>
          </a:bodyPr>
          <a:lstStyle/>
          <a:p>
            <a:pPr algn="ctr">
              <a:buClr>
                <a:srgbClr val="000000"/>
              </a:buClr>
              <a:buSzPts val="1700"/>
            </a:pPr>
            <a:r>
              <a:rPr lang="en-US" sz="3600" dirty="0" err="1">
                <a:solidFill>
                  <a:srgbClr val="EE4036"/>
                </a:solidFill>
                <a:latin typeface="Averta Std ExtraBold" panose="00000900000000000000" pitchFamily="50" charset="0"/>
                <a:sym typeface="Times New Roman"/>
              </a:rPr>
              <a:t>Khu</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rừng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lớn</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nhất</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Việt</a:t>
            </a:r>
            <a:r>
              <a:rPr lang="en-US" sz="3600" dirty="0">
                <a:solidFill>
                  <a:srgbClr val="EE4036"/>
                </a:solidFill>
                <a:latin typeface="Averta Std ExtraBold" panose="00000900000000000000" pitchFamily="50" charset="0"/>
                <a:sym typeface="Times New Roman"/>
              </a:rPr>
              <a:t> Nam </a:t>
            </a:r>
            <a:r>
              <a:rPr lang="en-US" sz="3600" dirty="0" err="1">
                <a:solidFill>
                  <a:srgbClr val="EE4036"/>
                </a:solidFill>
                <a:latin typeface="Averta Std ExtraBold" panose="00000900000000000000" pitchFamily="50" charset="0"/>
                <a:sym typeface="Times New Roman"/>
              </a:rPr>
              <a:t>có</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tên</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là</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gì</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thuộc</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tỉnh</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Đắk</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Nông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Đăk</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Lăk</a:t>
            </a:r>
            <a:r>
              <a:rPr lang="en-US" sz="3600" dirty="0">
                <a:solidFill>
                  <a:srgbClr val="EE4036"/>
                </a:solidFill>
                <a:latin typeface="Averta Std ExtraBold" panose="00000900000000000000" pitchFamily="50" charset="0"/>
                <a:sym typeface="Times New Roman"/>
              </a:rPr>
              <a:t>)</a:t>
            </a:r>
            <a:endParaRPr lang="en-US" sz="3600" dirty="0">
              <a:solidFill>
                <a:srgbClr val="EE4036"/>
              </a:solidFill>
              <a:latin typeface="Averta Std ExtraBold" panose="00000900000000000000" pitchFamily="50" charset="0"/>
              <a:sym typeface="Arial"/>
            </a:endParaRPr>
          </a:p>
        </p:txBody>
      </p:sp>
      <p:sp>
        <p:nvSpPr>
          <p:cNvPr id="107" name="!!o5a">
            <a:extLst>
              <a:ext uri="{FF2B5EF4-FFF2-40B4-BE49-F238E27FC236}">
                <a16:creationId xmlns:a16="http://schemas.microsoft.com/office/drawing/2014/main" id="{833194F5-FAA3-473A-80F3-5F6B4998B12A}"/>
              </a:ext>
            </a:extLst>
          </p:cNvPr>
          <p:cNvSpPr/>
          <p:nvPr/>
        </p:nvSpPr>
        <p:spPr>
          <a:xfrm>
            <a:off x="2679125" y="5512492"/>
            <a:ext cx="1007364" cy="100736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8" name="!!o5c">
            <a:extLst>
              <a:ext uri="{FF2B5EF4-FFF2-40B4-BE49-F238E27FC236}">
                <a16:creationId xmlns:a16="http://schemas.microsoft.com/office/drawing/2014/main" id="{673CAFDE-B68D-47CB-8AA3-41E1A1C1E46D}"/>
              </a:ext>
            </a:extLst>
          </p:cNvPr>
          <p:cNvSpPr/>
          <p:nvPr/>
        </p:nvSpPr>
        <p:spPr>
          <a:xfrm>
            <a:off x="4895317" y="5512492"/>
            <a:ext cx="1007364" cy="101666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9" name="!!o5d">
            <a:extLst>
              <a:ext uri="{FF2B5EF4-FFF2-40B4-BE49-F238E27FC236}">
                <a16:creationId xmlns:a16="http://schemas.microsoft.com/office/drawing/2014/main" id="{121FEF90-E000-4BAD-8000-AD589BDE7A8A}"/>
              </a:ext>
            </a:extLst>
          </p:cNvPr>
          <p:cNvSpPr/>
          <p:nvPr/>
        </p:nvSpPr>
        <p:spPr>
          <a:xfrm>
            <a:off x="5997047" y="5512492"/>
            <a:ext cx="1007364" cy="101666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0" name="!!o5b">
            <a:extLst>
              <a:ext uri="{FF2B5EF4-FFF2-40B4-BE49-F238E27FC236}">
                <a16:creationId xmlns:a16="http://schemas.microsoft.com/office/drawing/2014/main" id="{4022DC57-682F-48C9-B455-BC2F47B2A7CD}"/>
              </a:ext>
            </a:extLst>
          </p:cNvPr>
          <p:cNvSpPr/>
          <p:nvPr/>
        </p:nvSpPr>
        <p:spPr>
          <a:xfrm>
            <a:off x="3793551" y="5512492"/>
            <a:ext cx="1007364" cy="1016667"/>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1" name="!!5a">
            <a:extLst>
              <a:ext uri="{FF2B5EF4-FFF2-40B4-BE49-F238E27FC236}">
                <a16:creationId xmlns:a16="http://schemas.microsoft.com/office/drawing/2014/main" id="{B3001B51-02D0-44D7-9324-BE8EE43E5F35}"/>
              </a:ext>
            </a:extLst>
          </p:cNvPr>
          <p:cNvSpPr txBox="1"/>
          <p:nvPr/>
        </p:nvSpPr>
        <p:spPr>
          <a:xfrm>
            <a:off x="2825752" y="5578119"/>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Y</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2" name="!!5b">
            <a:extLst>
              <a:ext uri="{FF2B5EF4-FFF2-40B4-BE49-F238E27FC236}">
                <a16:creationId xmlns:a16="http://schemas.microsoft.com/office/drawing/2014/main" id="{3A552431-BB66-4B10-8A03-6BFCCA0B77CF}"/>
              </a:ext>
            </a:extLst>
          </p:cNvPr>
          <p:cNvSpPr txBox="1"/>
          <p:nvPr/>
        </p:nvSpPr>
        <p:spPr>
          <a:xfrm>
            <a:off x="3938033" y="5563812"/>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o</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3" name="!!5c">
            <a:extLst>
              <a:ext uri="{FF2B5EF4-FFF2-40B4-BE49-F238E27FC236}">
                <a16:creationId xmlns:a16="http://schemas.microsoft.com/office/drawing/2014/main" id="{7F5B694B-2479-4CD2-9CE8-23E3C0878E32}"/>
              </a:ext>
            </a:extLst>
          </p:cNvPr>
          <p:cNvSpPr txBox="1"/>
          <p:nvPr/>
        </p:nvSpPr>
        <p:spPr>
          <a:xfrm>
            <a:off x="5036273" y="5578119"/>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k</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4" name="!!5d">
            <a:extLst>
              <a:ext uri="{FF2B5EF4-FFF2-40B4-BE49-F238E27FC236}">
                <a16:creationId xmlns:a16="http://schemas.microsoft.com/office/drawing/2014/main" id="{37AF6AB1-3E28-402A-A071-89E9E2974DE0}"/>
              </a:ext>
            </a:extLst>
          </p:cNvPr>
          <p:cNvSpPr txBox="1"/>
          <p:nvPr/>
        </p:nvSpPr>
        <p:spPr>
          <a:xfrm>
            <a:off x="6137965" y="5563812"/>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d</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5" name="!!o5a">
            <a:extLst>
              <a:ext uri="{FF2B5EF4-FFF2-40B4-BE49-F238E27FC236}">
                <a16:creationId xmlns:a16="http://schemas.microsoft.com/office/drawing/2014/main" id="{833194F5-FAA3-473A-80F3-5F6B4998B12A}"/>
              </a:ext>
            </a:extLst>
          </p:cNvPr>
          <p:cNvSpPr/>
          <p:nvPr/>
        </p:nvSpPr>
        <p:spPr>
          <a:xfrm>
            <a:off x="7132786" y="5512492"/>
            <a:ext cx="1007364" cy="100736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o5c">
            <a:extLst>
              <a:ext uri="{FF2B5EF4-FFF2-40B4-BE49-F238E27FC236}">
                <a16:creationId xmlns:a16="http://schemas.microsoft.com/office/drawing/2014/main" id="{673CAFDE-B68D-47CB-8AA3-41E1A1C1E46D}"/>
              </a:ext>
            </a:extLst>
          </p:cNvPr>
          <p:cNvSpPr/>
          <p:nvPr/>
        </p:nvSpPr>
        <p:spPr>
          <a:xfrm>
            <a:off x="8268525" y="5512492"/>
            <a:ext cx="1007364" cy="100736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8" name="!!5a">
            <a:extLst>
              <a:ext uri="{FF2B5EF4-FFF2-40B4-BE49-F238E27FC236}">
                <a16:creationId xmlns:a16="http://schemas.microsoft.com/office/drawing/2014/main" id="{B3001B51-02D0-44D7-9324-BE8EE43E5F35}"/>
              </a:ext>
            </a:extLst>
          </p:cNvPr>
          <p:cNvSpPr txBox="1"/>
          <p:nvPr/>
        </p:nvSpPr>
        <p:spPr>
          <a:xfrm>
            <a:off x="7308486" y="5550876"/>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o</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20" name="!!5c">
            <a:extLst>
              <a:ext uri="{FF2B5EF4-FFF2-40B4-BE49-F238E27FC236}">
                <a16:creationId xmlns:a16="http://schemas.microsoft.com/office/drawing/2014/main" id="{7F5B694B-2479-4CD2-9CE8-23E3C0878E32}"/>
              </a:ext>
            </a:extLst>
          </p:cNvPr>
          <p:cNvSpPr txBox="1"/>
          <p:nvPr/>
        </p:nvSpPr>
        <p:spPr>
          <a:xfrm>
            <a:off x="8442634" y="5536101"/>
            <a:ext cx="680663"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Tree>
    <p:extLst>
      <p:ext uri="{BB962C8B-B14F-4D97-AF65-F5344CB8AC3E}">
        <p14:creationId xmlns:p14="http://schemas.microsoft.com/office/powerpoint/2010/main" val="71750210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7"/>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1"/>
                                        </p:tgtEl>
                                        <p:attrNameLst>
                                          <p:attrName>style.visibility</p:attrName>
                                        </p:attrNameLst>
                                      </p:cBhvr>
                                      <p:to>
                                        <p:strVal val="visible"/>
                                      </p:to>
                                    </p:set>
                                    <p:anim calcmode="lin" valueType="num">
                                      <p:cBhvr>
                                        <p:cTn id="7" dur="500" fill="hold"/>
                                        <p:tgtEl>
                                          <p:spTgt spid="111"/>
                                        </p:tgtEl>
                                        <p:attrNameLst>
                                          <p:attrName>ppt_w</p:attrName>
                                        </p:attrNameLst>
                                      </p:cBhvr>
                                      <p:tavLst>
                                        <p:tav tm="0">
                                          <p:val>
                                            <p:fltVal val="0"/>
                                          </p:val>
                                        </p:tav>
                                        <p:tav tm="100000">
                                          <p:val>
                                            <p:strVal val="#ppt_w"/>
                                          </p:val>
                                        </p:tav>
                                      </p:tavLst>
                                    </p:anim>
                                    <p:anim calcmode="lin" valueType="num">
                                      <p:cBhvr>
                                        <p:cTn id="8" dur="500" fill="hold"/>
                                        <p:tgtEl>
                                          <p:spTgt spid="111"/>
                                        </p:tgtEl>
                                        <p:attrNameLst>
                                          <p:attrName>ppt_h</p:attrName>
                                        </p:attrNameLst>
                                      </p:cBhvr>
                                      <p:tavLst>
                                        <p:tav tm="0">
                                          <p:val>
                                            <p:fltVal val="0"/>
                                          </p:val>
                                        </p:tav>
                                        <p:tav tm="100000">
                                          <p:val>
                                            <p:strVal val="#ppt_h"/>
                                          </p:val>
                                        </p:tav>
                                      </p:tavLst>
                                    </p:anim>
                                    <p:animEffect transition="in" filter="fade">
                                      <p:cBhvr>
                                        <p:cTn id="9" dur="500"/>
                                        <p:tgtEl>
                                          <p:spTgt spid="111"/>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1"/>
                                        </p:tgtEl>
                                      </p:cBhvr>
                                    </p:animEffect>
                                    <p:animScale>
                                      <p:cBhvr>
                                        <p:cTn id="12" dur="250" autoRev="1" fill="hold"/>
                                        <p:tgtEl>
                                          <p:spTgt spid="111"/>
                                        </p:tgtEl>
                                      </p:cBhvr>
                                      <p:by x="105000" y="105000"/>
                                    </p:animScale>
                                  </p:childTnLst>
                                </p:cTn>
                              </p:par>
                            </p:childTnLst>
                          </p:cTn>
                        </p:par>
                      </p:childTnLst>
                    </p:cTn>
                  </p:par>
                </p:childTnLst>
              </p:cTn>
              <p:nextCondLst>
                <p:cond evt="onClick" delay="0">
                  <p:tgtEl>
                    <p:spTgt spid="107"/>
                  </p:tgtEl>
                </p:cond>
              </p:nextCondLst>
            </p:seq>
            <p:seq concurrent="1" nextAc="seek">
              <p:cTn id="13" restart="whenNotActive" fill="hold" evtFilter="cancelBubble" nodeType="interactiveSeq">
                <p:stCondLst>
                  <p:cond evt="onClick" delay="0">
                    <p:tgtEl>
                      <p:spTgt spid="110"/>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2"/>
                                        </p:tgtEl>
                                        <p:attrNameLst>
                                          <p:attrName>style.visibility</p:attrName>
                                        </p:attrNameLst>
                                      </p:cBhvr>
                                      <p:to>
                                        <p:strVal val="visible"/>
                                      </p:to>
                                    </p:set>
                                    <p:anim calcmode="lin" valueType="num">
                                      <p:cBhvr>
                                        <p:cTn id="18" dur="500" fill="hold"/>
                                        <p:tgtEl>
                                          <p:spTgt spid="112"/>
                                        </p:tgtEl>
                                        <p:attrNameLst>
                                          <p:attrName>ppt_w</p:attrName>
                                        </p:attrNameLst>
                                      </p:cBhvr>
                                      <p:tavLst>
                                        <p:tav tm="0">
                                          <p:val>
                                            <p:fltVal val="0"/>
                                          </p:val>
                                        </p:tav>
                                        <p:tav tm="100000">
                                          <p:val>
                                            <p:strVal val="#ppt_w"/>
                                          </p:val>
                                        </p:tav>
                                      </p:tavLst>
                                    </p:anim>
                                    <p:anim calcmode="lin" valueType="num">
                                      <p:cBhvr>
                                        <p:cTn id="19" dur="500" fill="hold"/>
                                        <p:tgtEl>
                                          <p:spTgt spid="112"/>
                                        </p:tgtEl>
                                        <p:attrNameLst>
                                          <p:attrName>ppt_h</p:attrName>
                                        </p:attrNameLst>
                                      </p:cBhvr>
                                      <p:tavLst>
                                        <p:tav tm="0">
                                          <p:val>
                                            <p:fltVal val="0"/>
                                          </p:val>
                                        </p:tav>
                                        <p:tav tm="100000">
                                          <p:val>
                                            <p:strVal val="#ppt_h"/>
                                          </p:val>
                                        </p:tav>
                                      </p:tavLst>
                                    </p:anim>
                                    <p:animEffect transition="in" filter="fade">
                                      <p:cBhvr>
                                        <p:cTn id="20" dur="500"/>
                                        <p:tgtEl>
                                          <p:spTgt spid="112"/>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2"/>
                                        </p:tgtEl>
                                      </p:cBhvr>
                                    </p:animEffect>
                                    <p:animScale>
                                      <p:cBhvr>
                                        <p:cTn id="23" dur="250" autoRev="1" fill="hold"/>
                                        <p:tgtEl>
                                          <p:spTgt spid="112"/>
                                        </p:tgtEl>
                                      </p:cBhvr>
                                      <p:by x="105000" y="105000"/>
                                    </p:animScale>
                                  </p:childTnLst>
                                </p:cTn>
                              </p:par>
                            </p:childTnLst>
                          </p:cTn>
                        </p:par>
                      </p:childTnLst>
                    </p:cTn>
                  </p:par>
                </p:childTnLst>
              </p:cTn>
              <p:nextCondLst>
                <p:cond evt="onClick" delay="0">
                  <p:tgtEl>
                    <p:spTgt spid="110"/>
                  </p:tgtEl>
                </p:cond>
              </p:nextCondLst>
            </p:seq>
            <p:seq concurrent="1" nextAc="seek">
              <p:cTn id="24" restart="whenNotActive" fill="hold" evtFilter="cancelBubble" nodeType="interactiveSeq">
                <p:stCondLst>
                  <p:cond evt="onClick" delay="0">
                    <p:tgtEl>
                      <p:spTgt spid="108"/>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3"/>
                                        </p:tgtEl>
                                        <p:attrNameLst>
                                          <p:attrName>style.visibility</p:attrName>
                                        </p:attrNameLst>
                                      </p:cBhvr>
                                      <p:to>
                                        <p:strVal val="visible"/>
                                      </p:to>
                                    </p:set>
                                    <p:anim calcmode="lin" valueType="num">
                                      <p:cBhvr>
                                        <p:cTn id="29" dur="500" fill="hold"/>
                                        <p:tgtEl>
                                          <p:spTgt spid="113"/>
                                        </p:tgtEl>
                                        <p:attrNameLst>
                                          <p:attrName>ppt_w</p:attrName>
                                        </p:attrNameLst>
                                      </p:cBhvr>
                                      <p:tavLst>
                                        <p:tav tm="0">
                                          <p:val>
                                            <p:fltVal val="0"/>
                                          </p:val>
                                        </p:tav>
                                        <p:tav tm="100000">
                                          <p:val>
                                            <p:strVal val="#ppt_w"/>
                                          </p:val>
                                        </p:tav>
                                      </p:tavLst>
                                    </p:anim>
                                    <p:anim calcmode="lin" valueType="num">
                                      <p:cBhvr>
                                        <p:cTn id="30" dur="500" fill="hold"/>
                                        <p:tgtEl>
                                          <p:spTgt spid="113"/>
                                        </p:tgtEl>
                                        <p:attrNameLst>
                                          <p:attrName>ppt_h</p:attrName>
                                        </p:attrNameLst>
                                      </p:cBhvr>
                                      <p:tavLst>
                                        <p:tav tm="0">
                                          <p:val>
                                            <p:fltVal val="0"/>
                                          </p:val>
                                        </p:tav>
                                        <p:tav tm="100000">
                                          <p:val>
                                            <p:strVal val="#ppt_h"/>
                                          </p:val>
                                        </p:tav>
                                      </p:tavLst>
                                    </p:anim>
                                    <p:animEffect transition="in" filter="fade">
                                      <p:cBhvr>
                                        <p:cTn id="31" dur="500"/>
                                        <p:tgtEl>
                                          <p:spTgt spid="113"/>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3"/>
                                        </p:tgtEl>
                                      </p:cBhvr>
                                    </p:animEffect>
                                    <p:animScale>
                                      <p:cBhvr>
                                        <p:cTn id="34" dur="250" autoRev="1" fill="hold"/>
                                        <p:tgtEl>
                                          <p:spTgt spid="113"/>
                                        </p:tgtEl>
                                      </p:cBhvr>
                                      <p:by x="105000" y="105000"/>
                                    </p:animScale>
                                  </p:childTnLst>
                                </p:cTn>
                              </p:par>
                            </p:childTnLst>
                          </p:cTn>
                        </p:par>
                      </p:childTnLst>
                    </p:cTn>
                  </p:par>
                </p:childTnLst>
              </p:cTn>
              <p:nextCondLst>
                <p:cond evt="onClick" delay="0">
                  <p:tgtEl>
                    <p:spTgt spid="108"/>
                  </p:tgtEl>
                </p:cond>
              </p:nextCondLst>
            </p:seq>
            <p:seq concurrent="1" nextAc="seek">
              <p:cTn id="35" restart="whenNotActive" fill="hold" evtFilter="cancelBubble" nodeType="interactiveSeq">
                <p:stCondLst>
                  <p:cond evt="onClick" delay="0">
                    <p:tgtEl>
                      <p:spTgt spid="109"/>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114"/>
                                        </p:tgtEl>
                                        <p:attrNameLst>
                                          <p:attrName>style.visibility</p:attrName>
                                        </p:attrNameLst>
                                      </p:cBhvr>
                                      <p:to>
                                        <p:strVal val="visible"/>
                                      </p:to>
                                    </p:set>
                                    <p:anim calcmode="lin" valueType="num">
                                      <p:cBhvr>
                                        <p:cTn id="40" dur="500" fill="hold"/>
                                        <p:tgtEl>
                                          <p:spTgt spid="114"/>
                                        </p:tgtEl>
                                        <p:attrNameLst>
                                          <p:attrName>ppt_w</p:attrName>
                                        </p:attrNameLst>
                                      </p:cBhvr>
                                      <p:tavLst>
                                        <p:tav tm="0">
                                          <p:val>
                                            <p:fltVal val="0"/>
                                          </p:val>
                                        </p:tav>
                                        <p:tav tm="100000">
                                          <p:val>
                                            <p:strVal val="#ppt_w"/>
                                          </p:val>
                                        </p:tav>
                                      </p:tavLst>
                                    </p:anim>
                                    <p:anim calcmode="lin" valueType="num">
                                      <p:cBhvr>
                                        <p:cTn id="41" dur="500" fill="hold"/>
                                        <p:tgtEl>
                                          <p:spTgt spid="114"/>
                                        </p:tgtEl>
                                        <p:attrNameLst>
                                          <p:attrName>ppt_h</p:attrName>
                                        </p:attrNameLst>
                                      </p:cBhvr>
                                      <p:tavLst>
                                        <p:tav tm="0">
                                          <p:val>
                                            <p:fltVal val="0"/>
                                          </p:val>
                                        </p:tav>
                                        <p:tav tm="100000">
                                          <p:val>
                                            <p:strVal val="#ppt_h"/>
                                          </p:val>
                                        </p:tav>
                                      </p:tavLst>
                                    </p:anim>
                                    <p:animEffect transition="in" filter="fade">
                                      <p:cBhvr>
                                        <p:cTn id="42" dur="500"/>
                                        <p:tgtEl>
                                          <p:spTgt spid="114"/>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114"/>
                                        </p:tgtEl>
                                      </p:cBhvr>
                                    </p:animEffect>
                                    <p:animScale>
                                      <p:cBhvr>
                                        <p:cTn id="45" dur="250" autoRev="1" fill="hold"/>
                                        <p:tgtEl>
                                          <p:spTgt spid="114"/>
                                        </p:tgtEl>
                                      </p:cBhvr>
                                      <p:by x="105000" y="105000"/>
                                    </p:animScale>
                                  </p:childTnLst>
                                </p:cTn>
                              </p:par>
                            </p:childTnLst>
                          </p:cTn>
                        </p:par>
                      </p:childTnLst>
                    </p:cTn>
                  </p:par>
                </p:childTnLst>
              </p:cTn>
              <p:nextCondLst>
                <p:cond evt="onClick" delay="0">
                  <p:tgtEl>
                    <p:spTgt spid="109"/>
                  </p:tgtEl>
                </p:cond>
              </p:nextCondLst>
            </p:seq>
            <p:seq concurrent="1" nextAc="seek">
              <p:cTn id="46" restart="whenNotActive" fill="hold" evtFilter="cancelBubble" nodeType="interactiveSeq">
                <p:stCondLst>
                  <p:cond evt="onClick" delay="0">
                    <p:tgtEl>
                      <p:spTgt spid="115"/>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118"/>
                                        </p:tgtEl>
                                        <p:attrNameLst>
                                          <p:attrName>style.visibility</p:attrName>
                                        </p:attrNameLst>
                                      </p:cBhvr>
                                      <p:to>
                                        <p:strVal val="visible"/>
                                      </p:to>
                                    </p:set>
                                    <p:anim calcmode="lin" valueType="num">
                                      <p:cBhvr>
                                        <p:cTn id="51" dur="500" fill="hold"/>
                                        <p:tgtEl>
                                          <p:spTgt spid="118"/>
                                        </p:tgtEl>
                                        <p:attrNameLst>
                                          <p:attrName>ppt_w</p:attrName>
                                        </p:attrNameLst>
                                      </p:cBhvr>
                                      <p:tavLst>
                                        <p:tav tm="0">
                                          <p:val>
                                            <p:fltVal val="0"/>
                                          </p:val>
                                        </p:tav>
                                        <p:tav tm="100000">
                                          <p:val>
                                            <p:strVal val="#ppt_w"/>
                                          </p:val>
                                        </p:tav>
                                      </p:tavLst>
                                    </p:anim>
                                    <p:anim calcmode="lin" valueType="num">
                                      <p:cBhvr>
                                        <p:cTn id="52" dur="500" fill="hold"/>
                                        <p:tgtEl>
                                          <p:spTgt spid="118"/>
                                        </p:tgtEl>
                                        <p:attrNameLst>
                                          <p:attrName>ppt_h</p:attrName>
                                        </p:attrNameLst>
                                      </p:cBhvr>
                                      <p:tavLst>
                                        <p:tav tm="0">
                                          <p:val>
                                            <p:fltVal val="0"/>
                                          </p:val>
                                        </p:tav>
                                        <p:tav tm="100000">
                                          <p:val>
                                            <p:strVal val="#ppt_h"/>
                                          </p:val>
                                        </p:tav>
                                      </p:tavLst>
                                    </p:anim>
                                    <p:animEffect transition="in" filter="fade">
                                      <p:cBhvr>
                                        <p:cTn id="53" dur="500"/>
                                        <p:tgtEl>
                                          <p:spTgt spid="118"/>
                                        </p:tgtEl>
                                      </p:cBhvr>
                                    </p:animEffect>
                                  </p:childTnLst>
                                  <p:subTnLst>
                                    <p:audio>
                                      <p:cMediaNode>
                                        <p:cTn display="0" masterRel="sameClick">
                                          <p:stCondLst>
                                            <p:cond evt="begin" delay="0">
                                              <p:tn val="49"/>
                                            </p:cond>
                                          </p:stCondLst>
                                          <p:endCondLst>
                                            <p:cond evt="onStopAudio" delay="0">
                                              <p:tgtEl>
                                                <p:sldTgt/>
                                              </p:tgtEl>
                                            </p:cond>
                                          </p:endCondLst>
                                        </p:cTn>
                                        <p:tgtEl>
                                          <p:sndTgt r:embed="rId2"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118"/>
                                        </p:tgtEl>
                                      </p:cBhvr>
                                    </p:animEffect>
                                    <p:animScale>
                                      <p:cBhvr>
                                        <p:cTn id="56" dur="250" autoRev="1" fill="hold"/>
                                        <p:tgtEl>
                                          <p:spTgt spid="118"/>
                                        </p:tgtEl>
                                      </p:cBhvr>
                                      <p:by x="105000" y="105000"/>
                                    </p:animScale>
                                  </p:childTnLst>
                                </p:cTn>
                              </p:par>
                            </p:childTnLst>
                          </p:cTn>
                        </p:par>
                      </p:childTnLst>
                    </p:cTn>
                  </p:par>
                </p:childTnLst>
              </p:cTn>
              <p:nextCondLst>
                <p:cond evt="onClick" delay="0">
                  <p:tgtEl>
                    <p:spTgt spid="115"/>
                  </p:tgtEl>
                </p:cond>
              </p:nextCondLst>
            </p:seq>
            <p:seq concurrent="1" nextAc="seek">
              <p:cTn id="57" restart="whenNotActive" fill="hold" evtFilter="cancelBubble" nodeType="interactiveSeq">
                <p:stCondLst>
                  <p:cond evt="onClick" delay="0">
                    <p:tgtEl>
                      <p:spTgt spid="116"/>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120"/>
                                        </p:tgtEl>
                                        <p:attrNameLst>
                                          <p:attrName>style.visibility</p:attrName>
                                        </p:attrNameLst>
                                      </p:cBhvr>
                                      <p:to>
                                        <p:strVal val="visible"/>
                                      </p:to>
                                    </p:set>
                                    <p:anim calcmode="lin" valueType="num">
                                      <p:cBhvr>
                                        <p:cTn id="62" dur="500" fill="hold"/>
                                        <p:tgtEl>
                                          <p:spTgt spid="120"/>
                                        </p:tgtEl>
                                        <p:attrNameLst>
                                          <p:attrName>ppt_w</p:attrName>
                                        </p:attrNameLst>
                                      </p:cBhvr>
                                      <p:tavLst>
                                        <p:tav tm="0">
                                          <p:val>
                                            <p:fltVal val="0"/>
                                          </p:val>
                                        </p:tav>
                                        <p:tav tm="100000">
                                          <p:val>
                                            <p:strVal val="#ppt_w"/>
                                          </p:val>
                                        </p:tav>
                                      </p:tavLst>
                                    </p:anim>
                                    <p:anim calcmode="lin" valueType="num">
                                      <p:cBhvr>
                                        <p:cTn id="63" dur="500" fill="hold"/>
                                        <p:tgtEl>
                                          <p:spTgt spid="120"/>
                                        </p:tgtEl>
                                        <p:attrNameLst>
                                          <p:attrName>ppt_h</p:attrName>
                                        </p:attrNameLst>
                                      </p:cBhvr>
                                      <p:tavLst>
                                        <p:tav tm="0">
                                          <p:val>
                                            <p:fltVal val="0"/>
                                          </p:val>
                                        </p:tav>
                                        <p:tav tm="100000">
                                          <p:val>
                                            <p:strVal val="#ppt_h"/>
                                          </p:val>
                                        </p:tav>
                                      </p:tavLst>
                                    </p:anim>
                                    <p:animEffect transition="in" filter="fade">
                                      <p:cBhvr>
                                        <p:cTn id="64" dur="500"/>
                                        <p:tgtEl>
                                          <p:spTgt spid="120"/>
                                        </p:tgtEl>
                                      </p:cBhvr>
                                    </p:animEffect>
                                  </p:childTnLst>
                                  <p:subTnLst>
                                    <p:audio>
                                      <p:cMediaNode>
                                        <p:cTn display="0" masterRel="sameClick">
                                          <p:stCondLst>
                                            <p:cond evt="begin" delay="0">
                                              <p:tn val="60"/>
                                            </p:cond>
                                          </p:stCondLst>
                                          <p:endCondLst>
                                            <p:cond evt="onStopAudio" delay="0">
                                              <p:tgtEl>
                                                <p:sldTgt/>
                                              </p:tgtEl>
                                            </p:cond>
                                          </p:endCondLst>
                                        </p:cTn>
                                        <p:tgtEl>
                                          <p:sndTgt r:embed="rId2"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120"/>
                                        </p:tgtEl>
                                      </p:cBhvr>
                                    </p:animEffect>
                                    <p:animScale>
                                      <p:cBhvr>
                                        <p:cTn id="67" dur="250" autoRev="1" fill="hold"/>
                                        <p:tgtEl>
                                          <p:spTgt spid="120"/>
                                        </p:tgtEl>
                                      </p:cBhvr>
                                      <p:by x="105000" y="105000"/>
                                    </p:animScale>
                                  </p:childTnLst>
                                </p:cTn>
                              </p:par>
                              <p:par>
                                <p:cTn id="6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9" dur="2000" fill="hold"/>
                                        <p:tgtEl>
                                          <p:spTgt spid="47"/>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1" dur="2000" fill="hold"/>
                                        <p:tgtEl>
                                          <p:spTgt spid="6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3" dur="2000" fill="hold"/>
                                        <p:tgtEl>
                                          <p:spTgt spid="48"/>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75" dur="2000" fill="hold"/>
                                        <p:tgtEl>
                                          <p:spTgt spid="46"/>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77" dur="2000" fill="hold"/>
                                        <p:tgtEl>
                                          <p:spTgt spid="55"/>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79" dur="2000" fill="hold"/>
                                        <p:tgtEl>
                                          <p:spTgt spid="56"/>
                                        </p:tgtEl>
                                        <p:attrNameLst>
                                          <p:attrName>ppt_x</p:attrName>
                                          <p:attrName>ppt_y</p:attrName>
                                        </p:attrNameLst>
                                      </p:cBhvr>
                                      <p:rCtr x="-4792" y="65810"/>
                                    </p:animMotion>
                                  </p:childTnLst>
                                </p:cTn>
                              </p:par>
                              <p:par>
                                <p:cTn id="80"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81" dur="2000" fill="hold"/>
                                        <p:tgtEl>
                                          <p:spTgt spid="60"/>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3" dur="2000" fill="hold"/>
                                        <p:tgtEl>
                                          <p:spTgt spid="57"/>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85" dur="2000" fill="hold"/>
                                        <p:tgtEl>
                                          <p:spTgt spid="58"/>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87" dur="2000" fill="hold"/>
                                        <p:tgtEl>
                                          <p:spTgt spid="59"/>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9" dur="2000" fill="hold"/>
                                        <p:tgtEl>
                                          <p:spTgt spid="65"/>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1" dur="2000" fill="hold"/>
                                        <p:tgtEl>
                                          <p:spTgt spid="67"/>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3" dur="2000" fill="hold"/>
                                        <p:tgtEl>
                                          <p:spTgt spid="66"/>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95" dur="2000" fill="hold"/>
                                        <p:tgtEl>
                                          <p:spTgt spid="76"/>
                                        </p:tgtEl>
                                        <p:attrNameLst>
                                          <p:attrName>ppt_x</p:attrName>
                                          <p:attrName>ppt_y</p:attrName>
                                        </p:attrNameLst>
                                      </p:cBhvr>
                                      <p:rCtr x="18750" y="58287"/>
                                    </p:animMotion>
                                  </p:childTnLst>
                                </p:cTn>
                              </p:par>
                              <p:par>
                                <p:cTn id="9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7" dur="2000" fill="hold"/>
                                        <p:tgtEl>
                                          <p:spTgt spid="7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9" dur="2000" fill="hold"/>
                                        <p:tgtEl>
                                          <p:spTgt spid="79"/>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1" dur="2000" fill="hold"/>
                                        <p:tgtEl>
                                          <p:spTgt spid="80"/>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3" dur="2000" fill="hold"/>
                                        <p:tgtEl>
                                          <p:spTgt spid="82"/>
                                        </p:tgtEl>
                                        <p:attrNameLst>
                                          <p:attrName>ppt_x</p:attrName>
                                          <p:attrName>ppt_y</p:attrName>
                                        </p:attrNameLst>
                                      </p:cBhvr>
                                    </p:animMotion>
                                  </p:childTnLst>
                                </p:cTn>
                              </p:par>
                              <p:par>
                                <p:cTn id="10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5" dur="2000" fill="hold"/>
                                        <p:tgtEl>
                                          <p:spTgt spid="81"/>
                                        </p:tgtEl>
                                        <p:attrNameLst>
                                          <p:attrName>ppt_x</p:attrName>
                                          <p:attrName>ppt_y</p:attrName>
                                        </p:attrNameLst>
                                      </p:cBhvr>
                                    </p:animMotion>
                                  </p:childTnLst>
                                </p:cTn>
                              </p:par>
                              <p:par>
                                <p:cTn id="10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7" dur="2000" fill="hold"/>
                                        <p:tgtEl>
                                          <p:spTgt spid="83"/>
                                        </p:tgtEl>
                                        <p:attrNameLst>
                                          <p:attrName>ppt_x</p:attrName>
                                          <p:attrName>ppt_y</p:attrName>
                                        </p:attrNameLst>
                                      </p:cBhvr>
                                    </p:animMotion>
                                  </p:childTnLst>
                                </p:cTn>
                              </p:par>
                              <p:par>
                                <p:cTn id="108"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09" dur="2000" fill="hold"/>
                                        <p:tgtEl>
                                          <p:spTgt spid="84"/>
                                        </p:tgtEl>
                                        <p:attrNameLst>
                                          <p:attrName>ppt_x</p:attrName>
                                          <p:attrName>ppt_y</p:attrName>
                                        </p:attrNameLst>
                                      </p:cBhvr>
                                    </p:animMotion>
                                  </p:childTnLst>
                                </p:cTn>
                              </p:par>
                              <p:par>
                                <p:cTn id="11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1" dur="2000" fill="hold"/>
                                        <p:tgtEl>
                                          <p:spTgt spid="85"/>
                                        </p:tgtEl>
                                        <p:attrNameLst>
                                          <p:attrName>ppt_x</p:attrName>
                                          <p:attrName>ppt_y</p:attrName>
                                        </p:attrNameLst>
                                      </p:cBhvr>
                                    </p:animMotion>
                                  </p:childTnLst>
                                </p:cTn>
                              </p:par>
                              <p:par>
                                <p:cTn id="11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3" dur="2000" fill="hold"/>
                                        <p:tgtEl>
                                          <p:spTgt spid="86"/>
                                        </p:tgtEl>
                                        <p:attrNameLst>
                                          <p:attrName>ppt_x</p:attrName>
                                          <p:attrName>ppt_y</p:attrName>
                                        </p:attrNameLst>
                                      </p:cBhvr>
                                    </p:animMotion>
                                  </p:childTnLst>
                                </p:cTn>
                              </p:par>
                              <p:par>
                                <p:cTn id="11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5" dur="2000" fill="hold"/>
                                        <p:tgtEl>
                                          <p:spTgt spid="87"/>
                                        </p:tgtEl>
                                        <p:attrNameLst>
                                          <p:attrName>ppt_x</p:attrName>
                                          <p:attrName>ppt_y</p:attrName>
                                        </p:attrNameLst>
                                      </p:cBhvr>
                                    </p:animMotion>
                                  </p:childTnLst>
                                </p:cTn>
                              </p:par>
                              <p:par>
                                <p:cTn id="11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7" dur="2000" fill="hold"/>
                                        <p:tgtEl>
                                          <p:spTgt spid="88"/>
                                        </p:tgtEl>
                                        <p:attrNameLst>
                                          <p:attrName>ppt_x</p:attrName>
                                          <p:attrName>ppt_y</p:attrName>
                                        </p:attrNameLst>
                                      </p:cBhvr>
                                    </p:animMotion>
                                  </p:childTnLst>
                                </p:cTn>
                              </p:par>
                              <p:par>
                                <p:cTn id="11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9" dur="2000" fill="hold"/>
                                        <p:tgtEl>
                                          <p:spTgt spid="90"/>
                                        </p:tgtEl>
                                        <p:attrNameLst>
                                          <p:attrName>ppt_x</p:attrName>
                                          <p:attrName>ppt_y</p:attrName>
                                        </p:attrNameLst>
                                      </p:cBhvr>
                                    </p:animMotion>
                                  </p:childTnLst>
                                </p:cTn>
                              </p:par>
                              <p:par>
                                <p:cTn id="12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1" dur="2000" fill="hold"/>
                                        <p:tgtEl>
                                          <p:spTgt spid="89"/>
                                        </p:tgtEl>
                                        <p:attrNameLst>
                                          <p:attrName>ppt_x</p:attrName>
                                          <p:attrName>ppt_y</p:attrName>
                                        </p:attrNameLst>
                                      </p:cBhvr>
                                    </p:animMotion>
                                  </p:childTnLst>
                                </p:cTn>
                              </p:par>
                              <p:par>
                                <p:cTn id="12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3" dur="2000" fill="hold"/>
                                        <p:tgtEl>
                                          <p:spTgt spid="91"/>
                                        </p:tgtEl>
                                        <p:attrNameLst>
                                          <p:attrName>ppt_x</p:attrName>
                                          <p:attrName>ppt_y</p:attrName>
                                        </p:attrNameLst>
                                      </p:cBhvr>
                                    </p:animMotion>
                                  </p:childTnLst>
                                </p:cTn>
                              </p:par>
                              <p:par>
                                <p:cTn id="12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5" dur="2000" fill="hold"/>
                                        <p:tgtEl>
                                          <p:spTgt spid="92"/>
                                        </p:tgtEl>
                                        <p:attrNameLst>
                                          <p:attrName>ppt_x</p:attrName>
                                          <p:attrName>ppt_y</p:attrName>
                                        </p:attrNameLst>
                                      </p:cBhvr>
                                    </p:animMotion>
                                  </p:childTnLst>
                                </p:cTn>
                              </p:par>
                            </p:childTnLst>
                          </p:cTn>
                        </p:par>
                      </p:childTnLst>
                    </p:cTn>
                  </p:par>
                </p:childTnLst>
              </p:cTn>
              <p:nextCondLst>
                <p:cond evt="onClick" delay="0">
                  <p:tgtEl>
                    <p:spTgt spid="116"/>
                  </p:tgtEl>
                </p:cond>
              </p:nextCondLst>
            </p:seq>
          </p:childTnLst>
        </p:cTn>
      </p:par>
    </p:tnLst>
    <p:bldLst>
      <p:bldP spid="111" grpId="0"/>
      <p:bldP spid="111" grpId="1"/>
      <p:bldP spid="112" grpId="0"/>
      <p:bldP spid="112" grpId="1"/>
      <p:bldP spid="113" grpId="0"/>
      <p:bldP spid="113" grpId="1"/>
      <p:bldP spid="114" grpId="0"/>
      <p:bldP spid="114" grpId="1"/>
      <p:bldP spid="118" grpId="0"/>
      <p:bldP spid="118" grpId="1"/>
      <p:bldP spid="120" grpId="0"/>
      <p:bldP spid="120"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hỏi</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8</a:t>
              </a:r>
              <a:endPar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90800" y="358564"/>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528358" y="343470"/>
              <a:ext cx="424964" cy="337856"/>
            </a:xfrm>
            <a:prstGeom prst="rect">
              <a:avLst/>
            </a:prstGeom>
          </p:spPr>
        </p:pic>
      </p:grpSp>
      <p:pic>
        <p:nvPicPr>
          <p:cNvPr id="46" name="Picture 45">
            <a:extLst>
              <a:ext uri="{FF2B5EF4-FFF2-40B4-BE49-F238E27FC236}">
                <a16:creationId xmlns:a16="http://schemas.microsoft.com/office/drawing/2014/main" id="{23104AC1-4DD7-4703-821A-AF37CE269952}"/>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47" name="Picture 46">
            <a:extLst>
              <a:ext uri="{FF2B5EF4-FFF2-40B4-BE49-F238E27FC236}">
                <a16:creationId xmlns:a16="http://schemas.microsoft.com/office/drawing/2014/main" id="{F8948557-C6A4-490D-8792-FBBC50FB7387}"/>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48" name="Picture 47">
            <a:extLst>
              <a:ext uri="{FF2B5EF4-FFF2-40B4-BE49-F238E27FC236}">
                <a16:creationId xmlns:a16="http://schemas.microsoft.com/office/drawing/2014/main" id="{5A696FA9-1C4E-4D23-9F9C-6929777A6FE1}"/>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5" name="Picture 54">
            <a:extLst>
              <a:ext uri="{FF2B5EF4-FFF2-40B4-BE49-F238E27FC236}">
                <a16:creationId xmlns:a16="http://schemas.microsoft.com/office/drawing/2014/main" id="{8DC349B9-04F9-4A79-8150-776CC0AEB043}"/>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6" name="Picture 55">
            <a:extLst>
              <a:ext uri="{FF2B5EF4-FFF2-40B4-BE49-F238E27FC236}">
                <a16:creationId xmlns:a16="http://schemas.microsoft.com/office/drawing/2014/main" id="{6EE27CDF-668F-4AE9-8136-B009934C3DB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7" name="Picture 56">
            <a:extLst>
              <a:ext uri="{FF2B5EF4-FFF2-40B4-BE49-F238E27FC236}">
                <a16:creationId xmlns:a16="http://schemas.microsoft.com/office/drawing/2014/main" id="{317DFE88-6217-4B33-AD5C-45D692F55B5A}"/>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8" name="Picture 57">
            <a:extLst>
              <a:ext uri="{FF2B5EF4-FFF2-40B4-BE49-F238E27FC236}">
                <a16:creationId xmlns:a16="http://schemas.microsoft.com/office/drawing/2014/main" id="{6CDB765B-52D1-4EEE-884E-D6318077F9D6}"/>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9" name="Picture 58">
            <a:extLst>
              <a:ext uri="{FF2B5EF4-FFF2-40B4-BE49-F238E27FC236}">
                <a16:creationId xmlns:a16="http://schemas.microsoft.com/office/drawing/2014/main" id="{B40732CB-B63E-4852-A8BF-B7EC441C3D02}"/>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60" name="Picture 59">
            <a:extLst>
              <a:ext uri="{FF2B5EF4-FFF2-40B4-BE49-F238E27FC236}">
                <a16:creationId xmlns:a16="http://schemas.microsoft.com/office/drawing/2014/main" id="{A385E709-8E53-401E-A088-3C1244D679DA}"/>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62" name="Picture 61">
            <a:extLst>
              <a:ext uri="{FF2B5EF4-FFF2-40B4-BE49-F238E27FC236}">
                <a16:creationId xmlns:a16="http://schemas.microsoft.com/office/drawing/2014/main" id="{55D45EBB-8971-408B-8053-00B55FBCE8E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65" name="Picture 64">
            <a:extLst>
              <a:ext uri="{FF2B5EF4-FFF2-40B4-BE49-F238E27FC236}">
                <a16:creationId xmlns:a16="http://schemas.microsoft.com/office/drawing/2014/main" id="{BAA86FC9-2CD1-4CA5-ABE7-28D6C3DC102C}"/>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6" name="Picture 65">
            <a:extLst>
              <a:ext uri="{FF2B5EF4-FFF2-40B4-BE49-F238E27FC236}">
                <a16:creationId xmlns:a16="http://schemas.microsoft.com/office/drawing/2014/main" id="{CDD77D6C-D602-4920-96B3-BDAF9F632E4C}"/>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7" name="Picture 66">
            <a:extLst>
              <a:ext uri="{FF2B5EF4-FFF2-40B4-BE49-F238E27FC236}">
                <a16:creationId xmlns:a16="http://schemas.microsoft.com/office/drawing/2014/main" id="{3A045BEB-19DD-4C55-B444-8F27948E27E7}"/>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76" name="Picture 75">
            <a:extLst>
              <a:ext uri="{FF2B5EF4-FFF2-40B4-BE49-F238E27FC236}">
                <a16:creationId xmlns:a16="http://schemas.microsoft.com/office/drawing/2014/main" id="{DC093378-E9AA-4262-9CE9-7FD57B748569}"/>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77" name="Picture 76">
            <a:extLst>
              <a:ext uri="{FF2B5EF4-FFF2-40B4-BE49-F238E27FC236}">
                <a16:creationId xmlns:a16="http://schemas.microsoft.com/office/drawing/2014/main" id="{EB97D8F0-95C0-4F61-A4FA-2B5655B7481B}"/>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79" name="Picture 78">
            <a:extLst>
              <a:ext uri="{FF2B5EF4-FFF2-40B4-BE49-F238E27FC236}">
                <a16:creationId xmlns:a16="http://schemas.microsoft.com/office/drawing/2014/main" id="{4491E904-7744-4929-BB9C-9A0EE20189F8}"/>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80" name="Picture 79">
            <a:extLst>
              <a:ext uri="{FF2B5EF4-FFF2-40B4-BE49-F238E27FC236}">
                <a16:creationId xmlns:a16="http://schemas.microsoft.com/office/drawing/2014/main" id="{3DAF7F57-5990-447A-90FB-1A245B1945CB}"/>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81" name="Picture 80">
            <a:extLst>
              <a:ext uri="{FF2B5EF4-FFF2-40B4-BE49-F238E27FC236}">
                <a16:creationId xmlns:a16="http://schemas.microsoft.com/office/drawing/2014/main" id="{9BB7237D-8828-4DF4-B42D-4F81DBAB401A}"/>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2" name="Picture 81">
            <a:extLst>
              <a:ext uri="{FF2B5EF4-FFF2-40B4-BE49-F238E27FC236}">
                <a16:creationId xmlns:a16="http://schemas.microsoft.com/office/drawing/2014/main" id="{16EE5164-0E82-4559-8882-B85056CD4D51}"/>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3" name="Picture 82">
            <a:extLst>
              <a:ext uri="{FF2B5EF4-FFF2-40B4-BE49-F238E27FC236}">
                <a16:creationId xmlns:a16="http://schemas.microsoft.com/office/drawing/2014/main" id="{B91A96DF-5039-4CA0-9827-34A2DE74BB10}"/>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4" name="Picture 83">
            <a:extLst>
              <a:ext uri="{FF2B5EF4-FFF2-40B4-BE49-F238E27FC236}">
                <a16:creationId xmlns:a16="http://schemas.microsoft.com/office/drawing/2014/main" id="{6D9107B0-5E0B-48DA-BF56-18987A4824AD}"/>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5" name="Picture 84">
            <a:extLst>
              <a:ext uri="{FF2B5EF4-FFF2-40B4-BE49-F238E27FC236}">
                <a16:creationId xmlns:a16="http://schemas.microsoft.com/office/drawing/2014/main" id="{D3C7DDC3-2B02-4709-956D-B1606AE9C926}"/>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6" name="Picture 85">
            <a:extLst>
              <a:ext uri="{FF2B5EF4-FFF2-40B4-BE49-F238E27FC236}">
                <a16:creationId xmlns:a16="http://schemas.microsoft.com/office/drawing/2014/main" id="{3B8B71A2-ED97-4A71-9E01-69E43BAB527F}"/>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7" name="Picture 86">
            <a:extLst>
              <a:ext uri="{FF2B5EF4-FFF2-40B4-BE49-F238E27FC236}">
                <a16:creationId xmlns:a16="http://schemas.microsoft.com/office/drawing/2014/main" id="{ED99D13F-7F20-4C8A-9922-2C105B44F6AD}"/>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8" name="Picture 87">
            <a:extLst>
              <a:ext uri="{FF2B5EF4-FFF2-40B4-BE49-F238E27FC236}">
                <a16:creationId xmlns:a16="http://schemas.microsoft.com/office/drawing/2014/main" id="{A55C8C07-D841-40A4-BD74-1B859B5608E6}"/>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9" name="Picture 88">
            <a:extLst>
              <a:ext uri="{FF2B5EF4-FFF2-40B4-BE49-F238E27FC236}">
                <a16:creationId xmlns:a16="http://schemas.microsoft.com/office/drawing/2014/main" id="{55769337-913D-41DF-BE91-0AF2802513A2}"/>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90" name="Picture 89">
            <a:extLst>
              <a:ext uri="{FF2B5EF4-FFF2-40B4-BE49-F238E27FC236}">
                <a16:creationId xmlns:a16="http://schemas.microsoft.com/office/drawing/2014/main" id="{E98C0D1C-9304-470F-8B57-020D70B3DDFA}"/>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91" name="Picture 90">
            <a:extLst>
              <a:ext uri="{FF2B5EF4-FFF2-40B4-BE49-F238E27FC236}">
                <a16:creationId xmlns:a16="http://schemas.microsoft.com/office/drawing/2014/main" id="{0E3A9F78-AE31-4DDE-BFC6-34FB67FC635F}"/>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2" name="Picture 91">
            <a:extLst>
              <a:ext uri="{FF2B5EF4-FFF2-40B4-BE49-F238E27FC236}">
                <a16:creationId xmlns:a16="http://schemas.microsoft.com/office/drawing/2014/main" id="{8BC03C8B-E81B-4183-848B-BE560D8E45B5}"/>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5" name="Rectangle: Rounded Corners 28">
            <a:extLst>
              <a:ext uri="{FF2B5EF4-FFF2-40B4-BE49-F238E27FC236}">
                <a16:creationId xmlns:a16="http://schemas.microsoft.com/office/drawing/2014/main" id="{79081DE3-25B1-4AC5-88E2-CA1A582D540E}"/>
              </a:ext>
            </a:extLst>
          </p:cNvPr>
          <p:cNvSpPr/>
          <p:nvPr/>
        </p:nvSpPr>
        <p:spPr>
          <a:xfrm>
            <a:off x="1928553" y="983314"/>
            <a:ext cx="8296102" cy="2933510"/>
          </a:xfrm>
          <a:prstGeom prst="roundRect">
            <a:avLst>
              <a:gd name="adj" fmla="val 14887"/>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63858ED7-2267-4CC5-88D9-750AC4B510B7}"/>
              </a:ext>
            </a:extLst>
          </p:cNvPr>
          <p:cNvGrpSpPr/>
          <p:nvPr/>
        </p:nvGrpSpPr>
        <p:grpSpPr>
          <a:xfrm>
            <a:off x="4514963" y="4249201"/>
            <a:ext cx="3288936" cy="880471"/>
            <a:chOff x="4037538" y="4547895"/>
            <a:chExt cx="3288936" cy="880471"/>
          </a:xfrm>
        </p:grpSpPr>
        <p:sp>
          <p:nvSpPr>
            <p:cNvPr id="101"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algn="ctr"/>
              <a:r>
                <a:rPr lang="en-US" sz="2700" b="0" i="0">
                  <a:solidFill>
                    <a:srgbClr val="EE4036"/>
                  </a:solidFill>
                  <a:effectLst/>
                  <a:latin typeface="Averta Std ExtraBold" panose="00000900000000000000" pitchFamily="50" charset="0"/>
                </a:rPr>
                <a:t>Đây là gì?</a:t>
              </a:r>
            </a:p>
          </p:txBody>
        </p:sp>
        <p:grpSp>
          <p:nvGrpSpPr>
            <p:cNvPr id="103"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4"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6"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7"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8" name="TextBox 107">
            <a:extLst>
              <a:ext uri="{FF2B5EF4-FFF2-40B4-BE49-F238E27FC236}">
                <a16:creationId xmlns:a16="http://schemas.microsoft.com/office/drawing/2014/main" id="{32846A3D-BAE2-4FFE-B054-AE802C1398BF}"/>
              </a:ext>
            </a:extLst>
          </p:cNvPr>
          <p:cNvSpPr txBox="1"/>
          <p:nvPr/>
        </p:nvSpPr>
        <p:spPr>
          <a:xfrm>
            <a:off x="2073551" y="1128409"/>
            <a:ext cx="4840814" cy="2677656"/>
          </a:xfrm>
          <a:prstGeom prst="rect">
            <a:avLst/>
          </a:prstGeom>
          <a:noFill/>
          <a:ln>
            <a:noFill/>
          </a:ln>
        </p:spPr>
        <p:txBody>
          <a:bodyPr wrap="square">
            <a:spAutoFit/>
          </a:bodyPr>
          <a:lstStyle/>
          <a:p>
            <a:pPr algn="ctr">
              <a:buClr>
                <a:srgbClr val="000000"/>
              </a:buClr>
              <a:buSzPts val="1700"/>
            </a:pPr>
            <a:r>
              <a:rPr lang="vi-VN" sz="2400" dirty="0">
                <a:solidFill>
                  <a:srgbClr val="EE4036"/>
                </a:solidFill>
                <a:latin typeface="Averta Std ExtraBold" panose="00000900000000000000" pitchFamily="50" charset="0"/>
                <a:sym typeface="Times New Roman"/>
              </a:rPr>
              <a:t>Hậu quả là việt làm tăng nhiệt độ trên toàn cầu (sự nóng lên của khí hậu toàn cầu) và như vậy sẽ làm thay đổi khí hậu trong các thập kỷ và thập niên kế đến, đây là một trong những ảnh hưởng xảy ra do hiệu ứng gì?</a:t>
            </a:r>
            <a:endParaRPr lang="vi-VN" sz="2400" dirty="0">
              <a:solidFill>
                <a:srgbClr val="EE4036"/>
              </a:solidFill>
              <a:latin typeface="Averta Std ExtraBold" panose="00000900000000000000" pitchFamily="50" charset="0"/>
              <a:sym typeface="Arial"/>
            </a:endParaRPr>
          </a:p>
        </p:txBody>
      </p:sp>
      <p:sp>
        <p:nvSpPr>
          <p:cNvPr id="109" name="!!o5a">
            <a:extLst>
              <a:ext uri="{FF2B5EF4-FFF2-40B4-BE49-F238E27FC236}">
                <a16:creationId xmlns:a16="http://schemas.microsoft.com/office/drawing/2014/main" id="{833194F5-FAA3-473A-80F3-5F6B4998B12A}"/>
              </a:ext>
            </a:extLst>
          </p:cNvPr>
          <p:cNvSpPr/>
          <p:nvPr/>
        </p:nvSpPr>
        <p:spPr>
          <a:xfrm>
            <a:off x="2418491" y="5563786"/>
            <a:ext cx="1007364" cy="100736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0" name="!!o5c">
            <a:extLst>
              <a:ext uri="{FF2B5EF4-FFF2-40B4-BE49-F238E27FC236}">
                <a16:creationId xmlns:a16="http://schemas.microsoft.com/office/drawing/2014/main" id="{673CAFDE-B68D-47CB-8AA3-41E1A1C1E46D}"/>
              </a:ext>
            </a:extLst>
          </p:cNvPr>
          <p:cNvSpPr/>
          <p:nvPr/>
        </p:nvSpPr>
        <p:spPr>
          <a:xfrm>
            <a:off x="4637358" y="5563787"/>
            <a:ext cx="1007364" cy="1007363"/>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1" name="!!o5d">
            <a:extLst>
              <a:ext uri="{FF2B5EF4-FFF2-40B4-BE49-F238E27FC236}">
                <a16:creationId xmlns:a16="http://schemas.microsoft.com/office/drawing/2014/main" id="{121FEF90-E000-4BAD-8000-AD589BDE7A8A}"/>
              </a:ext>
            </a:extLst>
          </p:cNvPr>
          <p:cNvSpPr/>
          <p:nvPr/>
        </p:nvSpPr>
        <p:spPr>
          <a:xfrm>
            <a:off x="5750500" y="5563787"/>
            <a:ext cx="1007364" cy="100736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2" name="!!o5b">
            <a:extLst>
              <a:ext uri="{FF2B5EF4-FFF2-40B4-BE49-F238E27FC236}">
                <a16:creationId xmlns:a16="http://schemas.microsoft.com/office/drawing/2014/main" id="{4022DC57-682F-48C9-B455-BC2F47B2A7CD}"/>
              </a:ext>
            </a:extLst>
          </p:cNvPr>
          <p:cNvSpPr/>
          <p:nvPr/>
        </p:nvSpPr>
        <p:spPr>
          <a:xfrm>
            <a:off x="3530250" y="5563787"/>
            <a:ext cx="1007364" cy="1007364"/>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3" name="!!5a">
            <a:extLst>
              <a:ext uri="{FF2B5EF4-FFF2-40B4-BE49-F238E27FC236}">
                <a16:creationId xmlns:a16="http://schemas.microsoft.com/office/drawing/2014/main" id="{B3001B51-02D0-44D7-9324-BE8EE43E5F35}"/>
              </a:ext>
            </a:extLst>
          </p:cNvPr>
          <p:cNvSpPr txBox="1"/>
          <p:nvPr/>
        </p:nvSpPr>
        <p:spPr>
          <a:xfrm>
            <a:off x="2580745" y="5604308"/>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4" name="!!5b">
            <a:extLst>
              <a:ext uri="{FF2B5EF4-FFF2-40B4-BE49-F238E27FC236}">
                <a16:creationId xmlns:a16="http://schemas.microsoft.com/office/drawing/2014/main" id="{3A552431-BB66-4B10-8A03-6BFCCA0B77CF}"/>
              </a:ext>
            </a:extLst>
          </p:cNvPr>
          <p:cNvSpPr txBox="1"/>
          <p:nvPr/>
        </p:nvSpPr>
        <p:spPr>
          <a:xfrm>
            <a:off x="3717920" y="5605804"/>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5" name="!!5c">
            <a:extLst>
              <a:ext uri="{FF2B5EF4-FFF2-40B4-BE49-F238E27FC236}">
                <a16:creationId xmlns:a16="http://schemas.microsoft.com/office/drawing/2014/main" id="{7F5B694B-2479-4CD2-9CE8-23E3C0878E32}"/>
              </a:ext>
            </a:extLst>
          </p:cNvPr>
          <p:cNvSpPr txBox="1"/>
          <p:nvPr/>
        </p:nvSpPr>
        <p:spPr>
          <a:xfrm>
            <a:off x="4811467" y="5605804"/>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à</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6" name="!!5d">
            <a:extLst>
              <a:ext uri="{FF2B5EF4-FFF2-40B4-BE49-F238E27FC236}">
                <a16:creationId xmlns:a16="http://schemas.microsoft.com/office/drawing/2014/main" id="{37AF6AB1-3E28-402A-A071-89E9E2974DE0}"/>
              </a:ext>
            </a:extLst>
          </p:cNvPr>
          <p:cNvSpPr txBox="1"/>
          <p:nvPr/>
        </p:nvSpPr>
        <p:spPr>
          <a:xfrm>
            <a:off x="5889531" y="5605804"/>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k</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7" name="!!o5c">
            <a:extLst>
              <a:ext uri="{FF2B5EF4-FFF2-40B4-BE49-F238E27FC236}">
                <a16:creationId xmlns:a16="http://schemas.microsoft.com/office/drawing/2014/main" id="{673CAFDE-B68D-47CB-8AA3-41E1A1C1E46D}"/>
              </a:ext>
            </a:extLst>
          </p:cNvPr>
          <p:cNvSpPr/>
          <p:nvPr/>
        </p:nvSpPr>
        <p:spPr>
          <a:xfrm>
            <a:off x="6867867" y="5560795"/>
            <a:ext cx="1007364" cy="101035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8" name="!!o5d">
            <a:extLst>
              <a:ext uri="{FF2B5EF4-FFF2-40B4-BE49-F238E27FC236}">
                <a16:creationId xmlns:a16="http://schemas.microsoft.com/office/drawing/2014/main" id="{121FEF90-E000-4BAD-8000-AD589BDE7A8A}"/>
              </a:ext>
            </a:extLst>
          </p:cNvPr>
          <p:cNvSpPr/>
          <p:nvPr/>
        </p:nvSpPr>
        <p:spPr>
          <a:xfrm>
            <a:off x="9126523" y="5560795"/>
            <a:ext cx="1007364" cy="101035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9" name="!!5c">
            <a:extLst>
              <a:ext uri="{FF2B5EF4-FFF2-40B4-BE49-F238E27FC236}">
                <a16:creationId xmlns:a16="http://schemas.microsoft.com/office/drawing/2014/main" id="{7F5B694B-2479-4CD2-9CE8-23E3C0878E32}"/>
              </a:ext>
            </a:extLst>
          </p:cNvPr>
          <p:cNvSpPr txBox="1"/>
          <p:nvPr/>
        </p:nvSpPr>
        <p:spPr>
          <a:xfrm>
            <a:off x="7041976" y="5615571"/>
            <a:ext cx="680663"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í</a:t>
            </a:r>
          </a:p>
        </p:txBody>
      </p:sp>
      <p:sp>
        <p:nvSpPr>
          <p:cNvPr id="120" name="!!5d">
            <a:extLst>
              <a:ext uri="{FF2B5EF4-FFF2-40B4-BE49-F238E27FC236}">
                <a16:creationId xmlns:a16="http://schemas.microsoft.com/office/drawing/2014/main" id="{37AF6AB1-3E28-402A-A071-89E9E2974DE0}"/>
              </a:ext>
            </a:extLst>
          </p:cNvPr>
          <p:cNvSpPr txBox="1"/>
          <p:nvPr/>
        </p:nvSpPr>
        <p:spPr>
          <a:xfrm>
            <a:off x="9331543" y="5624967"/>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pic>
        <p:nvPicPr>
          <p:cNvPr id="3074" name="Picture 2" descr="Hiệu ứng nhà kính là hiện tượng khí quyển (đóng vai trò như tấm lá chắn)  ngăn chặn nhiều tia bức xạ nhiệt của Trái Đất, ?"/>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25393" y="1426450"/>
            <a:ext cx="3369605" cy="2140156"/>
          </a:xfrm>
          <a:prstGeom prst="rect">
            <a:avLst/>
          </a:prstGeom>
          <a:noFill/>
          <a:extLst>
            <a:ext uri="{909E8E84-426E-40DD-AFC4-6F175D3DCCD1}">
              <a14:hiddenFill xmlns:a14="http://schemas.microsoft.com/office/drawing/2010/main">
                <a:solidFill>
                  <a:srgbClr val="FFFFFF"/>
                </a:solidFill>
              </a14:hiddenFill>
            </a:ext>
          </a:extLst>
        </p:spPr>
      </p:pic>
      <p:sp>
        <p:nvSpPr>
          <p:cNvPr id="68" name="!!o5c">
            <a:extLst>
              <a:ext uri="{FF2B5EF4-FFF2-40B4-BE49-F238E27FC236}">
                <a16:creationId xmlns:a16="http://schemas.microsoft.com/office/drawing/2014/main" id="{673CAFDE-B68D-47CB-8AA3-41E1A1C1E46D}"/>
              </a:ext>
            </a:extLst>
          </p:cNvPr>
          <p:cNvSpPr/>
          <p:nvPr/>
        </p:nvSpPr>
        <p:spPr>
          <a:xfrm>
            <a:off x="7994005" y="5560795"/>
            <a:ext cx="1007364" cy="1010355"/>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9" name="!!5c">
            <a:extLst>
              <a:ext uri="{FF2B5EF4-FFF2-40B4-BE49-F238E27FC236}">
                <a16:creationId xmlns:a16="http://schemas.microsoft.com/office/drawing/2014/main" id="{7F5B694B-2479-4CD2-9CE8-23E3C0878E32}"/>
              </a:ext>
            </a:extLst>
          </p:cNvPr>
          <p:cNvSpPr txBox="1"/>
          <p:nvPr/>
        </p:nvSpPr>
        <p:spPr>
          <a:xfrm>
            <a:off x="8168114" y="5624967"/>
            <a:ext cx="680663"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Tree>
    <p:extLst>
      <p:ext uri="{BB962C8B-B14F-4D97-AF65-F5344CB8AC3E}">
        <p14:creationId xmlns:p14="http://schemas.microsoft.com/office/powerpoint/2010/main" val="38838511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13"/>
                                        </p:tgtEl>
                                      </p:cBhvr>
                                    </p:animEffect>
                                    <p:animScale>
                                      <p:cBhvr>
                                        <p:cTn id="12" dur="250" autoRev="1" fill="hold"/>
                                        <p:tgtEl>
                                          <p:spTgt spid="113"/>
                                        </p:tgtEl>
                                      </p:cBhvr>
                                      <p:by x="105000" y="105000"/>
                                    </p:animScale>
                                  </p:childTnLst>
                                </p:cTn>
                              </p:par>
                            </p:childTnLst>
                          </p:cTn>
                        </p:par>
                      </p:childTnLst>
                    </p:cTn>
                  </p:par>
                </p:childTnLst>
              </p:cTn>
              <p:nextCondLst>
                <p:cond evt="onClick" delay="0">
                  <p:tgtEl>
                    <p:spTgt spid="109"/>
                  </p:tgtEl>
                </p:cond>
              </p:nextCondLst>
            </p:seq>
            <p:seq concurrent="1" nextAc="seek">
              <p:cTn id="13" restart="whenNotActive" fill="hold" evtFilter="cancelBubble" nodeType="interactiveSeq">
                <p:stCondLst>
                  <p:cond evt="onClick" delay="0">
                    <p:tgtEl>
                      <p:spTgt spid="112"/>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4"/>
                                        </p:tgtEl>
                                        <p:attrNameLst>
                                          <p:attrName>style.visibility</p:attrName>
                                        </p:attrNameLst>
                                      </p:cBhvr>
                                      <p:to>
                                        <p:strVal val="visible"/>
                                      </p:to>
                                    </p:set>
                                    <p:anim calcmode="lin" valueType="num">
                                      <p:cBhvr>
                                        <p:cTn id="18" dur="500" fill="hold"/>
                                        <p:tgtEl>
                                          <p:spTgt spid="114"/>
                                        </p:tgtEl>
                                        <p:attrNameLst>
                                          <p:attrName>ppt_w</p:attrName>
                                        </p:attrNameLst>
                                      </p:cBhvr>
                                      <p:tavLst>
                                        <p:tav tm="0">
                                          <p:val>
                                            <p:fltVal val="0"/>
                                          </p:val>
                                        </p:tav>
                                        <p:tav tm="100000">
                                          <p:val>
                                            <p:strVal val="#ppt_w"/>
                                          </p:val>
                                        </p:tav>
                                      </p:tavLst>
                                    </p:anim>
                                    <p:anim calcmode="lin" valueType="num">
                                      <p:cBhvr>
                                        <p:cTn id="19" dur="500" fill="hold"/>
                                        <p:tgtEl>
                                          <p:spTgt spid="114"/>
                                        </p:tgtEl>
                                        <p:attrNameLst>
                                          <p:attrName>ppt_h</p:attrName>
                                        </p:attrNameLst>
                                      </p:cBhvr>
                                      <p:tavLst>
                                        <p:tav tm="0">
                                          <p:val>
                                            <p:fltVal val="0"/>
                                          </p:val>
                                        </p:tav>
                                        <p:tav tm="100000">
                                          <p:val>
                                            <p:strVal val="#ppt_h"/>
                                          </p:val>
                                        </p:tav>
                                      </p:tavLst>
                                    </p:anim>
                                    <p:animEffect transition="in" filter="fade">
                                      <p:cBhvr>
                                        <p:cTn id="20" dur="500"/>
                                        <p:tgtEl>
                                          <p:spTgt spid="114"/>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4"/>
                                        </p:tgtEl>
                                      </p:cBhvr>
                                    </p:animEffect>
                                    <p:animScale>
                                      <p:cBhvr>
                                        <p:cTn id="23" dur="250" autoRev="1" fill="hold"/>
                                        <p:tgtEl>
                                          <p:spTgt spid="114"/>
                                        </p:tgtEl>
                                      </p:cBhvr>
                                      <p:by x="105000" y="105000"/>
                                    </p:animScale>
                                  </p:childTnLst>
                                </p:cTn>
                              </p:par>
                            </p:childTnLst>
                          </p:cTn>
                        </p:par>
                      </p:childTnLst>
                    </p:cTn>
                  </p:par>
                </p:childTnLst>
              </p:cTn>
              <p:nextCondLst>
                <p:cond evt="onClick" delay="0">
                  <p:tgtEl>
                    <p:spTgt spid="112"/>
                  </p:tgtEl>
                </p:cond>
              </p:nextCondLst>
            </p:seq>
            <p:seq concurrent="1" nextAc="seek">
              <p:cTn id="24" restart="whenNotActive" fill="hold" evtFilter="cancelBubble" nodeType="interactiveSeq">
                <p:stCondLst>
                  <p:cond evt="onClick" delay="0">
                    <p:tgtEl>
                      <p:spTgt spid="110"/>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5"/>
                                        </p:tgtEl>
                                        <p:attrNameLst>
                                          <p:attrName>style.visibility</p:attrName>
                                        </p:attrNameLst>
                                      </p:cBhvr>
                                      <p:to>
                                        <p:strVal val="visible"/>
                                      </p:to>
                                    </p:set>
                                    <p:anim calcmode="lin" valueType="num">
                                      <p:cBhvr>
                                        <p:cTn id="29" dur="500" fill="hold"/>
                                        <p:tgtEl>
                                          <p:spTgt spid="115"/>
                                        </p:tgtEl>
                                        <p:attrNameLst>
                                          <p:attrName>ppt_w</p:attrName>
                                        </p:attrNameLst>
                                      </p:cBhvr>
                                      <p:tavLst>
                                        <p:tav tm="0">
                                          <p:val>
                                            <p:fltVal val="0"/>
                                          </p:val>
                                        </p:tav>
                                        <p:tav tm="100000">
                                          <p:val>
                                            <p:strVal val="#ppt_w"/>
                                          </p:val>
                                        </p:tav>
                                      </p:tavLst>
                                    </p:anim>
                                    <p:anim calcmode="lin" valueType="num">
                                      <p:cBhvr>
                                        <p:cTn id="30" dur="500" fill="hold"/>
                                        <p:tgtEl>
                                          <p:spTgt spid="115"/>
                                        </p:tgtEl>
                                        <p:attrNameLst>
                                          <p:attrName>ppt_h</p:attrName>
                                        </p:attrNameLst>
                                      </p:cBhvr>
                                      <p:tavLst>
                                        <p:tav tm="0">
                                          <p:val>
                                            <p:fltVal val="0"/>
                                          </p:val>
                                        </p:tav>
                                        <p:tav tm="100000">
                                          <p:val>
                                            <p:strVal val="#ppt_h"/>
                                          </p:val>
                                        </p:tav>
                                      </p:tavLst>
                                    </p:anim>
                                    <p:animEffect transition="in" filter="fade">
                                      <p:cBhvr>
                                        <p:cTn id="31" dur="500"/>
                                        <p:tgtEl>
                                          <p:spTgt spid="115"/>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5"/>
                                        </p:tgtEl>
                                      </p:cBhvr>
                                    </p:animEffect>
                                    <p:animScale>
                                      <p:cBhvr>
                                        <p:cTn id="34" dur="250" autoRev="1" fill="hold"/>
                                        <p:tgtEl>
                                          <p:spTgt spid="115"/>
                                        </p:tgtEl>
                                      </p:cBhvr>
                                      <p:by x="105000" y="105000"/>
                                    </p:animScale>
                                  </p:childTnLst>
                                </p:cTn>
                              </p:par>
                            </p:childTnLst>
                          </p:cTn>
                        </p:par>
                      </p:childTnLst>
                    </p:cTn>
                  </p:par>
                </p:childTnLst>
              </p:cTn>
              <p:nextCondLst>
                <p:cond evt="onClick" delay="0">
                  <p:tgtEl>
                    <p:spTgt spid="110"/>
                  </p:tgtEl>
                </p:cond>
              </p:nextCondLst>
            </p:seq>
            <p:seq concurrent="1" nextAc="seek">
              <p:cTn id="35" restart="whenNotActive" fill="hold" evtFilter="cancelBubble" nodeType="interactiveSeq">
                <p:stCondLst>
                  <p:cond evt="onClick" delay="0">
                    <p:tgtEl>
                      <p:spTgt spid="111"/>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116"/>
                                        </p:tgtEl>
                                      </p:cBhvr>
                                    </p:animEffect>
                                    <p:animScale>
                                      <p:cBhvr>
                                        <p:cTn id="45" dur="250" autoRev="1" fill="hold"/>
                                        <p:tgtEl>
                                          <p:spTgt spid="116"/>
                                        </p:tgtEl>
                                      </p:cBhvr>
                                      <p:by x="105000" y="105000"/>
                                    </p:animScale>
                                  </p:childTnLst>
                                </p:cTn>
                              </p:par>
                            </p:childTnLst>
                          </p:cTn>
                        </p:par>
                      </p:childTnLst>
                    </p:cTn>
                  </p:par>
                </p:childTnLst>
              </p:cTn>
              <p:nextCondLst>
                <p:cond evt="onClick" delay="0">
                  <p:tgtEl>
                    <p:spTgt spid="111"/>
                  </p:tgtEl>
                </p:cond>
              </p:nextCondLst>
            </p:seq>
            <p:seq concurrent="1" nextAc="seek">
              <p:cTn id="46" restart="whenNotActive" fill="hold" evtFilter="cancelBubble" nodeType="interactiveSeq">
                <p:stCondLst>
                  <p:cond evt="onClick" delay="0">
                    <p:tgtEl>
                      <p:spTgt spid="117"/>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119"/>
                                        </p:tgtEl>
                                        <p:attrNameLst>
                                          <p:attrName>style.visibility</p:attrName>
                                        </p:attrNameLst>
                                      </p:cBhvr>
                                      <p:to>
                                        <p:strVal val="visible"/>
                                      </p:to>
                                    </p:set>
                                    <p:anim calcmode="lin" valueType="num">
                                      <p:cBhvr>
                                        <p:cTn id="51" dur="500" fill="hold"/>
                                        <p:tgtEl>
                                          <p:spTgt spid="119"/>
                                        </p:tgtEl>
                                        <p:attrNameLst>
                                          <p:attrName>ppt_w</p:attrName>
                                        </p:attrNameLst>
                                      </p:cBhvr>
                                      <p:tavLst>
                                        <p:tav tm="0">
                                          <p:val>
                                            <p:fltVal val="0"/>
                                          </p:val>
                                        </p:tav>
                                        <p:tav tm="100000">
                                          <p:val>
                                            <p:strVal val="#ppt_w"/>
                                          </p:val>
                                        </p:tav>
                                      </p:tavLst>
                                    </p:anim>
                                    <p:anim calcmode="lin" valueType="num">
                                      <p:cBhvr>
                                        <p:cTn id="52" dur="500" fill="hold"/>
                                        <p:tgtEl>
                                          <p:spTgt spid="119"/>
                                        </p:tgtEl>
                                        <p:attrNameLst>
                                          <p:attrName>ppt_h</p:attrName>
                                        </p:attrNameLst>
                                      </p:cBhvr>
                                      <p:tavLst>
                                        <p:tav tm="0">
                                          <p:val>
                                            <p:fltVal val="0"/>
                                          </p:val>
                                        </p:tav>
                                        <p:tav tm="100000">
                                          <p:val>
                                            <p:strVal val="#ppt_h"/>
                                          </p:val>
                                        </p:tav>
                                      </p:tavLst>
                                    </p:anim>
                                    <p:animEffect transition="in" filter="fade">
                                      <p:cBhvr>
                                        <p:cTn id="53" dur="500"/>
                                        <p:tgtEl>
                                          <p:spTgt spid="119"/>
                                        </p:tgtEl>
                                      </p:cBhvr>
                                    </p:animEffect>
                                  </p:childTnLst>
                                  <p:subTnLst>
                                    <p:audio>
                                      <p:cMediaNode>
                                        <p:cTn display="0" masterRel="sameClick">
                                          <p:stCondLst>
                                            <p:cond evt="begin" delay="0">
                                              <p:tn val="49"/>
                                            </p:cond>
                                          </p:stCondLst>
                                          <p:endCondLst>
                                            <p:cond evt="onStopAudio" delay="0">
                                              <p:tgtEl>
                                                <p:sldTgt/>
                                              </p:tgtEl>
                                            </p:cond>
                                          </p:endCondLst>
                                        </p:cTn>
                                        <p:tgtEl>
                                          <p:sndTgt r:embed="rId2"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119"/>
                                        </p:tgtEl>
                                      </p:cBhvr>
                                    </p:animEffect>
                                    <p:animScale>
                                      <p:cBhvr>
                                        <p:cTn id="56" dur="250" autoRev="1" fill="hold"/>
                                        <p:tgtEl>
                                          <p:spTgt spid="119"/>
                                        </p:tgtEl>
                                      </p:cBhvr>
                                      <p:by x="105000" y="105000"/>
                                    </p:animScale>
                                  </p:childTnLst>
                                </p:cTn>
                              </p:par>
                            </p:childTnLst>
                          </p:cTn>
                        </p:par>
                      </p:childTnLst>
                    </p:cTn>
                  </p:par>
                </p:childTnLst>
              </p:cTn>
              <p:nextCondLst>
                <p:cond evt="onClick" delay="0">
                  <p:tgtEl>
                    <p:spTgt spid="117"/>
                  </p:tgtEl>
                </p:cond>
              </p:nextCondLst>
            </p:seq>
            <p:seq concurrent="1" nextAc="seek">
              <p:cTn id="57" restart="whenNotActive" fill="hold" evtFilter="cancelBubble" nodeType="interactiveSeq">
                <p:stCondLst>
                  <p:cond evt="onClick" delay="0">
                    <p:tgtEl>
                      <p:spTgt spid="118"/>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120"/>
                                        </p:tgtEl>
                                        <p:attrNameLst>
                                          <p:attrName>style.visibility</p:attrName>
                                        </p:attrNameLst>
                                      </p:cBhvr>
                                      <p:to>
                                        <p:strVal val="visible"/>
                                      </p:to>
                                    </p:set>
                                    <p:anim calcmode="lin" valueType="num">
                                      <p:cBhvr>
                                        <p:cTn id="62" dur="500" fill="hold"/>
                                        <p:tgtEl>
                                          <p:spTgt spid="120"/>
                                        </p:tgtEl>
                                        <p:attrNameLst>
                                          <p:attrName>ppt_w</p:attrName>
                                        </p:attrNameLst>
                                      </p:cBhvr>
                                      <p:tavLst>
                                        <p:tav tm="0">
                                          <p:val>
                                            <p:fltVal val="0"/>
                                          </p:val>
                                        </p:tav>
                                        <p:tav tm="100000">
                                          <p:val>
                                            <p:strVal val="#ppt_w"/>
                                          </p:val>
                                        </p:tav>
                                      </p:tavLst>
                                    </p:anim>
                                    <p:anim calcmode="lin" valueType="num">
                                      <p:cBhvr>
                                        <p:cTn id="63" dur="500" fill="hold"/>
                                        <p:tgtEl>
                                          <p:spTgt spid="120"/>
                                        </p:tgtEl>
                                        <p:attrNameLst>
                                          <p:attrName>ppt_h</p:attrName>
                                        </p:attrNameLst>
                                      </p:cBhvr>
                                      <p:tavLst>
                                        <p:tav tm="0">
                                          <p:val>
                                            <p:fltVal val="0"/>
                                          </p:val>
                                        </p:tav>
                                        <p:tav tm="100000">
                                          <p:val>
                                            <p:strVal val="#ppt_h"/>
                                          </p:val>
                                        </p:tav>
                                      </p:tavLst>
                                    </p:anim>
                                    <p:animEffect transition="in" filter="fade">
                                      <p:cBhvr>
                                        <p:cTn id="64" dur="500"/>
                                        <p:tgtEl>
                                          <p:spTgt spid="120"/>
                                        </p:tgtEl>
                                      </p:cBhvr>
                                    </p:animEffect>
                                  </p:childTnLst>
                                  <p:subTnLst>
                                    <p:audio>
                                      <p:cMediaNode>
                                        <p:cTn display="0" masterRel="sameClick">
                                          <p:stCondLst>
                                            <p:cond evt="begin" delay="0">
                                              <p:tn val="60"/>
                                            </p:cond>
                                          </p:stCondLst>
                                          <p:endCondLst>
                                            <p:cond evt="onStopAudio" delay="0">
                                              <p:tgtEl>
                                                <p:sldTgt/>
                                              </p:tgtEl>
                                            </p:cond>
                                          </p:endCondLst>
                                        </p:cTn>
                                        <p:tgtEl>
                                          <p:sndTgt r:embed="rId2"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120"/>
                                        </p:tgtEl>
                                      </p:cBhvr>
                                    </p:animEffect>
                                    <p:animScale>
                                      <p:cBhvr>
                                        <p:cTn id="67" dur="250" autoRev="1" fill="hold"/>
                                        <p:tgtEl>
                                          <p:spTgt spid="120"/>
                                        </p:tgtEl>
                                      </p:cBhvr>
                                      <p:by x="105000" y="105000"/>
                                    </p:animScale>
                                  </p:childTnLst>
                                </p:cTn>
                              </p:par>
                              <p:par>
                                <p:cTn id="6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9" dur="2000" fill="hold"/>
                                        <p:tgtEl>
                                          <p:spTgt spid="47"/>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1" dur="2000" fill="hold"/>
                                        <p:tgtEl>
                                          <p:spTgt spid="6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3" dur="2000" fill="hold"/>
                                        <p:tgtEl>
                                          <p:spTgt spid="48"/>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75" dur="2000" fill="hold"/>
                                        <p:tgtEl>
                                          <p:spTgt spid="46"/>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77" dur="2000" fill="hold"/>
                                        <p:tgtEl>
                                          <p:spTgt spid="55"/>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79" dur="2000" fill="hold"/>
                                        <p:tgtEl>
                                          <p:spTgt spid="56"/>
                                        </p:tgtEl>
                                        <p:attrNameLst>
                                          <p:attrName>ppt_x</p:attrName>
                                          <p:attrName>ppt_y</p:attrName>
                                        </p:attrNameLst>
                                      </p:cBhvr>
                                      <p:rCtr x="-4792" y="65810"/>
                                    </p:animMotion>
                                  </p:childTnLst>
                                </p:cTn>
                              </p:par>
                              <p:par>
                                <p:cTn id="80"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81" dur="2000" fill="hold"/>
                                        <p:tgtEl>
                                          <p:spTgt spid="60"/>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3" dur="2000" fill="hold"/>
                                        <p:tgtEl>
                                          <p:spTgt spid="57"/>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85" dur="2000" fill="hold"/>
                                        <p:tgtEl>
                                          <p:spTgt spid="58"/>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87" dur="2000" fill="hold"/>
                                        <p:tgtEl>
                                          <p:spTgt spid="59"/>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9" dur="2000" fill="hold"/>
                                        <p:tgtEl>
                                          <p:spTgt spid="65"/>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1" dur="2000" fill="hold"/>
                                        <p:tgtEl>
                                          <p:spTgt spid="67"/>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3" dur="2000" fill="hold"/>
                                        <p:tgtEl>
                                          <p:spTgt spid="66"/>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95" dur="2000" fill="hold"/>
                                        <p:tgtEl>
                                          <p:spTgt spid="76"/>
                                        </p:tgtEl>
                                        <p:attrNameLst>
                                          <p:attrName>ppt_x</p:attrName>
                                          <p:attrName>ppt_y</p:attrName>
                                        </p:attrNameLst>
                                      </p:cBhvr>
                                      <p:rCtr x="18750" y="58287"/>
                                    </p:animMotion>
                                  </p:childTnLst>
                                </p:cTn>
                              </p:par>
                              <p:par>
                                <p:cTn id="9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97" dur="2000" fill="hold"/>
                                        <p:tgtEl>
                                          <p:spTgt spid="7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9" dur="2000" fill="hold"/>
                                        <p:tgtEl>
                                          <p:spTgt spid="79"/>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1" dur="2000" fill="hold"/>
                                        <p:tgtEl>
                                          <p:spTgt spid="80"/>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3" dur="2000" fill="hold"/>
                                        <p:tgtEl>
                                          <p:spTgt spid="82"/>
                                        </p:tgtEl>
                                        <p:attrNameLst>
                                          <p:attrName>ppt_x</p:attrName>
                                          <p:attrName>ppt_y</p:attrName>
                                        </p:attrNameLst>
                                      </p:cBhvr>
                                    </p:animMotion>
                                  </p:childTnLst>
                                </p:cTn>
                              </p:par>
                              <p:par>
                                <p:cTn id="10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5" dur="2000" fill="hold"/>
                                        <p:tgtEl>
                                          <p:spTgt spid="81"/>
                                        </p:tgtEl>
                                        <p:attrNameLst>
                                          <p:attrName>ppt_x</p:attrName>
                                          <p:attrName>ppt_y</p:attrName>
                                        </p:attrNameLst>
                                      </p:cBhvr>
                                    </p:animMotion>
                                  </p:childTnLst>
                                </p:cTn>
                              </p:par>
                              <p:par>
                                <p:cTn id="10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7" dur="2000" fill="hold"/>
                                        <p:tgtEl>
                                          <p:spTgt spid="83"/>
                                        </p:tgtEl>
                                        <p:attrNameLst>
                                          <p:attrName>ppt_x</p:attrName>
                                          <p:attrName>ppt_y</p:attrName>
                                        </p:attrNameLst>
                                      </p:cBhvr>
                                    </p:animMotion>
                                  </p:childTnLst>
                                </p:cTn>
                              </p:par>
                              <p:par>
                                <p:cTn id="108"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09" dur="2000" fill="hold"/>
                                        <p:tgtEl>
                                          <p:spTgt spid="84"/>
                                        </p:tgtEl>
                                        <p:attrNameLst>
                                          <p:attrName>ppt_x</p:attrName>
                                          <p:attrName>ppt_y</p:attrName>
                                        </p:attrNameLst>
                                      </p:cBhvr>
                                    </p:animMotion>
                                  </p:childTnLst>
                                </p:cTn>
                              </p:par>
                              <p:par>
                                <p:cTn id="11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1" dur="2000" fill="hold"/>
                                        <p:tgtEl>
                                          <p:spTgt spid="85"/>
                                        </p:tgtEl>
                                        <p:attrNameLst>
                                          <p:attrName>ppt_x</p:attrName>
                                          <p:attrName>ppt_y</p:attrName>
                                        </p:attrNameLst>
                                      </p:cBhvr>
                                    </p:animMotion>
                                  </p:childTnLst>
                                </p:cTn>
                              </p:par>
                              <p:par>
                                <p:cTn id="11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3" dur="2000" fill="hold"/>
                                        <p:tgtEl>
                                          <p:spTgt spid="86"/>
                                        </p:tgtEl>
                                        <p:attrNameLst>
                                          <p:attrName>ppt_x</p:attrName>
                                          <p:attrName>ppt_y</p:attrName>
                                        </p:attrNameLst>
                                      </p:cBhvr>
                                    </p:animMotion>
                                  </p:childTnLst>
                                </p:cTn>
                              </p:par>
                              <p:par>
                                <p:cTn id="11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5" dur="2000" fill="hold"/>
                                        <p:tgtEl>
                                          <p:spTgt spid="87"/>
                                        </p:tgtEl>
                                        <p:attrNameLst>
                                          <p:attrName>ppt_x</p:attrName>
                                          <p:attrName>ppt_y</p:attrName>
                                        </p:attrNameLst>
                                      </p:cBhvr>
                                    </p:animMotion>
                                  </p:childTnLst>
                                </p:cTn>
                              </p:par>
                              <p:par>
                                <p:cTn id="11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7" dur="2000" fill="hold"/>
                                        <p:tgtEl>
                                          <p:spTgt spid="88"/>
                                        </p:tgtEl>
                                        <p:attrNameLst>
                                          <p:attrName>ppt_x</p:attrName>
                                          <p:attrName>ppt_y</p:attrName>
                                        </p:attrNameLst>
                                      </p:cBhvr>
                                    </p:animMotion>
                                  </p:childTnLst>
                                </p:cTn>
                              </p:par>
                              <p:par>
                                <p:cTn id="11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9" dur="2000" fill="hold"/>
                                        <p:tgtEl>
                                          <p:spTgt spid="90"/>
                                        </p:tgtEl>
                                        <p:attrNameLst>
                                          <p:attrName>ppt_x</p:attrName>
                                          <p:attrName>ppt_y</p:attrName>
                                        </p:attrNameLst>
                                      </p:cBhvr>
                                    </p:animMotion>
                                  </p:childTnLst>
                                </p:cTn>
                              </p:par>
                              <p:par>
                                <p:cTn id="12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1" dur="2000" fill="hold"/>
                                        <p:tgtEl>
                                          <p:spTgt spid="89"/>
                                        </p:tgtEl>
                                        <p:attrNameLst>
                                          <p:attrName>ppt_x</p:attrName>
                                          <p:attrName>ppt_y</p:attrName>
                                        </p:attrNameLst>
                                      </p:cBhvr>
                                    </p:animMotion>
                                  </p:childTnLst>
                                </p:cTn>
                              </p:par>
                              <p:par>
                                <p:cTn id="12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3" dur="2000" fill="hold"/>
                                        <p:tgtEl>
                                          <p:spTgt spid="91"/>
                                        </p:tgtEl>
                                        <p:attrNameLst>
                                          <p:attrName>ppt_x</p:attrName>
                                          <p:attrName>ppt_y</p:attrName>
                                        </p:attrNameLst>
                                      </p:cBhvr>
                                    </p:animMotion>
                                  </p:childTnLst>
                                </p:cTn>
                              </p:par>
                              <p:par>
                                <p:cTn id="12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5" dur="2000" fill="hold"/>
                                        <p:tgtEl>
                                          <p:spTgt spid="92"/>
                                        </p:tgtEl>
                                        <p:attrNameLst>
                                          <p:attrName>ppt_x</p:attrName>
                                          <p:attrName>ppt_y</p:attrName>
                                        </p:attrNameLst>
                                      </p:cBhvr>
                                    </p:animMotion>
                                  </p:childTnLst>
                                </p:cTn>
                              </p:par>
                            </p:childTnLst>
                          </p:cTn>
                        </p:par>
                      </p:childTnLst>
                    </p:cTn>
                  </p:par>
                </p:childTnLst>
              </p:cTn>
              <p:nextCondLst>
                <p:cond evt="onClick" delay="0">
                  <p:tgtEl>
                    <p:spTgt spid="118"/>
                  </p:tgtEl>
                </p:cond>
              </p:nextCondLst>
            </p:seq>
            <p:seq concurrent="1" nextAc="seek">
              <p:cTn id="126" restart="whenNotActive" fill="hold" evtFilter="cancelBubble" nodeType="interactiveSeq">
                <p:stCondLst>
                  <p:cond evt="onClick" delay="0">
                    <p:tgtEl>
                      <p:spTgt spid="68"/>
                    </p:tgtEl>
                  </p:cond>
                </p:stCondLst>
                <p:endSync evt="end" delay="0">
                  <p:rtn val="all"/>
                </p:endSync>
                <p:childTnLst>
                  <p:par>
                    <p:cTn id="127" fill="hold">
                      <p:stCondLst>
                        <p:cond delay="0"/>
                      </p:stCondLst>
                      <p:childTnLst>
                        <p:par>
                          <p:cTn id="128" fill="hold">
                            <p:stCondLst>
                              <p:cond delay="0"/>
                            </p:stCondLst>
                            <p:childTnLst>
                              <p:par>
                                <p:cTn id="129" presetID="53" presetClass="entr" presetSubtype="16" fill="hold" grpId="0" nodeType="withEffect">
                                  <p:stCondLst>
                                    <p:cond delay="0"/>
                                  </p:stCondLst>
                                  <p:childTnLst>
                                    <p:set>
                                      <p:cBhvr>
                                        <p:cTn id="130" dur="1" fill="hold">
                                          <p:stCondLst>
                                            <p:cond delay="0"/>
                                          </p:stCondLst>
                                        </p:cTn>
                                        <p:tgtEl>
                                          <p:spTgt spid="69"/>
                                        </p:tgtEl>
                                        <p:attrNameLst>
                                          <p:attrName>style.visibility</p:attrName>
                                        </p:attrNameLst>
                                      </p:cBhvr>
                                      <p:to>
                                        <p:strVal val="visible"/>
                                      </p:to>
                                    </p:set>
                                    <p:anim calcmode="lin" valueType="num">
                                      <p:cBhvr>
                                        <p:cTn id="131" dur="500" fill="hold"/>
                                        <p:tgtEl>
                                          <p:spTgt spid="69"/>
                                        </p:tgtEl>
                                        <p:attrNameLst>
                                          <p:attrName>ppt_w</p:attrName>
                                        </p:attrNameLst>
                                      </p:cBhvr>
                                      <p:tavLst>
                                        <p:tav tm="0">
                                          <p:val>
                                            <p:fltVal val="0"/>
                                          </p:val>
                                        </p:tav>
                                        <p:tav tm="100000">
                                          <p:val>
                                            <p:strVal val="#ppt_w"/>
                                          </p:val>
                                        </p:tav>
                                      </p:tavLst>
                                    </p:anim>
                                    <p:anim calcmode="lin" valueType="num">
                                      <p:cBhvr>
                                        <p:cTn id="132" dur="500" fill="hold"/>
                                        <p:tgtEl>
                                          <p:spTgt spid="69"/>
                                        </p:tgtEl>
                                        <p:attrNameLst>
                                          <p:attrName>ppt_h</p:attrName>
                                        </p:attrNameLst>
                                      </p:cBhvr>
                                      <p:tavLst>
                                        <p:tav tm="0">
                                          <p:val>
                                            <p:fltVal val="0"/>
                                          </p:val>
                                        </p:tav>
                                        <p:tav tm="100000">
                                          <p:val>
                                            <p:strVal val="#ppt_h"/>
                                          </p:val>
                                        </p:tav>
                                      </p:tavLst>
                                    </p:anim>
                                    <p:animEffect transition="in" filter="fade">
                                      <p:cBhvr>
                                        <p:cTn id="133" dur="500"/>
                                        <p:tgtEl>
                                          <p:spTgt spid="69"/>
                                        </p:tgtEl>
                                      </p:cBhvr>
                                    </p:animEffect>
                                  </p:childTnLst>
                                  <p:subTnLst>
                                    <p:audio>
                                      <p:cMediaNode>
                                        <p:cTn display="0" masterRel="sameClick">
                                          <p:stCondLst>
                                            <p:cond evt="begin" delay="0">
                                              <p:tn val="129"/>
                                            </p:cond>
                                          </p:stCondLst>
                                          <p:endCondLst>
                                            <p:cond evt="onStopAudio" delay="0">
                                              <p:tgtEl>
                                                <p:sldTgt/>
                                              </p:tgtEl>
                                            </p:cond>
                                          </p:endCondLst>
                                        </p:cTn>
                                        <p:tgtEl>
                                          <p:sndTgt r:embed="rId2" name="Bling.wav"/>
                                        </p:tgtEl>
                                      </p:cMediaNode>
                                    </p:audio>
                                  </p:subTnLst>
                                </p:cTn>
                              </p:par>
                              <p:par>
                                <p:cTn id="134" presetID="26" presetClass="emph" presetSubtype="0" fill="hold" grpId="1" nodeType="withEffect">
                                  <p:stCondLst>
                                    <p:cond delay="500"/>
                                  </p:stCondLst>
                                  <p:childTnLst>
                                    <p:animEffect transition="out" filter="fade">
                                      <p:cBhvr>
                                        <p:cTn id="135" dur="500" tmFilter="0, 0; .2, .5; .8, .5; 1, 0"/>
                                        <p:tgtEl>
                                          <p:spTgt spid="69"/>
                                        </p:tgtEl>
                                      </p:cBhvr>
                                    </p:animEffect>
                                    <p:animScale>
                                      <p:cBhvr>
                                        <p:cTn id="136" dur="250" autoRev="1" fill="hold"/>
                                        <p:tgtEl>
                                          <p:spTgt spid="69"/>
                                        </p:tgtEl>
                                      </p:cBhvr>
                                      <p:by x="105000" y="105000"/>
                                    </p:animScale>
                                  </p:childTnLst>
                                </p:cTn>
                              </p:par>
                            </p:childTnLst>
                          </p:cTn>
                        </p:par>
                      </p:childTnLst>
                    </p:cTn>
                  </p:par>
                </p:childTnLst>
              </p:cTn>
              <p:nextCondLst>
                <p:cond evt="onClick" delay="0">
                  <p:tgtEl>
                    <p:spTgt spid="68"/>
                  </p:tgtEl>
                </p:cond>
              </p:nextCondLst>
            </p:seq>
          </p:childTnLst>
        </p:cTn>
      </p:par>
    </p:tnLst>
    <p:bldLst>
      <p:bldP spid="113" grpId="0"/>
      <p:bldP spid="113" grpId="1"/>
      <p:bldP spid="114" grpId="0"/>
      <p:bldP spid="114" grpId="1"/>
      <p:bldP spid="115" grpId="0"/>
      <p:bldP spid="115" grpId="1"/>
      <p:bldP spid="116" grpId="0"/>
      <p:bldP spid="116" grpId="1"/>
      <p:bldP spid="119" grpId="0"/>
      <p:bldP spid="119" grpId="1"/>
      <p:bldP spid="120" grpId="0"/>
      <p:bldP spid="120" grpId="1"/>
      <p:bldP spid="69" grpId="0"/>
      <p:bldP spid="69"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85799" y="1377096"/>
            <a:ext cx="10820400" cy="4360969"/>
            <a:chOff x="0" y="0"/>
            <a:chExt cx="4274726" cy="1983751"/>
          </a:xfrm>
        </p:grpSpPr>
        <p:sp>
          <p:nvSpPr>
            <p:cNvPr id="3" name="Freeform 3"/>
            <p:cNvSpPr/>
            <p:nvPr/>
          </p:nvSpPr>
          <p:spPr>
            <a:xfrm>
              <a:off x="0" y="0"/>
              <a:ext cx="4274726" cy="1983751"/>
            </a:xfrm>
            <a:custGeom>
              <a:avLst/>
              <a:gdLst/>
              <a:ahLst/>
              <a:cxnLst/>
              <a:rect l="l" t="t" r="r" b="b"/>
              <a:pathLst>
                <a:path w="4274726" h="1983751">
                  <a:moveTo>
                    <a:pt x="0" y="0"/>
                  </a:moveTo>
                  <a:lnTo>
                    <a:pt x="4274726" y="0"/>
                  </a:lnTo>
                  <a:lnTo>
                    <a:pt x="4274726" y="1983751"/>
                  </a:lnTo>
                  <a:lnTo>
                    <a:pt x="0" y="1983751"/>
                  </a:lnTo>
                  <a:close/>
                </a:path>
              </a:pathLst>
            </a:custGeom>
            <a:solidFill>
              <a:srgbClr val="DCC3AC"/>
            </a:solidFill>
          </p:spPr>
        </p:sp>
        <p:sp>
          <p:nvSpPr>
            <p:cNvPr id="4" name="TextBox 4"/>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grpSp>
        <p:nvGrpSpPr>
          <p:cNvPr id="5" name="Group 5"/>
          <p:cNvGrpSpPr/>
          <p:nvPr/>
        </p:nvGrpSpPr>
        <p:grpSpPr>
          <a:xfrm>
            <a:off x="3352498" y="999626"/>
            <a:ext cx="5507503" cy="953502"/>
            <a:chOff x="0" y="0"/>
            <a:chExt cx="2175804" cy="376692"/>
          </a:xfrm>
        </p:grpSpPr>
        <p:sp>
          <p:nvSpPr>
            <p:cNvPr id="6" name="Freeform 6"/>
            <p:cNvSpPr/>
            <p:nvPr/>
          </p:nvSpPr>
          <p:spPr>
            <a:xfrm>
              <a:off x="0" y="0"/>
              <a:ext cx="2175804" cy="376692"/>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rgbClr val="AD5545"/>
            </a:solidFill>
          </p:spPr>
        </p:sp>
        <p:sp>
          <p:nvSpPr>
            <p:cNvPr id="7" name="TextBox 7"/>
            <p:cNvSpPr txBox="1"/>
            <p:nvPr/>
          </p:nvSpPr>
          <p:spPr>
            <a:xfrm>
              <a:off x="0" y="-38100"/>
              <a:ext cx="812800" cy="850900"/>
            </a:xfrm>
            <a:prstGeom prst="rect">
              <a:avLst/>
            </a:prstGeom>
          </p:spPr>
          <p:txBody>
            <a:bodyPr lIns="33867" tIns="33867" rIns="33867" bIns="33867" rtlCol="0" anchor="ctr"/>
            <a:lstStyle/>
            <a:p>
              <a:pPr algn="ctr">
                <a:lnSpc>
                  <a:spcPts val="1773"/>
                </a:lnSpc>
              </a:pPr>
              <a:endParaRPr sz="1200"/>
            </a:p>
          </p:txBody>
        </p:sp>
      </p:grpSp>
      <p:sp>
        <p:nvSpPr>
          <p:cNvPr id="8" name="AutoShape 8"/>
          <p:cNvSpPr/>
          <p:nvPr/>
        </p:nvSpPr>
        <p:spPr>
          <a:xfrm rot="-5400000">
            <a:off x="-1391805" y="3655166"/>
            <a:ext cx="4556141" cy="0"/>
          </a:xfrm>
          <a:prstGeom prst="line">
            <a:avLst/>
          </a:prstGeom>
          <a:ln w="19050" cap="flat">
            <a:solidFill>
              <a:srgbClr val="000000"/>
            </a:solidFill>
            <a:prstDash val="lgDash"/>
            <a:headEnd type="none" w="sm" len="sm"/>
            <a:tailEnd type="none" w="sm" len="sm"/>
          </a:ln>
        </p:spPr>
      </p:sp>
      <p:sp>
        <p:nvSpPr>
          <p:cNvPr id="9" name="AutoShape 9"/>
          <p:cNvSpPr/>
          <p:nvPr/>
        </p:nvSpPr>
        <p:spPr>
          <a:xfrm rot="-5400000">
            <a:off x="9013266" y="3655166"/>
            <a:ext cx="4556141" cy="0"/>
          </a:xfrm>
          <a:prstGeom prst="line">
            <a:avLst/>
          </a:prstGeom>
          <a:ln w="19050" cap="flat">
            <a:solidFill>
              <a:srgbClr val="000000"/>
            </a:solidFill>
            <a:prstDash val="lgDash"/>
            <a:headEnd type="none" w="sm" len="sm"/>
            <a:tailEnd type="none" w="sm" len="sm"/>
          </a:ln>
        </p:spPr>
      </p:sp>
      <p:sp>
        <p:nvSpPr>
          <p:cNvPr id="10" name="Freeform 10"/>
          <p:cNvSpPr/>
          <p:nvPr/>
        </p:nvSpPr>
        <p:spPr>
          <a:xfrm>
            <a:off x="10060547" y="754295"/>
            <a:ext cx="1750301" cy="1371600"/>
          </a:xfrm>
          <a:custGeom>
            <a:avLst/>
            <a:gdLst/>
            <a:ahLst/>
            <a:cxnLst/>
            <a:rect l="l" t="t" r="r" b="b"/>
            <a:pathLst>
              <a:path w="2625452" h="2057400">
                <a:moveTo>
                  <a:pt x="0" y="0"/>
                </a:moveTo>
                <a:lnTo>
                  <a:pt x="2625452" y="0"/>
                </a:lnTo>
                <a:lnTo>
                  <a:pt x="2625452" y="2057400"/>
                </a:lnTo>
                <a:lnTo>
                  <a:pt x="0" y="2057400"/>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11" name="Freeform 11"/>
          <p:cNvSpPr/>
          <p:nvPr/>
        </p:nvSpPr>
        <p:spPr>
          <a:xfrm rot="-5400000">
            <a:off x="1304668" y="4126577"/>
            <a:ext cx="779412" cy="3388748"/>
          </a:xfrm>
          <a:custGeom>
            <a:avLst/>
            <a:gdLst/>
            <a:ahLst/>
            <a:cxnLst/>
            <a:rect l="l" t="t" r="r" b="b"/>
            <a:pathLst>
              <a:path w="1169118" h="5083122">
                <a:moveTo>
                  <a:pt x="0" y="0"/>
                </a:moveTo>
                <a:lnTo>
                  <a:pt x="1169118" y="0"/>
                </a:lnTo>
                <a:lnTo>
                  <a:pt x="1169118" y="5083122"/>
                </a:lnTo>
                <a:lnTo>
                  <a:pt x="0" y="5083122"/>
                </a:lnTo>
                <a:lnTo>
                  <a:pt x="0" y="0"/>
                </a:lnTo>
                <a:close/>
              </a:path>
            </a:pathLst>
          </a:custGeom>
          <a:blipFill>
            <a:blip r:embed="rId5"/>
            <a:stretch>
              <a:fillRect/>
            </a:stretch>
          </a:blipFill>
        </p:spPr>
      </p:sp>
      <p:sp>
        <p:nvSpPr>
          <p:cNvPr id="12" name="TextBox 12"/>
          <p:cNvSpPr txBox="1"/>
          <p:nvPr/>
        </p:nvSpPr>
        <p:spPr>
          <a:xfrm>
            <a:off x="3815450" y="885326"/>
            <a:ext cx="4567201" cy="1025537"/>
          </a:xfrm>
          <a:prstGeom prst="rect">
            <a:avLst/>
          </a:prstGeom>
        </p:spPr>
        <p:txBody>
          <a:bodyPr lIns="0" tIns="0" rIns="0" bIns="0" rtlCol="0" anchor="t">
            <a:spAutoFit/>
          </a:bodyPr>
          <a:lstStyle/>
          <a:p>
            <a:pPr algn="ctr">
              <a:lnSpc>
                <a:spcPts val="8587"/>
              </a:lnSpc>
            </a:pPr>
            <a:r>
              <a:rPr lang="en-US" sz="6000" b="1" dirty="0" err="1" smtClean="0">
                <a:solidFill>
                  <a:schemeClr val="accent4">
                    <a:lumMod val="60000"/>
                    <a:lumOff val="40000"/>
                  </a:schemeClr>
                </a:solidFill>
                <a:latin typeface="Times New Roman" panose="02020603050405020304" pitchFamily="18" charset="0"/>
                <a:cs typeface="Times New Roman" panose="02020603050405020304" pitchFamily="18" charset="0"/>
              </a:rPr>
              <a:t>Cách</a:t>
            </a:r>
            <a:r>
              <a:rPr lang="en-US" sz="6000" b="1" dirty="0" smtClean="0">
                <a:solidFill>
                  <a:schemeClr val="accent4">
                    <a:lumMod val="60000"/>
                    <a:lumOff val="40000"/>
                  </a:schemeClr>
                </a:solidFill>
                <a:latin typeface="Times New Roman" panose="02020603050405020304" pitchFamily="18" charset="0"/>
                <a:cs typeface="Times New Roman" panose="02020603050405020304" pitchFamily="18" charset="0"/>
              </a:rPr>
              <a:t> </a:t>
            </a:r>
            <a:r>
              <a:rPr lang="en-US" sz="6000" b="1" dirty="0" err="1" smtClean="0">
                <a:solidFill>
                  <a:schemeClr val="accent4">
                    <a:lumMod val="60000"/>
                    <a:lumOff val="40000"/>
                  </a:schemeClr>
                </a:solidFill>
                <a:latin typeface="Times New Roman" panose="02020603050405020304" pitchFamily="18" charset="0"/>
                <a:cs typeface="Times New Roman" panose="02020603050405020304" pitchFamily="18" charset="0"/>
              </a:rPr>
              <a:t>chơi</a:t>
            </a:r>
            <a:endParaRPr lang="en-US" sz="6000" b="1" dirty="0">
              <a:solidFill>
                <a:schemeClr val="accent4">
                  <a:lumMod val="60000"/>
                  <a:lumOff val="40000"/>
                </a:schemeClr>
              </a:solidFill>
              <a:latin typeface="Times New Roman" panose="02020603050405020304" pitchFamily="18" charset="0"/>
              <a:cs typeface="Times New Roman" panose="02020603050405020304" pitchFamily="18" charset="0"/>
            </a:endParaRPr>
          </a:p>
        </p:txBody>
      </p:sp>
      <p:sp>
        <p:nvSpPr>
          <p:cNvPr id="13" name="TextBox 13"/>
          <p:cNvSpPr txBox="1"/>
          <p:nvPr/>
        </p:nvSpPr>
        <p:spPr>
          <a:xfrm>
            <a:off x="1376154" y="2516208"/>
            <a:ext cx="9425294" cy="2913555"/>
          </a:xfrm>
          <a:prstGeom prst="rect">
            <a:avLst/>
          </a:prstGeom>
        </p:spPr>
        <p:txBody>
          <a:bodyPr wrap="square" lIns="0" tIns="0" rIns="0" bIns="0" rtlCol="0" anchor="t">
            <a:spAutoFit/>
          </a:bodyPr>
          <a:lstStyle/>
          <a:p>
            <a:pPr algn="ctr"/>
            <a:r>
              <a:rPr lang="en-US" sz="3200" b="1" dirty="0" err="1">
                <a:solidFill>
                  <a:srgbClr val="000000"/>
                </a:solidFill>
                <a:latin typeface="Times New Roman" panose="02020603050405020304" pitchFamily="18" charset="0"/>
                <a:cs typeface="Times New Roman" panose="02020603050405020304" pitchFamily="18" charset="0"/>
              </a:rPr>
              <a:t>Chọn</a:t>
            </a:r>
            <a:r>
              <a:rPr lang="en-US" sz="3200" b="1" dirty="0">
                <a:solidFill>
                  <a:srgbClr val="000000"/>
                </a:solidFill>
                <a:latin typeface="Times New Roman" panose="02020603050405020304" pitchFamily="18" charset="0"/>
                <a:cs typeface="Times New Roman" panose="02020603050405020304" pitchFamily="18" charset="0"/>
              </a:rPr>
              <a:t> 1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tham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gia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trả</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lời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điền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vào</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hoàn</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tất</a:t>
            </a:r>
            <a:r>
              <a:rPr lang="en-US" sz="3200" b="1" dirty="0">
                <a:solidFill>
                  <a:srgbClr val="000000"/>
                </a:solidFill>
                <a:latin typeface="Times New Roman" panose="02020603050405020304" pitchFamily="18" charset="0"/>
                <a:cs typeface="Times New Roman" panose="02020603050405020304" pitchFamily="18" charset="0"/>
              </a:rPr>
              <a:t> 8 </a:t>
            </a:r>
            <a:r>
              <a:rPr lang="en-US" sz="3200" b="1" dirty="0" err="1">
                <a:solidFill>
                  <a:srgbClr val="000000"/>
                </a:solidFill>
                <a:latin typeface="Times New Roman" panose="02020603050405020304" pitchFamily="18" charset="0"/>
                <a:cs typeface="Times New Roman" panose="02020603050405020304" pitchFamily="18" charset="0"/>
              </a:rPr>
              <a:t>câu</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hỏi</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để</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tìm</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ra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từ</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khóa</a:t>
            </a:r>
            <a:r>
              <a:rPr lang="en-US" sz="3200" b="1" dirty="0">
                <a:solidFill>
                  <a:srgbClr val="000000"/>
                </a:solidFill>
                <a:latin typeface="Times New Roman" panose="02020603050405020304" pitchFamily="18" charset="0"/>
                <a:cs typeface="Times New Roman" panose="02020603050405020304" pitchFamily="18" charset="0"/>
              </a:rPr>
              <a:t> </a:t>
            </a:r>
            <a:r>
              <a:rPr lang="en-US" sz="3200" b="1" dirty="0" err="1">
                <a:solidFill>
                  <a:srgbClr val="000000"/>
                </a:solidFill>
                <a:latin typeface="Times New Roman" panose="02020603050405020304" pitchFamily="18" charset="0"/>
                <a:cs typeface="Times New Roman" panose="02020603050405020304" pitchFamily="18" charset="0"/>
              </a:rPr>
              <a:t>của</a:t>
            </a:r>
            <a:r>
              <a:rPr lang="en-US" sz="3200" b="1" dirty="0">
                <a:solidFill>
                  <a:srgbClr val="000000"/>
                </a:solidFill>
                <a:latin typeface="Times New Roman" panose="02020603050405020304" pitchFamily="18" charset="0"/>
                <a:cs typeface="Times New Roman" panose="02020603050405020304" pitchFamily="18" charset="0"/>
              </a:rPr>
              <a:t> ô </a:t>
            </a:r>
            <a:r>
              <a:rPr lang="en-US" sz="3200" b="1" dirty="0" err="1">
                <a:solidFill>
                  <a:srgbClr val="000000"/>
                </a:solidFill>
                <a:latin typeface="Times New Roman" panose="02020603050405020304" pitchFamily="18" charset="0"/>
                <a:cs typeface="Times New Roman" panose="02020603050405020304" pitchFamily="18" charset="0"/>
              </a:rPr>
              <a:t>chữ</a:t>
            </a:r>
            <a:r>
              <a:rPr lang="en-US" sz="3200" b="1" dirty="0">
                <a:solidFill>
                  <a:srgbClr val="000000"/>
                </a:solidFill>
                <a:latin typeface="Times New Roman" panose="02020603050405020304" pitchFamily="18" charset="0"/>
                <a:cs typeface="Times New Roman" panose="02020603050405020304" pitchFamily="18" charset="0"/>
              </a:rPr>
              <a:t>.</a:t>
            </a:r>
          </a:p>
          <a:p>
            <a:pPr algn="ctr"/>
            <a:endParaRPr lang="en-US" sz="2933" dirty="0">
              <a:solidFill>
                <a:srgbClr val="000000"/>
              </a:solidFill>
              <a:latin typeface="Quicksand Bold"/>
            </a:endParaRPr>
          </a:p>
          <a:p>
            <a:pPr algn="ctr"/>
            <a:r>
              <a:rPr lang="en-US" sz="3200" dirty="0" err="1">
                <a:solidFill>
                  <a:schemeClr val="accent3">
                    <a:lumMod val="50000"/>
                  </a:schemeClr>
                </a:solidFill>
                <a:latin typeface="Averta Std ExtraBold" panose="00000900000000000000" pitchFamily="50" charset="0"/>
              </a:rPr>
              <a:t>Câu</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trả</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lời</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dirty="0" smtClean="0">
                <a:solidFill>
                  <a:schemeClr val="accent3">
                    <a:lumMod val="50000"/>
                  </a:schemeClr>
                </a:solidFill>
                <a:latin typeface="Averta Std ExtraBold" panose="00000900000000000000" pitchFamily="50" charset="0"/>
              </a:rPr>
              <a:t>  </a:t>
            </a:r>
            <a:r>
              <a:rPr lang="en-US" sz="3200" dirty="0" smtClean="0">
                <a:solidFill>
                  <a:srgbClr val="C00000"/>
                </a:solidFill>
                <a:latin typeface="Averta Std ExtraBold" panose="00000900000000000000" pitchFamily="50" charset="0"/>
              </a:rPr>
              <a:t>+1đ</a:t>
            </a:r>
            <a:endParaRPr lang="en-US" sz="3200" dirty="0">
              <a:solidFill>
                <a:srgbClr val="C00000"/>
              </a:solidFill>
              <a:latin typeface="Averta Std ExtraBold" panose="00000900000000000000" pitchFamily="50" charset="0"/>
            </a:endParaRPr>
          </a:p>
          <a:p>
            <a:pPr algn="ctr"/>
            <a:r>
              <a:rPr lang="en-US" sz="3200" dirty="0" err="1">
                <a:solidFill>
                  <a:schemeClr val="accent3">
                    <a:lumMod val="50000"/>
                  </a:schemeClr>
                </a:solidFill>
                <a:latin typeface="Averta Std ExtraBold" panose="00000900000000000000" pitchFamily="50" charset="0"/>
              </a:rPr>
              <a:t>Từ</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khóa</a:t>
            </a:r>
            <a:r>
              <a:rPr lang="en-US" sz="3200" dirty="0">
                <a:solidFill>
                  <a:schemeClr val="accent3">
                    <a:lumMod val="50000"/>
                  </a:schemeClr>
                </a:solidFill>
                <a:latin typeface="Averta Std ExtraBold" panose="00000900000000000000" pitchFamily="50" charset="0"/>
              </a:rPr>
              <a:t> </a:t>
            </a:r>
            <a:r>
              <a:rPr lang="en-US" sz="3200" dirty="0" err="1">
                <a:solidFill>
                  <a:schemeClr val="accent3">
                    <a:lumMod val="50000"/>
                  </a:schemeClr>
                </a:solidFill>
                <a:latin typeface="Averta Std ExtraBold" panose="00000900000000000000" pitchFamily="50" charset="0"/>
              </a:rPr>
              <a:t>đúng</a:t>
            </a:r>
            <a:r>
              <a:rPr lang="en-US" sz="3200" dirty="0">
                <a:solidFill>
                  <a:schemeClr val="accent3">
                    <a:lumMod val="50000"/>
                  </a:schemeClr>
                </a:solidFill>
                <a:latin typeface="Averta Std ExtraBold" panose="00000900000000000000" pitchFamily="50" charset="0"/>
              </a:rPr>
              <a:t> </a:t>
            </a:r>
            <a:r>
              <a:rPr lang="en-US" sz="3200" dirty="0" smtClean="0">
                <a:solidFill>
                  <a:schemeClr val="accent3">
                    <a:lumMod val="50000"/>
                  </a:schemeClr>
                </a:solidFill>
                <a:latin typeface="Averta Std ExtraBold" panose="00000900000000000000" pitchFamily="50" charset="0"/>
              </a:rPr>
              <a:t>     </a:t>
            </a:r>
            <a:r>
              <a:rPr lang="en-US" sz="3200" b="1" dirty="0" smtClean="0">
                <a:solidFill>
                  <a:srgbClr val="C00000"/>
                </a:solidFill>
                <a:latin typeface="Averta Std ExtraBold" panose="00000900000000000000" pitchFamily="50" charset="0"/>
              </a:rPr>
              <a:t>+</a:t>
            </a:r>
            <a:r>
              <a:rPr lang="en-US" sz="3200" b="1" dirty="0">
                <a:solidFill>
                  <a:srgbClr val="C00000"/>
                </a:solidFill>
                <a:latin typeface="Averta Std ExtraBold" panose="00000900000000000000" pitchFamily="50" charset="0"/>
              </a:rPr>
              <a:t>3đ</a:t>
            </a:r>
          </a:p>
          <a:p>
            <a:pPr algn="ctr"/>
            <a:endParaRPr lang="en-US" sz="3200" dirty="0">
              <a:solidFill>
                <a:srgbClr val="000000"/>
              </a:solidFill>
              <a:latin typeface="Quicksand Bold"/>
            </a:endParaRPr>
          </a:p>
        </p:txBody>
      </p:sp>
      <p:sp>
        <p:nvSpPr>
          <p:cNvPr id="15" name="Freeform 5"/>
          <p:cNvSpPr/>
          <p:nvPr/>
        </p:nvSpPr>
        <p:spPr>
          <a:xfrm rot="-2924207">
            <a:off x="-913427" y="-517647"/>
            <a:ext cx="2711864" cy="1632049"/>
          </a:xfrm>
          <a:custGeom>
            <a:avLst/>
            <a:gdLst/>
            <a:ahLst/>
            <a:cxnLst/>
            <a:rect l="l" t="t" r="r" b="b"/>
            <a:pathLst>
              <a:path w="4067796" h="2448074">
                <a:moveTo>
                  <a:pt x="0" y="0"/>
                </a:moveTo>
                <a:lnTo>
                  <a:pt x="4067797" y="0"/>
                </a:lnTo>
                <a:lnTo>
                  <a:pt x="4067797" y="2448074"/>
                </a:lnTo>
                <a:lnTo>
                  <a:pt x="0" y="2448074"/>
                </a:lnTo>
                <a:lnTo>
                  <a:pt x="0" y="0"/>
                </a:lnTo>
                <a:close/>
              </a:path>
            </a:pathLst>
          </a:custGeom>
          <a:blipFill>
            <a:blip r:embed="rId6">
              <a:extLst>
                <a:ext uri="{96DAC541-7B7A-43D3-8B79-37D633B846F1}">
                  <asvg:svgBlip xmlns="" xmlns:asvg="http://schemas.microsoft.com/office/drawing/2016/SVG/main" r:embed="rId7"/>
                </a:ext>
              </a:extLst>
            </a:blip>
            <a:stretch>
              <a:fillRect/>
            </a:stretch>
          </a:blipFill>
        </p:spPr>
      </p:sp>
    </p:spTree>
    <p:extLst>
      <p:ext uri="{BB962C8B-B14F-4D97-AF65-F5344CB8AC3E}">
        <p14:creationId xmlns:p14="http://schemas.microsoft.com/office/powerpoint/2010/main" val="3474465116"/>
      </p:ext>
    </p:extLst>
  </p:cSld>
  <p:clrMapOvr>
    <a:masterClrMapping/>
  </p:clrMapOvr>
  <mc:AlternateContent xmlns:mc="http://schemas.openxmlformats.org/markup-compatibility/2006" xmlns:p14="http://schemas.microsoft.com/office/powerpoint/2010/main">
    <mc:Choice Requires="p14">
      <p:transition spd="med" p14:dur="700">
        <p:fade/>
        <p:sndAc>
          <p:stSnd>
            <p:snd r:embed="rId2" name="click.wav"/>
          </p:stSnd>
        </p:sndAc>
      </p:transition>
    </mc:Choice>
    <mc:Fallback xmlns="">
      <p:transition spd="med">
        <p:fade/>
        <p:sndAc>
          <p:stSnd>
            <p:snd r:embed="rId8" name="click.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75672" y="1990971"/>
            <a:ext cx="12740588" cy="8362459"/>
          </a:xfrm>
          <a:custGeom>
            <a:avLst/>
            <a:gdLst/>
            <a:ahLst/>
            <a:cxnLst/>
            <a:rect l="l" t="t" r="r" b="b"/>
            <a:pathLst>
              <a:path w="19110882" h="12543688">
                <a:moveTo>
                  <a:pt x="0" y="0"/>
                </a:moveTo>
                <a:lnTo>
                  <a:pt x="19110882" y="0"/>
                </a:lnTo>
                <a:lnTo>
                  <a:pt x="19110882" y="12543688"/>
                </a:lnTo>
                <a:lnTo>
                  <a:pt x="0" y="12543688"/>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sp>
      <p:sp>
        <p:nvSpPr>
          <p:cNvPr id="3" name="Freeform 3"/>
          <p:cNvSpPr/>
          <p:nvPr/>
        </p:nvSpPr>
        <p:spPr>
          <a:xfrm>
            <a:off x="3855082" y="1827779"/>
            <a:ext cx="4479082" cy="2743200"/>
          </a:xfrm>
          <a:custGeom>
            <a:avLst/>
            <a:gdLst/>
            <a:ahLst/>
            <a:cxnLst/>
            <a:rect l="l" t="t" r="r" b="b"/>
            <a:pathLst>
              <a:path w="6718623" h="4114800">
                <a:moveTo>
                  <a:pt x="0" y="0"/>
                </a:moveTo>
                <a:lnTo>
                  <a:pt x="6718622" y="0"/>
                </a:lnTo>
                <a:lnTo>
                  <a:pt x="6718622" y="4114800"/>
                </a:lnTo>
                <a:lnTo>
                  <a:pt x="0" y="4114800"/>
                </a:lnTo>
                <a:lnTo>
                  <a:pt x="0" y="0"/>
                </a:lnTo>
                <a:close/>
              </a:path>
            </a:pathLst>
          </a:custGeom>
          <a:blipFill>
            <a:blip r:embed="rId5">
              <a:extLst>
                <a:ext uri="{96DAC541-7B7A-43D3-8B79-37D633B846F1}">
                  <asvg:svgBlip xmlns="" xmlns:asvg="http://schemas.microsoft.com/office/drawing/2016/SVG/main" r:embed="rId6"/>
                </a:ext>
              </a:extLst>
            </a:blip>
            <a:stretch>
              <a:fillRect/>
            </a:stretch>
          </a:blipFill>
        </p:spPr>
      </p:sp>
      <p:sp>
        <p:nvSpPr>
          <p:cNvPr id="4" name="Freeform 4"/>
          <p:cNvSpPr/>
          <p:nvPr/>
        </p:nvSpPr>
        <p:spPr>
          <a:xfrm>
            <a:off x="2897053" y="1601150"/>
            <a:ext cx="1508807" cy="1827850"/>
          </a:xfrm>
          <a:custGeom>
            <a:avLst/>
            <a:gdLst/>
            <a:ahLst/>
            <a:cxnLst/>
            <a:rect l="l" t="t" r="r" b="b"/>
            <a:pathLst>
              <a:path w="2263211" h="2741775">
                <a:moveTo>
                  <a:pt x="0" y="0"/>
                </a:moveTo>
                <a:lnTo>
                  <a:pt x="2263211" y="0"/>
                </a:lnTo>
                <a:lnTo>
                  <a:pt x="2263211" y="2741775"/>
                </a:lnTo>
                <a:lnTo>
                  <a:pt x="0" y="2741775"/>
                </a:lnTo>
                <a:lnTo>
                  <a:pt x="0" y="0"/>
                </a:lnTo>
                <a:close/>
              </a:path>
            </a:pathLst>
          </a:custGeom>
          <a:blipFill>
            <a:blip r:embed="rId7">
              <a:extLst>
                <a:ext uri="{96DAC541-7B7A-43D3-8B79-37D633B846F1}">
                  <asvg:svgBlip xmlns="" xmlns:asvg="http://schemas.microsoft.com/office/drawing/2016/SVG/main" r:embed="rId8"/>
                </a:ext>
              </a:extLst>
            </a:blip>
            <a:stretch>
              <a:fillRect/>
            </a:stretch>
          </a:blipFill>
        </p:spPr>
      </p:sp>
      <p:sp>
        <p:nvSpPr>
          <p:cNvPr id="5" name="Freeform 5"/>
          <p:cNvSpPr/>
          <p:nvPr/>
        </p:nvSpPr>
        <p:spPr>
          <a:xfrm>
            <a:off x="7514982" y="3429000"/>
            <a:ext cx="1243053" cy="1726463"/>
          </a:xfrm>
          <a:custGeom>
            <a:avLst/>
            <a:gdLst/>
            <a:ahLst/>
            <a:cxnLst/>
            <a:rect l="l" t="t" r="r" b="b"/>
            <a:pathLst>
              <a:path w="1864579" h="2589694">
                <a:moveTo>
                  <a:pt x="0" y="0"/>
                </a:moveTo>
                <a:lnTo>
                  <a:pt x="1864580" y="0"/>
                </a:lnTo>
                <a:lnTo>
                  <a:pt x="1864580" y="2589694"/>
                </a:lnTo>
                <a:lnTo>
                  <a:pt x="0" y="2589694"/>
                </a:lnTo>
                <a:lnTo>
                  <a:pt x="0" y="0"/>
                </a:lnTo>
                <a:close/>
              </a:path>
            </a:pathLst>
          </a:custGeom>
          <a:blipFill>
            <a:blip r:embed="rId9">
              <a:extLst>
                <a:ext uri="{96DAC541-7B7A-43D3-8B79-37D633B846F1}">
                  <asvg:svgBlip xmlns="" xmlns:asvg="http://schemas.microsoft.com/office/drawing/2016/SVG/main" r:embed="rId10"/>
                </a:ext>
              </a:extLst>
            </a:blip>
            <a:stretch>
              <a:fillRect/>
            </a:stretch>
          </a:blipFill>
        </p:spPr>
      </p:sp>
      <p:sp>
        <p:nvSpPr>
          <p:cNvPr id="6" name="Freeform 6"/>
          <p:cNvSpPr/>
          <p:nvPr/>
        </p:nvSpPr>
        <p:spPr>
          <a:xfrm>
            <a:off x="8136509" y="4570979"/>
            <a:ext cx="5326693" cy="4800600"/>
          </a:xfrm>
          <a:custGeom>
            <a:avLst/>
            <a:gdLst/>
            <a:ahLst/>
            <a:cxnLst/>
            <a:rect l="l" t="t" r="r" b="b"/>
            <a:pathLst>
              <a:path w="7990040" h="7200900">
                <a:moveTo>
                  <a:pt x="0" y="0"/>
                </a:moveTo>
                <a:lnTo>
                  <a:pt x="7990040" y="0"/>
                </a:lnTo>
                <a:lnTo>
                  <a:pt x="7990040" y="7200900"/>
                </a:lnTo>
                <a:lnTo>
                  <a:pt x="0" y="7200900"/>
                </a:lnTo>
                <a:lnTo>
                  <a:pt x="0" y="0"/>
                </a:lnTo>
                <a:close/>
              </a:path>
            </a:pathLst>
          </a:custGeom>
          <a:blipFill>
            <a:blip r:embed="rId11">
              <a:extLst>
                <a:ext uri="{96DAC541-7B7A-43D3-8B79-37D633B846F1}">
                  <asvg:svgBlip xmlns="" xmlns:asvg="http://schemas.microsoft.com/office/drawing/2016/SVG/main" r:embed="rId12"/>
                </a:ext>
              </a:extLst>
            </a:blip>
            <a:stretch>
              <a:fillRect/>
            </a:stretch>
          </a:blipFill>
        </p:spPr>
      </p:sp>
      <p:sp>
        <p:nvSpPr>
          <p:cNvPr id="7" name="Freeform 7"/>
          <p:cNvSpPr/>
          <p:nvPr/>
        </p:nvSpPr>
        <p:spPr>
          <a:xfrm>
            <a:off x="-1021719" y="-592661"/>
            <a:ext cx="4876800" cy="1646508"/>
          </a:xfrm>
          <a:custGeom>
            <a:avLst/>
            <a:gdLst/>
            <a:ahLst/>
            <a:cxnLst/>
            <a:rect l="l" t="t" r="r" b="b"/>
            <a:pathLst>
              <a:path w="7315200" h="2469762">
                <a:moveTo>
                  <a:pt x="0" y="0"/>
                </a:moveTo>
                <a:lnTo>
                  <a:pt x="7315200" y="0"/>
                </a:lnTo>
                <a:lnTo>
                  <a:pt x="7315200" y="2469762"/>
                </a:lnTo>
                <a:lnTo>
                  <a:pt x="0" y="2469762"/>
                </a:lnTo>
                <a:lnTo>
                  <a:pt x="0" y="0"/>
                </a:lnTo>
                <a:close/>
              </a:path>
            </a:pathLst>
          </a:custGeom>
          <a:blipFill>
            <a:blip r:embed="rId13">
              <a:extLst>
                <a:ext uri="{96DAC541-7B7A-43D3-8B79-37D633B846F1}">
                  <asvg:svgBlip xmlns="" xmlns:asvg="http://schemas.microsoft.com/office/drawing/2016/SVG/main" r:embed="rId14"/>
                </a:ext>
              </a:extLst>
            </a:blip>
            <a:stretch>
              <a:fillRect/>
            </a:stretch>
          </a:blipFill>
        </p:spPr>
      </p:sp>
      <p:sp>
        <p:nvSpPr>
          <p:cNvPr id="8" name="Freeform 8"/>
          <p:cNvSpPr/>
          <p:nvPr/>
        </p:nvSpPr>
        <p:spPr>
          <a:xfrm>
            <a:off x="257352" y="230593"/>
            <a:ext cx="1791591" cy="1557055"/>
          </a:xfrm>
          <a:custGeom>
            <a:avLst/>
            <a:gdLst/>
            <a:ahLst/>
            <a:cxnLst/>
            <a:rect l="l" t="t" r="r" b="b"/>
            <a:pathLst>
              <a:path w="2687386" h="2335582">
                <a:moveTo>
                  <a:pt x="0" y="0"/>
                </a:moveTo>
                <a:lnTo>
                  <a:pt x="2687386" y="0"/>
                </a:lnTo>
                <a:lnTo>
                  <a:pt x="2687386" y="2335583"/>
                </a:lnTo>
                <a:lnTo>
                  <a:pt x="0" y="2335583"/>
                </a:lnTo>
                <a:lnTo>
                  <a:pt x="0" y="0"/>
                </a:lnTo>
                <a:close/>
              </a:path>
            </a:pathLst>
          </a:custGeom>
          <a:blipFill>
            <a:blip r:embed="rId15">
              <a:extLst>
                <a:ext uri="{96DAC541-7B7A-43D3-8B79-37D633B846F1}">
                  <asvg:svgBlip xmlns="" xmlns:asvg="http://schemas.microsoft.com/office/drawing/2016/SVG/main" r:embed="rId16"/>
                </a:ext>
              </a:extLst>
            </a:blip>
            <a:stretch>
              <a:fillRect/>
            </a:stretch>
          </a:blipFill>
        </p:spPr>
      </p:sp>
      <p:sp>
        <p:nvSpPr>
          <p:cNvPr id="9" name="TextBox 9"/>
          <p:cNvSpPr txBox="1"/>
          <p:nvPr/>
        </p:nvSpPr>
        <p:spPr>
          <a:xfrm>
            <a:off x="4677018" y="2597625"/>
            <a:ext cx="2837965" cy="1282402"/>
          </a:xfrm>
          <a:prstGeom prst="rect">
            <a:avLst/>
          </a:prstGeom>
        </p:spPr>
        <p:txBody>
          <a:bodyPr lIns="0" tIns="0" rIns="0" bIns="0" rtlCol="0" anchor="t">
            <a:spAutoFit/>
          </a:bodyPr>
          <a:lstStyle/>
          <a:p>
            <a:pPr algn="ctr">
              <a:lnSpc>
                <a:spcPts val="4966"/>
              </a:lnSpc>
            </a:pPr>
            <a:r>
              <a:rPr lang="en-US" sz="4869" dirty="0">
                <a:solidFill>
                  <a:srgbClr val="000000"/>
                </a:solidFill>
                <a:latin typeface="Mongolian Baiti" panose="03000500000000000000" pitchFamily="66" charset="0"/>
                <a:cs typeface="Mongolian Baiti" panose="03000500000000000000" pitchFamily="66" charset="0"/>
              </a:rPr>
              <a:t>Question Time</a:t>
            </a:r>
          </a:p>
        </p:txBody>
      </p:sp>
      <p:sp>
        <p:nvSpPr>
          <p:cNvPr id="10" name="Freeform 8"/>
          <p:cNvSpPr/>
          <p:nvPr/>
        </p:nvSpPr>
        <p:spPr>
          <a:xfrm>
            <a:off x="328603" y="3880027"/>
            <a:ext cx="2260600" cy="3029590"/>
          </a:xfrm>
          <a:custGeom>
            <a:avLst/>
            <a:gdLst/>
            <a:ahLst/>
            <a:cxnLst/>
            <a:rect l="l" t="t" r="r" b="b"/>
            <a:pathLst>
              <a:path w="2993799" h="4020245">
                <a:moveTo>
                  <a:pt x="0" y="0"/>
                </a:moveTo>
                <a:lnTo>
                  <a:pt x="2993799" y="0"/>
                </a:lnTo>
                <a:lnTo>
                  <a:pt x="2993799" y="4020245"/>
                </a:lnTo>
                <a:lnTo>
                  <a:pt x="0" y="4020245"/>
                </a:lnTo>
                <a:lnTo>
                  <a:pt x="0" y="0"/>
                </a:lnTo>
                <a:close/>
              </a:path>
            </a:pathLst>
          </a:custGeom>
          <a:blipFill>
            <a:blip r:embed="rId17">
              <a:extLst>
                <a:ext uri="{96DAC541-7B7A-43D3-8B79-37D633B846F1}">
                  <asvg:svgBlip xmlns="" xmlns:asvg="http://schemas.microsoft.com/office/drawing/2016/SVG/main" r:embed="rId18"/>
                </a:ext>
              </a:extLst>
            </a:blip>
            <a:stretch>
              <a:fillRect/>
            </a:stretch>
          </a:blipFill>
        </p:spPr>
      </p:sp>
    </p:spTree>
    <p:extLst>
      <p:ext uri="{BB962C8B-B14F-4D97-AF65-F5344CB8AC3E}">
        <p14:creationId xmlns:p14="http://schemas.microsoft.com/office/powerpoint/2010/main" val="1721276849"/>
      </p:ext>
    </p:extLst>
  </p:cSld>
  <p:clrMapOvr>
    <a:masterClrMapping/>
  </p:clrMapOvr>
  <mc:AlternateContent xmlns:mc="http://schemas.openxmlformats.org/markup-compatibility/2006" xmlns:p14="http://schemas.microsoft.com/office/powerpoint/2010/main">
    <mc:Choice Requires="p14">
      <p:transition spd="slow" p14:dur="1500">
        <p:split orient="vert"/>
        <p:sndAc>
          <p:stSnd>
            <p:snd r:embed="rId2" name="chimes.wav"/>
          </p:stSnd>
        </p:sndAc>
      </p:transition>
    </mc:Choice>
    <mc:Fallback xmlns="">
      <p:transition spd="slow">
        <p:split orient="vert"/>
        <p:sndAc>
          <p:stSnd>
            <p:snd r:embed="rId19" name="chimes.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 name="Rectangle: Rounded Corners 115">
            <a:extLst>
              <a:ext uri="{FF2B5EF4-FFF2-40B4-BE49-F238E27FC236}">
                <a16:creationId xmlns:a16="http://schemas.microsoft.com/office/drawing/2014/main" id="{82F53C26-248E-4AEB-9999-D41DB034BA6C}"/>
              </a:ext>
            </a:extLst>
          </p:cNvPr>
          <p:cNvSpPr/>
          <p:nvPr/>
        </p:nvSpPr>
        <p:spPr>
          <a:xfrm>
            <a:off x="3600273" y="85124"/>
            <a:ext cx="4991454" cy="683779"/>
          </a:xfrm>
          <a:prstGeom prst="roundRect">
            <a:avLst>
              <a:gd name="adj" fmla="val 50000"/>
            </a:avLst>
          </a:prstGeom>
          <a:solidFill>
            <a:srgbClr val="FAAF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1a">
            <a:extLst>
              <a:ext uri="{FF2B5EF4-FFF2-40B4-BE49-F238E27FC236}">
                <a16:creationId xmlns:a16="http://schemas.microsoft.com/office/drawing/2014/main" id="{65DA152C-4C6C-4037-B246-7F8E64CF95AF}"/>
              </a:ext>
            </a:extLst>
          </p:cNvPr>
          <p:cNvSpPr txBox="1"/>
          <p:nvPr/>
        </p:nvSpPr>
        <p:spPr>
          <a:xfrm>
            <a:off x="4030963" y="123168"/>
            <a:ext cx="4130074" cy="584775"/>
          </a:xfrm>
          <a:prstGeom prst="rect">
            <a:avLst/>
          </a:prstGeom>
          <a:noFill/>
        </p:spPr>
        <p:txBody>
          <a:bodyPr wrap="square" rtlCol="0">
            <a:spAutoFit/>
          </a:bodyPr>
          <a:lstStyle/>
          <a:p>
            <a:pPr algn="ct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Giải</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3200" b="1" dirty="0" err="1">
                <a:solidFill>
                  <a:schemeClr val="bg1"/>
                </a:solidFill>
                <a:effectLst>
                  <a:outerShdw blurRad="38100" dist="38100" dir="2700000" algn="tl">
                    <a:srgbClr val="000000">
                      <a:alpha val="43137"/>
                    </a:srgbClr>
                  </a:outerShdw>
                </a:effectLst>
                <a:latin typeface="Averta Std ExtraBold" panose="00000900000000000000" pitchFamily="50" charset="0"/>
              </a:rPr>
              <a:t>mã</a:t>
            </a: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ô </a:t>
            </a:r>
            <a:r>
              <a:rPr lang="en-US" sz="32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chữ</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nvGrpSpPr>
          <p:cNvPr id="125" name="Group 124">
            <a:extLst>
              <a:ext uri="{FF2B5EF4-FFF2-40B4-BE49-F238E27FC236}">
                <a16:creationId xmlns:a16="http://schemas.microsoft.com/office/drawing/2014/main" id="{9AE76C8D-9DAB-4AE4-B856-EF1264754410}"/>
              </a:ext>
            </a:extLst>
          </p:cNvPr>
          <p:cNvGrpSpPr/>
          <p:nvPr/>
        </p:nvGrpSpPr>
        <p:grpSpPr>
          <a:xfrm>
            <a:off x="7940950" y="119834"/>
            <a:ext cx="591442" cy="591442"/>
            <a:chOff x="3626754" y="167081"/>
            <a:chExt cx="801748" cy="801748"/>
          </a:xfrm>
        </p:grpSpPr>
        <p:sp>
          <p:nvSpPr>
            <p:cNvPr id="120" name="Oval 119">
              <a:extLst>
                <a:ext uri="{FF2B5EF4-FFF2-40B4-BE49-F238E27FC236}">
                  <a16:creationId xmlns:a16="http://schemas.microsoft.com/office/drawing/2014/main" id="{B0969534-CFCB-490A-B85D-0A21214B9032}"/>
                </a:ext>
              </a:extLst>
            </p:cNvPr>
            <p:cNvSpPr/>
            <p:nvPr/>
          </p:nvSpPr>
          <p:spPr>
            <a:xfrm>
              <a:off x="3626754"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 name="Picture 121">
              <a:extLst>
                <a:ext uri="{FF2B5EF4-FFF2-40B4-BE49-F238E27FC236}">
                  <a16:creationId xmlns:a16="http://schemas.microsoft.com/office/drawing/2014/main" id="{0FCD2E41-0FD0-41DB-AD3C-1D1992610D75}"/>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3773825" y="314152"/>
              <a:ext cx="507606" cy="507606"/>
            </a:xfrm>
            <a:prstGeom prst="rect">
              <a:avLst/>
            </a:prstGeom>
          </p:spPr>
        </p:pic>
      </p:grpSp>
      <p:grpSp>
        <p:nvGrpSpPr>
          <p:cNvPr id="129" name="Group 128">
            <a:extLst>
              <a:ext uri="{FF2B5EF4-FFF2-40B4-BE49-F238E27FC236}">
                <a16:creationId xmlns:a16="http://schemas.microsoft.com/office/drawing/2014/main" id="{80D076BC-083F-4DED-A9EC-590CC6F2322B}"/>
              </a:ext>
            </a:extLst>
          </p:cNvPr>
          <p:cNvGrpSpPr/>
          <p:nvPr/>
        </p:nvGrpSpPr>
        <p:grpSpPr>
          <a:xfrm>
            <a:off x="3644494" y="131533"/>
            <a:ext cx="591442" cy="591442"/>
            <a:chOff x="7758026" y="167081"/>
            <a:chExt cx="801748" cy="801748"/>
          </a:xfrm>
        </p:grpSpPr>
        <p:sp>
          <p:nvSpPr>
            <p:cNvPr id="127" name="Oval 126">
              <a:extLst>
                <a:ext uri="{FF2B5EF4-FFF2-40B4-BE49-F238E27FC236}">
                  <a16:creationId xmlns:a16="http://schemas.microsoft.com/office/drawing/2014/main" id="{A15B0F43-30BD-457C-A1E0-2F776DBE37BB}"/>
                </a:ext>
              </a:extLst>
            </p:cNvPr>
            <p:cNvSpPr/>
            <p:nvPr/>
          </p:nvSpPr>
          <p:spPr>
            <a:xfrm>
              <a:off x="7758026" y="167081"/>
              <a:ext cx="801748" cy="80174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4" name="Picture 123">
              <a:extLst>
                <a:ext uri="{FF2B5EF4-FFF2-40B4-BE49-F238E27FC236}">
                  <a16:creationId xmlns:a16="http://schemas.microsoft.com/office/drawing/2014/main" id="{26DAE24C-9B8A-489A-AAEE-BFA50806E0AA}"/>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905097" y="294064"/>
              <a:ext cx="507606" cy="507606"/>
            </a:xfrm>
            <a:prstGeom prst="rect">
              <a:avLst/>
            </a:prstGeom>
          </p:spPr>
        </p:pic>
      </p:grpSp>
      <p:sp>
        <p:nvSpPr>
          <p:cNvPr id="158" name="!!MatThu1">
            <a:extLst>
              <a:ext uri="{FF2B5EF4-FFF2-40B4-BE49-F238E27FC236}">
                <a16:creationId xmlns:a16="http://schemas.microsoft.com/office/drawing/2014/main" id="{FF7A0D74-D69A-4367-9CC2-1F9CAF74BF4C}"/>
              </a:ext>
            </a:extLst>
          </p:cNvPr>
          <p:cNvSpPr/>
          <p:nvPr/>
        </p:nvSpPr>
        <p:spPr>
          <a:xfrm>
            <a:off x="1032944" y="80222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9" name="Graphic 114">
            <a:extLst>
              <a:ext uri="{FF2B5EF4-FFF2-40B4-BE49-F238E27FC236}">
                <a16:creationId xmlns:a16="http://schemas.microsoft.com/office/drawing/2014/main" id="{0CDE3B47-E0D9-4AF5-872D-162784AD522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65877" y="914822"/>
            <a:ext cx="254834" cy="295514"/>
          </a:xfrm>
          <a:prstGeom prst="rect">
            <a:avLst/>
          </a:prstGeom>
        </p:spPr>
      </p:pic>
      <p:pic>
        <p:nvPicPr>
          <p:cNvPr id="180" name="!!MatThu1a">
            <a:hlinkClick r:id="rId10" action="ppaction://hlinksldjump"/>
            <a:extLst>
              <a:ext uri="{FF2B5EF4-FFF2-40B4-BE49-F238E27FC236}">
                <a16:creationId xmlns:a16="http://schemas.microsoft.com/office/drawing/2014/main" id="{759713D9-016F-4D25-B5FE-5E989EF607F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32616" y="961687"/>
            <a:ext cx="310145" cy="201781"/>
          </a:xfrm>
          <a:prstGeom prst="rect">
            <a:avLst/>
          </a:prstGeom>
        </p:spPr>
      </p:pic>
      <p:sp>
        <p:nvSpPr>
          <p:cNvPr id="181" name="!!MatThu1">
            <a:extLst>
              <a:ext uri="{FF2B5EF4-FFF2-40B4-BE49-F238E27FC236}">
                <a16:creationId xmlns:a16="http://schemas.microsoft.com/office/drawing/2014/main" id="{2BB0A805-A474-4484-A71F-E405B1CC8ACF}"/>
              </a:ext>
            </a:extLst>
          </p:cNvPr>
          <p:cNvSpPr/>
          <p:nvPr/>
        </p:nvSpPr>
        <p:spPr>
          <a:xfrm>
            <a:off x="1032944" y="1550242"/>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2" name="Graphic 137">
            <a:extLst>
              <a:ext uri="{FF2B5EF4-FFF2-40B4-BE49-F238E27FC236}">
                <a16:creationId xmlns:a16="http://schemas.microsoft.com/office/drawing/2014/main" id="{3F0018E5-4EDC-44E3-952B-51A811C5798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65877" y="1662835"/>
            <a:ext cx="254834" cy="295514"/>
          </a:xfrm>
          <a:prstGeom prst="rect">
            <a:avLst/>
          </a:prstGeom>
        </p:spPr>
      </p:pic>
      <p:pic>
        <p:nvPicPr>
          <p:cNvPr id="183" name="!!MatThu1a">
            <a:hlinkClick r:id="rId13" action="ppaction://hlinksldjump"/>
            <a:extLst>
              <a:ext uri="{FF2B5EF4-FFF2-40B4-BE49-F238E27FC236}">
                <a16:creationId xmlns:a16="http://schemas.microsoft.com/office/drawing/2014/main" id="{8FEB8EA3-E6DE-41C1-934A-80E23C1CCFC6}"/>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32616" y="1709702"/>
            <a:ext cx="310145" cy="201781"/>
          </a:xfrm>
          <a:prstGeom prst="rect">
            <a:avLst/>
          </a:prstGeom>
        </p:spPr>
      </p:pic>
      <p:sp>
        <p:nvSpPr>
          <p:cNvPr id="184" name="!!MatThu1">
            <a:extLst>
              <a:ext uri="{FF2B5EF4-FFF2-40B4-BE49-F238E27FC236}">
                <a16:creationId xmlns:a16="http://schemas.microsoft.com/office/drawing/2014/main" id="{AADCC31D-3A57-4FC3-8711-A84E111F24C2}"/>
              </a:ext>
            </a:extLst>
          </p:cNvPr>
          <p:cNvSpPr/>
          <p:nvPr/>
        </p:nvSpPr>
        <p:spPr>
          <a:xfrm>
            <a:off x="1025639" y="4559443"/>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5" name="Graphic 140">
            <a:extLst>
              <a:ext uri="{FF2B5EF4-FFF2-40B4-BE49-F238E27FC236}">
                <a16:creationId xmlns:a16="http://schemas.microsoft.com/office/drawing/2014/main" id="{FDB6CE45-0237-4C09-AECD-4B598A7DF63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58572" y="4672036"/>
            <a:ext cx="254834" cy="295514"/>
          </a:xfrm>
          <a:prstGeom prst="rect">
            <a:avLst/>
          </a:prstGeom>
        </p:spPr>
      </p:pic>
      <p:pic>
        <p:nvPicPr>
          <p:cNvPr id="186" name="!!MatThu1a">
            <a:hlinkClick r:id="rId14"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25311" y="4718903"/>
            <a:ext cx="310145" cy="201781"/>
          </a:xfrm>
          <a:prstGeom prst="rect">
            <a:avLst/>
          </a:prstGeom>
        </p:spPr>
      </p:pic>
      <p:sp>
        <p:nvSpPr>
          <p:cNvPr id="187" name="!!MatThu1">
            <a:extLst>
              <a:ext uri="{FF2B5EF4-FFF2-40B4-BE49-F238E27FC236}">
                <a16:creationId xmlns:a16="http://schemas.microsoft.com/office/drawing/2014/main" id="{DE1A8A01-921B-4AEF-9A37-0ED3277EF1E1}"/>
              </a:ext>
            </a:extLst>
          </p:cNvPr>
          <p:cNvSpPr/>
          <p:nvPr/>
        </p:nvSpPr>
        <p:spPr>
          <a:xfrm>
            <a:off x="1025639" y="3774345"/>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8" name="Graphic 143">
            <a:extLst>
              <a:ext uri="{FF2B5EF4-FFF2-40B4-BE49-F238E27FC236}">
                <a16:creationId xmlns:a16="http://schemas.microsoft.com/office/drawing/2014/main" id="{B66EF857-DAC1-4693-8ADB-F9D93F4FACF1}"/>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58572" y="3886938"/>
            <a:ext cx="254834" cy="295514"/>
          </a:xfrm>
          <a:prstGeom prst="rect">
            <a:avLst/>
          </a:prstGeom>
        </p:spPr>
      </p:pic>
      <p:pic>
        <p:nvPicPr>
          <p:cNvPr id="189" name="!!MatThu1a">
            <a:hlinkClick r:id="rId15" action="ppaction://hlinksldjump"/>
            <a:extLst>
              <a:ext uri="{FF2B5EF4-FFF2-40B4-BE49-F238E27FC236}">
                <a16:creationId xmlns:a16="http://schemas.microsoft.com/office/drawing/2014/main" id="{D91C1DFE-104B-4C42-B303-F797BEC9828F}"/>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25311" y="3933805"/>
            <a:ext cx="310145" cy="201781"/>
          </a:xfrm>
          <a:prstGeom prst="rect">
            <a:avLst/>
          </a:prstGeom>
        </p:spPr>
      </p:pic>
      <p:sp>
        <p:nvSpPr>
          <p:cNvPr id="190" name="!!MatThu1">
            <a:extLst>
              <a:ext uri="{FF2B5EF4-FFF2-40B4-BE49-F238E27FC236}">
                <a16:creationId xmlns:a16="http://schemas.microsoft.com/office/drawing/2014/main" id="{A3B1B0E2-736F-4FE2-9DF4-B62E45A9A20E}"/>
              </a:ext>
            </a:extLst>
          </p:cNvPr>
          <p:cNvSpPr/>
          <p:nvPr/>
        </p:nvSpPr>
        <p:spPr>
          <a:xfrm>
            <a:off x="1025639" y="301342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1" name="Graphic 146">
            <a:extLst>
              <a:ext uri="{FF2B5EF4-FFF2-40B4-BE49-F238E27FC236}">
                <a16:creationId xmlns:a16="http://schemas.microsoft.com/office/drawing/2014/main" id="{54B70B13-66CB-4E0D-9307-4992919E6AD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58572" y="3126022"/>
            <a:ext cx="254834" cy="295514"/>
          </a:xfrm>
          <a:prstGeom prst="rect">
            <a:avLst/>
          </a:prstGeom>
        </p:spPr>
      </p:pic>
      <p:pic>
        <p:nvPicPr>
          <p:cNvPr id="192" name="!!MatThu1a">
            <a:hlinkClick r:id="rId14" action="ppaction://hlinksldjump"/>
            <a:extLst>
              <a:ext uri="{FF2B5EF4-FFF2-40B4-BE49-F238E27FC236}">
                <a16:creationId xmlns:a16="http://schemas.microsoft.com/office/drawing/2014/main" id="{8BD5F47D-C2C3-46F3-AC14-E62A4807A5CA}"/>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25311" y="3172889"/>
            <a:ext cx="310145" cy="201781"/>
          </a:xfrm>
          <a:prstGeom prst="rect">
            <a:avLst/>
          </a:prstGeom>
        </p:spPr>
      </p:pic>
      <p:sp>
        <p:nvSpPr>
          <p:cNvPr id="193" name="!!MatThu1">
            <a:extLst>
              <a:ext uri="{FF2B5EF4-FFF2-40B4-BE49-F238E27FC236}">
                <a16:creationId xmlns:a16="http://schemas.microsoft.com/office/drawing/2014/main" id="{C3960F29-9679-4175-9B34-026347A9CC93}"/>
              </a:ext>
            </a:extLst>
          </p:cNvPr>
          <p:cNvSpPr/>
          <p:nvPr/>
        </p:nvSpPr>
        <p:spPr>
          <a:xfrm>
            <a:off x="1025639" y="2279837"/>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4" name="Graphic 149">
            <a:extLst>
              <a:ext uri="{FF2B5EF4-FFF2-40B4-BE49-F238E27FC236}">
                <a16:creationId xmlns:a16="http://schemas.microsoft.com/office/drawing/2014/main" id="{1030DB5F-DDB4-4CF8-99B7-F7B34C4EAE46}"/>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58572" y="2392430"/>
            <a:ext cx="254834" cy="295514"/>
          </a:xfrm>
          <a:prstGeom prst="rect">
            <a:avLst/>
          </a:prstGeom>
        </p:spPr>
      </p:pic>
      <p:pic>
        <p:nvPicPr>
          <p:cNvPr id="195" name="!!MatThu1a">
            <a:hlinkClick r:id="rId16" action="ppaction://hlinksldjump"/>
            <a:extLst>
              <a:ext uri="{FF2B5EF4-FFF2-40B4-BE49-F238E27FC236}">
                <a16:creationId xmlns:a16="http://schemas.microsoft.com/office/drawing/2014/main" id="{CFAF447D-BB29-4642-867C-E970760CCA57}"/>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25311" y="2439297"/>
            <a:ext cx="310145" cy="201781"/>
          </a:xfrm>
          <a:prstGeom prst="rect">
            <a:avLst/>
          </a:prstGeom>
        </p:spPr>
      </p:pic>
      <p:sp>
        <p:nvSpPr>
          <p:cNvPr id="196" name="!!MatThu1">
            <a:extLst>
              <a:ext uri="{FF2B5EF4-FFF2-40B4-BE49-F238E27FC236}">
                <a16:creationId xmlns:a16="http://schemas.microsoft.com/office/drawing/2014/main" id="{AADCC31D-3A57-4FC3-8711-A84E111F24C2}"/>
              </a:ext>
            </a:extLst>
          </p:cNvPr>
          <p:cNvSpPr/>
          <p:nvPr/>
        </p:nvSpPr>
        <p:spPr>
          <a:xfrm>
            <a:off x="1017261" y="5332104"/>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7" name="Graphic 140">
            <a:extLst>
              <a:ext uri="{FF2B5EF4-FFF2-40B4-BE49-F238E27FC236}">
                <a16:creationId xmlns:a16="http://schemas.microsoft.com/office/drawing/2014/main" id="{FDB6CE45-0237-4C09-AECD-4B598A7DF63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50194" y="5444697"/>
            <a:ext cx="254834" cy="295514"/>
          </a:xfrm>
          <a:prstGeom prst="rect">
            <a:avLst/>
          </a:prstGeom>
        </p:spPr>
      </p:pic>
      <p:pic>
        <p:nvPicPr>
          <p:cNvPr id="198" name="!!MatThu1a">
            <a:hlinkClick r:id="rId17"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16933" y="5491564"/>
            <a:ext cx="310145" cy="201781"/>
          </a:xfrm>
          <a:prstGeom prst="rect">
            <a:avLst/>
          </a:prstGeom>
        </p:spPr>
      </p:pic>
      <p:sp>
        <p:nvSpPr>
          <p:cNvPr id="199" name="!!MatThu1">
            <a:extLst>
              <a:ext uri="{FF2B5EF4-FFF2-40B4-BE49-F238E27FC236}">
                <a16:creationId xmlns:a16="http://schemas.microsoft.com/office/drawing/2014/main" id="{AADCC31D-3A57-4FC3-8711-A84E111F24C2}"/>
              </a:ext>
            </a:extLst>
          </p:cNvPr>
          <p:cNvSpPr/>
          <p:nvPr/>
        </p:nvSpPr>
        <p:spPr>
          <a:xfrm>
            <a:off x="1012939" y="6115589"/>
            <a:ext cx="520700" cy="520700"/>
          </a:xfrm>
          <a:prstGeom prst="ellipse">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0" name="Graphic 140">
            <a:extLst>
              <a:ext uri="{FF2B5EF4-FFF2-40B4-BE49-F238E27FC236}">
                <a16:creationId xmlns:a16="http://schemas.microsoft.com/office/drawing/2014/main" id="{FDB6CE45-0237-4C09-AECD-4B598A7DF637}"/>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1145872" y="6228182"/>
            <a:ext cx="254834" cy="295514"/>
          </a:xfrm>
          <a:prstGeom prst="rect">
            <a:avLst/>
          </a:prstGeom>
        </p:spPr>
      </p:pic>
      <p:pic>
        <p:nvPicPr>
          <p:cNvPr id="209" name="!!MatThu1a">
            <a:hlinkClick r:id="rId18" action="ppaction://hlinksldjump"/>
            <a:extLst>
              <a:ext uri="{FF2B5EF4-FFF2-40B4-BE49-F238E27FC236}">
                <a16:creationId xmlns:a16="http://schemas.microsoft.com/office/drawing/2014/main" id="{2AA00903-6C86-4CB9-91CD-E4B0DE42A70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112611" y="6275049"/>
            <a:ext cx="310145" cy="201781"/>
          </a:xfrm>
          <a:prstGeom prst="rect">
            <a:avLst/>
          </a:prstGeom>
        </p:spPr>
      </p:pic>
      <p:sp>
        <p:nvSpPr>
          <p:cNvPr id="210" name="Rounded Rectangle 209"/>
          <p:cNvSpPr/>
          <p:nvPr/>
        </p:nvSpPr>
        <p:spPr>
          <a:xfrm>
            <a:off x="7251376" y="903716"/>
            <a:ext cx="587974" cy="587974"/>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ounded Rectangle 214"/>
          <p:cNvSpPr/>
          <p:nvPr/>
        </p:nvSpPr>
        <p:spPr>
          <a:xfrm>
            <a:off x="7251376" y="1627418"/>
            <a:ext cx="587974" cy="587974"/>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a:off x="7251376" y="2353848"/>
            <a:ext cx="587974" cy="587975"/>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7251376" y="3099761"/>
            <a:ext cx="587974" cy="591447"/>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a:off x="7251376" y="3831776"/>
            <a:ext cx="587974" cy="587974"/>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7251376" y="4563791"/>
            <a:ext cx="587974" cy="587974"/>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a:off x="7251376" y="5290154"/>
            <a:ext cx="587974" cy="586771"/>
          </a:xfrm>
          <a:prstGeom prst="roundRect">
            <a:avLst/>
          </a:prstGeom>
          <a:solidFill>
            <a:srgbClr val="EE40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a:off x="7251376" y="6027821"/>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Rounded Rectangle 229"/>
          <p:cNvSpPr/>
          <p:nvPr/>
        </p:nvSpPr>
        <p:spPr>
          <a:xfrm>
            <a:off x="7952426" y="901701"/>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a:off x="7950707" y="1627418"/>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7950707" y="3099761"/>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3" name="Rounded Rectangle 232"/>
          <p:cNvSpPr/>
          <p:nvPr/>
        </p:nvSpPr>
        <p:spPr>
          <a:xfrm>
            <a:off x="7950707" y="3831776"/>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a:off x="8637186" y="901701"/>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8635467" y="1627418"/>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5885219" y="3086922"/>
            <a:ext cx="588700" cy="581546"/>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ounded Rectangle 238"/>
          <p:cNvSpPr/>
          <p:nvPr/>
        </p:nvSpPr>
        <p:spPr>
          <a:xfrm>
            <a:off x="8635467" y="3831776"/>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ounded Rectangle 239"/>
          <p:cNvSpPr/>
          <p:nvPr/>
        </p:nvSpPr>
        <p:spPr>
          <a:xfrm>
            <a:off x="5197785" y="4563884"/>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1" name="Rounded Rectangle 240"/>
          <p:cNvSpPr/>
          <p:nvPr/>
        </p:nvSpPr>
        <p:spPr>
          <a:xfrm>
            <a:off x="5878895" y="5290154"/>
            <a:ext cx="588700"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ounded Rectangle 241"/>
          <p:cNvSpPr/>
          <p:nvPr/>
        </p:nvSpPr>
        <p:spPr>
          <a:xfrm>
            <a:off x="4531265" y="6027820"/>
            <a:ext cx="581786"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ounded Rectangle 242"/>
          <p:cNvSpPr/>
          <p:nvPr/>
        </p:nvSpPr>
        <p:spPr>
          <a:xfrm>
            <a:off x="9321946" y="901701"/>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ounded Rectangle 244"/>
          <p:cNvSpPr/>
          <p:nvPr/>
        </p:nvSpPr>
        <p:spPr>
          <a:xfrm>
            <a:off x="5882545" y="4563884"/>
            <a:ext cx="582578"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Rounded Rectangle 245"/>
          <p:cNvSpPr/>
          <p:nvPr/>
        </p:nvSpPr>
        <p:spPr>
          <a:xfrm>
            <a:off x="6563655" y="5289402"/>
            <a:ext cx="587974" cy="587150"/>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Rounded Rectangle 246"/>
          <p:cNvSpPr/>
          <p:nvPr/>
        </p:nvSpPr>
        <p:spPr>
          <a:xfrm>
            <a:off x="5197120" y="6027821"/>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a:off x="6563655" y="3085037"/>
            <a:ext cx="587974" cy="58181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ounded Rectangle 250"/>
          <p:cNvSpPr/>
          <p:nvPr/>
        </p:nvSpPr>
        <p:spPr>
          <a:xfrm>
            <a:off x="5879258" y="6027821"/>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ounded Rectangle 251"/>
          <p:cNvSpPr/>
          <p:nvPr/>
        </p:nvSpPr>
        <p:spPr>
          <a:xfrm>
            <a:off x="6566616" y="1627418"/>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ounded Rectangle 252"/>
          <p:cNvSpPr/>
          <p:nvPr/>
        </p:nvSpPr>
        <p:spPr>
          <a:xfrm>
            <a:off x="5883571" y="2358256"/>
            <a:ext cx="590348" cy="58356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ounded Rectangle 253"/>
          <p:cNvSpPr/>
          <p:nvPr/>
        </p:nvSpPr>
        <p:spPr>
          <a:xfrm>
            <a:off x="6564750" y="4563791"/>
            <a:ext cx="589840"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Rounded Rectangle 254"/>
          <p:cNvSpPr/>
          <p:nvPr/>
        </p:nvSpPr>
        <p:spPr>
          <a:xfrm>
            <a:off x="6555628" y="6027821"/>
            <a:ext cx="59674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1a">
            <a:extLst>
              <a:ext uri="{FF2B5EF4-FFF2-40B4-BE49-F238E27FC236}">
                <a16:creationId xmlns:a16="http://schemas.microsoft.com/office/drawing/2014/main" id="{A4C5BF4D-AF3F-4127-9FFB-EAAC0C17D6EF}"/>
              </a:ext>
            </a:extLst>
          </p:cNvPr>
          <p:cNvSpPr txBox="1"/>
          <p:nvPr/>
        </p:nvSpPr>
        <p:spPr>
          <a:xfrm>
            <a:off x="7314278" y="889311"/>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t</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57" name="!!1b">
            <a:extLst>
              <a:ext uri="{FF2B5EF4-FFF2-40B4-BE49-F238E27FC236}">
                <a16:creationId xmlns:a16="http://schemas.microsoft.com/office/drawing/2014/main" id="{4E56BF15-812F-4F84-BAE1-53E891CC19A0}"/>
              </a:ext>
            </a:extLst>
          </p:cNvPr>
          <p:cNvSpPr txBox="1"/>
          <p:nvPr/>
        </p:nvSpPr>
        <p:spPr>
          <a:xfrm>
            <a:off x="8003602" y="903921"/>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58" name="!!1b">
            <a:extLst>
              <a:ext uri="{FF2B5EF4-FFF2-40B4-BE49-F238E27FC236}">
                <a16:creationId xmlns:a16="http://schemas.microsoft.com/office/drawing/2014/main" id="{80096221-4F47-478A-8870-9E3B047E13ED}"/>
              </a:ext>
            </a:extLst>
          </p:cNvPr>
          <p:cNvSpPr txBox="1"/>
          <p:nvPr/>
        </p:nvSpPr>
        <p:spPr>
          <a:xfrm>
            <a:off x="7303144" y="1618951"/>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u</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59" name="!!3d">
            <a:extLst>
              <a:ext uri="{FF2B5EF4-FFF2-40B4-BE49-F238E27FC236}">
                <a16:creationId xmlns:a16="http://schemas.microsoft.com/office/drawing/2014/main" id="{8AEA43A7-2C03-42AB-B340-1270A6DF37BC}"/>
              </a:ext>
            </a:extLst>
          </p:cNvPr>
          <p:cNvSpPr txBox="1"/>
          <p:nvPr/>
        </p:nvSpPr>
        <p:spPr>
          <a:xfrm>
            <a:off x="7314278" y="2358255"/>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0" name="!!4b">
            <a:extLst>
              <a:ext uri="{FF2B5EF4-FFF2-40B4-BE49-F238E27FC236}">
                <a16:creationId xmlns:a16="http://schemas.microsoft.com/office/drawing/2014/main" id="{E5A34208-80A6-4370-A798-D80ED92CD4C5}"/>
              </a:ext>
            </a:extLst>
          </p:cNvPr>
          <p:cNvSpPr txBox="1"/>
          <p:nvPr/>
        </p:nvSpPr>
        <p:spPr>
          <a:xfrm>
            <a:off x="7301113" y="3092536"/>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1" name="!!4c">
            <a:extLst>
              <a:ext uri="{FF2B5EF4-FFF2-40B4-BE49-F238E27FC236}">
                <a16:creationId xmlns:a16="http://schemas.microsoft.com/office/drawing/2014/main" id="{8356DB26-E9BF-414B-8AC7-E1769603FF32}"/>
              </a:ext>
            </a:extLst>
          </p:cNvPr>
          <p:cNvSpPr txBox="1"/>
          <p:nvPr/>
        </p:nvSpPr>
        <p:spPr>
          <a:xfrm>
            <a:off x="8680551" y="896741"/>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u</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2" name="!!6d">
            <a:extLst>
              <a:ext uri="{FF2B5EF4-FFF2-40B4-BE49-F238E27FC236}">
                <a16:creationId xmlns:a16="http://schemas.microsoft.com/office/drawing/2014/main" id="{E1DD5BC0-8741-4818-896B-6C8355D3C1FC}"/>
              </a:ext>
            </a:extLst>
          </p:cNvPr>
          <p:cNvSpPr txBox="1"/>
          <p:nvPr/>
        </p:nvSpPr>
        <p:spPr>
          <a:xfrm>
            <a:off x="7301113" y="4564290"/>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e</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3" name="!!6d">
            <a:extLst>
              <a:ext uri="{FF2B5EF4-FFF2-40B4-BE49-F238E27FC236}">
                <a16:creationId xmlns:a16="http://schemas.microsoft.com/office/drawing/2014/main" id="{E1DD5BC0-8741-4818-896B-6C8355D3C1FC}"/>
              </a:ext>
            </a:extLst>
          </p:cNvPr>
          <p:cNvSpPr txBox="1"/>
          <p:nvPr/>
        </p:nvSpPr>
        <p:spPr>
          <a:xfrm>
            <a:off x="7301113" y="5281909"/>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4" name="!!6c">
            <a:extLst>
              <a:ext uri="{FF2B5EF4-FFF2-40B4-BE49-F238E27FC236}">
                <a16:creationId xmlns:a16="http://schemas.microsoft.com/office/drawing/2014/main" id="{46798CD4-5576-4B38-B7D4-CA6AF9A50B7A}"/>
              </a:ext>
            </a:extLst>
          </p:cNvPr>
          <p:cNvSpPr txBox="1"/>
          <p:nvPr/>
        </p:nvSpPr>
        <p:spPr>
          <a:xfrm>
            <a:off x="9390250" y="897776"/>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c</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5" name="!!6e">
            <a:extLst>
              <a:ext uri="{FF2B5EF4-FFF2-40B4-BE49-F238E27FC236}">
                <a16:creationId xmlns:a16="http://schemas.microsoft.com/office/drawing/2014/main" id="{FD8EAF7B-1976-4595-9D26-91DEBA7DF582}"/>
              </a:ext>
            </a:extLst>
          </p:cNvPr>
          <p:cNvSpPr txBox="1"/>
          <p:nvPr/>
        </p:nvSpPr>
        <p:spPr>
          <a:xfrm>
            <a:off x="7314278" y="6038245"/>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6" name="!!6f">
            <a:extLst>
              <a:ext uri="{FF2B5EF4-FFF2-40B4-BE49-F238E27FC236}">
                <a16:creationId xmlns:a16="http://schemas.microsoft.com/office/drawing/2014/main" id="{718678B9-2AE5-405F-86C5-1897ADA8872B}"/>
              </a:ext>
            </a:extLst>
          </p:cNvPr>
          <p:cNvSpPr txBox="1"/>
          <p:nvPr/>
        </p:nvSpPr>
        <p:spPr>
          <a:xfrm>
            <a:off x="6615842" y="6038245"/>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7" name="!!3e">
            <a:extLst>
              <a:ext uri="{FF2B5EF4-FFF2-40B4-BE49-F238E27FC236}">
                <a16:creationId xmlns:a16="http://schemas.microsoft.com/office/drawing/2014/main" id="{E869A585-EA11-4B63-B262-39FF89146027}"/>
              </a:ext>
            </a:extLst>
          </p:cNvPr>
          <p:cNvSpPr txBox="1"/>
          <p:nvPr/>
        </p:nvSpPr>
        <p:spPr>
          <a:xfrm>
            <a:off x="7993349" y="1628688"/>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8" name="!!6a">
            <a:extLst>
              <a:ext uri="{FF2B5EF4-FFF2-40B4-BE49-F238E27FC236}">
                <a16:creationId xmlns:a16="http://schemas.microsoft.com/office/drawing/2014/main" id="{44BB4971-F9DB-44A8-9470-87DD42F9005E}"/>
              </a:ext>
            </a:extLst>
          </p:cNvPr>
          <p:cNvSpPr txBox="1"/>
          <p:nvPr/>
        </p:nvSpPr>
        <p:spPr>
          <a:xfrm>
            <a:off x="8700586" y="1605286"/>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g</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69" name="!!4a">
            <a:extLst>
              <a:ext uri="{FF2B5EF4-FFF2-40B4-BE49-F238E27FC236}">
                <a16:creationId xmlns:a16="http://schemas.microsoft.com/office/drawing/2014/main" id="{45C80C97-0521-4C37-9622-9F2872ED57D7}"/>
              </a:ext>
            </a:extLst>
          </p:cNvPr>
          <p:cNvSpPr txBox="1"/>
          <p:nvPr/>
        </p:nvSpPr>
        <p:spPr>
          <a:xfrm>
            <a:off x="8006796" y="3088682"/>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72" name="!!6b">
            <a:extLst>
              <a:ext uri="{FF2B5EF4-FFF2-40B4-BE49-F238E27FC236}">
                <a16:creationId xmlns:a16="http://schemas.microsoft.com/office/drawing/2014/main" id="{5FF2194D-BE2B-4907-86C6-A1AC1C9E5EC9}"/>
              </a:ext>
            </a:extLst>
          </p:cNvPr>
          <p:cNvSpPr txBox="1"/>
          <p:nvPr/>
        </p:nvSpPr>
        <p:spPr>
          <a:xfrm>
            <a:off x="5940651" y="5295856"/>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d</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73" name="!!6b">
            <a:extLst>
              <a:ext uri="{FF2B5EF4-FFF2-40B4-BE49-F238E27FC236}">
                <a16:creationId xmlns:a16="http://schemas.microsoft.com/office/drawing/2014/main" id="{5FF2194D-BE2B-4907-86C6-A1AC1C9E5EC9}"/>
              </a:ext>
            </a:extLst>
          </p:cNvPr>
          <p:cNvSpPr txBox="1"/>
          <p:nvPr/>
        </p:nvSpPr>
        <p:spPr>
          <a:xfrm>
            <a:off x="7301113" y="3843523"/>
            <a:ext cx="462170" cy="584775"/>
          </a:xfrm>
          <a:prstGeom prst="rect">
            <a:avLst/>
          </a:prstGeom>
          <a:noFill/>
        </p:spPr>
        <p:txBody>
          <a:bodyPr wrap="square" rtlCol="0">
            <a:spAutoFit/>
          </a:bodyPr>
          <a:lstStyle/>
          <a:p>
            <a:pPr algn="ctr"/>
            <a:r>
              <a:rPr lang="en-US" sz="32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75" name="!!6b">
            <a:extLst>
              <a:ext uri="{FF2B5EF4-FFF2-40B4-BE49-F238E27FC236}">
                <a16:creationId xmlns:a16="http://schemas.microsoft.com/office/drawing/2014/main" id="{5FF2194D-BE2B-4907-86C6-A1AC1C9E5EC9}"/>
              </a:ext>
            </a:extLst>
          </p:cNvPr>
          <p:cNvSpPr txBox="1"/>
          <p:nvPr/>
        </p:nvSpPr>
        <p:spPr>
          <a:xfrm>
            <a:off x="6623824" y="5281353"/>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o</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76" name="!!6a">
            <a:extLst>
              <a:ext uri="{FF2B5EF4-FFF2-40B4-BE49-F238E27FC236}">
                <a16:creationId xmlns:a16="http://schemas.microsoft.com/office/drawing/2014/main" id="{44BB4971-F9DB-44A8-9470-87DD42F9005E}"/>
              </a:ext>
            </a:extLst>
          </p:cNvPr>
          <p:cNvSpPr txBox="1"/>
          <p:nvPr/>
        </p:nvSpPr>
        <p:spPr>
          <a:xfrm>
            <a:off x="6617889" y="1635172"/>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r</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77" name="!!3g">
            <a:extLst>
              <a:ext uri="{FF2B5EF4-FFF2-40B4-BE49-F238E27FC236}">
                <a16:creationId xmlns:a16="http://schemas.microsoft.com/office/drawing/2014/main" id="{85635BD7-087E-4F1A-95B1-E4E076C8BD3B}"/>
              </a:ext>
            </a:extLst>
          </p:cNvPr>
          <p:cNvSpPr txBox="1"/>
          <p:nvPr/>
        </p:nvSpPr>
        <p:spPr>
          <a:xfrm>
            <a:off x="5935609" y="2347191"/>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z</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78" name="!!6e">
            <a:extLst>
              <a:ext uri="{FF2B5EF4-FFF2-40B4-BE49-F238E27FC236}">
                <a16:creationId xmlns:a16="http://schemas.microsoft.com/office/drawing/2014/main" id="{FD8EAF7B-1976-4595-9D26-91DEBA7DF582}"/>
              </a:ext>
            </a:extLst>
          </p:cNvPr>
          <p:cNvSpPr txBox="1"/>
          <p:nvPr/>
        </p:nvSpPr>
        <p:spPr>
          <a:xfrm>
            <a:off x="6608634" y="4557634"/>
            <a:ext cx="462170" cy="584775"/>
          </a:xfrm>
          <a:prstGeom prst="rect">
            <a:avLst/>
          </a:prstGeom>
          <a:noFill/>
        </p:spPr>
        <p:txBody>
          <a:bodyPr wrap="square" rtlCol="0">
            <a:spAutoFit/>
          </a:bodyPr>
          <a:lstStyle/>
          <a:p>
            <a:pPr algn="ctr"/>
            <a:r>
              <a:rPr lang="en-US" sz="32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0" name="!!6c">
            <a:extLst>
              <a:ext uri="{FF2B5EF4-FFF2-40B4-BE49-F238E27FC236}">
                <a16:creationId xmlns:a16="http://schemas.microsoft.com/office/drawing/2014/main" id="{46798CD4-5576-4B38-B7D4-CA6AF9A50B7A}"/>
              </a:ext>
            </a:extLst>
          </p:cNvPr>
          <p:cNvSpPr txBox="1"/>
          <p:nvPr/>
        </p:nvSpPr>
        <p:spPr>
          <a:xfrm>
            <a:off x="8697244" y="3833054"/>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1" name="!!6b">
            <a:extLst>
              <a:ext uri="{FF2B5EF4-FFF2-40B4-BE49-F238E27FC236}">
                <a16:creationId xmlns:a16="http://schemas.microsoft.com/office/drawing/2014/main" id="{5FF2194D-BE2B-4907-86C6-A1AC1C9E5EC9}"/>
              </a:ext>
            </a:extLst>
          </p:cNvPr>
          <p:cNvSpPr txBox="1"/>
          <p:nvPr/>
        </p:nvSpPr>
        <p:spPr>
          <a:xfrm>
            <a:off x="8003602" y="3821047"/>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3" name="!!4a">
            <a:extLst>
              <a:ext uri="{FF2B5EF4-FFF2-40B4-BE49-F238E27FC236}">
                <a16:creationId xmlns:a16="http://schemas.microsoft.com/office/drawing/2014/main" id="{21D64171-6BE6-2C5A-F9AD-D8D27BAC04AB}"/>
              </a:ext>
            </a:extLst>
          </p:cNvPr>
          <p:cNvSpPr txBox="1"/>
          <p:nvPr/>
        </p:nvSpPr>
        <p:spPr>
          <a:xfrm>
            <a:off x="6615901" y="3068473"/>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t</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4" name="!!4a">
            <a:extLst>
              <a:ext uri="{FF2B5EF4-FFF2-40B4-BE49-F238E27FC236}">
                <a16:creationId xmlns:a16="http://schemas.microsoft.com/office/drawing/2014/main" id="{B3F3B303-0CBF-E831-450E-DA557CB93FC2}"/>
              </a:ext>
            </a:extLst>
          </p:cNvPr>
          <p:cNvSpPr txBox="1"/>
          <p:nvPr/>
        </p:nvSpPr>
        <p:spPr>
          <a:xfrm>
            <a:off x="5952661" y="3090831"/>
            <a:ext cx="462170" cy="584775"/>
          </a:xfrm>
          <a:prstGeom prst="rect">
            <a:avLst/>
          </a:prstGeom>
          <a:noFill/>
        </p:spPr>
        <p:txBody>
          <a:bodyPr wrap="square" rtlCol="0">
            <a:spAutoFit/>
          </a:bodyPr>
          <a:lstStyle/>
          <a:p>
            <a:pPr algn="ctr"/>
            <a:r>
              <a:rPr lang="en-US" sz="32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5" name="!!6e">
            <a:extLst>
              <a:ext uri="{FF2B5EF4-FFF2-40B4-BE49-F238E27FC236}">
                <a16:creationId xmlns:a16="http://schemas.microsoft.com/office/drawing/2014/main" id="{D55D366C-B993-AAD5-4452-85D14160B3C5}"/>
              </a:ext>
            </a:extLst>
          </p:cNvPr>
          <p:cNvSpPr txBox="1"/>
          <p:nvPr/>
        </p:nvSpPr>
        <p:spPr>
          <a:xfrm>
            <a:off x="5251518" y="4579479"/>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t</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6" name="!!6e">
            <a:extLst>
              <a:ext uri="{FF2B5EF4-FFF2-40B4-BE49-F238E27FC236}">
                <a16:creationId xmlns:a16="http://schemas.microsoft.com/office/drawing/2014/main" id="{56998D78-AF54-EB6A-8C90-C79F5234D662}"/>
              </a:ext>
            </a:extLst>
          </p:cNvPr>
          <p:cNvSpPr txBox="1"/>
          <p:nvPr/>
        </p:nvSpPr>
        <p:spPr>
          <a:xfrm>
            <a:off x="5935609" y="4557634"/>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t</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7" name="!!6f">
            <a:extLst>
              <a:ext uri="{FF2B5EF4-FFF2-40B4-BE49-F238E27FC236}">
                <a16:creationId xmlns:a16="http://schemas.microsoft.com/office/drawing/2014/main" id="{79430AB9-D14C-8399-E8C3-E035F21C2803}"/>
              </a:ext>
            </a:extLst>
          </p:cNvPr>
          <p:cNvSpPr txBox="1"/>
          <p:nvPr/>
        </p:nvSpPr>
        <p:spPr>
          <a:xfrm>
            <a:off x="5945908" y="6039324"/>
            <a:ext cx="462170" cy="584775"/>
          </a:xfrm>
          <a:prstGeom prst="rect">
            <a:avLst/>
          </a:prstGeom>
          <a:noFill/>
        </p:spPr>
        <p:txBody>
          <a:bodyPr wrap="square" rtlCol="0">
            <a:spAutoFit/>
          </a:bodyPr>
          <a:lstStyle/>
          <a:p>
            <a:pPr algn="ctr"/>
            <a:r>
              <a:rPr lang="en-US" sz="32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8" name="!!6f">
            <a:extLst>
              <a:ext uri="{FF2B5EF4-FFF2-40B4-BE49-F238E27FC236}">
                <a16:creationId xmlns:a16="http://schemas.microsoft.com/office/drawing/2014/main" id="{38CA6E82-C590-0D09-AADE-96C62CB45F13}"/>
              </a:ext>
            </a:extLst>
          </p:cNvPr>
          <p:cNvSpPr txBox="1"/>
          <p:nvPr/>
        </p:nvSpPr>
        <p:spPr>
          <a:xfrm>
            <a:off x="4598023" y="6045273"/>
            <a:ext cx="457306"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89" name="!!6f">
            <a:extLst>
              <a:ext uri="{FF2B5EF4-FFF2-40B4-BE49-F238E27FC236}">
                <a16:creationId xmlns:a16="http://schemas.microsoft.com/office/drawing/2014/main" id="{5F2134E7-3D9E-ADA2-162D-E0A710B5A792}"/>
              </a:ext>
            </a:extLst>
          </p:cNvPr>
          <p:cNvSpPr txBox="1"/>
          <p:nvPr/>
        </p:nvSpPr>
        <p:spPr>
          <a:xfrm>
            <a:off x="5250160" y="6045273"/>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k</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291" name="Rounded Rectangle 290"/>
          <p:cNvSpPr/>
          <p:nvPr/>
        </p:nvSpPr>
        <p:spPr>
          <a:xfrm>
            <a:off x="6559377" y="908881"/>
            <a:ext cx="592251"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3" name="!!6c">
            <a:extLst>
              <a:ext uri="{FF2B5EF4-FFF2-40B4-BE49-F238E27FC236}">
                <a16:creationId xmlns:a16="http://schemas.microsoft.com/office/drawing/2014/main" id="{74508242-63DC-3346-2800-7D81283B51A7}"/>
              </a:ext>
            </a:extLst>
          </p:cNvPr>
          <p:cNvSpPr txBox="1"/>
          <p:nvPr/>
        </p:nvSpPr>
        <p:spPr>
          <a:xfrm>
            <a:off x="6630185" y="903921"/>
            <a:ext cx="46929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y</a:t>
            </a:r>
          </a:p>
        </p:txBody>
      </p:sp>
      <p:sp>
        <p:nvSpPr>
          <p:cNvPr id="294" name="Rounded Rectangle 293"/>
          <p:cNvSpPr/>
          <p:nvPr/>
        </p:nvSpPr>
        <p:spPr>
          <a:xfrm>
            <a:off x="6564750" y="2359688"/>
            <a:ext cx="587974" cy="581315"/>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3g">
            <a:extLst>
              <a:ext uri="{FF2B5EF4-FFF2-40B4-BE49-F238E27FC236}">
                <a16:creationId xmlns:a16="http://schemas.microsoft.com/office/drawing/2014/main" id="{85635BD7-087E-4F1A-95B1-E4E076C8BD3B}"/>
              </a:ext>
            </a:extLst>
          </p:cNvPr>
          <p:cNvSpPr txBox="1"/>
          <p:nvPr/>
        </p:nvSpPr>
        <p:spPr>
          <a:xfrm>
            <a:off x="6619945" y="2347190"/>
            <a:ext cx="462170" cy="584775"/>
          </a:xfrm>
          <a:prstGeom prst="rect">
            <a:avLst/>
          </a:prstGeom>
          <a:noFill/>
        </p:spPr>
        <p:txBody>
          <a:bodyPr wrap="square" rtlCol="0">
            <a:spAutoFit/>
          </a:bodyPr>
          <a:lstStyle/>
          <a:p>
            <a:pPr algn="ctr"/>
            <a:r>
              <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rPr>
              <a:t>o</a:t>
            </a:r>
          </a:p>
        </p:txBody>
      </p:sp>
      <p:sp>
        <p:nvSpPr>
          <p:cNvPr id="300" name="Rounded Rectangle 299"/>
          <p:cNvSpPr/>
          <p:nvPr/>
        </p:nvSpPr>
        <p:spPr>
          <a:xfrm>
            <a:off x="7950538" y="4563513"/>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1" name="!!6e">
            <a:extLst>
              <a:ext uri="{FF2B5EF4-FFF2-40B4-BE49-F238E27FC236}">
                <a16:creationId xmlns:a16="http://schemas.microsoft.com/office/drawing/2014/main" id="{56998D78-AF54-EB6A-8C90-C79F5234D662}"/>
              </a:ext>
            </a:extLst>
          </p:cNvPr>
          <p:cNvSpPr txBox="1"/>
          <p:nvPr/>
        </p:nvSpPr>
        <p:spPr>
          <a:xfrm>
            <a:off x="8003602" y="4557263"/>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04" name="Rounded Rectangle 303"/>
          <p:cNvSpPr/>
          <p:nvPr/>
        </p:nvSpPr>
        <p:spPr>
          <a:xfrm>
            <a:off x="5197120" y="2357435"/>
            <a:ext cx="582108" cy="58356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5" name="!!3g">
            <a:extLst>
              <a:ext uri="{FF2B5EF4-FFF2-40B4-BE49-F238E27FC236}">
                <a16:creationId xmlns:a16="http://schemas.microsoft.com/office/drawing/2014/main" id="{85635BD7-087E-4F1A-95B1-E4E076C8BD3B}"/>
              </a:ext>
            </a:extLst>
          </p:cNvPr>
          <p:cNvSpPr txBox="1"/>
          <p:nvPr/>
        </p:nvSpPr>
        <p:spPr>
          <a:xfrm>
            <a:off x="5250160" y="2326670"/>
            <a:ext cx="455719"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06" name="Rounded Rectangle 305"/>
          <p:cNvSpPr/>
          <p:nvPr/>
        </p:nvSpPr>
        <p:spPr>
          <a:xfrm>
            <a:off x="8635467" y="3099761"/>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 name="!!4a">
            <a:extLst>
              <a:ext uri="{FF2B5EF4-FFF2-40B4-BE49-F238E27FC236}">
                <a16:creationId xmlns:a16="http://schemas.microsoft.com/office/drawing/2014/main" id="{45C80C97-0521-4C37-9622-9F2872ED57D7}"/>
              </a:ext>
            </a:extLst>
          </p:cNvPr>
          <p:cNvSpPr txBox="1"/>
          <p:nvPr/>
        </p:nvSpPr>
        <p:spPr>
          <a:xfrm>
            <a:off x="8697244" y="3088682"/>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c</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08" name="Rounded Rectangle 307"/>
          <p:cNvSpPr/>
          <p:nvPr/>
        </p:nvSpPr>
        <p:spPr>
          <a:xfrm>
            <a:off x="4531668" y="3086683"/>
            <a:ext cx="588700" cy="581546"/>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ounded Rectangle 308"/>
          <p:cNvSpPr/>
          <p:nvPr/>
        </p:nvSpPr>
        <p:spPr>
          <a:xfrm>
            <a:off x="5201283" y="3086683"/>
            <a:ext cx="583811" cy="581817"/>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4a">
            <a:extLst>
              <a:ext uri="{FF2B5EF4-FFF2-40B4-BE49-F238E27FC236}">
                <a16:creationId xmlns:a16="http://schemas.microsoft.com/office/drawing/2014/main" id="{21D64171-6BE6-2C5A-F9AD-D8D27BAC04AB}"/>
              </a:ext>
            </a:extLst>
          </p:cNvPr>
          <p:cNvSpPr txBox="1"/>
          <p:nvPr/>
        </p:nvSpPr>
        <p:spPr>
          <a:xfrm>
            <a:off x="5260616" y="3083610"/>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11" name="!!4a">
            <a:extLst>
              <a:ext uri="{FF2B5EF4-FFF2-40B4-BE49-F238E27FC236}">
                <a16:creationId xmlns:a16="http://schemas.microsoft.com/office/drawing/2014/main" id="{B3F3B303-0CBF-E831-450E-DA557CB93FC2}"/>
              </a:ext>
            </a:extLst>
          </p:cNvPr>
          <p:cNvSpPr txBox="1"/>
          <p:nvPr/>
        </p:nvSpPr>
        <p:spPr>
          <a:xfrm>
            <a:off x="4600142" y="3092535"/>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12" name="Rounded Rectangle 311"/>
          <p:cNvSpPr/>
          <p:nvPr/>
        </p:nvSpPr>
        <p:spPr>
          <a:xfrm>
            <a:off x="5877591" y="3832960"/>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3" name="Rounded Rectangle 312"/>
          <p:cNvSpPr/>
          <p:nvPr/>
        </p:nvSpPr>
        <p:spPr>
          <a:xfrm>
            <a:off x="6562388" y="3831134"/>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4" name="!!6c">
            <a:extLst>
              <a:ext uri="{FF2B5EF4-FFF2-40B4-BE49-F238E27FC236}">
                <a16:creationId xmlns:a16="http://schemas.microsoft.com/office/drawing/2014/main" id="{46798CD4-5576-4B38-B7D4-CA6AF9A50B7A}"/>
              </a:ext>
            </a:extLst>
          </p:cNvPr>
          <p:cNvSpPr txBox="1"/>
          <p:nvPr/>
        </p:nvSpPr>
        <p:spPr>
          <a:xfrm>
            <a:off x="6615815" y="3834238"/>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m</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15" name="!!6b">
            <a:extLst>
              <a:ext uri="{FF2B5EF4-FFF2-40B4-BE49-F238E27FC236}">
                <a16:creationId xmlns:a16="http://schemas.microsoft.com/office/drawing/2014/main" id="{5FF2194D-BE2B-4907-86C6-A1AC1C9E5EC9}"/>
              </a:ext>
            </a:extLst>
          </p:cNvPr>
          <p:cNvSpPr txBox="1"/>
          <p:nvPr/>
        </p:nvSpPr>
        <p:spPr>
          <a:xfrm>
            <a:off x="5922173" y="3822231"/>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u</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16" name="Rounded Rectangle 315"/>
          <p:cNvSpPr/>
          <p:nvPr/>
        </p:nvSpPr>
        <p:spPr>
          <a:xfrm>
            <a:off x="3827005" y="5290152"/>
            <a:ext cx="600634" cy="591039"/>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ounded Rectangle 316"/>
          <p:cNvSpPr/>
          <p:nvPr/>
        </p:nvSpPr>
        <p:spPr>
          <a:xfrm>
            <a:off x="4531265" y="5290153"/>
            <a:ext cx="581786" cy="586400"/>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6b">
            <a:extLst>
              <a:ext uri="{FF2B5EF4-FFF2-40B4-BE49-F238E27FC236}">
                <a16:creationId xmlns:a16="http://schemas.microsoft.com/office/drawing/2014/main" id="{5FF2194D-BE2B-4907-86C6-A1AC1C9E5EC9}"/>
              </a:ext>
            </a:extLst>
          </p:cNvPr>
          <p:cNvSpPr txBox="1"/>
          <p:nvPr/>
        </p:nvSpPr>
        <p:spPr>
          <a:xfrm>
            <a:off x="3897024" y="5275120"/>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y</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19" name="!!6b">
            <a:extLst>
              <a:ext uri="{FF2B5EF4-FFF2-40B4-BE49-F238E27FC236}">
                <a16:creationId xmlns:a16="http://schemas.microsoft.com/office/drawing/2014/main" id="{5FF2194D-BE2B-4907-86C6-A1AC1C9E5EC9}"/>
              </a:ext>
            </a:extLst>
          </p:cNvPr>
          <p:cNvSpPr txBox="1"/>
          <p:nvPr/>
        </p:nvSpPr>
        <p:spPr>
          <a:xfrm>
            <a:off x="4590110" y="5284415"/>
            <a:ext cx="457306"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o</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20" name="Rounded Rectangle 319"/>
          <p:cNvSpPr/>
          <p:nvPr/>
        </p:nvSpPr>
        <p:spPr>
          <a:xfrm>
            <a:off x="5200408" y="5290154"/>
            <a:ext cx="587974" cy="58639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6b">
            <a:extLst>
              <a:ext uri="{FF2B5EF4-FFF2-40B4-BE49-F238E27FC236}">
                <a16:creationId xmlns:a16="http://schemas.microsoft.com/office/drawing/2014/main" id="{5FF2194D-BE2B-4907-86C6-A1AC1C9E5EC9}"/>
              </a:ext>
            </a:extLst>
          </p:cNvPr>
          <p:cNvSpPr txBox="1"/>
          <p:nvPr/>
        </p:nvSpPr>
        <p:spPr>
          <a:xfrm>
            <a:off x="5260577" y="5285961"/>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k</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34" name="Rounded Rectangle 133"/>
          <p:cNvSpPr/>
          <p:nvPr/>
        </p:nvSpPr>
        <p:spPr>
          <a:xfrm>
            <a:off x="4536886" y="2358255"/>
            <a:ext cx="590348" cy="58356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3g">
            <a:extLst>
              <a:ext uri="{FF2B5EF4-FFF2-40B4-BE49-F238E27FC236}">
                <a16:creationId xmlns:a16="http://schemas.microsoft.com/office/drawing/2014/main" id="{85635BD7-087E-4F1A-95B1-E4E076C8BD3B}"/>
              </a:ext>
            </a:extLst>
          </p:cNvPr>
          <p:cNvSpPr txBox="1"/>
          <p:nvPr/>
        </p:nvSpPr>
        <p:spPr>
          <a:xfrm>
            <a:off x="4588924" y="2347190"/>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m</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36" name="Rounded Rectangle 135"/>
          <p:cNvSpPr/>
          <p:nvPr/>
        </p:nvSpPr>
        <p:spPr>
          <a:xfrm>
            <a:off x="3850435" y="2357434"/>
            <a:ext cx="582108" cy="58356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3g">
            <a:extLst>
              <a:ext uri="{FF2B5EF4-FFF2-40B4-BE49-F238E27FC236}">
                <a16:creationId xmlns:a16="http://schemas.microsoft.com/office/drawing/2014/main" id="{85635BD7-087E-4F1A-95B1-E4E076C8BD3B}"/>
              </a:ext>
            </a:extLst>
          </p:cNvPr>
          <p:cNvSpPr txBox="1"/>
          <p:nvPr/>
        </p:nvSpPr>
        <p:spPr>
          <a:xfrm>
            <a:off x="3903475" y="2326669"/>
            <a:ext cx="455719"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38" name="Rounded Rectangle 137"/>
          <p:cNvSpPr/>
          <p:nvPr/>
        </p:nvSpPr>
        <p:spPr>
          <a:xfrm>
            <a:off x="3853945" y="3086683"/>
            <a:ext cx="574261" cy="581546"/>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4a">
            <a:extLst>
              <a:ext uri="{FF2B5EF4-FFF2-40B4-BE49-F238E27FC236}">
                <a16:creationId xmlns:a16="http://schemas.microsoft.com/office/drawing/2014/main" id="{B3F3B303-0CBF-E831-450E-DA557CB93FC2}"/>
              </a:ext>
            </a:extLst>
          </p:cNvPr>
          <p:cNvSpPr txBox="1"/>
          <p:nvPr/>
        </p:nvSpPr>
        <p:spPr>
          <a:xfrm>
            <a:off x="3894459" y="3077752"/>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k</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40" name="Rounded Rectangle 139"/>
          <p:cNvSpPr/>
          <p:nvPr/>
        </p:nvSpPr>
        <p:spPr>
          <a:xfrm>
            <a:off x="3847144" y="4563513"/>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ounded Rectangle 140"/>
          <p:cNvSpPr/>
          <p:nvPr/>
        </p:nvSpPr>
        <p:spPr>
          <a:xfrm>
            <a:off x="4531904" y="4563513"/>
            <a:ext cx="582578"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6e">
            <a:extLst>
              <a:ext uri="{FF2B5EF4-FFF2-40B4-BE49-F238E27FC236}">
                <a16:creationId xmlns:a16="http://schemas.microsoft.com/office/drawing/2014/main" id="{D55D366C-B993-AAD5-4452-85D14160B3C5}"/>
              </a:ext>
            </a:extLst>
          </p:cNvPr>
          <p:cNvSpPr txBox="1"/>
          <p:nvPr/>
        </p:nvSpPr>
        <p:spPr>
          <a:xfrm>
            <a:off x="3899625" y="4540722"/>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c</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43" name="!!6e">
            <a:extLst>
              <a:ext uri="{FF2B5EF4-FFF2-40B4-BE49-F238E27FC236}">
                <a16:creationId xmlns:a16="http://schemas.microsoft.com/office/drawing/2014/main" id="{56998D78-AF54-EB6A-8C90-C79F5234D662}"/>
              </a:ext>
            </a:extLst>
          </p:cNvPr>
          <p:cNvSpPr txBox="1"/>
          <p:nvPr/>
        </p:nvSpPr>
        <p:spPr>
          <a:xfrm>
            <a:off x="4584968" y="4557263"/>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44" name="Rounded Rectangle 143"/>
          <p:cNvSpPr/>
          <p:nvPr/>
        </p:nvSpPr>
        <p:spPr>
          <a:xfrm>
            <a:off x="3137225" y="6027820"/>
            <a:ext cx="592843" cy="592958"/>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ounded Rectangle 144"/>
          <p:cNvSpPr/>
          <p:nvPr/>
        </p:nvSpPr>
        <p:spPr>
          <a:xfrm>
            <a:off x="3840531" y="6032804"/>
            <a:ext cx="587974" cy="587974"/>
          </a:xfrm>
          <a:prstGeom prst="roundRect">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6e">
            <a:extLst>
              <a:ext uri="{FF2B5EF4-FFF2-40B4-BE49-F238E27FC236}">
                <a16:creationId xmlns:a16="http://schemas.microsoft.com/office/drawing/2014/main" id="{FD8EAF7B-1976-4595-9D26-91DEBA7DF582}"/>
              </a:ext>
            </a:extLst>
          </p:cNvPr>
          <p:cNvSpPr txBox="1"/>
          <p:nvPr/>
        </p:nvSpPr>
        <p:spPr>
          <a:xfrm>
            <a:off x="3189319" y="6032434"/>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47" name="!!6a">
            <a:extLst>
              <a:ext uri="{FF2B5EF4-FFF2-40B4-BE49-F238E27FC236}">
                <a16:creationId xmlns:a16="http://schemas.microsoft.com/office/drawing/2014/main" id="{44BB4971-F9DB-44A8-9470-87DD42F9005E}"/>
              </a:ext>
            </a:extLst>
          </p:cNvPr>
          <p:cNvSpPr txBox="1"/>
          <p:nvPr/>
        </p:nvSpPr>
        <p:spPr>
          <a:xfrm>
            <a:off x="3903433" y="6037252"/>
            <a:ext cx="462170" cy="584775"/>
          </a:xfrm>
          <a:prstGeom prst="rect">
            <a:avLst/>
          </a:prstGeom>
          <a:noFill/>
        </p:spPr>
        <p:txBody>
          <a:bodyPr wrap="square" rtlCol="0">
            <a:spAutoFit/>
          </a:bodyPr>
          <a:lstStyle/>
          <a:p>
            <a:pPr algn="ctr"/>
            <a:r>
              <a:rPr lang="en-US" sz="32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32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pic>
        <p:nvPicPr>
          <p:cNvPr id="130" name="cute_cat_-130038392253793508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9"/>
          <a:stretch>
            <a:fillRect/>
          </a:stretch>
        </p:blipFill>
        <p:spPr>
          <a:xfrm>
            <a:off x="-2828839" y="2253461"/>
            <a:ext cx="609600" cy="609600"/>
          </a:xfrm>
          <a:prstGeom prst="rect">
            <a:avLst/>
          </a:prstGeom>
        </p:spPr>
      </p:pic>
    </p:spTree>
    <p:extLst>
      <p:ext uri="{BB962C8B-B14F-4D97-AF65-F5344CB8AC3E}">
        <p14:creationId xmlns:p14="http://schemas.microsoft.com/office/powerpoint/2010/main" val="29583146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500"/>
                                  </p:stCondLst>
                                  <p:childTnLst>
                                    <p:cmd type="call" cmd="playFrom(0.0)">
                                      <p:cBhvr>
                                        <p:cTn id="6" dur="1" fill="hold"/>
                                        <p:tgtEl>
                                          <p:spTgt spid="130"/>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80"/>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180"/>
                                        </p:tgtEl>
                                        <p:attrNameLst>
                                          <p:attrName>style.visibility</p:attrName>
                                        </p:attrNameLst>
                                      </p:cBhvr>
                                      <p:to>
                                        <p:strVal val="hidden"/>
                                      </p:to>
                                    </p:set>
                                  </p:childTnLst>
                                </p:cTn>
                              </p:par>
                              <p:par>
                                <p:cTn id="12" presetID="1" presetClass="emph" presetSubtype="2" fill="hold" nodeType="withEffect">
                                  <p:stCondLst>
                                    <p:cond delay="0"/>
                                  </p:stCondLst>
                                  <p:childTnLst>
                                    <p:animClr clrSpc="rgb" dir="cw">
                                      <p:cBhvr>
                                        <p:cTn id="13" dur="500" fill="hold"/>
                                        <p:tgtEl>
                                          <p:spTgt spid="158"/>
                                        </p:tgtEl>
                                        <p:attrNameLst>
                                          <p:attrName>fillcolor</p:attrName>
                                        </p:attrNameLst>
                                      </p:cBhvr>
                                      <p:to>
                                        <a:srgbClr val="EE4036"/>
                                      </p:to>
                                    </p:animClr>
                                    <p:set>
                                      <p:cBhvr>
                                        <p:cTn id="14" dur="500" fill="hold"/>
                                        <p:tgtEl>
                                          <p:spTgt spid="158"/>
                                        </p:tgtEl>
                                        <p:attrNameLst>
                                          <p:attrName>fill.type</p:attrName>
                                        </p:attrNameLst>
                                      </p:cBhvr>
                                      <p:to>
                                        <p:strVal val="solid"/>
                                      </p:to>
                                    </p:set>
                                    <p:set>
                                      <p:cBhvr>
                                        <p:cTn id="15" dur="500" fill="hold"/>
                                        <p:tgtEl>
                                          <p:spTgt spid="158"/>
                                        </p:tgtEl>
                                        <p:attrNameLst>
                                          <p:attrName>fill.on</p:attrName>
                                        </p:attrNameLst>
                                      </p:cBhvr>
                                      <p:to>
                                        <p:strVal val="true"/>
                                      </p:to>
                                    </p:set>
                                  </p:childTnLst>
                                </p:cTn>
                              </p:par>
                              <p:par>
                                <p:cTn id="16" presetID="53" presetClass="entr" presetSubtype="16" fill="hold" nodeType="withEffect">
                                  <p:stCondLst>
                                    <p:cond delay="0"/>
                                  </p:stCondLst>
                                  <p:childTnLst>
                                    <p:set>
                                      <p:cBhvr>
                                        <p:cTn id="17" dur="1" fill="hold">
                                          <p:stCondLst>
                                            <p:cond delay="0"/>
                                          </p:stCondLst>
                                        </p:cTn>
                                        <p:tgtEl>
                                          <p:spTgt spid="159"/>
                                        </p:tgtEl>
                                        <p:attrNameLst>
                                          <p:attrName>style.visibility</p:attrName>
                                        </p:attrNameLst>
                                      </p:cBhvr>
                                      <p:to>
                                        <p:strVal val="visible"/>
                                      </p:to>
                                    </p:set>
                                    <p:anim calcmode="lin" valueType="num">
                                      <p:cBhvr>
                                        <p:cTn id="18" dur="500" fill="hold"/>
                                        <p:tgtEl>
                                          <p:spTgt spid="159"/>
                                        </p:tgtEl>
                                        <p:attrNameLst>
                                          <p:attrName>ppt_w</p:attrName>
                                        </p:attrNameLst>
                                      </p:cBhvr>
                                      <p:tavLst>
                                        <p:tav tm="0">
                                          <p:val>
                                            <p:fltVal val="0"/>
                                          </p:val>
                                        </p:tav>
                                        <p:tav tm="100000">
                                          <p:val>
                                            <p:strVal val="#ppt_w"/>
                                          </p:val>
                                        </p:tav>
                                      </p:tavLst>
                                    </p:anim>
                                    <p:anim calcmode="lin" valueType="num">
                                      <p:cBhvr>
                                        <p:cTn id="19" dur="500" fill="hold"/>
                                        <p:tgtEl>
                                          <p:spTgt spid="159"/>
                                        </p:tgtEl>
                                        <p:attrNameLst>
                                          <p:attrName>ppt_h</p:attrName>
                                        </p:attrNameLst>
                                      </p:cBhvr>
                                      <p:tavLst>
                                        <p:tav tm="0">
                                          <p:val>
                                            <p:fltVal val="0"/>
                                          </p:val>
                                        </p:tav>
                                        <p:tav tm="100000">
                                          <p:val>
                                            <p:strVal val="#ppt_h"/>
                                          </p:val>
                                        </p:tav>
                                      </p:tavLst>
                                    </p:anim>
                                    <p:animEffect transition="in" filter="fade">
                                      <p:cBhvr>
                                        <p:cTn id="20" dur="500"/>
                                        <p:tgtEl>
                                          <p:spTgt spid="159"/>
                                        </p:tgtEl>
                                      </p:cBhvr>
                                    </p:animEffect>
                                  </p:childTnLst>
                                </p:cTn>
                              </p:par>
                            </p:childTnLst>
                          </p:cTn>
                        </p:par>
                      </p:childTnLst>
                    </p:cTn>
                  </p:par>
                </p:childTnLst>
              </p:cTn>
              <p:nextCondLst>
                <p:cond evt="onClick" delay="0">
                  <p:tgtEl>
                    <p:spTgt spid="180"/>
                  </p:tgtEl>
                </p:cond>
              </p:nextCondLst>
            </p:seq>
            <p:seq concurrent="1" nextAc="seek">
              <p:cTn id="21" restart="whenNotActive" fill="hold" evtFilter="cancelBubble" nodeType="interactiveSeq">
                <p:stCondLst>
                  <p:cond evt="onClick" delay="0">
                    <p:tgtEl>
                      <p:spTgt spid="183"/>
                    </p:tgtEl>
                  </p:cond>
                </p:stCondLst>
                <p:endSync evt="end" delay="0">
                  <p:rtn val="all"/>
                </p:endSync>
                <p:childTnLst>
                  <p:par>
                    <p:cTn id="22" fill="hold">
                      <p:stCondLst>
                        <p:cond delay="0"/>
                      </p:stCondLst>
                      <p:childTnLst>
                        <p:par>
                          <p:cTn id="23" fill="hold">
                            <p:stCondLst>
                              <p:cond delay="0"/>
                            </p:stCondLst>
                            <p:childTnLst>
                              <p:par>
                                <p:cTn id="24" presetID="1" presetClass="exit" presetSubtype="0" fill="hold" nodeType="clickEffect">
                                  <p:stCondLst>
                                    <p:cond delay="0"/>
                                  </p:stCondLst>
                                  <p:childTnLst>
                                    <p:set>
                                      <p:cBhvr>
                                        <p:cTn id="25" dur="1" fill="hold">
                                          <p:stCondLst>
                                            <p:cond delay="0"/>
                                          </p:stCondLst>
                                        </p:cTn>
                                        <p:tgtEl>
                                          <p:spTgt spid="183"/>
                                        </p:tgtEl>
                                        <p:attrNameLst>
                                          <p:attrName>style.visibility</p:attrName>
                                        </p:attrNameLst>
                                      </p:cBhvr>
                                      <p:to>
                                        <p:strVal val="hidden"/>
                                      </p:to>
                                    </p:set>
                                  </p:childTnLst>
                                </p:cTn>
                              </p:par>
                              <p:par>
                                <p:cTn id="26" presetID="1" presetClass="emph" presetSubtype="2" fill="hold" nodeType="withEffect">
                                  <p:stCondLst>
                                    <p:cond delay="0"/>
                                  </p:stCondLst>
                                  <p:childTnLst>
                                    <p:animClr clrSpc="rgb" dir="cw">
                                      <p:cBhvr>
                                        <p:cTn id="27" dur="500" fill="hold"/>
                                        <p:tgtEl>
                                          <p:spTgt spid="181"/>
                                        </p:tgtEl>
                                        <p:attrNameLst>
                                          <p:attrName>fillcolor</p:attrName>
                                        </p:attrNameLst>
                                      </p:cBhvr>
                                      <p:to>
                                        <a:srgbClr val="EE4036"/>
                                      </p:to>
                                    </p:animClr>
                                    <p:set>
                                      <p:cBhvr>
                                        <p:cTn id="28" dur="500" fill="hold"/>
                                        <p:tgtEl>
                                          <p:spTgt spid="181"/>
                                        </p:tgtEl>
                                        <p:attrNameLst>
                                          <p:attrName>fill.type</p:attrName>
                                        </p:attrNameLst>
                                      </p:cBhvr>
                                      <p:to>
                                        <p:strVal val="solid"/>
                                      </p:to>
                                    </p:set>
                                    <p:set>
                                      <p:cBhvr>
                                        <p:cTn id="29" dur="500" fill="hold"/>
                                        <p:tgtEl>
                                          <p:spTgt spid="181"/>
                                        </p:tgtEl>
                                        <p:attrNameLst>
                                          <p:attrName>fill.on</p:attrName>
                                        </p:attrNameLst>
                                      </p:cBhvr>
                                      <p:to>
                                        <p:strVal val="true"/>
                                      </p:to>
                                    </p:set>
                                  </p:childTnLst>
                                </p:cTn>
                              </p:par>
                              <p:par>
                                <p:cTn id="30" presetID="53" presetClass="entr" presetSubtype="16" fill="hold" nodeType="withEffect">
                                  <p:stCondLst>
                                    <p:cond delay="0"/>
                                  </p:stCondLst>
                                  <p:childTnLst>
                                    <p:set>
                                      <p:cBhvr>
                                        <p:cTn id="31" dur="1" fill="hold">
                                          <p:stCondLst>
                                            <p:cond delay="0"/>
                                          </p:stCondLst>
                                        </p:cTn>
                                        <p:tgtEl>
                                          <p:spTgt spid="182"/>
                                        </p:tgtEl>
                                        <p:attrNameLst>
                                          <p:attrName>style.visibility</p:attrName>
                                        </p:attrNameLst>
                                      </p:cBhvr>
                                      <p:to>
                                        <p:strVal val="visible"/>
                                      </p:to>
                                    </p:set>
                                    <p:anim calcmode="lin" valueType="num">
                                      <p:cBhvr>
                                        <p:cTn id="32" dur="500" fill="hold"/>
                                        <p:tgtEl>
                                          <p:spTgt spid="182"/>
                                        </p:tgtEl>
                                        <p:attrNameLst>
                                          <p:attrName>ppt_w</p:attrName>
                                        </p:attrNameLst>
                                      </p:cBhvr>
                                      <p:tavLst>
                                        <p:tav tm="0">
                                          <p:val>
                                            <p:fltVal val="0"/>
                                          </p:val>
                                        </p:tav>
                                        <p:tav tm="100000">
                                          <p:val>
                                            <p:strVal val="#ppt_w"/>
                                          </p:val>
                                        </p:tav>
                                      </p:tavLst>
                                    </p:anim>
                                    <p:anim calcmode="lin" valueType="num">
                                      <p:cBhvr>
                                        <p:cTn id="33" dur="500" fill="hold"/>
                                        <p:tgtEl>
                                          <p:spTgt spid="182"/>
                                        </p:tgtEl>
                                        <p:attrNameLst>
                                          <p:attrName>ppt_h</p:attrName>
                                        </p:attrNameLst>
                                      </p:cBhvr>
                                      <p:tavLst>
                                        <p:tav tm="0">
                                          <p:val>
                                            <p:fltVal val="0"/>
                                          </p:val>
                                        </p:tav>
                                        <p:tav tm="100000">
                                          <p:val>
                                            <p:strVal val="#ppt_h"/>
                                          </p:val>
                                        </p:tav>
                                      </p:tavLst>
                                    </p:anim>
                                    <p:animEffect transition="in" filter="fade">
                                      <p:cBhvr>
                                        <p:cTn id="34" dur="500"/>
                                        <p:tgtEl>
                                          <p:spTgt spid="182"/>
                                        </p:tgtEl>
                                      </p:cBhvr>
                                    </p:animEffect>
                                  </p:childTnLst>
                                </p:cTn>
                              </p:par>
                            </p:childTnLst>
                          </p:cTn>
                        </p:par>
                      </p:childTnLst>
                    </p:cTn>
                  </p:par>
                </p:childTnLst>
              </p:cTn>
              <p:nextCondLst>
                <p:cond evt="onClick" delay="0">
                  <p:tgtEl>
                    <p:spTgt spid="183"/>
                  </p:tgtEl>
                </p:cond>
              </p:nextCondLst>
            </p:seq>
            <p:seq concurrent="1" nextAc="seek">
              <p:cTn id="35" restart="whenNotActive" fill="hold" evtFilter="cancelBubble" nodeType="interactiveSeq">
                <p:stCondLst>
                  <p:cond evt="onClick" delay="0">
                    <p:tgtEl>
                      <p:spTgt spid="186"/>
                    </p:tgtEl>
                  </p:cond>
                </p:stCondLst>
                <p:endSync evt="end" delay="0">
                  <p:rtn val="all"/>
                </p:endSync>
                <p:childTnLst>
                  <p:par>
                    <p:cTn id="36" fill="hold">
                      <p:stCondLst>
                        <p:cond delay="0"/>
                      </p:stCondLst>
                      <p:childTnLst>
                        <p:par>
                          <p:cTn id="37" fill="hold">
                            <p:stCondLst>
                              <p:cond delay="0"/>
                            </p:stCondLst>
                            <p:childTnLst>
                              <p:par>
                                <p:cTn id="38" presetID="1" presetClass="exit" presetSubtype="0" fill="hold" nodeType="clickEffect">
                                  <p:stCondLst>
                                    <p:cond delay="0"/>
                                  </p:stCondLst>
                                  <p:childTnLst>
                                    <p:set>
                                      <p:cBhvr>
                                        <p:cTn id="39" dur="1" fill="hold">
                                          <p:stCondLst>
                                            <p:cond delay="0"/>
                                          </p:stCondLst>
                                        </p:cTn>
                                        <p:tgtEl>
                                          <p:spTgt spid="186"/>
                                        </p:tgtEl>
                                        <p:attrNameLst>
                                          <p:attrName>style.visibility</p:attrName>
                                        </p:attrNameLst>
                                      </p:cBhvr>
                                      <p:to>
                                        <p:strVal val="hidden"/>
                                      </p:to>
                                    </p:set>
                                  </p:childTnLst>
                                </p:cTn>
                              </p:par>
                              <p:par>
                                <p:cTn id="40" presetID="1" presetClass="emph" presetSubtype="2" fill="hold" nodeType="withEffect">
                                  <p:stCondLst>
                                    <p:cond delay="0"/>
                                  </p:stCondLst>
                                  <p:childTnLst>
                                    <p:animClr clrSpc="rgb" dir="cw">
                                      <p:cBhvr>
                                        <p:cTn id="41" dur="500" fill="hold"/>
                                        <p:tgtEl>
                                          <p:spTgt spid="184"/>
                                        </p:tgtEl>
                                        <p:attrNameLst>
                                          <p:attrName>fillcolor</p:attrName>
                                        </p:attrNameLst>
                                      </p:cBhvr>
                                      <p:to>
                                        <a:srgbClr val="EE4036"/>
                                      </p:to>
                                    </p:animClr>
                                    <p:set>
                                      <p:cBhvr>
                                        <p:cTn id="42" dur="500" fill="hold"/>
                                        <p:tgtEl>
                                          <p:spTgt spid="184"/>
                                        </p:tgtEl>
                                        <p:attrNameLst>
                                          <p:attrName>fill.type</p:attrName>
                                        </p:attrNameLst>
                                      </p:cBhvr>
                                      <p:to>
                                        <p:strVal val="solid"/>
                                      </p:to>
                                    </p:set>
                                    <p:set>
                                      <p:cBhvr>
                                        <p:cTn id="43" dur="500" fill="hold"/>
                                        <p:tgtEl>
                                          <p:spTgt spid="184"/>
                                        </p:tgtEl>
                                        <p:attrNameLst>
                                          <p:attrName>fill.on</p:attrName>
                                        </p:attrNameLst>
                                      </p:cBhvr>
                                      <p:to>
                                        <p:strVal val="true"/>
                                      </p:to>
                                    </p:set>
                                  </p:childTnLst>
                                </p:cTn>
                              </p:par>
                              <p:par>
                                <p:cTn id="44" presetID="53" presetClass="entr" presetSubtype="16" fill="hold" nodeType="withEffect">
                                  <p:stCondLst>
                                    <p:cond delay="0"/>
                                  </p:stCondLst>
                                  <p:childTnLst>
                                    <p:set>
                                      <p:cBhvr>
                                        <p:cTn id="45" dur="1" fill="hold">
                                          <p:stCondLst>
                                            <p:cond delay="0"/>
                                          </p:stCondLst>
                                        </p:cTn>
                                        <p:tgtEl>
                                          <p:spTgt spid="185"/>
                                        </p:tgtEl>
                                        <p:attrNameLst>
                                          <p:attrName>style.visibility</p:attrName>
                                        </p:attrNameLst>
                                      </p:cBhvr>
                                      <p:to>
                                        <p:strVal val="visible"/>
                                      </p:to>
                                    </p:set>
                                    <p:anim calcmode="lin" valueType="num">
                                      <p:cBhvr>
                                        <p:cTn id="46" dur="500" fill="hold"/>
                                        <p:tgtEl>
                                          <p:spTgt spid="185"/>
                                        </p:tgtEl>
                                        <p:attrNameLst>
                                          <p:attrName>ppt_w</p:attrName>
                                        </p:attrNameLst>
                                      </p:cBhvr>
                                      <p:tavLst>
                                        <p:tav tm="0">
                                          <p:val>
                                            <p:fltVal val="0"/>
                                          </p:val>
                                        </p:tav>
                                        <p:tav tm="100000">
                                          <p:val>
                                            <p:strVal val="#ppt_w"/>
                                          </p:val>
                                        </p:tav>
                                      </p:tavLst>
                                    </p:anim>
                                    <p:anim calcmode="lin" valueType="num">
                                      <p:cBhvr>
                                        <p:cTn id="47" dur="500" fill="hold"/>
                                        <p:tgtEl>
                                          <p:spTgt spid="185"/>
                                        </p:tgtEl>
                                        <p:attrNameLst>
                                          <p:attrName>ppt_h</p:attrName>
                                        </p:attrNameLst>
                                      </p:cBhvr>
                                      <p:tavLst>
                                        <p:tav tm="0">
                                          <p:val>
                                            <p:fltVal val="0"/>
                                          </p:val>
                                        </p:tav>
                                        <p:tav tm="100000">
                                          <p:val>
                                            <p:strVal val="#ppt_h"/>
                                          </p:val>
                                        </p:tav>
                                      </p:tavLst>
                                    </p:anim>
                                    <p:animEffect transition="in" filter="fade">
                                      <p:cBhvr>
                                        <p:cTn id="48" dur="500"/>
                                        <p:tgtEl>
                                          <p:spTgt spid="185"/>
                                        </p:tgtEl>
                                      </p:cBhvr>
                                    </p:animEffect>
                                  </p:childTnLst>
                                </p:cTn>
                              </p:par>
                            </p:childTnLst>
                          </p:cTn>
                        </p:par>
                      </p:childTnLst>
                    </p:cTn>
                  </p:par>
                </p:childTnLst>
              </p:cTn>
              <p:nextCondLst>
                <p:cond evt="onClick" delay="0">
                  <p:tgtEl>
                    <p:spTgt spid="186"/>
                  </p:tgtEl>
                </p:cond>
              </p:nextCondLst>
            </p:seq>
            <p:seq concurrent="1" nextAc="seek">
              <p:cTn id="49" restart="whenNotActive" fill="hold" evtFilter="cancelBubble" nodeType="interactiveSeq">
                <p:stCondLst>
                  <p:cond evt="onClick" delay="0">
                    <p:tgtEl>
                      <p:spTgt spid="189"/>
                    </p:tgtEl>
                  </p:cond>
                </p:stCondLst>
                <p:endSync evt="end" delay="0">
                  <p:rtn val="all"/>
                </p:endSync>
                <p:childTnLst>
                  <p:par>
                    <p:cTn id="50" fill="hold">
                      <p:stCondLst>
                        <p:cond delay="0"/>
                      </p:stCondLst>
                      <p:childTnLst>
                        <p:par>
                          <p:cTn id="51" fill="hold">
                            <p:stCondLst>
                              <p:cond delay="0"/>
                            </p:stCondLst>
                            <p:childTnLst>
                              <p:par>
                                <p:cTn id="52" presetID="1" presetClass="exit" presetSubtype="0" fill="hold" nodeType="clickEffect">
                                  <p:stCondLst>
                                    <p:cond delay="0"/>
                                  </p:stCondLst>
                                  <p:childTnLst>
                                    <p:set>
                                      <p:cBhvr>
                                        <p:cTn id="53" dur="1" fill="hold">
                                          <p:stCondLst>
                                            <p:cond delay="0"/>
                                          </p:stCondLst>
                                        </p:cTn>
                                        <p:tgtEl>
                                          <p:spTgt spid="189"/>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500" fill="hold"/>
                                        <p:tgtEl>
                                          <p:spTgt spid="187"/>
                                        </p:tgtEl>
                                        <p:attrNameLst>
                                          <p:attrName>fillcolor</p:attrName>
                                        </p:attrNameLst>
                                      </p:cBhvr>
                                      <p:to>
                                        <a:srgbClr val="EE4036"/>
                                      </p:to>
                                    </p:animClr>
                                    <p:set>
                                      <p:cBhvr>
                                        <p:cTn id="56" dur="500" fill="hold"/>
                                        <p:tgtEl>
                                          <p:spTgt spid="187"/>
                                        </p:tgtEl>
                                        <p:attrNameLst>
                                          <p:attrName>fill.type</p:attrName>
                                        </p:attrNameLst>
                                      </p:cBhvr>
                                      <p:to>
                                        <p:strVal val="solid"/>
                                      </p:to>
                                    </p:set>
                                    <p:set>
                                      <p:cBhvr>
                                        <p:cTn id="57" dur="500" fill="hold"/>
                                        <p:tgtEl>
                                          <p:spTgt spid="187"/>
                                        </p:tgtEl>
                                        <p:attrNameLst>
                                          <p:attrName>fill.on</p:attrName>
                                        </p:attrNameLst>
                                      </p:cBhvr>
                                      <p:to>
                                        <p:strVal val="true"/>
                                      </p:to>
                                    </p:set>
                                  </p:childTnLst>
                                </p:cTn>
                              </p:par>
                              <p:par>
                                <p:cTn id="58" presetID="53" presetClass="entr" presetSubtype="16" fill="hold" nodeType="withEffect">
                                  <p:stCondLst>
                                    <p:cond delay="0"/>
                                  </p:stCondLst>
                                  <p:childTnLst>
                                    <p:set>
                                      <p:cBhvr>
                                        <p:cTn id="59" dur="1" fill="hold">
                                          <p:stCondLst>
                                            <p:cond delay="0"/>
                                          </p:stCondLst>
                                        </p:cTn>
                                        <p:tgtEl>
                                          <p:spTgt spid="188"/>
                                        </p:tgtEl>
                                        <p:attrNameLst>
                                          <p:attrName>style.visibility</p:attrName>
                                        </p:attrNameLst>
                                      </p:cBhvr>
                                      <p:to>
                                        <p:strVal val="visible"/>
                                      </p:to>
                                    </p:set>
                                    <p:anim calcmode="lin" valueType="num">
                                      <p:cBhvr>
                                        <p:cTn id="60" dur="500" fill="hold"/>
                                        <p:tgtEl>
                                          <p:spTgt spid="188"/>
                                        </p:tgtEl>
                                        <p:attrNameLst>
                                          <p:attrName>ppt_w</p:attrName>
                                        </p:attrNameLst>
                                      </p:cBhvr>
                                      <p:tavLst>
                                        <p:tav tm="0">
                                          <p:val>
                                            <p:fltVal val="0"/>
                                          </p:val>
                                        </p:tav>
                                        <p:tav tm="100000">
                                          <p:val>
                                            <p:strVal val="#ppt_w"/>
                                          </p:val>
                                        </p:tav>
                                      </p:tavLst>
                                    </p:anim>
                                    <p:anim calcmode="lin" valueType="num">
                                      <p:cBhvr>
                                        <p:cTn id="61" dur="500" fill="hold"/>
                                        <p:tgtEl>
                                          <p:spTgt spid="188"/>
                                        </p:tgtEl>
                                        <p:attrNameLst>
                                          <p:attrName>ppt_h</p:attrName>
                                        </p:attrNameLst>
                                      </p:cBhvr>
                                      <p:tavLst>
                                        <p:tav tm="0">
                                          <p:val>
                                            <p:fltVal val="0"/>
                                          </p:val>
                                        </p:tav>
                                        <p:tav tm="100000">
                                          <p:val>
                                            <p:strVal val="#ppt_h"/>
                                          </p:val>
                                        </p:tav>
                                      </p:tavLst>
                                    </p:anim>
                                    <p:animEffect transition="in" filter="fade">
                                      <p:cBhvr>
                                        <p:cTn id="62" dur="500"/>
                                        <p:tgtEl>
                                          <p:spTgt spid="188"/>
                                        </p:tgtEl>
                                      </p:cBhvr>
                                    </p:animEffect>
                                  </p:childTnLst>
                                </p:cTn>
                              </p:par>
                            </p:childTnLst>
                          </p:cTn>
                        </p:par>
                      </p:childTnLst>
                    </p:cTn>
                  </p:par>
                </p:childTnLst>
              </p:cTn>
              <p:nextCondLst>
                <p:cond evt="onClick" delay="0">
                  <p:tgtEl>
                    <p:spTgt spid="189"/>
                  </p:tgtEl>
                </p:cond>
              </p:nextCondLst>
            </p:seq>
            <p:seq concurrent="1" nextAc="seek">
              <p:cTn id="63" restart="whenNotActive" fill="hold" evtFilter="cancelBubble" nodeType="interactiveSeq">
                <p:stCondLst>
                  <p:cond evt="onClick" delay="0">
                    <p:tgtEl>
                      <p:spTgt spid="192"/>
                    </p:tgtEl>
                  </p:cond>
                </p:stCondLst>
                <p:endSync evt="end" delay="0">
                  <p:rtn val="all"/>
                </p:endSync>
                <p:childTnLst>
                  <p:par>
                    <p:cTn id="64" fill="hold">
                      <p:stCondLst>
                        <p:cond delay="0"/>
                      </p:stCondLst>
                      <p:childTnLst>
                        <p:par>
                          <p:cTn id="65" fill="hold">
                            <p:stCondLst>
                              <p:cond delay="0"/>
                            </p:stCondLst>
                            <p:childTnLst>
                              <p:par>
                                <p:cTn id="66" presetID="1" presetClass="exit" presetSubtype="0" fill="hold" nodeType="clickEffect">
                                  <p:stCondLst>
                                    <p:cond delay="0"/>
                                  </p:stCondLst>
                                  <p:childTnLst>
                                    <p:set>
                                      <p:cBhvr>
                                        <p:cTn id="67" dur="1" fill="hold">
                                          <p:stCondLst>
                                            <p:cond delay="0"/>
                                          </p:stCondLst>
                                        </p:cTn>
                                        <p:tgtEl>
                                          <p:spTgt spid="192"/>
                                        </p:tgtEl>
                                        <p:attrNameLst>
                                          <p:attrName>style.visibility</p:attrName>
                                        </p:attrNameLst>
                                      </p:cBhvr>
                                      <p:to>
                                        <p:strVal val="hidden"/>
                                      </p:to>
                                    </p:set>
                                  </p:childTnLst>
                                </p:cTn>
                              </p:par>
                              <p:par>
                                <p:cTn id="68" presetID="1" presetClass="emph" presetSubtype="2" fill="hold" nodeType="withEffect">
                                  <p:stCondLst>
                                    <p:cond delay="0"/>
                                  </p:stCondLst>
                                  <p:childTnLst>
                                    <p:animClr clrSpc="rgb" dir="cw">
                                      <p:cBhvr>
                                        <p:cTn id="69" dur="500" fill="hold"/>
                                        <p:tgtEl>
                                          <p:spTgt spid="190"/>
                                        </p:tgtEl>
                                        <p:attrNameLst>
                                          <p:attrName>fillcolor</p:attrName>
                                        </p:attrNameLst>
                                      </p:cBhvr>
                                      <p:to>
                                        <a:srgbClr val="EE4036"/>
                                      </p:to>
                                    </p:animClr>
                                    <p:set>
                                      <p:cBhvr>
                                        <p:cTn id="70" dur="500" fill="hold"/>
                                        <p:tgtEl>
                                          <p:spTgt spid="190"/>
                                        </p:tgtEl>
                                        <p:attrNameLst>
                                          <p:attrName>fill.type</p:attrName>
                                        </p:attrNameLst>
                                      </p:cBhvr>
                                      <p:to>
                                        <p:strVal val="solid"/>
                                      </p:to>
                                    </p:set>
                                    <p:set>
                                      <p:cBhvr>
                                        <p:cTn id="71" dur="500" fill="hold"/>
                                        <p:tgtEl>
                                          <p:spTgt spid="190"/>
                                        </p:tgtEl>
                                        <p:attrNameLst>
                                          <p:attrName>fill.on</p:attrName>
                                        </p:attrNameLst>
                                      </p:cBhvr>
                                      <p:to>
                                        <p:strVal val="true"/>
                                      </p:to>
                                    </p:set>
                                  </p:childTnLst>
                                </p:cTn>
                              </p:par>
                              <p:par>
                                <p:cTn id="72" presetID="53" presetClass="entr" presetSubtype="16" fill="hold" nodeType="withEffect">
                                  <p:stCondLst>
                                    <p:cond delay="0"/>
                                  </p:stCondLst>
                                  <p:childTnLst>
                                    <p:set>
                                      <p:cBhvr>
                                        <p:cTn id="73" dur="1" fill="hold">
                                          <p:stCondLst>
                                            <p:cond delay="0"/>
                                          </p:stCondLst>
                                        </p:cTn>
                                        <p:tgtEl>
                                          <p:spTgt spid="191"/>
                                        </p:tgtEl>
                                        <p:attrNameLst>
                                          <p:attrName>style.visibility</p:attrName>
                                        </p:attrNameLst>
                                      </p:cBhvr>
                                      <p:to>
                                        <p:strVal val="visible"/>
                                      </p:to>
                                    </p:set>
                                    <p:anim calcmode="lin" valueType="num">
                                      <p:cBhvr>
                                        <p:cTn id="74" dur="500" fill="hold"/>
                                        <p:tgtEl>
                                          <p:spTgt spid="191"/>
                                        </p:tgtEl>
                                        <p:attrNameLst>
                                          <p:attrName>ppt_w</p:attrName>
                                        </p:attrNameLst>
                                      </p:cBhvr>
                                      <p:tavLst>
                                        <p:tav tm="0">
                                          <p:val>
                                            <p:fltVal val="0"/>
                                          </p:val>
                                        </p:tav>
                                        <p:tav tm="100000">
                                          <p:val>
                                            <p:strVal val="#ppt_w"/>
                                          </p:val>
                                        </p:tav>
                                      </p:tavLst>
                                    </p:anim>
                                    <p:anim calcmode="lin" valueType="num">
                                      <p:cBhvr>
                                        <p:cTn id="75" dur="500" fill="hold"/>
                                        <p:tgtEl>
                                          <p:spTgt spid="191"/>
                                        </p:tgtEl>
                                        <p:attrNameLst>
                                          <p:attrName>ppt_h</p:attrName>
                                        </p:attrNameLst>
                                      </p:cBhvr>
                                      <p:tavLst>
                                        <p:tav tm="0">
                                          <p:val>
                                            <p:fltVal val="0"/>
                                          </p:val>
                                        </p:tav>
                                        <p:tav tm="100000">
                                          <p:val>
                                            <p:strVal val="#ppt_h"/>
                                          </p:val>
                                        </p:tav>
                                      </p:tavLst>
                                    </p:anim>
                                    <p:animEffect transition="in" filter="fade">
                                      <p:cBhvr>
                                        <p:cTn id="76" dur="500"/>
                                        <p:tgtEl>
                                          <p:spTgt spid="191"/>
                                        </p:tgtEl>
                                      </p:cBhvr>
                                    </p:animEffect>
                                  </p:childTnLst>
                                </p:cTn>
                              </p:par>
                            </p:childTnLst>
                          </p:cTn>
                        </p:par>
                      </p:childTnLst>
                    </p:cTn>
                  </p:par>
                </p:childTnLst>
              </p:cTn>
              <p:nextCondLst>
                <p:cond evt="onClick" delay="0">
                  <p:tgtEl>
                    <p:spTgt spid="192"/>
                  </p:tgtEl>
                </p:cond>
              </p:nextCondLst>
            </p:seq>
            <p:seq concurrent="1" nextAc="seek">
              <p:cTn id="77" restart="whenNotActive" fill="hold" evtFilter="cancelBubble" nodeType="interactiveSeq">
                <p:stCondLst>
                  <p:cond evt="onClick" delay="0">
                    <p:tgtEl>
                      <p:spTgt spid="195"/>
                    </p:tgtEl>
                  </p:cond>
                </p:stCondLst>
                <p:endSync evt="end" delay="0">
                  <p:rtn val="all"/>
                </p:endSync>
                <p:childTnLst>
                  <p:par>
                    <p:cTn id="78" fill="hold">
                      <p:stCondLst>
                        <p:cond delay="0"/>
                      </p:stCondLst>
                      <p:childTnLst>
                        <p:par>
                          <p:cTn id="79" fill="hold">
                            <p:stCondLst>
                              <p:cond delay="0"/>
                            </p:stCondLst>
                            <p:childTnLst>
                              <p:par>
                                <p:cTn id="80" presetID="1" presetClass="exit" presetSubtype="0" fill="hold" nodeType="clickEffect">
                                  <p:stCondLst>
                                    <p:cond delay="0"/>
                                  </p:stCondLst>
                                  <p:childTnLst>
                                    <p:set>
                                      <p:cBhvr>
                                        <p:cTn id="81" dur="1" fill="hold">
                                          <p:stCondLst>
                                            <p:cond delay="0"/>
                                          </p:stCondLst>
                                        </p:cTn>
                                        <p:tgtEl>
                                          <p:spTgt spid="195"/>
                                        </p:tgtEl>
                                        <p:attrNameLst>
                                          <p:attrName>style.visibility</p:attrName>
                                        </p:attrNameLst>
                                      </p:cBhvr>
                                      <p:to>
                                        <p:strVal val="hidden"/>
                                      </p:to>
                                    </p:set>
                                  </p:childTnLst>
                                </p:cTn>
                              </p:par>
                              <p:par>
                                <p:cTn id="82" presetID="1" presetClass="emph" presetSubtype="2" fill="hold" nodeType="withEffect">
                                  <p:stCondLst>
                                    <p:cond delay="0"/>
                                  </p:stCondLst>
                                  <p:childTnLst>
                                    <p:animClr clrSpc="rgb" dir="cw">
                                      <p:cBhvr>
                                        <p:cTn id="83" dur="500" fill="hold"/>
                                        <p:tgtEl>
                                          <p:spTgt spid="193"/>
                                        </p:tgtEl>
                                        <p:attrNameLst>
                                          <p:attrName>fillcolor</p:attrName>
                                        </p:attrNameLst>
                                      </p:cBhvr>
                                      <p:to>
                                        <a:srgbClr val="EE4036"/>
                                      </p:to>
                                    </p:animClr>
                                    <p:set>
                                      <p:cBhvr>
                                        <p:cTn id="84" dur="500" fill="hold"/>
                                        <p:tgtEl>
                                          <p:spTgt spid="193"/>
                                        </p:tgtEl>
                                        <p:attrNameLst>
                                          <p:attrName>fill.type</p:attrName>
                                        </p:attrNameLst>
                                      </p:cBhvr>
                                      <p:to>
                                        <p:strVal val="solid"/>
                                      </p:to>
                                    </p:set>
                                    <p:set>
                                      <p:cBhvr>
                                        <p:cTn id="85" dur="500" fill="hold"/>
                                        <p:tgtEl>
                                          <p:spTgt spid="193"/>
                                        </p:tgtEl>
                                        <p:attrNameLst>
                                          <p:attrName>fill.on</p:attrName>
                                        </p:attrNameLst>
                                      </p:cBhvr>
                                      <p:to>
                                        <p:strVal val="true"/>
                                      </p:to>
                                    </p:set>
                                  </p:childTnLst>
                                </p:cTn>
                              </p:par>
                              <p:par>
                                <p:cTn id="86" presetID="53" presetClass="entr" presetSubtype="16" fill="hold" nodeType="withEffect">
                                  <p:stCondLst>
                                    <p:cond delay="0"/>
                                  </p:stCondLst>
                                  <p:childTnLst>
                                    <p:set>
                                      <p:cBhvr>
                                        <p:cTn id="87" dur="1" fill="hold">
                                          <p:stCondLst>
                                            <p:cond delay="0"/>
                                          </p:stCondLst>
                                        </p:cTn>
                                        <p:tgtEl>
                                          <p:spTgt spid="194"/>
                                        </p:tgtEl>
                                        <p:attrNameLst>
                                          <p:attrName>style.visibility</p:attrName>
                                        </p:attrNameLst>
                                      </p:cBhvr>
                                      <p:to>
                                        <p:strVal val="visible"/>
                                      </p:to>
                                    </p:set>
                                    <p:anim calcmode="lin" valueType="num">
                                      <p:cBhvr>
                                        <p:cTn id="88" dur="500" fill="hold"/>
                                        <p:tgtEl>
                                          <p:spTgt spid="194"/>
                                        </p:tgtEl>
                                        <p:attrNameLst>
                                          <p:attrName>ppt_w</p:attrName>
                                        </p:attrNameLst>
                                      </p:cBhvr>
                                      <p:tavLst>
                                        <p:tav tm="0">
                                          <p:val>
                                            <p:fltVal val="0"/>
                                          </p:val>
                                        </p:tav>
                                        <p:tav tm="100000">
                                          <p:val>
                                            <p:strVal val="#ppt_w"/>
                                          </p:val>
                                        </p:tav>
                                      </p:tavLst>
                                    </p:anim>
                                    <p:anim calcmode="lin" valueType="num">
                                      <p:cBhvr>
                                        <p:cTn id="89" dur="500" fill="hold"/>
                                        <p:tgtEl>
                                          <p:spTgt spid="194"/>
                                        </p:tgtEl>
                                        <p:attrNameLst>
                                          <p:attrName>ppt_h</p:attrName>
                                        </p:attrNameLst>
                                      </p:cBhvr>
                                      <p:tavLst>
                                        <p:tav tm="0">
                                          <p:val>
                                            <p:fltVal val="0"/>
                                          </p:val>
                                        </p:tav>
                                        <p:tav tm="100000">
                                          <p:val>
                                            <p:strVal val="#ppt_h"/>
                                          </p:val>
                                        </p:tav>
                                      </p:tavLst>
                                    </p:anim>
                                    <p:animEffect transition="in" filter="fade">
                                      <p:cBhvr>
                                        <p:cTn id="90" dur="500"/>
                                        <p:tgtEl>
                                          <p:spTgt spid="194"/>
                                        </p:tgtEl>
                                      </p:cBhvr>
                                    </p:animEffect>
                                  </p:childTnLst>
                                </p:cTn>
                              </p:par>
                            </p:childTnLst>
                          </p:cTn>
                        </p:par>
                      </p:childTnLst>
                    </p:cTn>
                  </p:par>
                </p:childTnLst>
              </p:cTn>
              <p:nextCondLst>
                <p:cond evt="onClick" delay="0">
                  <p:tgtEl>
                    <p:spTgt spid="195"/>
                  </p:tgtEl>
                </p:cond>
              </p:nextCondLst>
            </p:seq>
            <p:seq concurrent="1" nextAc="seek">
              <p:cTn id="91" restart="whenNotActive" fill="hold" evtFilter="cancelBubble" nodeType="interactiveSeq">
                <p:stCondLst>
                  <p:cond evt="onClick" delay="0">
                    <p:tgtEl>
                      <p:spTgt spid="198"/>
                    </p:tgtEl>
                  </p:cond>
                </p:stCondLst>
                <p:endSync evt="end" delay="0">
                  <p:rtn val="all"/>
                </p:endSync>
                <p:childTnLst>
                  <p:par>
                    <p:cTn id="92" fill="hold">
                      <p:stCondLst>
                        <p:cond delay="0"/>
                      </p:stCondLst>
                      <p:childTnLst>
                        <p:par>
                          <p:cTn id="93" fill="hold">
                            <p:stCondLst>
                              <p:cond delay="0"/>
                            </p:stCondLst>
                            <p:childTnLst>
                              <p:par>
                                <p:cTn id="94" presetID="1" presetClass="exit" presetSubtype="0" fill="hold" nodeType="clickEffect">
                                  <p:stCondLst>
                                    <p:cond delay="0"/>
                                  </p:stCondLst>
                                  <p:childTnLst>
                                    <p:set>
                                      <p:cBhvr>
                                        <p:cTn id="95" dur="1" fill="hold">
                                          <p:stCondLst>
                                            <p:cond delay="0"/>
                                          </p:stCondLst>
                                        </p:cTn>
                                        <p:tgtEl>
                                          <p:spTgt spid="198"/>
                                        </p:tgtEl>
                                        <p:attrNameLst>
                                          <p:attrName>style.visibility</p:attrName>
                                        </p:attrNameLst>
                                      </p:cBhvr>
                                      <p:to>
                                        <p:strVal val="hidden"/>
                                      </p:to>
                                    </p:set>
                                  </p:childTnLst>
                                </p:cTn>
                              </p:par>
                              <p:par>
                                <p:cTn id="96" presetID="1" presetClass="emph" presetSubtype="2" fill="hold" nodeType="withEffect">
                                  <p:stCondLst>
                                    <p:cond delay="0"/>
                                  </p:stCondLst>
                                  <p:childTnLst>
                                    <p:animClr clrSpc="rgb" dir="cw">
                                      <p:cBhvr>
                                        <p:cTn id="97" dur="500" fill="hold"/>
                                        <p:tgtEl>
                                          <p:spTgt spid="196"/>
                                        </p:tgtEl>
                                        <p:attrNameLst>
                                          <p:attrName>fillcolor</p:attrName>
                                        </p:attrNameLst>
                                      </p:cBhvr>
                                      <p:to>
                                        <a:srgbClr val="EE4036"/>
                                      </p:to>
                                    </p:animClr>
                                    <p:set>
                                      <p:cBhvr>
                                        <p:cTn id="98" dur="500" fill="hold"/>
                                        <p:tgtEl>
                                          <p:spTgt spid="196"/>
                                        </p:tgtEl>
                                        <p:attrNameLst>
                                          <p:attrName>fill.type</p:attrName>
                                        </p:attrNameLst>
                                      </p:cBhvr>
                                      <p:to>
                                        <p:strVal val="solid"/>
                                      </p:to>
                                    </p:set>
                                    <p:set>
                                      <p:cBhvr>
                                        <p:cTn id="99" dur="500" fill="hold"/>
                                        <p:tgtEl>
                                          <p:spTgt spid="196"/>
                                        </p:tgtEl>
                                        <p:attrNameLst>
                                          <p:attrName>fill.on</p:attrName>
                                        </p:attrNameLst>
                                      </p:cBhvr>
                                      <p:to>
                                        <p:strVal val="true"/>
                                      </p:to>
                                    </p:set>
                                  </p:childTnLst>
                                </p:cTn>
                              </p:par>
                              <p:par>
                                <p:cTn id="100" presetID="53" presetClass="entr" presetSubtype="16" fill="hold" nodeType="withEffect">
                                  <p:stCondLst>
                                    <p:cond delay="0"/>
                                  </p:stCondLst>
                                  <p:childTnLst>
                                    <p:set>
                                      <p:cBhvr>
                                        <p:cTn id="101" dur="1" fill="hold">
                                          <p:stCondLst>
                                            <p:cond delay="0"/>
                                          </p:stCondLst>
                                        </p:cTn>
                                        <p:tgtEl>
                                          <p:spTgt spid="197"/>
                                        </p:tgtEl>
                                        <p:attrNameLst>
                                          <p:attrName>style.visibility</p:attrName>
                                        </p:attrNameLst>
                                      </p:cBhvr>
                                      <p:to>
                                        <p:strVal val="visible"/>
                                      </p:to>
                                    </p:set>
                                    <p:anim calcmode="lin" valueType="num">
                                      <p:cBhvr>
                                        <p:cTn id="102" dur="500" fill="hold"/>
                                        <p:tgtEl>
                                          <p:spTgt spid="197"/>
                                        </p:tgtEl>
                                        <p:attrNameLst>
                                          <p:attrName>ppt_w</p:attrName>
                                        </p:attrNameLst>
                                      </p:cBhvr>
                                      <p:tavLst>
                                        <p:tav tm="0">
                                          <p:val>
                                            <p:fltVal val="0"/>
                                          </p:val>
                                        </p:tav>
                                        <p:tav tm="100000">
                                          <p:val>
                                            <p:strVal val="#ppt_w"/>
                                          </p:val>
                                        </p:tav>
                                      </p:tavLst>
                                    </p:anim>
                                    <p:anim calcmode="lin" valueType="num">
                                      <p:cBhvr>
                                        <p:cTn id="103" dur="500" fill="hold"/>
                                        <p:tgtEl>
                                          <p:spTgt spid="197"/>
                                        </p:tgtEl>
                                        <p:attrNameLst>
                                          <p:attrName>ppt_h</p:attrName>
                                        </p:attrNameLst>
                                      </p:cBhvr>
                                      <p:tavLst>
                                        <p:tav tm="0">
                                          <p:val>
                                            <p:fltVal val="0"/>
                                          </p:val>
                                        </p:tav>
                                        <p:tav tm="100000">
                                          <p:val>
                                            <p:strVal val="#ppt_h"/>
                                          </p:val>
                                        </p:tav>
                                      </p:tavLst>
                                    </p:anim>
                                    <p:animEffect transition="in" filter="fade">
                                      <p:cBhvr>
                                        <p:cTn id="104" dur="500"/>
                                        <p:tgtEl>
                                          <p:spTgt spid="197"/>
                                        </p:tgtEl>
                                      </p:cBhvr>
                                    </p:animEffect>
                                  </p:childTnLst>
                                </p:cTn>
                              </p:par>
                            </p:childTnLst>
                          </p:cTn>
                        </p:par>
                      </p:childTnLst>
                    </p:cTn>
                  </p:par>
                </p:childTnLst>
              </p:cTn>
              <p:nextCondLst>
                <p:cond evt="onClick" delay="0">
                  <p:tgtEl>
                    <p:spTgt spid="198"/>
                  </p:tgtEl>
                </p:cond>
              </p:nextCondLst>
            </p:seq>
            <p:seq concurrent="1" nextAc="seek">
              <p:cTn id="105" restart="whenNotActive" fill="hold" evtFilter="cancelBubble" nodeType="interactiveSeq">
                <p:stCondLst>
                  <p:cond evt="onClick" delay="0">
                    <p:tgtEl>
                      <p:spTgt spid="209"/>
                    </p:tgtEl>
                  </p:cond>
                </p:stCondLst>
                <p:endSync evt="end" delay="0">
                  <p:rtn val="all"/>
                </p:endSync>
                <p:childTnLst>
                  <p:par>
                    <p:cTn id="106" fill="hold">
                      <p:stCondLst>
                        <p:cond delay="0"/>
                      </p:stCondLst>
                      <p:childTnLst>
                        <p:par>
                          <p:cTn id="107" fill="hold">
                            <p:stCondLst>
                              <p:cond delay="0"/>
                            </p:stCondLst>
                            <p:childTnLst>
                              <p:par>
                                <p:cTn id="108" presetID="1" presetClass="exit" presetSubtype="0" fill="hold" nodeType="clickEffect">
                                  <p:stCondLst>
                                    <p:cond delay="0"/>
                                  </p:stCondLst>
                                  <p:childTnLst>
                                    <p:set>
                                      <p:cBhvr>
                                        <p:cTn id="109" dur="1" fill="hold">
                                          <p:stCondLst>
                                            <p:cond delay="0"/>
                                          </p:stCondLst>
                                        </p:cTn>
                                        <p:tgtEl>
                                          <p:spTgt spid="209"/>
                                        </p:tgtEl>
                                        <p:attrNameLst>
                                          <p:attrName>style.visibility</p:attrName>
                                        </p:attrNameLst>
                                      </p:cBhvr>
                                      <p:to>
                                        <p:strVal val="hidden"/>
                                      </p:to>
                                    </p:set>
                                  </p:childTnLst>
                                </p:cTn>
                              </p:par>
                              <p:par>
                                <p:cTn id="110" presetID="1" presetClass="emph" presetSubtype="2" fill="hold" nodeType="withEffect">
                                  <p:stCondLst>
                                    <p:cond delay="0"/>
                                  </p:stCondLst>
                                  <p:childTnLst>
                                    <p:animClr clrSpc="rgb" dir="cw">
                                      <p:cBhvr>
                                        <p:cTn id="111" dur="500" fill="hold"/>
                                        <p:tgtEl>
                                          <p:spTgt spid="199"/>
                                        </p:tgtEl>
                                        <p:attrNameLst>
                                          <p:attrName>fillcolor</p:attrName>
                                        </p:attrNameLst>
                                      </p:cBhvr>
                                      <p:to>
                                        <a:srgbClr val="EE4036"/>
                                      </p:to>
                                    </p:animClr>
                                    <p:set>
                                      <p:cBhvr>
                                        <p:cTn id="112" dur="500" fill="hold"/>
                                        <p:tgtEl>
                                          <p:spTgt spid="199"/>
                                        </p:tgtEl>
                                        <p:attrNameLst>
                                          <p:attrName>fill.type</p:attrName>
                                        </p:attrNameLst>
                                      </p:cBhvr>
                                      <p:to>
                                        <p:strVal val="solid"/>
                                      </p:to>
                                    </p:set>
                                    <p:set>
                                      <p:cBhvr>
                                        <p:cTn id="113" dur="500" fill="hold"/>
                                        <p:tgtEl>
                                          <p:spTgt spid="199"/>
                                        </p:tgtEl>
                                        <p:attrNameLst>
                                          <p:attrName>fill.on</p:attrName>
                                        </p:attrNameLst>
                                      </p:cBhvr>
                                      <p:to>
                                        <p:strVal val="true"/>
                                      </p:to>
                                    </p:set>
                                  </p:childTnLst>
                                </p:cTn>
                              </p:par>
                              <p:par>
                                <p:cTn id="114" presetID="53" presetClass="entr" presetSubtype="16" fill="hold" nodeType="withEffect">
                                  <p:stCondLst>
                                    <p:cond delay="0"/>
                                  </p:stCondLst>
                                  <p:childTnLst>
                                    <p:set>
                                      <p:cBhvr>
                                        <p:cTn id="115" dur="1" fill="hold">
                                          <p:stCondLst>
                                            <p:cond delay="0"/>
                                          </p:stCondLst>
                                        </p:cTn>
                                        <p:tgtEl>
                                          <p:spTgt spid="200"/>
                                        </p:tgtEl>
                                        <p:attrNameLst>
                                          <p:attrName>style.visibility</p:attrName>
                                        </p:attrNameLst>
                                      </p:cBhvr>
                                      <p:to>
                                        <p:strVal val="visible"/>
                                      </p:to>
                                    </p:set>
                                    <p:anim calcmode="lin" valueType="num">
                                      <p:cBhvr>
                                        <p:cTn id="116" dur="500" fill="hold"/>
                                        <p:tgtEl>
                                          <p:spTgt spid="200"/>
                                        </p:tgtEl>
                                        <p:attrNameLst>
                                          <p:attrName>ppt_w</p:attrName>
                                        </p:attrNameLst>
                                      </p:cBhvr>
                                      <p:tavLst>
                                        <p:tav tm="0">
                                          <p:val>
                                            <p:fltVal val="0"/>
                                          </p:val>
                                        </p:tav>
                                        <p:tav tm="100000">
                                          <p:val>
                                            <p:strVal val="#ppt_w"/>
                                          </p:val>
                                        </p:tav>
                                      </p:tavLst>
                                    </p:anim>
                                    <p:anim calcmode="lin" valueType="num">
                                      <p:cBhvr>
                                        <p:cTn id="117" dur="500" fill="hold"/>
                                        <p:tgtEl>
                                          <p:spTgt spid="200"/>
                                        </p:tgtEl>
                                        <p:attrNameLst>
                                          <p:attrName>ppt_h</p:attrName>
                                        </p:attrNameLst>
                                      </p:cBhvr>
                                      <p:tavLst>
                                        <p:tav tm="0">
                                          <p:val>
                                            <p:fltVal val="0"/>
                                          </p:val>
                                        </p:tav>
                                        <p:tav tm="100000">
                                          <p:val>
                                            <p:strVal val="#ppt_h"/>
                                          </p:val>
                                        </p:tav>
                                      </p:tavLst>
                                    </p:anim>
                                    <p:animEffect transition="in" filter="fade">
                                      <p:cBhvr>
                                        <p:cTn id="118" dur="500"/>
                                        <p:tgtEl>
                                          <p:spTgt spid="200"/>
                                        </p:tgtEl>
                                      </p:cBhvr>
                                    </p:animEffect>
                                  </p:childTnLst>
                                </p:cTn>
                              </p:par>
                            </p:childTnLst>
                          </p:cTn>
                        </p:par>
                      </p:childTnLst>
                    </p:cTn>
                  </p:par>
                </p:childTnLst>
              </p:cTn>
              <p:nextCondLst>
                <p:cond evt="onClick" delay="0">
                  <p:tgtEl>
                    <p:spTgt spid="209"/>
                  </p:tgtEl>
                </p:cond>
              </p:nextCondLst>
            </p:seq>
            <p:seq concurrent="1" nextAc="seek">
              <p:cTn id="119" restart="whenNotActive" fill="hold" evtFilter="cancelBubble" nodeType="interactiveSeq">
                <p:stCondLst>
                  <p:cond evt="onClick" delay="0">
                    <p:tgtEl>
                      <p:spTgt spid="216"/>
                    </p:tgtEl>
                  </p:cond>
                </p:stCondLst>
                <p:endSync evt="end" delay="0">
                  <p:rtn val="all"/>
                </p:endSync>
                <p:childTnLst>
                  <p:par>
                    <p:cTn id="120" fill="hold">
                      <p:stCondLst>
                        <p:cond delay="0"/>
                      </p:stCondLst>
                      <p:childTnLst>
                        <p:par>
                          <p:cTn id="121" fill="hold">
                            <p:stCondLst>
                              <p:cond delay="0"/>
                            </p:stCondLst>
                            <p:childTnLst>
                              <p:par>
                                <p:cTn id="122" presetID="53" presetClass="entr" presetSubtype="16" fill="hold" grpId="0" nodeType="withEffect">
                                  <p:stCondLst>
                                    <p:cond delay="0"/>
                                  </p:stCondLst>
                                  <p:childTnLst>
                                    <p:set>
                                      <p:cBhvr>
                                        <p:cTn id="123" dur="1" fill="hold">
                                          <p:stCondLst>
                                            <p:cond delay="0"/>
                                          </p:stCondLst>
                                        </p:cTn>
                                        <p:tgtEl>
                                          <p:spTgt spid="259"/>
                                        </p:tgtEl>
                                        <p:attrNameLst>
                                          <p:attrName>style.visibility</p:attrName>
                                        </p:attrNameLst>
                                      </p:cBhvr>
                                      <p:to>
                                        <p:strVal val="visible"/>
                                      </p:to>
                                    </p:set>
                                    <p:anim calcmode="lin" valueType="num">
                                      <p:cBhvr>
                                        <p:cTn id="124" dur="500" fill="hold"/>
                                        <p:tgtEl>
                                          <p:spTgt spid="259"/>
                                        </p:tgtEl>
                                        <p:attrNameLst>
                                          <p:attrName>ppt_w</p:attrName>
                                        </p:attrNameLst>
                                      </p:cBhvr>
                                      <p:tavLst>
                                        <p:tav tm="0">
                                          <p:val>
                                            <p:fltVal val="0"/>
                                          </p:val>
                                        </p:tav>
                                        <p:tav tm="100000">
                                          <p:val>
                                            <p:strVal val="#ppt_w"/>
                                          </p:val>
                                        </p:tav>
                                      </p:tavLst>
                                    </p:anim>
                                    <p:anim calcmode="lin" valueType="num">
                                      <p:cBhvr>
                                        <p:cTn id="125" dur="500" fill="hold"/>
                                        <p:tgtEl>
                                          <p:spTgt spid="259"/>
                                        </p:tgtEl>
                                        <p:attrNameLst>
                                          <p:attrName>ppt_h</p:attrName>
                                        </p:attrNameLst>
                                      </p:cBhvr>
                                      <p:tavLst>
                                        <p:tav tm="0">
                                          <p:val>
                                            <p:fltVal val="0"/>
                                          </p:val>
                                        </p:tav>
                                        <p:tav tm="100000">
                                          <p:val>
                                            <p:strVal val="#ppt_h"/>
                                          </p:val>
                                        </p:tav>
                                      </p:tavLst>
                                    </p:anim>
                                    <p:animEffect transition="in" filter="fade">
                                      <p:cBhvr>
                                        <p:cTn id="126" dur="500"/>
                                        <p:tgtEl>
                                          <p:spTgt spid="259"/>
                                        </p:tgtEl>
                                      </p:cBhvr>
                                    </p:animEffect>
                                  </p:childTnLst>
                                  <p:subTnLst>
                                    <p:audio>
                                      <p:cMediaNode>
                                        <p:cTn display="0" masterRel="sameClick">
                                          <p:stCondLst>
                                            <p:cond evt="begin" delay="0">
                                              <p:tn val="122"/>
                                            </p:cond>
                                          </p:stCondLst>
                                          <p:endCondLst>
                                            <p:cond evt="onStopAudio" delay="0">
                                              <p:tgtEl>
                                                <p:sldTgt/>
                                              </p:tgtEl>
                                            </p:cond>
                                          </p:endCondLst>
                                        </p:cTn>
                                        <p:tgtEl>
                                          <p:sndTgt r:embed="rId5" name="Bling.wav"/>
                                        </p:tgtEl>
                                      </p:cMediaNode>
                                    </p:audio>
                                  </p:subTnLst>
                                </p:cTn>
                              </p:par>
                              <p:par>
                                <p:cTn id="127" presetID="26" presetClass="emph" presetSubtype="0" fill="hold" grpId="1" nodeType="withEffect">
                                  <p:stCondLst>
                                    <p:cond delay="500"/>
                                  </p:stCondLst>
                                  <p:childTnLst>
                                    <p:animEffect transition="out" filter="fade">
                                      <p:cBhvr>
                                        <p:cTn id="128" dur="500" tmFilter="0, 0; .2, .5; .8, .5; 1, 0"/>
                                        <p:tgtEl>
                                          <p:spTgt spid="259"/>
                                        </p:tgtEl>
                                      </p:cBhvr>
                                    </p:animEffect>
                                    <p:animScale>
                                      <p:cBhvr>
                                        <p:cTn id="129" dur="250" autoRev="1" fill="hold"/>
                                        <p:tgtEl>
                                          <p:spTgt spid="259"/>
                                        </p:tgtEl>
                                      </p:cBhvr>
                                      <p:by x="105000" y="105000"/>
                                    </p:animScale>
                                  </p:childTnLst>
                                </p:cTn>
                              </p:par>
                              <p:par>
                                <p:cTn id="130" presetID="53" presetClass="entr" presetSubtype="16" fill="hold" grpId="0" nodeType="withEffect">
                                  <p:stCondLst>
                                    <p:cond delay="0"/>
                                  </p:stCondLst>
                                  <p:childTnLst>
                                    <p:set>
                                      <p:cBhvr>
                                        <p:cTn id="131" dur="1" fill="hold">
                                          <p:stCondLst>
                                            <p:cond delay="0"/>
                                          </p:stCondLst>
                                        </p:cTn>
                                        <p:tgtEl>
                                          <p:spTgt spid="277"/>
                                        </p:tgtEl>
                                        <p:attrNameLst>
                                          <p:attrName>style.visibility</p:attrName>
                                        </p:attrNameLst>
                                      </p:cBhvr>
                                      <p:to>
                                        <p:strVal val="visible"/>
                                      </p:to>
                                    </p:set>
                                    <p:anim calcmode="lin" valueType="num">
                                      <p:cBhvr>
                                        <p:cTn id="132" dur="500" fill="hold"/>
                                        <p:tgtEl>
                                          <p:spTgt spid="277"/>
                                        </p:tgtEl>
                                        <p:attrNameLst>
                                          <p:attrName>ppt_w</p:attrName>
                                        </p:attrNameLst>
                                      </p:cBhvr>
                                      <p:tavLst>
                                        <p:tav tm="0">
                                          <p:val>
                                            <p:fltVal val="0"/>
                                          </p:val>
                                        </p:tav>
                                        <p:tav tm="100000">
                                          <p:val>
                                            <p:strVal val="#ppt_w"/>
                                          </p:val>
                                        </p:tav>
                                      </p:tavLst>
                                    </p:anim>
                                    <p:anim calcmode="lin" valueType="num">
                                      <p:cBhvr>
                                        <p:cTn id="133" dur="500" fill="hold"/>
                                        <p:tgtEl>
                                          <p:spTgt spid="277"/>
                                        </p:tgtEl>
                                        <p:attrNameLst>
                                          <p:attrName>ppt_h</p:attrName>
                                        </p:attrNameLst>
                                      </p:cBhvr>
                                      <p:tavLst>
                                        <p:tav tm="0">
                                          <p:val>
                                            <p:fltVal val="0"/>
                                          </p:val>
                                        </p:tav>
                                        <p:tav tm="100000">
                                          <p:val>
                                            <p:strVal val="#ppt_h"/>
                                          </p:val>
                                        </p:tav>
                                      </p:tavLst>
                                    </p:anim>
                                    <p:animEffect transition="in" filter="fade">
                                      <p:cBhvr>
                                        <p:cTn id="134" dur="500"/>
                                        <p:tgtEl>
                                          <p:spTgt spid="277"/>
                                        </p:tgtEl>
                                      </p:cBhvr>
                                    </p:animEffect>
                                  </p:childTnLst>
                                  <p:subTnLst>
                                    <p:audio>
                                      <p:cMediaNode>
                                        <p:cTn display="0" masterRel="sameClick">
                                          <p:stCondLst>
                                            <p:cond evt="begin" delay="0">
                                              <p:tn val="130"/>
                                            </p:cond>
                                          </p:stCondLst>
                                          <p:endCondLst>
                                            <p:cond evt="onStopAudio" delay="0">
                                              <p:tgtEl>
                                                <p:sldTgt/>
                                              </p:tgtEl>
                                            </p:cond>
                                          </p:endCondLst>
                                        </p:cTn>
                                        <p:tgtEl>
                                          <p:sndTgt r:embed="rId5" name="Bling.wav"/>
                                        </p:tgtEl>
                                      </p:cMediaNode>
                                    </p:audio>
                                  </p:subTnLst>
                                </p:cTn>
                              </p:par>
                              <p:par>
                                <p:cTn id="135" presetID="26" presetClass="emph" presetSubtype="0" fill="hold" grpId="1" nodeType="withEffect">
                                  <p:stCondLst>
                                    <p:cond delay="500"/>
                                  </p:stCondLst>
                                  <p:childTnLst>
                                    <p:animEffect transition="out" filter="fade">
                                      <p:cBhvr>
                                        <p:cTn id="136" dur="500" tmFilter="0, 0; .2, .5; .8, .5; 1, 0"/>
                                        <p:tgtEl>
                                          <p:spTgt spid="277"/>
                                        </p:tgtEl>
                                      </p:cBhvr>
                                    </p:animEffect>
                                    <p:animScale>
                                      <p:cBhvr>
                                        <p:cTn id="137" dur="250" autoRev="1" fill="hold"/>
                                        <p:tgtEl>
                                          <p:spTgt spid="277"/>
                                        </p:tgtEl>
                                      </p:cBhvr>
                                      <p:by x="105000" y="105000"/>
                                    </p:animScale>
                                  </p:childTnLst>
                                </p:cTn>
                              </p:par>
                              <p:par>
                                <p:cTn id="138" presetID="53" presetClass="entr" presetSubtype="16" fill="hold" grpId="0" nodeType="withEffect">
                                  <p:stCondLst>
                                    <p:cond delay="0"/>
                                  </p:stCondLst>
                                  <p:childTnLst>
                                    <p:set>
                                      <p:cBhvr>
                                        <p:cTn id="139" dur="1" fill="hold">
                                          <p:stCondLst>
                                            <p:cond delay="0"/>
                                          </p:stCondLst>
                                        </p:cTn>
                                        <p:tgtEl>
                                          <p:spTgt spid="295"/>
                                        </p:tgtEl>
                                        <p:attrNameLst>
                                          <p:attrName>style.visibility</p:attrName>
                                        </p:attrNameLst>
                                      </p:cBhvr>
                                      <p:to>
                                        <p:strVal val="visible"/>
                                      </p:to>
                                    </p:set>
                                    <p:anim calcmode="lin" valueType="num">
                                      <p:cBhvr>
                                        <p:cTn id="140" dur="500" fill="hold"/>
                                        <p:tgtEl>
                                          <p:spTgt spid="295"/>
                                        </p:tgtEl>
                                        <p:attrNameLst>
                                          <p:attrName>ppt_w</p:attrName>
                                        </p:attrNameLst>
                                      </p:cBhvr>
                                      <p:tavLst>
                                        <p:tav tm="0">
                                          <p:val>
                                            <p:fltVal val="0"/>
                                          </p:val>
                                        </p:tav>
                                        <p:tav tm="100000">
                                          <p:val>
                                            <p:strVal val="#ppt_w"/>
                                          </p:val>
                                        </p:tav>
                                      </p:tavLst>
                                    </p:anim>
                                    <p:anim calcmode="lin" valueType="num">
                                      <p:cBhvr>
                                        <p:cTn id="141" dur="500" fill="hold"/>
                                        <p:tgtEl>
                                          <p:spTgt spid="295"/>
                                        </p:tgtEl>
                                        <p:attrNameLst>
                                          <p:attrName>ppt_h</p:attrName>
                                        </p:attrNameLst>
                                      </p:cBhvr>
                                      <p:tavLst>
                                        <p:tav tm="0">
                                          <p:val>
                                            <p:fltVal val="0"/>
                                          </p:val>
                                        </p:tav>
                                        <p:tav tm="100000">
                                          <p:val>
                                            <p:strVal val="#ppt_h"/>
                                          </p:val>
                                        </p:tav>
                                      </p:tavLst>
                                    </p:anim>
                                    <p:animEffect transition="in" filter="fade">
                                      <p:cBhvr>
                                        <p:cTn id="142" dur="500"/>
                                        <p:tgtEl>
                                          <p:spTgt spid="295"/>
                                        </p:tgtEl>
                                      </p:cBhvr>
                                    </p:animEffect>
                                  </p:childTnLst>
                                  <p:subTnLst>
                                    <p:audio>
                                      <p:cMediaNode>
                                        <p:cTn display="0" masterRel="sameClick">
                                          <p:stCondLst>
                                            <p:cond evt="begin" delay="0">
                                              <p:tn val="138"/>
                                            </p:cond>
                                          </p:stCondLst>
                                          <p:endCondLst>
                                            <p:cond evt="onStopAudio" delay="0">
                                              <p:tgtEl>
                                                <p:sldTgt/>
                                              </p:tgtEl>
                                            </p:cond>
                                          </p:endCondLst>
                                        </p:cTn>
                                        <p:tgtEl>
                                          <p:sndTgt r:embed="rId5" name="Bling.wav"/>
                                        </p:tgtEl>
                                      </p:cMediaNode>
                                    </p:audio>
                                  </p:subTnLst>
                                </p:cTn>
                              </p:par>
                              <p:par>
                                <p:cTn id="143" presetID="26" presetClass="emph" presetSubtype="0" fill="hold" grpId="1" nodeType="withEffect">
                                  <p:stCondLst>
                                    <p:cond delay="500"/>
                                  </p:stCondLst>
                                  <p:childTnLst>
                                    <p:animEffect transition="out" filter="fade">
                                      <p:cBhvr>
                                        <p:cTn id="144" dur="500" tmFilter="0, 0; .2, .5; .8, .5; 1, 0"/>
                                        <p:tgtEl>
                                          <p:spTgt spid="295"/>
                                        </p:tgtEl>
                                      </p:cBhvr>
                                    </p:animEffect>
                                    <p:animScale>
                                      <p:cBhvr>
                                        <p:cTn id="145" dur="250" autoRev="1" fill="hold"/>
                                        <p:tgtEl>
                                          <p:spTgt spid="295"/>
                                        </p:tgtEl>
                                      </p:cBhvr>
                                      <p:by x="105000" y="105000"/>
                                    </p:animScale>
                                  </p:childTnLst>
                                </p:cTn>
                              </p:par>
                              <p:par>
                                <p:cTn id="146" presetID="53" presetClass="entr" presetSubtype="16" fill="hold" grpId="0" nodeType="withEffect">
                                  <p:stCondLst>
                                    <p:cond delay="0"/>
                                  </p:stCondLst>
                                  <p:childTnLst>
                                    <p:set>
                                      <p:cBhvr>
                                        <p:cTn id="147" dur="1" fill="hold">
                                          <p:stCondLst>
                                            <p:cond delay="0"/>
                                          </p:stCondLst>
                                        </p:cTn>
                                        <p:tgtEl>
                                          <p:spTgt spid="305"/>
                                        </p:tgtEl>
                                        <p:attrNameLst>
                                          <p:attrName>style.visibility</p:attrName>
                                        </p:attrNameLst>
                                      </p:cBhvr>
                                      <p:to>
                                        <p:strVal val="visible"/>
                                      </p:to>
                                    </p:set>
                                    <p:anim calcmode="lin" valueType="num">
                                      <p:cBhvr>
                                        <p:cTn id="148" dur="500" fill="hold"/>
                                        <p:tgtEl>
                                          <p:spTgt spid="305"/>
                                        </p:tgtEl>
                                        <p:attrNameLst>
                                          <p:attrName>ppt_w</p:attrName>
                                        </p:attrNameLst>
                                      </p:cBhvr>
                                      <p:tavLst>
                                        <p:tav tm="0">
                                          <p:val>
                                            <p:fltVal val="0"/>
                                          </p:val>
                                        </p:tav>
                                        <p:tav tm="100000">
                                          <p:val>
                                            <p:strVal val="#ppt_w"/>
                                          </p:val>
                                        </p:tav>
                                      </p:tavLst>
                                    </p:anim>
                                    <p:anim calcmode="lin" valueType="num">
                                      <p:cBhvr>
                                        <p:cTn id="149" dur="500" fill="hold"/>
                                        <p:tgtEl>
                                          <p:spTgt spid="305"/>
                                        </p:tgtEl>
                                        <p:attrNameLst>
                                          <p:attrName>ppt_h</p:attrName>
                                        </p:attrNameLst>
                                      </p:cBhvr>
                                      <p:tavLst>
                                        <p:tav tm="0">
                                          <p:val>
                                            <p:fltVal val="0"/>
                                          </p:val>
                                        </p:tav>
                                        <p:tav tm="100000">
                                          <p:val>
                                            <p:strVal val="#ppt_h"/>
                                          </p:val>
                                        </p:tav>
                                      </p:tavLst>
                                    </p:anim>
                                    <p:animEffect transition="in" filter="fade">
                                      <p:cBhvr>
                                        <p:cTn id="150" dur="500"/>
                                        <p:tgtEl>
                                          <p:spTgt spid="305"/>
                                        </p:tgtEl>
                                      </p:cBhvr>
                                    </p:animEffect>
                                  </p:childTnLst>
                                  <p:subTnLst>
                                    <p:audio>
                                      <p:cMediaNode>
                                        <p:cTn display="0" masterRel="sameClick">
                                          <p:stCondLst>
                                            <p:cond evt="begin" delay="0">
                                              <p:tn val="146"/>
                                            </p:cond>
                                          </p:stCondLst>
                                          <p:endCondLst>
                                            <p:cond evt="onStopAudio" delay="0">
                                              <p:tgtEl>
                                                <p:sldTgt/>
                                              </p:tgtEl>
                                            </p:cond>
                                          </p:endCondLst>
                                        </p:cTn>
                                        <p:tgtEl>
                                          <p:sndTgt r:embed="rId5" name="Bling.wav"/>
                                        </p:tgtEl>
                                      </p:cMediaNode>
                                    </p:audio>
                                  </p:subTnLst>
                                </p:cTn>
                              </p:par>
                              <p:par>
                                <p:cTn id="151" presetID="26" presetClass="emph" presetSubtype="0" fill="hold" grpId="1" nodeType="withEffect">
                                  <p:stCondLst>
                                    <p:cond delay="500"/>
                                  </p:stCondLst>
                                  <p:childTnLst>
                                    <p:animEffect transition="out" filter="fade">
                                      <p:cBhvr>
                                        <p:cTn id="152" dur="500" tmFilter="0, 0; .2, .5; .8, .5; 1, 0"/>
                                        <p:tgtEl>
                                          <p:spTgt spid="305"/>
                                        </p:tgtEl>
                                      </p:cBhvr>
                                    </p:animEffect>
                                    <p:animScale>
                                      <p:cBhvr>
                                        <p:cTn id="153" dur="250" autoRev="1" fill="hold"/>
                                        <p:tgtEl>
                                          <p:spTgt spid="305"/>
                                        </p:tgtEl>
                                      </p:cBhvr>
                                      <p:by x="105000" y="105000"/>
                                    </p:animScale>
                                  </p:childTnLst>
                                </p:cTn>
                              </p:par>
                              <p:par>
                                <p:cTn id="154" presetID="53" presetClass="entr" presetSubtype="16" fill="hold" grpId="0" nodeType="withEffect">
                                  <p:stCondLst>
                                    <p:cond delay="0"/>
                                  </p:stCondLst>
                                  <p:childTnLst>
                                    <p:set>
                                      <p:cBhvr>
                                        <p:cTn id="155" dur="1" fill="hold">
                                          <p:stCondLst>
                                            <p:cond delay="0"/>
                                          </p:stCondLst>
                                        </p:cTn>
                                        <p:tgtEl>
                                          <p:spTgt spid="137"/>
                                        </p:tgtEl>
                                        <p:attrNameLst>
                                          <p:attrName>style.visibility</p:attrName>
                                        </p:attrNameLst>
                                      </p:cBhvr>
                                      <p:to>
                                        <p:strVal val="visible"/>
                                      </p:to>
                                    </p:set>
                                    <p:anim calcmode="lin" valueType="num">
                                      <p:cBhvr>
                                        <p:cTn id="156" dur="500" fill="hold"/>
                                        <p:tgtEl>
                                          <p:spTgt spid="137"/>
                                        </p:tgtEl>
                                        <p:attrNameLst>
                                          <p:attrName>ppt_w</p:attrName>
                                        </p:attrNameLst>
                                      </p:cBhvr>
                                      <p:tavLst>
                                        <p:tav tm="0">
                                          <p:val>
                                            <p:fltVal val="0"/>
                                          </p:val>
                                        </p:tav>
                                        <p:tav tm="100000">
                                          <p:val>
                                            <p:strVal val="#ppt_w"/>
                                          </p:val>
                                        </p:tav>
                                      </p:tavLst>
                                    </p:anim>
                                    <p:anim calcmode="lin" valueType="num">
                                      <p:cBhvr>
                                        <p:cTn id="157" dur="500" fill="hold"/>
                                        <p:tgtEl>
                                          <p:spTgt spid="137"/>
                                        </p:tgtEl>
                                        <p:attrNameLst>
                                          <p:attrName>ppt_h</p:attrName>
                                        </p:attrNameLst>
                                      </p:cBhvr>
                                      <p:tavLst>
                                        <p:tav tm="0">
                                          <p:val>
                                            <p:fltVal val="0"/>
                                          </p:val>
                                        </p:tav>
                                        <p:tav tm="100000">
                                          <p:val>
                                            <p:strVal val="#ppt_h"/>
                                          </p:val>
                                        </p:tav>
                                      </p:tavLst>
                                    </p:anim>
                                    <p:animEffect transition="in" filter="fade">
                                      <p:cBhvr>
                                        <p:cTn id="158" dur="500"/>
                                        <p:tgtEl>
                                          <p:spTgt spid="137"/>
                                        </p:tgtEl>
                                      </p:cBhvr>
                                    </p:animEffect>
                                  </p:childTnLst>
                                  <p:subTnLst>
                                    <p:audio>
                                      <p:cMediaNode>
                                        <p:cTn display="0" masterRel="sameClick">
                                          <p:stCondLst>
                                            <p:cond evt="begin" delay="0">
                                              <p:tn val="154"/>
                                            </p:cond>
                                          </p:stCondLst>
                                          <p:endCondLst>
                                            <p:cond evt="onStopAudio" delay="0">
                                              <p:tgtEl>
                                                <p:sldTgt/>
                                              </p:tgtEl>
                                            </p:cond>
                                          </p:endCondLst>
                                        </p:cTn>
                                        <p:tgtEl>
                                          <p:sndTgt r:embed="rId5" name="Bling.wav"/>
                                        </p:tgtEl>
                                      </p:cMediaNode>
                                    </p:audio>
                                  </p:subTnLst>
                                </p:cTn>
                              </p:par>
                              <p:par>
                                <p:cTn id="159" presetID="26" presetClass="emph" presetSubtype="0" fill="hold" grpId="1" nodeType="withEffect">
                                  <p:stCondLst>
                                    <p:cond delay="500"/>
                                  </p:stCondLst>
                                  <p:childTnLst>
                                    <p:animEffect transition="out" filter="fade">
                                      <p:cBhvr>
                                        <p:cTn id="160" dur="500" tmFilter="0, 0; .2, .5; .8, .5; 1, 0"/>
                                        <p:tgtEl>
                                          <p:spTgt spid="137"/>
                                        </p:tgtEl>
                                      </p:cBhvr>
                                    </p:animEffect>
                                    <p:animScale>
                                      <p:cBhvr>
                                        <p:cTn id="161" dur="250" autoRev="1" fill="hold"/>
                                        <p:tgtEl>
                                          <p:spTgt spid="137"/>
                                        </p:tgtEl>
                                      </p:cBhvr>
                                      <p:by x="105000" y="105000"/>
                                    </p:animScale>
                                  </p:childTnLst>
                                </p:cTn>
                              </p:par>
                              <p:par>
                                <p:cTn id="162" presetID="53" presetClass="entr" presetSubtype="16" fill="hold" grpId="0" nodeType="withEffect">
                                  <p:stCondLst>
                                    <p:cond delay="0"/>
                                  </p:stCondLst>
                                  <p:childTnLst>
                                    <p:set>
                                      <p:cBhvr>
                                        <p:cTn id="163" dur="1" fill="hold">
                                          <p:stCondLst>
                                            <p:cond delay="0"/>
                                          </p:stCondLst>
                                        </p:cTn>
                                        <p:tgtEl>
                                          <p:spTgt spid="135"/>
                                        </p:tgtEl>
                                        <p:attrNameLst>
                                          <p:attrName>style.visibility</p:attrName>
                                        </p:attrNameLst>
                                      </p:cBhvr>
                                      <p:to>
                                        <p:strVal val="visible"/>
                                      </p:to>
                                    </p:set>
                                    <p:anim calcmode="lin" valueType="num">
                                      <p:cBhvr>
                                        <p:cTn id="164" dur="500" fill="hold"/>
                                        <p:tgtEl>
                                          <p:spTgt spid="135"/>
                                        </p:tgtEl>
                                        <p:attrNameLst>
                                          <p:attrName>ppt_w</p:attrName>
                                        </p:attrNameLst>
                                      </p:cBhvr>
                                      <p:tavLst>
                                        <p:tav tm="0">
                                          <p:val>
                                            <p:fltVal val="0"/>
                                          </p:val>
                                        </p:tav>
                                        <p:tav tm="100000">
                                          <p:val>
                                            <p:strVal val="#ppt_w"/>
                                          </p:val>
                                        </p:tav>
                                      </p:tavLst>
                                    </p:anim>
                                    <p:anim calcmode="lin" valueType="num">
                                      <p:cBhvr>
                                        <p:cTn id="165" dur="500" fill="hold"/>
                                        <p:tgtEl>
                                          <p:spTgt spid="135"/>
                                        </p:tgtEl>
                                        <p:attrNameLst>
                                          <p:attrName>ppt_h</p:attrName>
                                        </p:attrNameLst>
                                      </p:cBhvr>
                                      <p:tavLst>
                                        <p:tav tm="0">
                                          <p:val>
                                            <p:fltVal val="0"/>
                                          </p:val>
                                        </p:tav>
                                        <p:tav tm="100000">
                                          <p:val>
                                            <p:strVal val="#ppt_h"/>
                                          </p:val>
                                        </p:tav>
                                      </p:tavLst>
                                    </p:anim>
                                    <p:animEffect transition="in" filter="fade">
                                      <p:cBhvr>
                                        <p:cTn id="166" dur="500"/>
                                        <p:tgtEl>
                                          <p:spTgt spid="135"/>
                                        </p:tgtEl>
                                      </p:cBhvr>
                                    </p:animEffect>
                                  </p:childTnLst>
                                  <p:subTnLst>
                                    <p:audio>
                                      <p:cMediaNode>
                                        <p:cTn display="0" masterRel="sameClick">
                                          <p:stCondLst>
                                            <p:cond evt="begin" delay="0">
                                              <p:tn val="162"/>
                                            </p:cond>
                                          </p:stCondLst>
                                          <p:endCondLst>
                                            <p:cond evt="onStopAudio" delay="0">
                                              <p:tgtEl>
                                                <p:sldTgt/>
                                              </p:tgtEl>
                                            </p:cond>
                                          </p:endCondLst>
                                        </p:cTn>
                                        <p:tgtEl>
                                          <p:sndTgt r:embed="rId5" name="Bling.wav"/>
                                        </p:tgtEl>
                                      </p:cMediaNode>
                                    </p:audio>
                                  </p:subTnLst>
                                </p:cTn>
                              </p:par>
                              <p:par>
                                <p:cTn id="167" presetID="26" presetClass="emph" presetSubtype="0" fill="hold" grpId="1" nodeType="withEffect">
                                  <p:stCondLst>
                                    <p:cond delay="500"/>
                                  </p:stCondLst>
                                  <p:childTnLst>
                                    <p:animEffect transition="out" filter="fade">
                                      <p:cBhvr>
                                        <p:cTn id="168" dur="500" tmFilter="0, 0; .2, .5; .8, .5; 1, 0"/>
                                        <p:tgtEl>
                                          <p:spTgt spid="135"/>
                                        </p:tgtEl>
                                      </p:cBhvr>
                                    </p:animEffect>
                                    <p:animScale>
                                      <p:cBhvr>
                                        <p:cTn id="169" dur="250" autoRev="1" fill="hold"/>
                                        <p:tgtEl>
                                          <p:spTgt spid="135"/>
                                        </p:tgtEl>
                                      </p:cBhvr>
                                      <p:by x="105000" y="105000"/>
                                    </p:animScale>
                                  </p:childTnLst>
                                </p:cTn>
                              </p:par>
                            </p:childTnLst>
                          </p:cTn>
                        </p:par>
                      </p:childTnLst>
                    </p:cTn>
                  </p:par>
                </p:childTnLst>
              </p:cTn>
              <p:nextCondLst>
                <p:cond evt="onClick" delay="0">
                  <p:tgtEl>
                    <p:spTgt spid="216"/>
                  </p:tgtEl>
                </p:cond>
              </p:nextCondLst>
            </p:seq>
            <p:seq concurrent="1" nextAc="seek">
              <p:cTn id="170" restart="whenNotActive" fill="hold" evtFilter="cancelBubble" nodeType="interactiveSeq">
                <p:stCondLst>
                  <p:cond evt="onClick" delay="0">
                    <p:tgtEl>
                      <p:spTgt spid="227"/>
                    </p:tgtEl>
                  </p:cond>
                </p:stCondLst>
                <p:endSync evt="end" delay="0">
                  <p:rtn val="all"/>
                </p:endSync>
                <p:childTnLst>
                  <p:par>
                    <p:cTn id="171" fill="hold">
                      <p:stCondLst>
                        <p:cond delay="0"/>
                      </p:stCondLst>
                      <p:childTnLst>
                        <p:par>
                          <p:cTn id="172" fill="hold">
                            <p:stCondLst>
                              <p:cond delay="0"/>
                            </p:stCondLst>
                            <p:childTnLst>
                              <p:par>
                                <p:cTn id="173" presetID="53" presetClass="entr" presetSubtype="16" fill="hold" grpId="0" nodeType="withEffect">
                                  <p:stCondLst>
                                    <p:cond delay="0"/>
                                  </p:stCondLst>
                                  <p:childTnLst>
                                    <p:set>
                                      <p:cBhvr>
                                        <p:cTn id="174" dur="1" fill="hold">
                                          <p:stCondLst>
                                            <p:cond delay="0"/>
                                          </p:stCondLst>
                                        </p:cTn>
                                        <p:tgtEl>
                                          <p:spTgt spid="278"/>
                                        </p:tgtEl>
                                        <p:attrNameLst>
                                          <p:attrName>style.visibility</p:attrName>
                                        </p:attrNameLst>
                                      </p:cBhvr>
                                      <p:to>
                                        <p:strVal val="visible"/>
                                      </p:to>
                                    </p:set>
                                    <p:anim calcmode="lin" valueType="num">
                                      <p:cBhvr>
                                        <p:cTn id="175" dur="500" fill="hold"/>
                                        <p:tgtEl>
                                          <p:spTgt spid="278"/>
                                        </p:tgtEl>
                                        <p:attrNameLst>
                                          <p:attrName>ppt_w</p:attrName>
                                        </p:attrNameLst>
                                      </p:cBhvr>
                                      <p:tavLst>
                                        <p:tav tm="0">
                                          <p:val>
                                            <p:fltVal val="0"/>
                                          </p:val>
                                        </p:tav>
                                        <p:tav tm="100000">
                                          <p:val>
                                            <p:strVal val="#ppt_w"/>
                                          </p:val>
                                        </p:tav>
                                      </p:tavLst>
                                    </p:anim>
                                    <p:anim calcmode="lin" valueType="num">
                                      <p:cBhvr>
                                        <p:cTn id="176" dur="500" fill="hold"/>
                                        <p:tgtEl>
                                          <p:spTgt spid="278"/>
                                        </p:tgtEl>
                                        <p:attrNameLst>
                                          <p:attrName>ppt_h</p:attrName>
                                        </p:attrNameLst>
                                      </p:cBhvr>
                                      <p:tavLst>
                                        <p:tav tm="0">
                                          <p:val>
                                            <p:fltVal val="0"/>
                                          </p:val>
                                        </p:tav>
                                        <p:tav tm="100000">
                                          <p:val>
                                            <p:strVal val="#ppt_h"/>
                                          </p:val>
                                        </p:tav>
                                      </p:tavLst>
                                    </p:anim>
                                    <p:animEffect transition="in" filter="fade">
                                      <p:cBhvr>
                                        <p:cTn id="177" dur="500"/>
                                        <p:tgtEl>
                                          <p:spTgt spid="278"/>
                                        </p:tgtEl>
                                      </p:cBhvr>
                                    </p:animEffect>
                                  </p:childTnLst>
                                  <p:subTnLst>
                                    <p:audio>
                                      <p:cMediaNode>
                                        <p:cTn display="0" masterRel="sameClick">
                                          <p:stCondLst>
                                            <p:cond evt="begin" delay="0">
                                              <p:tn val="173"/>
                                            </p:cond>
                                          </p:stCondLst>
                                          <p:endCondLst>
                                            <p:cond evt="onStopAudio" delay="0">
                                              <p:tgtEl>
                                                <p:sldTgt/>
                                              </p:tgtEl>
                                            </p:cond>
                                          </p:endCondLst>
                                        </p:cTn>
                                        <p:tgtEl>
                                          <p:sndTgt r:embed="rId5" name="Bling.wav"/>
                                        </p:tgtEl>
                                      </p:cMediaNode>
                                    </p:audio>
                                  </p:subTnLst>
                                </p:cTn>
                              </p:par>
                              <p:par>
                                <p:cTn id="178" presetID="26" presetClass="emph" presetSubtype="0" fill="hold" grpId="1" nodeType="withEffect">
                                  <p:stCondLst>
                                    <p:cond delay="500"/>
                                  </p:stCondLst>
                                  <p:childTnLst>
                                    <p:animEffect transition="out" filter="fade">
                                      <p:cBhvr>
                                        <p:cTn id="179" dur="500" tmFilter="0, 0; .2, .5; .8, .5; 1, 0"/>
                                        <p:tgtEl>
                                          <p:spTgt spid="278"/>
                                        </p:tgtEl>
                                      </p:cBhvr>
                                    </p:animEffect>
                                    <p:animScale>
                                      <p:cBhvr>
                                        <p:cTn id="180" dur="250" autoRev="1" fill="hold"/>
                                        <p:tgtEl>
                                          <p:spTgt spid="278"/>
                                        </p:tgtEl>
                                      </p:cBhvr>
                                      <p:by x="105000" y="105000"/>
                                    </p:animScale>
                                  </p:childTnLst>
                                </p:cTn>
                              </p:par>
                              <p:par>
                                <p:cTn id="181" presetID="53" presetClass="entr" presetSubtype="16" fill="hold" grpId="0" nodeType="withEffect">
                                  <p:stCondLst>
                                    <p:cond delay="0"/>
                                  </p:stCondLst>
                                  <p:childTnLst>
                                    <p:set>
                                      <p:cBhvr>
                                        <p:cTn id="182" dur="1" fill="hold">
                                          <p:stCondLst>
                                            <p:cond delay="0"/>
                                          </p:stCondLst>
                                        </p:cTn>
                                        <p:tgtEl>
                                          <p:spTgt spid="285"/>
                                        </p:tgtEl>
                                        <p:attrNameLst>
                                          <p:attrName>style.visibility</p:attrName>
                                        </p:attrNameLst>
                                      </p:cBhvr>
                                      <p:to>
                                        <p:strVal val="visible"/>
                                      </p:to>
                                    </p:set>
                                    <p:anim calcmode="lin" valueType="num">
                                      <p:cBhvr>
                                        <p:cTn id="183" dur="500" fill="hold"/>
                                        <p:tgtEl>
                                          <p:spTgt spid="285"/>
                                        </p:tgtEl>
                                        <p:attrNameLst>
                                          <p:attrName>ppt_w</p:attrName>
                                        </p:attrNameLst>
                                      </p:cBhvr>
                                      <p:tavLst>
                                        <p:tav tm="0">
                                          <p:val>
                                            <p:fltVal val="0"/>
                                          </p:val>
                                        </p:tav>
                                        <p:tav tm="100000">
                                          <p:val>
                                            <p:strVal val="#ppt_w"/>
                                          </p:val>
                                        </p:tav>
                                      </p:tavLst>
                                    </p:anim>
                                    <p:anim calcmode="lin" valueType="num">
                                      <p:cBhvr>
                                        <p:cTn id="184" dur="500" fill="hold"/>
                                        <p:tgtEl>
                                          <p:spTgt spid="285"/>
                                        </p:tgtEl>
                                        <p:attrNameLst>
                                          <p:attrName>ppt_h</p:attrName>
                                        </p:attrNameLst>
                                      </p:cBhvr>
                                      <p:tavLst>
                                        <p:tav tm="0">
                                          <p:val>
                                            <p:fltVal val="0"/>
                                          </p:val>
                                        </p:tav>
                                        <p:tav tm="100000">
                                          <p:val>
                                            <p:strVal val="#ppt_h"/>
                                          </p:val>
                                        </p:tav>
                                      </p:tavLst>
                                    </p:anim>
                                    <p:animEffect transition="in" filter="fade">
                                      <p:cBhvr>
                                        <p:cTn id="185" dur="500"/>
                                        <p:tgtEl>
                                          <p:spTgt spid="285"/>
                                        </p:tgtEl>
                                      </p:cBhvr>
                                    </p:animEffect>
                                  </p:childTnLst>
                                  <p:subTnLst>
                                    <p:audio>
                                      <p:cMediaNode>
                                        <p:cTn display="0" masterRel="sameClick">
                                          <p:stCondLst>
                                            <p:cond evt="begin" delay="0">
                                              <p:tn val="181"/>
                                            </p:cond>
                                          </p:stCondLst>
                                          <p:endCondLst>
                                            <p:cond evt="onStopAudio" delay="0">
                                              <p:tgtEl>
                                                <p:sldTgt/>
                                              </p:tgtEl>
                                            </p:cond>
                                          </p:endCondLst>
                                        </p:cTn>
                                        <p:tgtEl>
                                          <p:sndTgt r:embed="rId5" name="Bling.wav"/>
                                        </p:tgtEl>
                                      </p:cMediaNode>
                                    </p:audio>
                                  </p:subTnLst>
                                </p:cTn>
                              </p:par>
                              <p:par>
                                <p:cTn id="186" presetID="26" presetClass="emph" presetSubtype="0" fill="hold" grpId="1" nodeType="withEffect">
                                  <p:stCondLst>
                                    <p:cond delay="500"/>
                                  </p:stCondLst>
                                  <p:childTnLst>
                                    <p:animEffect transition="out" filter="fade">
                                      <p:cBhvr>
                                        <p:cTn id="187" dur="500" tmFilter="0, 0; .2, .5; .8, .5; 1, 0"/>
                                        <p:tgtEl>
                                          <p:spTgt spid="285"/>
                                        </p:tgtEl>
                                      </p:cBhvr>
                                    </p:animEffect>
                                    <p:animScale>
                                      <p:cBhvr>
                                        <p:cTn id="188" dur="250" autoRev="1" fill="hold"/>
                                        <p:tgtEl>
                                          <p:spTgt spid="285"/>
                                        </p:tgtEl>
                                      </p:cBhvr>
                                      <p:by x="105000" y="105000"/>
                                    </p:animScale>
                                  </p:childTnLst>
                                </p:cTn>
                              </p:par>
                              <p:par>
                                <p:cTn id="189" presetID="53" presetClass="entr" presetSubtype="16" fill="hold" grpId="0" nodeType="withEffect">
                                  <p:stCondLst>
                                    <p:cond delay="0"/>
                                  </p:stCondLst>
                                  <p:childTnLst>
                                    <p:set>
                                      <p:cBhvr>
                                        <p:cTn id="190" dur="1" fill="hold">
                                          <p:stCondLst>
                                            <p:cond delay="0"/>
                                          </p:stCondLst>
                                        </p:cTn>
                                        <p:tgtEl>
                                          <p:spTgt spid="262"/>
                                        </p:tgtEl>
                                        <p:attrNameLst>
                                          <p:attrName>style.visibility</p:attrName>
                                        </p:attrNameLst>
                                      </p:cBhvr>
                                      <p:to>
                                        <p:strVal val="visible"/>
                                      </p:to>
                                    </p:set>
                                    <p:anim calcmode="lin" valueType="num">
                                      <p:cBhvr>
                                        <p:cTn id="191" dur="500" fill="hold"/>
                                        <p:tgtEl>
                                          <p:spTgt spid="262"/>
                                        </p:tgtEl>
                                        <p:attrNameLst>
                                          <p:attrName>ppt_w</p:attrName>
                                        </p:attrNameLst>
                                      </p:cBhvr>
                                      <p:tavLst>
                                        <p:tav tm="0">
                                          <p:val>
                                            <p:fltVal val="0"/>
                                          </p:val>
                                        </p:tav>
                                        <p:tav tm="100000">
                                          <p:val>
                                            <p:strVal val="#ppt_w"/>
                                          </p:val>
                                        </p:tav>
                                      </p:tavLst>
                                    </p:anim>
                                    <p:anim calcmode="lin" valueType="num">
                                      <p:cBhvr>
                                        <p:cTn id="192" dur="500" fill="hold"/>
                                        <p:tgtEl>
                                          <p:spTgt spid="262"/>
                                        </p:tgtEl>
                                        <p:attrNameLst>
                                          <p:attrName>ppt_h</p:attrName>
                                        </p:attrNameLst>
                                      </p:cBhvr>
                                      <p:tavLst>
                                        <p:tav tm="0">
                                          <p:val>
                                            <p:fltVal val="0"/>
                                          </p:val>
                                        </p:tav>
                                        <p:tav tm="100000">
                                          <p:val>
                                            <p:strVal val="#ppt_h"/>
                                          </p:val>
                                        </p:tav>
                                      </p:tavLst>
                                    </p:anim>
                                    <p:animEffect transition="in" filter="fade">
                                      <p:cBhvr>
                                        <p:cTn id="193" dur="500"/>
                                        <p:tgtEl>
                                          <p:spTgt spid="262"/>
                                        </p:tgtEl>
                                      </p:cBhvr>
                                    </p:animEffect>
                                  </p:childTnLst>
                                  <p:subTnLst>
                                    <p:audio>
                                      <p:cMediaNode>
                                        <p:cTn display="0" masterRel="sameClick">
                                          <p:stCondLst>
                                            <p:cond evt="begin" delay="0">
                                              <p:tn val="189"/>
                                            </p:cond>
                                          </p:stCondLst>
                                          <p:endCondLst>
                                            <p:cond evt="onStopAudio" delay="0">
                                              <p:tgtEl>
                                                <p:sldTgt/>
                                              </p:tgtEl>
                                            </p:cond>
                                          </p:endCondLst>
                                        </p:cTn>
                                        <p:tgtEl>
                                          <p:sndTgt r:embed="rId5" name="Bling.wav"/>
                                        </p:tgtEl>
                                      </p:cMediaNode>
                                    </p:audio>
                                  </p:subTnLst>
                                </p:cTn>
                              </p:par>
                              <p:par>
                                <p:cTn id="194" presetID="26" presetClass="emph" presetSubtype="0" fill="hold" grpId="1" nodeType="withEffect">
                                  <p:stCondLst>
                                    <p:cond delay="500"/>
                                  </p:stCondLst>
                                  <p:childTnLst>
                                    <p:animEffect transition="out" filter="fade">
                                      <p:cBhvr>
                                        <p:cTn id="195" dur="500" tmFilter="0, 0; .2, .5; .8, .5; 1, 0"/>
                                        <p:tgtEl>
                                          <p:spTgt spid="262"/>
                                        </p:tgtEl>
                                      </p:cBhvr>
                                    </p:animEffect>
                                    <p:animScale>
                                      <p:cBhvr>
                                        <p:cTn id="196" dur="250" autoRev="1" fill="hold"/>
                                        <p:tgtEl>
                                          <p:spTgt spid="262"/>
                                        </p:tgtEl>
                                      </p:cBhvr>
                                      <p:by x="105000" y="105000"/>
                                    </p:animScale>
                                  </p:childTnLst>
                                </p:cTn>
                              </p:par>
                              <p:par>
                                <p:cTn id="197" presetID="53" presetClass="entr" presetSubtype="16" fill="hold" grpId="0" nodeType="withEffect">
                                  <p:stCondLst>
                                    <p:cond delay="0"/>
                                  </p:stCondLst>
                                  <p:childTnLst>
                                    <p:set>
                                      <p:cBhvr>
                                        <p:cTn id="198" dur="1" fill="hold">
                                          <p:stCondLst>
                                            <p:cond delay="0"/>
                                          </p:stCondLst>
                                        </p:cTn>
                                        <p:tgtEl>
                                          <p:spTgt spid="301"/>
                                        </p:tgtEl>
                                        <p:attrNameLst>
                                          <p:attrName>style.visibility</p:attrName>
                                        </p:attrNameLst>
                                      </p:cBhvr>
                                      <p:to>
                                        <p:strVal val="visible"/>
                                      </p:to>
                                    </p:set>
                                    <p:anim calcmode="lin" valueType="num">
                                      <p:cBhvr>
                                        <p:cTn id="199" dur="500" fill="hold"/>
                                        <p:tgtEl>
                                          <p:spTgt spid="301"/>
                                        </p:tgtEl>
                                        <p:attrNameLst>
                                          <p:attrName>ppt_w</p:attrName>
                                        </p:attrNameLst>
                                      </p:cBhvr>
                                      <p:tavLst>
                                        <p:tav tm="0">
                                          <p:val>
                                            <p:fltVal val="0"/>
                                          </p:val>
                                        </p:tav>
                                        <p:tav tm="100000">
                                          <p:val>
                                            <p:strVal val="#ppt_w"/>
                                          </p:val>
                                        </p:tav>
                                      </p:tavLst>
                                    </p:anim>
                                    <p:anim calcmode="lin" valueType="num">
                                      <p:cBhvr>
                                        <p:cTn id="200" dur="500" fill="hold"/>
                                        <p:tgtEl>
                                          <p:spTgt spid="301"/>
                                        </p:tgtEl>
                                        <p:attrNameLst>
                                          <p:attrName>ppt_h</p:attrName>
                                        </p:attrNameLst>
                                      </p:cBhvr>
                                      <p:tavLst>
                                        <p:tav tm="0">
                                          <p:val>
                                            <p:fltVal val="0"/>
                                          </p:val>
                                        </p:tav>
                                        <p:tav tm="100000">
                                          <p:val>
                                            <p:strVal val="#ppt_h"/>
                                          </p:val>
                                        </p:tav>
                                      </p:tavLst>
                                    </p:anim>
                                    <p:animEffect transition="in" filter="fade">
                                      <p:cBhvr>
                                        <p:cTn id="201" dur="500"/>
                                        <p:tgtEl>
                                          <p:spTgt spid="301"/>
                                        </p:tgtEl>
                                      </p:cBhvr>
                                    </p:animEffect>
                                  </p:childTnLst>
                                  <p:subTnLst>
                                    <p:audio>
                                      <p:cMediaNode>
                                        <p:cTn display="0" masterRel="sameClick">
                                          <p:stCondLst>
                                            <p:cond evt="begin" delay="0">
                                              <p:tn val="197"/>
                                            </p:cond>
                                          </p:stCondLst>
                                          <p:endCondLst>
                                            <p:cond evt="onStopAudio" delay="0">
                                              <p:tgtEl>
                                                <p:sldTgt/>
                                              </p:tgtEl>
                                            </p:cond>
                                          </p:endCondLst>
                                        </p:cTn>
                                        <p:tgtEl>
                                          <p:sndTgt r:embed="rId5" name="Bling.wav"/>
                                        </p:tgtEl>
                                      </p:cMediaNode>
                                    </p:audio>
                                  </p:subTnLst>
                                </p:cTn>
                              </p:par>
                              <p:par>
                                <p:cTn id="202" presetID="26" presetClass="emph" presetSubtype="0" fill="hold" grpId="1" nodeType="withEffect">
                                  <p:stCondLst>
                                    <p:cond delay="500"/>
                                  </p:stCondLst>
                                  <p:childTnLst>
                                    <p:animEffect transition="out" filter="fade">
                                      <p:cBhvr>
                                        <p:cTn id="203" dur="500" tmFilter="0, 0; .2, .5; .8, .5; 1, 0"/>
                                        <p:tgtEl>
                                          <p:spTgt spid="301"/>
                                        </p:tgtEl>
                                      </p:cBhvr>
                                    </p:animEffect>
                                    <p:animScale>
                                      <p:cBhvr>
                                        <p:cTn id="204" dur="250" autoRev="1" fill="hold"/>
                                        <p:tgtEl>
                                          <p:spTgt spid="301"/>
                                        </p:tgtEl>
                                      </p:cBhvr>
                                      <p:by x="105000" y="105000"/>
                                    </p:animScale>
                                  </p:childTnLst>
                                </p:cTn>
                              </p:par>
                              <p:par>
                                <p:cTn id="205" presetID="53" presetClass="entr" presetSubtype="16" fill="hold" grpId="0" nodeType="withEffect">
                                  <p:stCondLst>
                                    <p:cond delay="0"/>
                                  </p:stCondLst>
                                  <p:childTnLst>
                                    <p:set>
                                      <p:cBhvr>
                                        <p:cTn id="206" dur="1" fill="hold">
                                          <p:stCondLst>
                                            <p:cond delay="0"/>
                                          </p:stCondLst>
                                        </p:cTn>
                                        <p:tgtEl>
                                          <p:spTgt spid="286"/>
                                        </p:tgtEl>
                                        <p:attrNameLst>
                                          <p:attrName>style.visibility</p:attrName>
                                        </p:attrNameLst>
                                      </p:cBhvr>
                                      <p:to>
                                        <p:strVal val="visible"/>
                                      </p:to>
                                    </p:set>
                                    <p:anim calcmode="lin" valueType="num">
                                      <p:cBhvr>
                                        <p:cTn id="207" dur="500" fill="hold"/>
                                        <p:tgtEl>
                                          <p:spTgt spid="286"/>
                                        </p:tgtEl>
                                        <p:attrNameLst>
                                          <p:attrName>ppt_w</p:attrName>
                                        </p:attrNameLst>
                                      </p:cBhvr>
                                      <p:tavLst>
                                        <p:tav tm="0">
                                          <p:val>
                                            <p:fltVal val="0"/>
                                          </p:val>
                                        </p:tav>
                                        <p:tav tm="100000">
                                          <p:val>
                                            <p:strVal val="#ppt_w"/>
                                          </p:val>
                                        </p:tav>
                                      </p:tavLst>
                                    </p:anim>
                                    <p:anim calcmode="lin" valueType="num">
                                      <p:cBhvr>
                                        <p:cTn id="208" dur="500" fill="hold"/>
                                        <p:tgtEl>
                                          <p:spTgt spid="286"/>
                                        </p:tgtEl>
                                        <p:attrNameLst>
                                          <p:attrName>ppt_h</p:attrName>
                                        </p:attrNameLst>
                                      </p:cBhvr>
                                      <p:tavLst>
                                        <p:tav tm="0">
                                          <p:val>
                                            <p:fltVal val="0"/>
                                          </p:val>
                                        </p:tav>
                                        <p:tav tm="100000">
                                          <p:val>
                                            <p:strVal val="#ppt_h"/>
                                          </p:val>
                                        </p:tav>
                                      </p:tavLst>
                                    </p:anim>
                                    <p:animEffect transition="in" filter="fade">
                                      <p:cBhvr>
                                        <p:cTn id="209" dur="500"/>
                                        <p:tgtEl>
                                          <p:spTgt spid="286"/>
                                        </p:tgtEl>
                                      </p:cBhvr>
                                    </p:animEffect>
                                  </p:childTnLst>
                                  <p:subTnLst>
                                    <p:audio>
                                      <p:cMediaNode>
                                        <p:cTn display="0" masterRel="sameClick">
                                          <p:stCondLst>
                                            <p:cond evt="begin" delay="0">
                                              <p:tn val="205"/>
                                            </p:cond>
                                          </p:stCondLst>
                                          <p:endCondLst>
                                            <p:cond evt="onStopAudio" delay="0">
                                              <p:tgtEl>
                                                <p:sldTgt/>
                                              </p:tgtEl>
                                            </p:cond>
                                          </p:endCondLst>
                                        </p:cTn>
                                        <p:tgtEl>
                                          <p:sndTgt r:embed="rId5" name="Bling.wav"/>
                                        </p:tgtEl>
                                      </p:cMediaNode>
                                    </p:audio>
                                  </p:subTnLst>
                                </p:cTn>
                              </p:par>
                              <p:par>
                                <p:cTn id="210" presetID="26" presetClass="emph" presetSubtype="0" fill="hold" grpId="1" nodeType="withEffect">
                                  <p:stCondLst>
                                    <p:cond delay="500"/>
                                  </p:stCondLst>
                                  <p:childTnLst>
                                    <p:animEffect transition="out" filter="fade">
                                      <p:cBhvr>
                                        <p:cTn id="211" dur="500" tmFilter="0, 0; .2, .5; .8, .5; 1, 0"/>
                                        <p:tgtEl>
                                          <p:spTgt spid="286"/>
                                        </p:tgtEl>
                                      </p:cBhvr>
                                    </p:animEffect>
                                    <p:animScale>
                                      <p:cBhvr>
                                        <p:cTn id="212" dur="250" autoRev="1" fill="hold"/>
                                        <p:tgtEl>
                                          <p:spTgt spid="286"/>
                                        </p:tgtEl>
                                      </p:cBhvr>
                                      <p:by x="105000" y="105000"/>
                                    </p:animScale>
                                  </p:childTnLst>
                                </p:cTn>
                              </p:par>
                              <p:par>
                                <p:cTn id="213" presetID="53" presetClass="entr" presetSubtype="16" fill="hold" grpId="0" nodeType="withEffect">
                                  <p:stCondLst>
                                    <p:cond delay="0"/>
                                  </p:stCondLst>
                                  <p:childTnLst>
                                    <p:set>
                                      <p:cBhvr>
                                        <p:cTn id="214" dur="1" fill="hold">
                                          <p:stCondLst>
                                            <p:cond delay="0"/>
                                          </p:stCondLst>
                                        </p:cTn>
                                        <p:tgtEl>
                                          <p:spTgt spid="142"/>
                                        </p:tgtEl>
                                        <p:attrNameLst>
                                          <p:attrName>style.visibility</p:attrName>
                                        </p:attrNameLst>
                                      </p:cBhvr>
                                      <p:to>
                                        <p:strVal val="visible"/>
                                      </p:to>
                                    </p:set>
                                    <p:anim calcmode="lin" valueType="num">
                                      <p:cBhvr>
                                        <p:cTn id="215" dur="500" fill="hold"/>
                                        <p:tgtEl>
                                          <p:spTgt spid="142"/>
                                        </p:tgtEl>
                                        <p:attrNameLst>
                                          <p:attrName>ppt_w</p:attrName>
                                        </p:attrNameLst>
                                      </p:cBhvr>
                                      <p:tavLst>
                                        <p:tav tm="0">
                                          <p:val>
                                            <p:fltVal val="0"/>
                                          </p:val>
                                        </p:tav>
                                        <p:tav tm="100000">
                                          <p:val>
                                            <p:strVal val="#ppt_w"/>
                                          </p:val>
                                        </p:tav>
                                      </p:tavLst>
                                    </p:anim>
                                    <p:anim calcmode="lin" valueType="num">
                                      <p:cBhvr>
                                        <p:cTn id="216" dur="500" fill="hold"/>
                                        <p:tgtEl>
                                          <p:spTgt spid="142"/>
                                        </p:tgtEl>
                                        <p:attrNameLst>
                                          <p:attrName>ppt_h</p:attrName>
                                        </p:attrNameLst>
                                      </p:cBhvr>
                                      <p:tavLst>
                                        <p:tav tm="0">
                                          <p:val>
                                            <p:fltVal val="0"/>
                                          </p:val>
                                        </p:tav>
                                        <p:tav tm="100000">
                                          <p:val>
                                            <p:strVal val="#ppt_h"/>
                                          </p:val>
                                        </p:tav>
                                      </p:tavLst>
                                    </p:anim>
                                    <p:animEffect transition="in" filter="fade">
                                      <p:cBhvr>
                                        <p:cTn id="217" dur="500"/>
                                        <p:tgtEl>
                                          <p:spTgt spid="142"/>
                                        </p:tgtEl>
                                      </p:cBhvr>
                                    </p:animEffect>
                                  </p:childTnLst>
                                  <p:subTnLst>
                                    <p:audio>
                                      <p:cMediaNode>
                                        <p:cTn display="0" masterRel="sameClick">
                                          <p:stCondLst>
                                            <p:cond evt="begin" delay="0">
                                              <p:tn val="213"/>
                                            </p:cond>
                                          </p:stCondLst>
                                          <p:endCondLst>
                                            <p:cond evt="onStopAudio" delay="0">
                                              <p:tgtEl>
                                                <p:sldTgt/>
                                              </p:tgtEl>
                                            </p:cond>
                                          </p:endCondLst>
                                        </p:cTn>
                                        <p:tgtEl>
                                          <p:sndTgt r:embed="rId5" name="Bling.wav"/>
                                        </p:tgtEl>
                                      </p:cMediaNode>
                                    </p:audio>
                                  </p:subTnLst>
                                </p:cTn>
                              </p:par>
                              <p:par>
                                <p:cTn id="218" presetID="26" presetClass="emph" presetSubtype="0" fill="hold" grpId="1" nodeType="withEffect">
                                  <p:stCondLst>
                                    <p:cond delay="500"/>
                                  </p:stCondLst>
                                  <p:childTnLst>
                                    <p:animEffect transition="out" filter="fade">
                                      <p:cBhvr>
                                        <p:cTn id="219" dur="500" tmFilter="0, 0; .2, .5; .8, .5; 1, 0"/>
                                        <p:tgtEl>
                                          <p:spTgt spid="142"/>
                                        </p:tgtEl>
                                      </p:cBhvr>
                                    </p:animEffect>
                                    <p:animScale>
                                      <p:cBhvr>
                                        <p:cTn id="220" dur="250" autoRev="1" fill="hold"/>
                                        <p:tgtEl>
                                          <p:spTgt spid="142"/>
                                        </p:tgtEl>
                                      </p:cBhvr>
                                      <p:by x="105000" y="105000"/>
                                    </p:animScale>
                                  </p:childTnLst>
                                </p:cTn>
                              </p:par>
                              <p:par>
                                <p:cTn id="221" presetID="53" presetClass="entr" presetSubtype="16" fill="hold" grpId="0" nodeType="withEffect">
                                  <p:stCondLst>
                                    <p:cond delay="0"/>
                                  </p:stCondLst>
                                  <p:childTnLst>
                                    <p:set>
                                      <p:cBhvr>
                                        <p:cTn id="222" dur="1" fill="hold">
                                          <p:stCondLst>
                                            <p:cond delay="0"/>
                                          </p:stCondLst>
                                        </p:cTn>
                                        <p:tgtEl>
                                          <p:spTgt spid="143"/>
                                        </p:tgtEl>
                                        <p:attrNameLst>
                                          <p:attrName>style.visibility</p:attrName>
                                        </p:attrNameLst>
                                      </p:cBhvr>
                                      <p:to>
                                        <p:strVal val="visible"/>
                                      </p:to>
                                    </p:set>
                                    <p:anim calcmode="lin" valueType="num">
                                      <p:cBhvr>
                                        <p:cTn id="223" dur="500" fill="hold"/>
                                        <p:tgtEl>
                                          <p:spTgt spid="143"/>
                                        </p:tgtEl>
                                        <p:attrNameLst>
                                          <p:attrName>ppt_w</p:attrName>
                                        </p:attrNameLst>
                                      </p:cBhvr>
                                      <p:tavLst>
                                        <p:tav tm="0">
                                          <p:val>
                                            <p:fltVal val="0"/>
                                          </p:val>
                                        </p:tav>
                                        <p:tav tm="100000">
                                          <p:val>
                                            <p:strVal val="#ppt_w"/>
                                          </p:val>
                                        </p:tav>
                                      </p:tavLst>
                                    </p:anim>
                                    <p:anim calcmode="lin" valueType="num">
                                      <p:cBhvr>
                                        <p:cTn id="224" dur="500" fill="hold"/>
                                        <p:tgtEl>
                                          <p:spTgt spid="143"/>
                                        </p:tgtEl>
                                        <p:attrNameLst>
                                          <p:attrName>ppt_h</p:attrName>
                                        </p:attrNameLst>
                                      </p:cBhvr>
                                      <p:tavLst>
                                        <p:tav tm="0">
                                          <p:val>
                                            <p:fltVal val="0"/>
                                          </p:val>
                                        </p:tav>
                                        <p:tav tm="100000">
                                          <p:val>
                                            <p:strVal val="#ppt_h"/>
                                          </p:val>
                                        </p:tav>
                                      </p:tavLst>
                                    </p:anim>
                                    <p:animEffect transition="in" filter="fade">
                                      <p:cBhvr>
                                        <p:cTn id="225" dur="500"/>
                                        <p:tgtEl>
                                          <p:spTgt spid="143"/>
                                        </p:tgtEl>
                                      </p:cBhvr>
                                    </p:animEffect>
                                  </p:childTnLst>
                                  <p:subTnLst>
                                    <p:audio>
                                      <p:cMediaNode>
                                        <p:cTn display="0" masterRel="sameClick">
                                          <p:stCondLst>
                                            <p:cond evt="begin" delay="0">
                                              <p:tn val="221"/>
                                            </p:cond>
                                          </p:stCondLst>
                                          <p:endCondLst>
                                            <p:cond evt="onStopAudio" delay="0">
                                              <p:tgtEl>
                                                <p:sldTgt/>
                                              </p:tgtEl>
                                            </p:cond>
                                          </p:endCondLst>
                                        </p:cTn>
                                        <p:tgtEl>
                                          <p:sndTgt r:embed="rId5" name="Bling.wav"/>
                                        </p:tgtEl>
                                      </p:cMediaNode>
                                    </p:audio>
                                  </p:subTnLst>
                                </p:cTn>
                              </p:par>
                              <p:par>
                                <p:cTn id="226" presetID="26" presetClass="emph" presetSubtype="0" fill="hold" grpId="1" nodeType="withEffect">
                                  <p:stCondLst>
                                    <p:cond delay="500"/>
                                  </p:stCondLst>
                                  <p:childTnLst>
                                    <p:animEffect transition="out" filter="fade">
                                      <p:cBhvr>
                                        <p:cTn id="227" dur="500" tmFilter="0, 0; .2, .5; .8, .5; 1, 0"/>
                                        <p:tgtEl>
                                          <p:spTgt spid="143"/>
                                        </p:tgtEl>
                                      </p:cBhvr>
                                    </p:animEffect>
                                    <p:animScale>
                                      <p:cBhvr>
                                        <p:cTn id="228" dur="250" autoRev="1" fill="hold"/>
                                        <p:tgtEl>
                                          <p:spTgt spid="143"/>
                                        </p:tgtEl>
                                      </p:cBhvr>
                                      <p:by x="105000" y="105000"/>
                                    </p:animScale>
                                  </p:childTnLst>
                                </p:cTn>
                              </p:par>
                            </p:childTnLst>
                          </p:cTn>
                        </p:par>
                      </p:childTnLst>
                    </p:cTn>
                  </p:par>
                </p:childTnLst>
              </p:cTn>
              <p:nextCondLst>
                <p:cond evt="onClick" delay="0">
                  <p:tgtEl>
                    <p:spTgt spid="227"/>
                  </p:tgtEl>
                </p:cond>
              </p:nextCondLst>
            </p:seq>
            <p:seq concurrent="1" nextAc="seek">
              <p:cTn id="229" restart="whenNotActive" fill="hold" evtFilter="cancelBubble" nodeType="interactiveSeq">
                <p:stCondLst>
                  <p:cond evt="onClick" delay="0">
                    <p:tgtEl>
                      <p:spTgt spid="228"/>
                    </p:tgtEl>
                  </p:cond>
                </p:stCondLst>
                <p:endSync evt="end" delay="0">
                  <p:rtn val="all"/>
                </p:endSync>
                <p:childTnLst>
                  <p:par>
                    <p:cTn id="230" fill="hold">
                      <p:stCondLst>
                        <p:cond delay="0"/>
                      </p:stCondLst>
                      <p:childTnLst>
                        <p:par>
                          <p:cTn id="231" fill="hold">
                            <p:stCondLst>
                              <p:cond delay="0"/>
                            </p:stCondLst>
                            <p:childTnLst>
                              <p:par>
                                <p:cTn id="232" presetID="53" presetClass="entr" presetSubtype="16" fill="hold" grpId="0" nodeType="withEffect">
                                  <p:stCondLst>
                                    <p:cond delay="0"/>
                                  </p:stCondLst>
                                  <p:childTnLst>
                                    <p:set>
                                      <p:cBhvr>
                                        <p:cTn id="233" dur="1" fill="hold">
                                          <p:stCondLst>
                                            <p:cond delay="0"/>
                                          </p:stCondLst>
                                        </p:cTn>
                                        <p:tgtEl>
                                          <p:spTgt spid="263"/>
                                        </p:tgtEl>
                                        <p:attrNameLst>
                                          <p:attrName>style.visibility</p:attrName>
                                        </p:attrNameLst>
                                      </p:cBhvr>
                                      <p:to>
                                        <p:strVal val="visible"/>
                                      </p:to>
                                    </p:set>
                                    <p:anim calcmode="lin" valueType="num">
                                      <p:cBhvr>
                                        <p:cTn id="234" dur="500" fill="hold"/>
                                        <p:tgtEl>
                                          <p:spTgt spid="263"/>
                                        </p:tgtEl>
                                        <p:attrNameLst>
                                          <p:attrName>ppt_w</p:attrName>
                                        </p:attrNameLst>
                                      </p:cBhvr>
                                      <p:tavLst>
                                        <p:tav tm="0">
                                          <p:val>
                                            <p:fltVal val="0"/>
                                          </p:val>
                                        </p:tav>
                                        <p:tav tm="100000">
                                          <p:val>
                                            <p:strVal val="#ppt_w"/>
                                          </p:val>
                                        </p:tav>
                                      </p:tavLst>
                                    </p:anim>
                                    <p:anim calcmode="lin" valueType="num">
                                      <p:cBhvr>
                                        <p:cTn id="235" dur="500" fill="hold"/>
                                        <p:tgtEl>
                                          <p:spTgt spid="263"/>
                                        </p:tgtEl>
                                        <p:attrNameLst>
                                          <p:attrName>ppt_h</p:attrName>
                                        </p:attrNameLst>
                                      </p:cBhvr>
                                      <p:tavLst>
                                        <p:tav tm="0">
                                          <p:val>
                                            <p:fltVal val="0"/>
                                          </p:val>
                                        </p:tav>
                                        <p:tav tm="100000">
                                          <p:val>
                                            <p:strVal val="#ppt_h"/>
                                          </p:val>
                                        </p:tav>
                                      </p:tavLst>
                                    </p:anim>
                                    <p:animEffect transition="in" filter="fade">
                                      <p:cBhvr>
                                        <p:cTn id="236" dur="500"/>
                                        <p:tgtEl>
                                          <p:spTgt spid="263"/>
                                        </p:tgtEl>
                                      </p:cBhvr>
                                    </p:animEffect>
                                  </p:childTnLst>
                                  <p:subTnLst>
                                    <p:audio>
                                      <p:cMediaNode>
                                        <p:cTn display="0" masterRel="sameClick">
                                          <p:stCondLst>
                                            <p:cond evt="begin" delay="0">
                                              <p:tn val="232"/>
                                            </p:cond>
                                          </p:stCondLst>
                                          <p:endCondLst>
                                            <p:cond evt="onStopAudio" delay="0">
                                              <p:tgtEl>
                                                <p:sldTgt/>
                                              </p:tgtEl>
                                            </p:cond>
                                          </p:endCondLst>
                                        </p:cTn>
                                        <p:tgtEl>
                                          <p:sndTgt r:embed="rId5" name="Bling.wav"/>
                                        </p:tgtEl>
                                      </p:cMediaNode>
                                    </p:audio>
                                  </p:subTnLst>
                                </p:cTn>
                              </p:par>
                              <p:par>
                                <p:cTn id="237" presetID="26" presetClass="emph" presetSubtype="0" fill="hold" grpId="1" nodeType="withEffect">
                                  <p:stCondLst>
                                    <p:cond delay="500"/>
                                  </p:stCondLst>
                                  <p:childTnLst>
                                    <p:animEffect transition="out" filter="fade">
                                      <p:cBhvr>
                                        <p:cTn id="238" dur="500" tmFilter="0, 0; .2, .5; .8, .5; 1, 0"/>
                                        <p:tgtEl>
                                          <p:spTgt spid="263"/>
                                        </p:tgtEl>
                                      </p:cBhvr>
                                    </p:animEffect>
                                    <p:animScale>
                                      <p:cBhvr>
                                        <p:cTn id="239" dur="250" autoRev="1" fill="hold"/>
                                        <p:tgtEl>
                                          <p:spTgt spid="263"/>
                                        </p:tgtEl>
                                      </p:cBhvr>
                                      <p:by x="105000" y="105000"/>
                                    </p:animScale>
                                  </p:childTnLst>
                                </p:cTn>
                              </p:par>
                              <p:par>
                                <p:cTn id="240" presetID="53" presetClass="entr" presetSubtype="16" fill="hold" grpId="0" nodeType="withEffect">
                                  <p:stCondLst>
                                    <p:cond delay="0"/>
                                  </p:stCondLst>
                                  <p:childTnLst>
                                    <p:set>
                                      <p:cBhvr>
                                        <p:cTn id="241" dur="1" fill="hold">
                                          <p:stCondLst>
                                            <p:cond delay="0"/>
                                          </p:stCondLst>
                                        </p:cTn>
                                        <p:tgtEl>
                                          <p:spTgt spid="272"/>
                                        </p:tgtEl>
                                        <p:attrNameLst>
                                          <p:attrName>style.visibility</p:attrName>
                                        </p:attrNameLst>
                                      </p:cBhvr>
                                      <p:to>
                                        <p:strVal val="visible"/>
                                      </p:to>
                                    </p:set>
                                    <p:anim calcmode="lin" valueType="num">
                                      <p:cBhvr>
                                        <p:cTn id="242" dur="500" fill="hold"/>
                                        <p:tgtEl>
                                          <p:spTgt spid="272"/>
                                        </p:tgtEl>
                                        <p:attrNameLst>
                                          <p:attrName>ppt_w</p:attrName>
                                        </p:attrNameLst>
                                      </p:cBhvr>
                                      <p:tavLst>
                                        <p:tav tm="0">
                                          <p:val>
                                            <p:fltVal val="0"/>
                                          </p:val>
                                        </p:tav>
                                        <p:tav tm="100000">
                                          <p:val>
                                            <p:strVal val="#ppt_w"/>
                                          </p:val>
                                        </p:tav>
                                      </p:tavLst>
                                    </p:anim>
                                    <p:anim calcmode="lin" valueType="num">
                                      <p:cBhvr>
                                        <p:cTn id="243" dur="500" fill="hold"/>
                                        <p:tgtEl>
                                          <p:spTgt spid="272"/>
                                        </p:tgtEl>
                                        <p:attrNameLst>
                                          <p:attrName>ppt_h</p:attrName>
                                        </p:attrNameLst>
                                      </p:cBhvr>
                                      <p:tavLst>
                                        <p:tav tm="0">
                                          <p:val>
                                            <p:fltVal val="0"/>
                                          </p:val>
                                        </p:tav>
                                        <p:tav tm="100000">
                                          <p:val>
                                            <p:strVal val="#ppt_h"/>
                                          </p:val>
                                        </p:tav>
                                      </p:tavLst>
                                    </p:anim>
                                    <p:animEffect transition="in" filter="fade">
                                      <p:cBhvr>
                                        <p:cTn id="244" dur="500"/>
                                        <p:tgtEl>
                                          <p:spTgt spid="272"/>
                                        </p:tgtEl>
                                      </p:cBhvr>
                                    </p:animEffect>
                                  </p:childTnLst>
                                  <p:subTnLst>
                                    <p:audio>
                                      <p:cMediaNode>
                                        <p:cTn display="0" masterRel="sameClick">
                                          <p:stCondLst>
                                            <p:cond evt="begin" delay="0">
                                              <p:tn val="240"/>
                                            </p:cond>
                                          </p:stCondLst>
                                          <p:endCondLst>
                                            <p:cond evt="onStopAudio" delay="0">
                                              <p:tgtEl>
                                                <p:sldTgt/>
                                              </p:tgtEl>
                                            </p:cond>
                                          </p:endCondLst>
                                        </p:cTn>
                                        <p:tgtEl>
                                          <p:sndTgt r:embed="rId5" name="Bling.wav"/>
                                        </p:tgtEl>
                                      </p:cMediaNode>
                                    </p:audio>
                                  </p:subTnLst>
                                </p:cTn>
                              </p:par>
                              <p:par>
                                <p:cTn id="245" presetID="26" presetClass="emph" presetSubtype="0" fill="hold" grpId="1" nodeType="withEffect">
                                  <p:stCondLst>
                                    <p:cond delay="500"/>
                                  </p:stCondLst>
                                  <p:childTnLst>
                                    <p:animEffect transition="out" filter="fade">
                                      <p:cBhvr>
                                        <p:cTn id="246" dur="500" tmFilter="0, 0; .2, .5; .8, .5; 1, 0"/>
                                        <p:tgtEl>
                                          <p:spTgt spid="272"/>
                                        </p:tgtEl>
                                      </p:cBhvr>
                                    </p:animEffect>
                                    <p:animScale>
                                      <p:cBhvr>
                                        <p:cTn id="247" dur="250" autoRev="1" fill="hold"/>
                                        <p:tgtEl>
                                          <p:spTgt spid="272"/>
                                        </p:tgtEl>
                                      </p:cBhvr>
                                      <p:by x="105000" y="105000"/>
                                    </p:animScale>
                                  </p:childTnLst>
                                </p:cTn>
                              </p:par>
                              <p:par>
                                <p:cTn id="248" presetID="53" presetClass="entr" presetSubtype="16" fill="hold" grpId="0" nodeType="withEffect">
                                  <p:stCondLst>
                                    <p:cond delay="0"/>
                                  </p:stCondLst>
                                  <p:childTnLst>
                                    <p:set>
                                      <p:cBhvr>
                                        <p:cTn id="249" dur="1" fill="hold">
                                          <p:stCondLst>
                                            <p:cond delay="0"/>
                                          </p:stCondLst>
                                        </p:cTn>
                                        <p:tgtEl>
                                          <p:spTgt spid="275"/>
                                        </p:tgtEl>
                                        <p:attrNameLst>
                                          <p:attrName>style.visibility</p:attrName>
                                        </p:attrNameLst>
                                      </p:cBhvr>
                                      <p:to>
                                        <p:strVal val="visible"/>
                                      </p:to>
                                    </p:set>
                                    <p:anim calcmode="lin" valueType="num">
                                      <p:cBhvr>
                                        <p:cTn id="250" dur="500" fill="hold"/>
                                        <p:tgtEl>
                                          <p:spTgt spid="275"/>
                                        </p:tgtEl>
                                        <p:attrNameLst>
                                          <p:attrName>ppt_w</p:attrName>
                                        </p:attrNameLst>
                                      </p:cBhvr>
                                      <p:tavLst>
                                        <p:tav tm="0">
                                          <p:val>
                                            <p:fltVal val="0"/>
                                          </p:val>
                                        </p:tav>
                                        <p:tav tm="100000">
                                          <p:val>
                                            <p:strVal val="#ppt_w"/>
                                          </p:val>
                                        </p:tav>
                                      </p:tavLst>
                                    </p:anim>
                                    <p:anim calcmode="lin" valueType="num">
                                      <p:cBhvr>
                                        <p:cTn id="251" dur="500" fill="hold"/>
                                        <p:tgtEl>
                                          <p:spTgt spid="275"/>
                                        </p:tgtEl>
                                        <p:attrNameLst>
                                          <p:attrName>ppt_h</p:attrName>
                                        </p:attrNameLst>
                                      </p:cBhvr>
                                      <p:tavLst>
                                        <p:tav tm="0">
                                          <p:val>
                                            <p:fltVal val="0"/>
                                          </p:val>
                                        </p:tav>
                                        <p:tav tm="100000">
                                          <p:val>
                                            <p:strVal val="#ppt_h"/>
                                          </p:val>
                                        </p:tav>
                                      </p:tavLst>
                                    </p:anim>
                                    <p:animEffect transition="in" filter="fade">
                                      <p:cBhvr>
                                        <p:cTn id="252" dur="500"/>
                                        <p:tgtEl>
                                          <p:spTgt spid="275"/>
                                        </p:tgtEl>
                                      </p:cBhvr>
                                    </p:animEffect>
                                  </p:childTnLst>
                                  <p:subTnLst>
                                    <p:audio>
                                      <p:cMediaNode>
                                        <p:cTn display="0" masterRel="sameClick">
                                          <p:stCondLst>
                                            <p:cond evt="begin" delay="0">
                                              <p:tn val="248"/>
                                            </p:cond>
                                          </p:stCondLst>
                                          <p:endCondLst>
                                            <p:cond evt="onStopAudio" delay="0">
                                              <p:tgtEl>
                                                <p:sldTgt/>
                                              </p:tgtEl>
                                            </p:cond>
                                          </p:endCondLst>
                                        </p:cTn>
                                        <p:tgtEl>
                                          <p:sndTgt r:embed="rId5" name="Bling.wav"/>
                                        </p:tgtEl>
                                      </p:cMediaNode>
                                    </p:audio>
                                  </p:subTnLst>
                                </p:cTn>
                              </p:par>
                              <p:par>
                                <p:cTn id="253" presetID="26" presetClass="emph" presetSubtype="0" fill="hold" grpId="1" nodeType="withEffect">
                                  <p:stCondLst>
                                    <p:cond delay="500"/>
                                  </p:stCondLst>
                                  <p:childTnLst>
                                    <p:animEffect transition="out" filter="fade">
                                      <p:cBhvr>
                                        <p:cTn id="254" dur="500" tmFilter="0, 0; .2, .5; .8, .5; 1, 0"/>
                                        <p:tgtEl>
                                          <p:spTgt spid="275"/>
                                        </p:tgtEl>
                                      </p:cBhvr>
                                    </p:animEffect>
                                    <p:animScale>
                                      <p:cBhvr>
                                        <p:cTn id="255" dur="250" autoRev="1" fill="hold"/>
                                        <p:tgtEl>
                                          <p:spTgt spid="275"/>
                                        </p:tgtEl>
                                      </p:cBhvr>
                                      <p:by x="105000" y="105000"/>
                                    </p:animScale>
                                  </p:childTnLst>
                                </p:cTn>
                              </p:par>
                              <p:par>
                                <p:cTn id="256" presetID="53" presetClass="entr" presetSubtype="16" fill="hold" grpId="0" nodeType="withEffect">
                                  <p:stCondLst>
                                    <p:cond delay="0"/>
                                  </p:stCondLst>
                                  <p:childTnLst>
                                    <p:set>
                                      <p:cBhvr>
                                        <p:cTn id="257" dur="1" fill="hold">
                                          <p:stCondLst>
                                            <p:cond delay="0"/>
                                          </p:stCondLst>
                                        </p:cTn>
                                        <p:tgtEl>
                                          <p:spTgt spid="318"/>
                                        </p:tgtEl>
                                        <p:attrNameLst>
                                          <p:attrName>style.visibility</p:attrName>
                                        </p:attrNameLst>
                                      </p:cBhvr>
                                      <p:to>
                                        <p:strVal val="visible"/>
                                      </p:to>
                                    </p:set>
                                    <p:anim calcmode="lin" valueType="num">
                                      <p:cBhvr>
                                        <p:cTn id="258" dur="500" fill="hold"/>
                                        <p:tgtEl>
                                          <p:spTgt spid="318"/>
                                        </p:tgtEl>
                                        <p:attrNameLst>
                                          <p:attrName>ppt_w</p:attrName>
                                        </p:attrNameLst>
                                      </p:cBhvr>
                                      <p:tavLst>
                                        <p:tav tm="0">
                                          <p:val>
                                            <p:fltVal val="0"/>
                                          </p:val>
                                        </p:tav>
                                        <p:tav tm="100000">
                                          <p:val>
                                            <p:strVal val="#ppt_w"/>
                                          </p:val>
                                        </p:tav>
                                      </p:tavLst>
                                    </p:anim>
                                    <p:anim calcmode="lin" valueType="num">
                                      <p:cBhvr>
                                        <p:cTn id="259" dur="500" fill="hold"/>
                                        <p:tgtEl>
                                          <p:spTgt spid="318"/>
                                        </p:tgtEl>
                                        <p:attrNameLst>
                                          <p:attrName>ppt_h</p:attrName>
                                        </p:attrNameLst>
                                      </p:cBhvr>
                                      <p:tavLst>
                                        <p:tav tm="0">
                                          <p:val>
                                            <p:fltVal val="0"/>
                                          </p:val>
                                        </p:tav>
                                        <p:tav tm="100000">
                                          <p:val>
                                            <p:strVal val="#ppt_h"/>
                                          </p:val>
                                        </p:tav>
                                      </p:tavLst>
                                    </p:anim>
                                    <p:animEffect transition="in" filter="fade">
                                      <p:cBhvr>
                                        <p:cTn id="260" dur="500"/>
                                        <p:tgtEl>
                                          <p:spTgt spid="318"/>
                                        </p:tgtEl>
                                      </p:cBhvr>
                                    </p:animEffect>
                                  </p:childTnLst>
                                  <p:subTnLst>
                                    <p:audio>
                                      <p:cMediaNode>
                                        <p:cTn display="0" masterRel="sameClick">
                                          <p:stCondLst>
                                            <p:cond evt="begin" delay="0">
                                              <p:tn val="256"/>
                                            </p:cond>
                                          </p:stCondLst>
                                          <p:endCondLst>
                                            <p:cond evt="onStopAudio" delay="0">
                                              <p:tgtEl>
                                                <p:sldTgt/>
                                              </p:tgtEl>
                                            </p:cond>
                                          </p:endCondLst>
                                        </p:cTn>
                                        <p:tgtEl>
                                          <p:sndTgt r:embed="rId5" name="Bling.wav"/>
                                        </p:tgtEl>
                                      </p:cMediaNode>
                                    </p:audio>
                                  </p:subTnLst>
                                </p:cTn>
                              </p:par>
                              <p:par>
                                <p:cTn id="261" presetID="26" presetClass="emph" presetSubtype="0" fill="hold" grpId="1" nodeType="withEffect">
                                  <p:stCondLst>
                                    <p:cond delay="500"/>
                                  </p:stCondLst>
                                  <p:childTnLst>
                                    <p:animEffect transition="out" filter="fade">
                                      <p:cBhvr>
                                        <p:cTn id="262" dur="500" tmFilter="0, 0; .2, .5; .8, .5; 1, 0"/>
                                        <p:tgtEl>
                                          <p:spTgt spid="318"/>
                                        </p:tgtEl>
                                      </p:cBhvr>
                                    </p:animEffect>
                                    <p:animScale>
                                      <p:cBhvr>
                                        <p:cTn id="263" dur="250" autoRev="1" fill="hold"/>
                                        <p:tgtEl>
                                          <p:spTgt spid="318"/>
                                        </p:tgtEl>
                                      </p:cBhvr>
                                      <p:by x="105000" y="105000"/>
                                    </p:animScale>
                                  </p:childTnLst>
                                </p:cTn>
                              </p:par>
                              <p:par>
                                <p:cTn id="264" presetID="53" presetClass="entr" presetSubtype="16" fill="hold" grpId="0" nodeType="withEffect">
                                  <p:stCondLst>
                                    <p:cond delay="0"/>
                                  </p:stCondLst>
                                  <p:childTnLst>
                                    <p:set>
                                      <p:cBhvr>
                                        <p:cTn id="265" dur="1" fill="hold">
                                          <p:stCondLst>
                                            <p:cond delay="0"/>
                                          </p:stCondLst>
                                        </p:cTn>
                                        <p:tgtEl>
                                          <p:spTgt spid="319"/>
                                        </p:tgtEl>
                                        <p:attrNameLst>
                                          <p:attrName>style.visibility</p:attrName>
                                        </p:attrNameLst>
                                      </p:cBhvr>
                                      <p:to>
                                        <p:strVal val="visible"/>
                                      </p:to>
                                    </p:set>
                                    <p:anim calcmode="lin" valueType="num">
                                      <p:cBhvr>
                                        <p:cTn id="266" dur="500" fill="hold"/>
                                        <p:tgtEl>
                                          <p:spTgt spid="319"/>
                                        </p:tgtEl>
                                        <p:attrNameLst>
                                          <p:attrName>ppt_w</p:attrName>
                                        </p:attrNameLst>
                                      </p:cBhvr>
                                      <p:tavLst>
                                        <p:tav tm="0">
                                          <p:val>
                                            <p:fltVal val="0"/>
                                          </p:val>
                                        </p:tav>
                                        <p:tav tm="100000">
                                          <p:val>
                                            <p:strVal val="#ppt_w"/>
                                          </p:val>
                                        </p:tav>
                                      </p:tavLst>
                                    </p:anim>
                                    <p:anim calcmode="lin" valueType="num">
                                      <p:cBhvr>
                                        <p:cTn id="267" dur="500" fill="hold"/>
                                        <p:tgtEl>
                                          <p:spTgt spid="319"/>
                                        </p:tgtEl>
                                        <p:attrNameLst>
                                          <p:attrName>ppt_h</p:attrName>
                                        </p:attrNameLst>
                                      </p:cBhvr>
                                      <p:tavLst>
                                        <p:tav tm="0">
                                          <p:val>
                                            <p:fltVal val="0"/>
                                          </p:val>
                                        </p:tav>
                                        <p:tav tm="100000">
                                          <p:val>
                                            <p:strVal val="#ppt_h"/>
                                          </p:val>
                                        </p:tav>
                                      </p:tavLst>
                                    </p:anim>
                                    <p:animEffect transition="in" filter="fade">
                                      <p:cBhvr>
                                        <p:cTn id="268" dur="500"/>
                                        <p:tgtEl>
                                          <p:spTgt spid="319"/>
                                        </p:tgtEl>
                                      </p:cBhvr>
                                    </p:animEffect>
                                  </p:childTnLst>
                                  <p:subTnLst>
                                    <p:audio>
                                      <p:cMediaNode>
                                        <p:cTn display="0" masterRel="sameClick">
                                          <p:stCondLst>
                                            <p:cond evt="begin" delay="0">
                                              <p:tn val="264"/>
                                            </p:cond>
                                          </p:stCondLst>
                                          <p:endCondLst>
                                            <p:cond evt="onStopAudio" delay="0">
                                              <p:tgtEl>
                                                <p:sldTgt/>
                                              </p:tgtEl>
                                            </p:cond>
                                          </p:endCondLst>
                                        </p:cTn>
                                        <p:tgtEl>
                                          <p:sndTgt r:embed="rId5" name="Bling.wav"/>
                                        </p:tgtEl>
                                      </p:cMediaNode>
                                    </p:audio>
                                  </p:subTnLst>
                                </p:cTn>
                              </p:par>
                              <p:par>
                                <p:cTn id="269" presetID="26" presetClass="emph" presetSubtype="0" fill="hold" grpId="1" nodeType="withEffect">
                                  <p:stCondLst>
                                    <p:cond delay="500"/>
                                  </p:stCondLst>
                                  <p:childTnLst>
                                    <p:animEffect transition="out" filter="fade">
                                      <p:cBhvr>
                                        <p:cTn id="270" dur="500" tmFilter="0, 0; .2, .5; .8, .5; 1, 0"/>
                                        <p:tgtEl>
                                          <p:spTgt spid="319"/>
                                        </p:tgtEl>
                                      </p:cBhvr>
                                    </p:animEffect>
                                    <p:animScale>
                                      <p:cBhvr>
                                        <p:cTn id="271" dur="250" autoRev="1" fill="hold"/>
                                        <p:tgtEl>
                                          <p:spTgt spid="319"/>
                                        </p:tgtEl>
                                      </p:cBhvr>
                                      <p:by x="105000" y="105000"/>
                                    </p:animScale>
                                  </p:childTnLst>
                                </p:cTn>
                              </p:par>
                              <p:par>
                                <p:cTn id="272" presetID="53" presetClass="entr" presetSubtype="16" fill="hold" grpId="0" nodeType="withEffect">
                                  <p:stCondLst>
                                    <p:cond delay="0"/>
                                  </p:stCondLst>
                                  <p:childTnLst>
                                    <p:set>
                                      <p:cBhvr>
                                        <p:cTn id="273" dur="1" fill="hold">
                                          <p:stCondLst>
                                            <p:cond delay="0"/>
                                          </p:stCondLst>
                                        </p:cTn>
                                        <p:tgtEl>
                                          <p:spTgt spid="321"/>
                                        </p:tgtEl>
                                        <p:attrNameLst>
                                          <p:attrName>style.visibility</p:attrName>
                                        </p:attrNameLst>
                                      </p:cBhvr>
                                      <p:to>
                                        <p:strVal val="visible"/>
                                      </p:to>
                                    </p:set>
                                    <p:anim calcmode="lin" valueType="num">
                                      <p:cBhvr>
                                        <p:cTn id="274" dur="500" fill="hold"/>
                                        <p:tgtEl>
                                          <p:spTgt spid="321"/>
                                        </p:tgtEl>
                                        <p:attrNameLst>
                                          <p:attrName>ppt_w</p:attrName>
                                        </p:attrNameLst>
                                      </p:cBhvr>
                                      <p:tavLst>
                                        <p:tav tm="0">
                                          <p:val>
                                            <p:fltVal val="0"/>
                                          </p:val>
                                        </p:tav>
                                        <p:tav tm="100000">
                                          <p:val>
                                            <p:strVal val="#ppt_w"/>
                                          </p:val>
                                        </p:tav>
                                      </p:tavLst>
                                    </p:anim>
                                    <p:anim calcmode="lin" valueType="num">
                                      <p:cBhvr>
                                        <p:cTn id="275" dur="500" fill="hold"/>
                                        <p:tgtEl>
                                          <p:spTgt spid="321"/>
                                        </p:tgtEl>
                                        <p:attrNameLst>
                                          <p:attrName>ppt_h</p:attrName>
                                        </p:attrNameLst>
                                      </p:cBhvr>
                                      <p:tavLst>
                                        <p:tav tm="0">
                                          <p:val>
                                            <p:fltVal val="0"/>
                                          </p:val>
                                        </p:tav>
                                        <p:tav tm="100000">
                                          <p:val>
                                            <p:strVal val="#ppt_h"/>
                                          </p:val>
                                        </p:tav>
                                      </p:tavLst>
                                    </p:anim>
                                    <p:animEffect transition="in" filter="fade">
                                      <p:cBhvr>
                                        <p:cTn id="276" dur="500"/>
                                        <p:tgtEl>
                                          <p:spTgt spid="321"/>
                                        </p:tgtEl>
                                      </p:cBhvr>
                                    </p:animEffect>
                                  </p:childTnLst>
                                  <p:subTnLst>
                                    <p:audio>
                                      <p:cMediaNode>
                                        <p:cTn display="0" masterRel="sameClick">
                                          <p:stCondLst>
                                            <p:cond evt="begin" delay="0">
                                              <p:tn val="272"/>
                                            </p:cond>
                                          </p:stCondLst>
                                          <p:endCondLst>
                                            <p:cond evt="onStopAudio" delay="0">
                                              <p:tgtEl>
                                                <p:sldTgt/>
                                              </p:tgtEl>
                                            </p:cond>
                                          </p:endCondLst>
                                        </p:cTn>
                                        <p:tgtEl>
                                          <p:sndTgt r:embed="rId5" name="Bling.wav"/>
                                        </p:tgtEl>
                                      </p:cMediaNode>
                                    </p:audio>
                                  </p:subTnLst>
                                </p:cTn>
                              </p:par>
                              <p:par>
                                <p:cTn id="277" presetID="26" presetClass="emph" presetSubtype="0" fill="hold" grpId="1" nodeType="withEffect">
                                  <p:stCondLst>
                                    <p:cond delay="500"/>
                                  </p:stCondLst>
                                  <p:childTnLst>
                                    <p:animEffect transition="out" filter="fade">
                                      <p:cBhvr>
                                        <p:cTn id="278" dur="500" tmFilter="0, 0; .2, .5; .8, .5; 1, 0"/>
                                        <p:tgtEl>
                                          <p:spTgt spid="321"/>
                                        </p:tgtEl>
                                      </p:cBhvr>
                                    </p:animEffect>
                                    <p:animScale>
                                      <p:cBhvr>
                                        <p:cTn id="279" dur="250" autoRev="1" fill="hold"/>
                                        <p:tgtEl>
                                          <p:spTgt spid="321"/>
                                        </p:tgtEl>
                                      </p:cBhvr>
                                      <p:by x="105000" y="105000"/>
                                    </p:animScale>
                                  </p:childTnLst>
                                </p:cTn>
                              </p:par>
                            </p:childTnLst>
                          </p:cTn>
                        </p:par>
                      </p:childTnLst>
                    </p:cTn>
                  </p:par>
                </p:childTnLst>
              </p:cTn>
              <p:nextCondLst>
                <p:cond evt="onClick" delay="0">
                  <p:tgtEl>
                    <p:spTgt spid="228"/>
                  </p:tgtEl>
                </p:cond>
              </p:nextCondLst>
            </p:seq>
            <p:seq concurrent="1" nextAc="seek">
              <p:cTn id="280" restart="whenNotActive" fill="hold" evtFilter="cancelBubble" nodeType="interactiveSeq">
                <p:stCondLst>
                  <p:cond evt="onClick" delay="0">
                    <p:tgtEl>
                      <p:spTgt spid="229"/>
                    </p:tgtEl>
                  </p:cond>
                </p:stCondLst>
                <p:endSync evt="end" delay="0">
                  <p:rtn val="all"/>
                </p:endSync>
                <p:childTnLst>
                  <p:par>
                    <p:cTn id="281" fill="hold">
                      <p:stCondLst>
                        <p:cond delay="0"/>
                      </p:stCondLst>
                      <p:childTnLst>
                        <p:par>
                          <p:cTn id="282" fill="hold">
                            <p:stCondLst>
                              <p:cond delay="0"/>
                            </p:stCondLst>
                            <p:childTnLst>
                              <p:par>
                                <p:cTn id="283" presetID="53" presetClass="entr" presetSubtype="16" fill="hold" grpId="0" nodeType="withEffect">
                                  <p:stCondLst>
                                    <p:cond delay="0"/>
                                  </p:stCondLst>
                                  <p:childTnLst>
                                    <p:set>
                                      <p:cBhvr>
                                        <p:cTn id="284" dur="1" fill="hold">
                                          <p:stCondLst>
                                            <p:cond delay="0"/>
                                          </p:stCondLst>
                                        </p:cTn>
                                        <p:tgtEl>
                                          <p:spTgt spid="265"/>
                                        </p:tgtEl>
                                        <p:attrNameLst>
                                          <p:attrName>style.visibility</p:attrName>
                                        </p:attrNameLst>
                                      </p:cBhvr>
                                      <p:to>
                                        <p:strVal val="visible"/>
                                      </p:to>
                                    </p:set>
                                    <p:anim calcmode="lin" valueType="num">
                                      <p:cBhvr>
                                        <p:cTn id="285" dur="500" fill="hold"/>
                                        <p:tgtEl>
                                          <p:spTgt spid="265"/>
                                        </p:tgtEl>
                                        <p:attrNameLst>
                                          <p:attrName>ppt_w</p:attrName>
                                        </p:attrNameLst>
                                      </p:cBhvr>
                                      <p:tavLst>
                                        <p:tav tm="0">
                                          <p:val>
                                            <p:fltVal val="0"/>
                                          </p:val>
                                        </p:tav>
                                        <p:tav tm="100000">
                                          <p:val>
                                            <p:strVal val="#ppt_w"/>
                                          </p:val>
                                        </p:tav>
                                      </p:tavLst>
                                    </p:anim>
                                    <p:anim calcmode="lin" valueType="num">
                                      <p:cBhvr>
                                        <p:cTn id="286" dur="500" fill="hold"/>
                                        <p:tgtEl>
                                          <p:spTgt spid="265"/>
                                        </p:tgtEl>
                                        <p:attrNameLst>
                                          <p:attrName>ppt_h</p:attrName>
                                        </p:attrNameLst>
                                      </p:cBhvr>
                                      <p:tavLst>
                                        <p:tav tm="0">
                                          <p:val>
                                            <p:fltVal val="0"/>
                                          </p:val>
                                        </p:tav>
                                        <p:tav tm="100000">
                                          <p:val>
                                            <p:strVal val="#ppt_h"/>
                                          </p:val>
                                        </p:tav>
                                      </p:tavLst>
                                    </p:anim>
                                    <p:animEffect transition="in" filter="fade">
                                      <p:cBhvr>
                                        <p:cTn id="287" dur="500"/>
                                        <p:tgtEl>
                                          <p:spTgt spid="265"/>
                                        </p:tgtEl>
                                      </p:cBhvr>
                                    </p:animEffect>
                                  </p:childTnLst>
                                  <p:subTnLst>
                                    <p:audio>
                                      <p:cMediaNode>
                                        <p:cTn display="0" masterRel="sameClick">
                                          <p:stCondLst>
                                            <p:cond evt="begin" delay="0">
                                              <p:tn val="283"/>
                                            </p:cond>
                                          </p:stCondLst>
                                          <p:endCondLst>
                                            <p:cond evt="onStopAudio" delay="0">
                                              <p:tgtEl>
                                                <p:sldTgt/>
                                              </p:tgtEl>
                                            </p:cond>
                                          </p:endCondLst>
                                        </p:cTn>
                                        <p:tgtEl>
                                          <p:sndTgt r:embed="rId5" name="Bling.wav"/>
                                        </p:tgtEl>
                                      </p:cMediaNode>
                                    </p:audio>
                                  </p:subTnLst>
                                </p:cTn>
                              </p:par>
                              <p:par>
                                <p:cTn id="288" presetID="26" presetClass="emph" presetSubtype="0" fill="hold" grpId="1" nodeType="withEffect">
                                  <p:stCondLst>
                                    <p:cond delay="500"/>
                                  </p:stCondLst>
                                  <p:childTnLst>
                                    <p:animEffect transition="out" filter="fade">
                                      <p:cBhvr>
                                        <p:cTn id="289" dur="500" tmFilter="0, 0; .2, .5; .8, .5; 1, 0"/>
                                        <p:tgtEl>
                                          <p:spTgt spid="265"/>
                                        </p:tgtEl>
                                      </p:cBhvr>
                                    </p:animEffect>
                                    <p:animScale>
                                      <p:cBhvr>
                                        <p:cTn id="290" dur="250" autoRev="1" fill="hold"/>
                                        <p:tgtEl>
                                          <p:spTgt spid="265"/>
                                        </p:tgtEl>
                                      </p:cBhvr>
                                      <p:by x="105000" y="105000"/>
                                    </p:animScale>
                                  </p:childTnLst>
                                </p:cTn>
                              </p:par>
                              <p:par>
                                <p:cTn id="291" presetID="53" presetClass="entr" presetSubtype="16" fill="hold" grpId="0" nodeType="withEffect">
                                  <p:stCondLst>
                                    <p:cond delay="0"/>
                                  </p:stCondLst>
                                  <p:childTnLst>
                                    <p:set>
                                      <p:cBhvr>
                                        <p:cTn id="292" dur="1" fill="hold">
                                          <p:stCondLst>
                                            <p:cond delay="0"/>
                                          </p:stCondLst>
                                        </p:cTn>
                                        <p:tgtEl>
                                          <p:spTgt spid="266"/>
                                        </p:tgtEl>
                                        <p:attrNameLst>
                                          <p:attrName>style.visibility</p:attrName>
                                        </p:attrNameLst>
                                      </p:cBhvr>
                                      <p:to>
                                        <p:strVal val="visible"/>
                                      </p:to>
                                    </p:set>
                                    <p:anim calcmode="lin" valueType="num">
                                      <p:cBhvr>
                                        <p:cTn id="293" dur="500" fill="hold"/>
                                        <p:tgtEl>
                                          <p:spTgt spid="266"/>
                                        </p:tgtEl>
                                        <p:attrNameLst>
                                          <p:attrName>ppt_w</p:attrName>
                                        </p:attrNameLst>
                                      </p:cBhvr>
                                      <p:tavLst>
                                        <p:tav tm="0">
                                          <p:val>
                                            <p:fltVal val="0"/>
                                          </p:val>
                                        </p:tav>
                                        <p:tav tm="100000">
                                          <p:val>
                                            <p:strVal val="#ppt_w"/>
                                          </p:val>
                                        </p:tav>
                                      </p:tavLst>
                                    </p:anim>
                                    <p:anim calcmode="lin" valueType="num">
                                      <p:cBhvr>
                                        <p:cTn id="294" dur="500" fill="hold"/>
                                        <p:tgtEl>
                                          <p:spTgt spid="266"/>
                                        </p:tgtEl>
                                        <p:attrNameLst>
                                          <p:attrName>ppt_h</p:attrName>
                                        </p:attrNameLst>
                                      </p:cBhvr>
                                      <p:tavLst>
                                        <p:tav tm="0">
                                          <p:val>
                                            <p:fltVal val="0"/>
                                          </p:val>
                                        </p:tav>
                                        <p:tav tm="100000">
                                          <p:val>
                                            <p:strVal val="#ppt_h"/>
                                          </p:val>
                                        </p:tav>
                                      </p:tavLst>
                                    </p:anim>
                                    <p:animEffect transition="in" filter="fade">
                                      <p:cBhvr>
                                        <p:cTn id="295" dur="500"/>
                                        <p:tgtEl>
                                          <p:spTgt spid="266"/>
                                        </p:tgtEl>
                                      </p:cBhvr>
                                    </p:animEffect>
                                  </p:childTnLst>
                                  <p:subTnLst>
                                    <p:audio>
                                      <p:cMediaNode>
                                        <p:cTn display="0" masterRel="sameClick">
                                          <p:stCondLst>
                                            <p:cond evt="begin" delay="0">
                                              <p:tn val="291"/>
                                            </p:cond>
                                          </p:stCondLst>
                                          <p:endCondLst>
                                            <p:cond evt="onStopAudio" delay="0">
                                              <p:tgtEl>
                                                <p:sldTgt/>
                                              </p:tgtEl>
                                            </p:cond>
                                          </p:endCondLst>
                                        </p:cTn>
                                        <p:tgtEl>
                                          <p:sndTgt r:embed="rId5" name="Bling.wav"/>
                                        </p:tgtEl>
                                      </p:cMediaNode>
                                    </p:audio>
                                  </p:subTnLst>
                                </p:cTn>
                              </p:par>
                              <p:par>
                                <p:cTn id="296" presetID="26" presetClass="emph" presetSubtype="0" fill="hold" grpId="1" nodeType="withEffect">
                                  <p:stCondLst>
                                    <p:cond delay="500"/>
                                  </p:stCondLst>
                                  <p:childTnLst>
                                    <p:animEffect transition="out" filter="fade">
                                      <p:cBhvr>
                                        <p:cTn id="297" dur="500" tmFilter="0, 0; .2, .5; .8, .5; 1, 0"/>
                                        <p:tgtEl>
                                          <p:spTgt spid="266"/>
                                        </p:tgtEl>
                                      </p:cBhvr>
                                    </p:animEffect>
                                    <p:animScale>
                                      <p:cBhvr>
                                        <p:cTn id="298" dur="250" autoRev="1" fill="hold"/>
                                        <p:tgtEl>
                                          <p:spTgt spid="266"/>
                                        </p:tgtEl>
                                      </p:cBhvr>
                                      <p:by x="105000" y="105000"/>
                                    </p:animScale>
                                  </p:childTnLst>
                                </p:cTn>
                              </p:par>
                              <p:par>
                                <p:cTn id="299" presetID="53" presetClass="entr" presetSubtype="16" fill="hold" grpId="0" nodeType="withEffect">
                                  <p:stCondLst>
                                    <p:cond delay="0"/>
                                  </p:stCondLst>
                                  <p:childTnLst>
                                    <p:set>
                                      <p:cBhvr>
                                        <p:cTn id="300" dur="1" fill="hold">
                                          <p:stCondLst>
                                            <p:cond delay="0"/>
                                          </p:stCondLst>
                                        </p:cTn>
                                        <p:tgtEl>
                                          <p:spTgt spid="287"/>
                                        </p:tgtEl>
                                        <p:attrNameLst>
                                          <p:attrName>style.visibility</p:attrName>
                                        </p:attrNameLst>
                                      </p:cBhvr>
                                      <p:to>
                                        <p:strVal val="visible"/>
                                      </p:to>
                                    </p:set>
                                    <p:anim calcmode="lin" valueType="num">
                                      <p:cBhvr>
                                        <p:cTn id="301" dur="500" fill="hold"/>
                                        <p:tgtEl>
                                          <p:spTgt spid="287"/>
                                        </p:tgtEl>
                                        <p:attrNameLst>
                                          <p:attrName>ppt_w</p:attrName>
                                        </p:attrNameLst>
                                      </p:cBhvr>
                                      <p:tavLst>
                                        <p:tav tm="0">
                                          <p:val>
                                            <p:fltVal val="0"/>
                                          </p:val>
                                        </p:tav>
                                        <p:tav tm="100000">
                                          <p:val>
                                            <p:strVal val="#ppt_w"/>
                                          </p:val>
                                        </p:tav>
                                      </p:tavLst>
                                    </p:anim>
                                    <p:anim calcmode="lin" valueType="num">
                                      <p:cBhvr>
                                        <p:cTn id="302" dur="500" fill="hold"/>
                                        <p:tgtEl>
                                          <p:spTgt spid="287"/>
                                        </p:tgtEl>
                                        <p:attrNameLst>
                                          <p:attrName>ppt_h</p:attrName>
                                        </p:attrNameLst>
                                      </p:cBhvr>
                                      <p:tavLst>
                                        <p:tav tm="0">
                                          <p:val>
                                            <p:fltVal val="0"/>
                                          </p:val>
                                        </p:tav>
                                        <p:tav tm="100000">
                                          <p:val>
                                            <p:strVal val="#ppt_h"/>
                                          </p:val>
                                        </p:tav>
                                      </p:tavLst>
                                    </p:anim>
                                    <p:animEffect transition="in" filter="fade">
                                      <p:cBhvr>
                                        <p:cTn id="303" dur="500"/>
                                        <p:tgtEl>
                                          <p:spTgt spid="287"/>
                                        </p:tgtEl>
                                      </p:cBhvr>
                                    </p:animEffect>
                                  </p:childTnLst>
                                  <p:subTnLst>
                                    <p:audio>
                                      <p:cMediaNode>
                                        <p:cTn display="0" masterRel="sameClick">
                                          <p:stCondLst>
                                            <p:cond evt="begin" delay="0">
                                              <p:tn val="299"/>
                                            </p:cond>
                                          </p:stCondLst>
                                          <p:endCondLst>
                                            <p:cond evt="onStopAudio" delay="0">
                                              <p:tgtEl>
                                                <p:sldTgt/>
                                              </p:tgtEl>
                                            </p:cond>
                                          </p:endCondLst>
                                        </p:cTn>
                                        <p:tgtEl>
                                          <p:sndTgt r:embed="rId5" name="Bling.wav"/>
                                        </p:tgtEl>
                                      </p:cMediaNode>
                                    </p:audio>
                                  </p:subTnLst>
                                </p:cTn>
                              </p:par>
                              <p:par>
                                <p:cTn id="304" presetID="26" presetClass="emph" presetSubtype="0" fill="hold" grpId="1" nodeType="withEffect">
                                  <p:stCondLst>
                                    <p:cond delay="500"/>
                                  </p:stCondLst>
                                  <p:childTnLst>
                                    <p:animEffect transition="out" filter="fade">
                                      <p:cBhvr>
                                        <p:cTn id="305" dur="500" tmFilter="0, 0; .2, .5; .8, .5; 1, 0"/>
                                        <p:tgtEl>
                                          <p:spTgt spid="287"/>
                                        </p:tgtEl>
                                      </p:cBhvr>
                                    </p:animEffect>
                                    <p:animScale>
                                      <p:cBhvr>
                                        <p:cTn id="306" dur="250" autoRev="1" fill="hold"/>
                                        <p:tgtEl>
                                          <p:spTgt spid="287"/>
                                        </p:tgtEl>
                                      </p:cBhvr>
                                      <p:by x="105000" y="105000"/>
                                    </p:animScale>
                                  </p:childTnLst>
                                </p:cTn>
                              </p:par>
                              <p:par>
                                <p:cTn id="307" presetID="53" presetClass="entr" presetSubtype="16" fill="hold" grpId="0" nodeType="withEffect">
                                  <p:stCondLst>
                                    <p:cond delay="0"/>
                                  </p:stCondLst>
                                  <p:childTnLst>
                                    <p:set>
                                      <p:cBhvr>
                                        <p:cTn id="308" dur="1" fill="hold">
                                          <p:stCondLst>
                                            <p:cond delay="0"/>
                                          </p:stCondLst>
                                        </p:cTn>
                                        <p:tgtEl>
                                          <p:spTgt spid="288"/>
                                        </p:tgtEl>
                                        <p:attrNameLst>
                                          <p:attrName>style.visibility</p:attrName>
                                        </p:attrNameLst>
                                      </p:cBhvr>
                                      <p:to>
                                        <p:strVal val="visible"/>
                                      </p:to>
                                    </p:set>
                                    <p:anim calcmode="lin" valueType="num">
                                      <p:cBhvr>
                                        <p:cTn id="309" dur="500" fill="hold"/>
                                        <p:tgtEl>
                                          <p:spTgt spid="288"/>
                                        </p:tgtEl>
                                        <p:attrNameLst>
                                          <p:attrName>ppt_w</p:attrName>
                                        </p:attrNameLst>
                                      </p:cBhvr>
                                      <p:tavLst>
                                        <p:tav tm="0">
                                          <p:val>
                                            <p:fltVal val="0"/>
                                          </p:val>
                                        </p:tav>
                                        <p:tav tm="100000">
                                          <p:val>
                                            <p:strVal val="#ppt_w"/>
                                          </p:val>
                                        </p:tav>
                                      </p:tavLst>
                                    </p:anim>
                                    <p:anim calcmode="lin" valueType="num">
                                      <p:cBhvr>
                                        <p:cTn id="310" dur="500" fill="hold"/>
                                        <p:tgtEl>
                                          <p:spTgt spid="288"/>
                                        </p:tgtEl>
                                        <p:attrNameLst>
                                          <p:attrName>ppt_h</p:attrName>
                                        </p:attrNameLst>
                                      </p:cBhvr>
                                      <p:tavLst>
                                        <p:tav tm="0">
                                          <p:val>
                                            <p:fltVal val="0"/>
                                          </p:val>
                                        </p:tav>
                                        <p:tav tm="100000">
                                          <p:val>
                                            <p:strVal val="#ppt_h"/>
                                          </p:val>
                                        </p:tav>
                                      </p:tavLst>
                                    </p:anim>
                                    <p:animEffect transition="in" filter="fade">
                                      <p:cBhvr>
                                        <p:cTn id="311" dur="500"/>
                                        <p:tgtEl>
                                          <p:spTgt spid="288"/>
                                        </p:tgtEl>
                                      </p:cBhvr>
                                    </p:animEffect>
                                  </p:childTnLst>
                                  <p:subTnLst>
                                    <p:audio>
                                      <p:cMediaNode>
                                        <p:cTn display="0" masterRel="sameClick">
                                          <p:stCondLst>
                                            <p:cond evt="begin" delay="0">
                                              <p:tn val="307"/>
                                            </p:cond>
                                          </p:stCondLst>
                                          <p:endCondLst>
                                            <p:cond evt="onStopAudio" delay="0">
                                              <p:tgtEl>
                                                <p:sldTgt/>
                                              </p:tgtEl>
                                            </p:cond>
                                          </p:endCondLst>
                                        </p:cTn>
                                        <p:tgtEl>
                                          <p:sndTgt r:embed="rId5" name="Bling.wav"/>
                                        </p:tgtEl>
                                      </p:cMediaNode>
                                    </p:audio>
                                  </p:subTnLst>
                                </p:cTn>
                              </p:par>
                              <p:par>
                                <p:cTn id="312" presetID="26" presetClass="emph" presetSubtype="0" fill="hold" grpId="1" nodeType="withEffect">
                                  <p:stCondLst>
                                    <p:cond delay="500"/>
                                  </p:stCondLst>
                                  <p:childTnLst>
                                    <p:animEffect transition="out" filter="fade">
                                      <p:cBhvr>
                                        <p:cTn id="313" dur="500" tmFilter="0, 0; .2, .5; .8, .5; 1, 0"/>
                                        <p:tgtEl>
                                          <p:spTgt spid="288"/>
                                        </p:tgtEl>
                                      </p:cBhvr>
                                    </p:animEffect>
                                    <p:animScale>
                                      <p:cBhvr>
                                        <p:cTn id="314" dur="250" autoRev="1" fill="hold"/>
                                        <p:tgtEl>
                                          <p:spTgt spid="288"/>
                                        </p:tgtEl>
                                      </p:cBhvr>
                                      <p:by x="105000" y="105000"/>
                                    </p:animScale>
                                  </p:childTnLst>
                                </p:cTn>
                              </p:par>
                              <p:par>
                                <p:cTn id="315" presetID="53" presetClass="entr" presetSubtype="16" fill="hold" grpId="0" nodeType="withEffect">
                                  <p:stCondLst>
                                    <p:cond delay="0"/>
                                  </p:stCondLst>
                                  <p:childTnLst>
                                    <p:set>
                                      <p:cBhvr>
                                        <p:cTn id="316" dur="1" fill="hold">
                                          <p:stCondLst>
                                            <p:cond delay="0"/>
                                          </p:stCondLst>
                                        </p:cTn>
                                        <p:tgtEl>
                                          <p:spTgt spid="289"/>
                                        </p:tgtEl>
                                        <p:attrNameLst>
                                          <p:attrName>style.visibility</p:attrName>
                                        </p:attrNameLst>
                                      </p:cBhvr>
                                      <p:to>
                                        <p:strVal val="visible"/>
                                      </p:to>
                                    </p:set>
                                    <p:anim calcmode="lin" valueType="num">
                                      <p:cBhvr>
                                        <p:cTn id="317" dur="500" fill="hold"/>
                                        <p:tgtEl>
                                          <p:spTgt spid="289"/>
                                        </p:tgtEl>
                                        <p:attrNameLst>
                                          <p:attrName>ppt_w</p:attrName>
                                        </p:attrNameLst>
                                      </p:cBhvr>
                                      <p:tavLst>
                                        <p:tav tm="0">
                                          <p:val>
                                            <p:fltVal val="0"/>
                                          </p:val>
                                        </p:tav>
                                        <p:tav tm="100000">
                                          <p:val>
                                            <p:strVal val="#ppt_w"/>
                                          </p:val>
                                        </p:tav>
                                      </p:tavLst>
                                    </p:anim>
                                    <p:anim calcmode="lin" valueType="num">
                                      <p:cBhvr>
                                        <p:cTn id="318" dur="500" fill="hold"/>
                                        <p:tgtEl>
                                          <p:spTgt spid="289"/>
                                        </p:tgtEl>
                                        <p:attrNameLst>
                                          <p:attrName>ppt_h</p:attrName>
                                        </p:attrNameLst>
                                      </p:cBhvr>
                                      <p:tavLst>
                                        <p:tav tm="0">
                                          <p:val>
                                            <p:fltVal val="0"/>
                                          </p:val>
                                        </p:tav>
                                        <p:tav tm="100000">
                                          <p:val>
                                            <p:strVal val="#ppt_h"/>
                                          </p:val>
                                        </p:tav>
                                      </p:tavLst>
                                    </p:anim>
                                    <p:animEffect transition="in" filter="fade">
                                      <p:cBhvr>
                                        <p:cTn id="319" dur="500"/>
                                        <p:tgtEl>
                                          <p:spTgt spid="289"/>
                                        </p:tgtEl>
                                      </p:cBhvr>
                                    </p:animEffect>
                                  </p:childTnLst>
                                  <p:subTnLst>
                                    <p:audio>
                                      <p:cMediaNode>
                                        <p:cTn display="0" masterRel="sameClick">
                                          <p:stCondLst>
                                            <p:cond evt="begin" delay="0">
                                              <p:tn val="315"/>
                                            </p:cond>
                                          </p:stCondLst>
                                          <p:endCondLst>
                                            <p:cond evt="onStopAudio" delay="0">
                                              <p:tgtEl>
                                                <p:sldTgt/>
                                              </p:tgtEl>
                                            </p:cond>
                                          </p:endCondLst>
                                        </p:cTn>
                                        <p:tgtEl>
                                          <p:sndTgt r:embed="rId5" name="Bling.wav"/>
                                        </p:tgtEl>
                                      </p:cMediaNode>
                                    </p:audio>
                                  </p:subTnLst>
                                </p:cTn>
                              </p:par>
                              <p:par>
                                <p:cTn id="320" presetID="26" presetClass="emph" presetSubtype="0" fill="hold" grpId="1" nodeType="withEffect">
                                  <p:stCondLst>
                                    <p:cond delay="500"/>
                                  </p:stCondLst>
                                  <p:childTnLst>
                                    <p:animEffect transition="out" filter="fade">
                                      <p:cBhvr>
                                        <p:cTn id="321" dur="500" tmFilter="0, 0; .2, .5; .8, .5; 1, 0"/>
                                        <p:tgtEl>
                                          <p:spTgt spid="289"/>
                                        </p:tgtEl>
                                      </p:cBhvr>
                                    </p:animEffect>
                                    <p:animScale>
                                      <p:cBhvr>
                                        <p:cTn id="322" dur="250" autoRev="1" fill="hold"/>
                                        <p:tgtEl>
                                          <p:spTgt spid="289"/>
                                        </p:tgtEl>
                                      </p:cBhvr>
                                      <p:by x="105000" y="105000"/>
                                    </p:animScale>
                                  </p:childTnLst>
                                </p:cTn>
                              </p:par>
                            </p:childTnLst>
                          </p:cTn>
                        </p:par>
                      </p:childTnLst>
                    </p:cTn>
                  </p:par>
                </p:childTnLst>
              </p:cTn>
              <p:nextCondLst>
                <p:cond evt="onClick" delay="0">
                  <p:tgtEl>
                    <p:spTgt spid="229"/>
                  </p:tgtEl>
                </p:cond>
              </p:nextCondLst>
            </p:seq>
            <p:seq concurrent="1" nextAc="seek">
              <p:cTn id="323" restart="whenNotActive" fill="hold" evtFilter="cancelBubble" nodeType="interactiveSeq">
                <p:stCondLst>
                  <p:cond evt="onClick" delay="0">
                    <p:tgtEl>
                      <p:spTgt spid="210"/>
                    </p:tgtEl>
                  </p:cond>
                </p:stCondLst>
                <p:endSync evt="end" delay="0">
                  <p:rtn val="all"/>
                </p:endSync>
                <p:childTnLst>
                  <p:par>
                    <p:cTn id="324" fill="hold">
                      <p:stCondLst>
                        <p:cond delay="0"/>
                      </p:stCondLst>
                      <p:childTnLst>
                        <p:par>
                          <p:cTn id="325" fill="hold">
                            <p:stCondLst>
                              <p:cond delay="0"/>
                            </p:stCondLst>
                            <p:childTnLst>
                              <p:par>
                                <p:cTn id="326" presetID="53" presetClass="entr" presetSubtype="16" fill="hold" nodeType="withEffect">
                                  <p:stCondLst>
                                    <p:cond delay="0"/>
                                  </p:stCondLst>
                                  <p:childTnLst>
                                    <p:set>
                                      <p:cBhvr>
                                        <p:cTn id="327" dur="1" fill="hold">
                                          <p:stCondLst>
                                            <p:cond delay="0"/>
                                          </p:stCondLst>
                                        </p:cTn>
                                        <p:tgtEl>
                                          <p:spTgt spid="293"/>
                                        </p:tgtEl>
                                        <p:attrNameLst>
                                          <p:attrName>style.visibility</p:attrName>
                                        </p:attrNameLst>
                                      </p:cBhvr>
                                      <p:to>
                                        <p:strVal val="visible"/>
                                      </p:to>
                                    </p:set>
                                    <p:anim calcmode="lin" valueType="num">
                                      <p:cBhvr>
                                        <p:cTn id="328" dur="500" fill="hold"/>
                                        <p:tgtEl>
                                          <p:spTgt spid="293"/>
                                        </p:tgtEl>
                                        <p:attrNameLst>
                                          <p:attrName>ppt_w</p:attrName>
                                        </p:attrNameLst>
                                      </p:cBhvr>
                                      <p:tavLst>
                                        <p:tav tm="0">
                                          <p:val>
                                            <p:fltVal val="0"/>
                                          </p:val>
                                        </p:tav>
                                        <p:tav tm="100000">
                                          <p:val>
                                            <p:strVal val="#ppt_w"/>
                                          </p:val>
                                        </p:tav>
                                      </p:tavLst>
                                    </p:anim>
                                    <p:anim calcmode="lin" valueType="num">
                                      <p:cBhvr>
                                        <p:cTn id="329" dur="500" fill="hold"/>
                                        <p:tgtEl>
                                          <p:spTgt spid="293"/>
                                        </p:tgtEl>
                                        <p:attrNameLst>
                                          <p:attrName>ppt_h</p:attrName>
                                        </p:attrNameLst>
                                      </p:cBhvr>
                                      <p:tavLst>
                                        <p:tav tm="0">
                                          <p:val>
                                            <p:fltVal val="0"/>
                                          </p:val>
                                        </p:tav>
                                        <p:tav tm="100000">
                                          <p:val>
                                            <p:strVal val="#ppt_h"/>
                                          </p:val>
                                        </p:tav>
                                      </p:tavLst>
                                    </p:anim>
                                    <p:animEffect transition="in" filter="fade">
                                      <p:cBhvr>
                                        <p:cTn id="330" dur="500"/>
                                        <p:tgtEl>
                                          <p:spTgt spid="293"/>
                                        </p:tgtEl>
                                      </p:cBhvr>
                                    </p:animEffect>
                                  </p:childTnLst>
                                </p:cTn>
                              </p:par>
                              <p:par>
                                <p:cTn id="331" presetID="26" presetClass="emph" presetSubtype="0" fill="hold" nodeType="withEffect">
                                  <p:stCondLst>
                                    <p:cond delay="500"/>
                                  </p:stCondLst>
                                  <p:childTnLst>
                                    <p:animEffect transition="out" filter="fade">
                                      <p:cBhvr>
                                        <p:cTn id="332" dur="500" tmFilter="0, 0; .2, .5; .8, .5; 1, 0"/>
                                        <p:tgtEl>
                                          <p:spTgt spid="293"/>
                                        </p:tgtEl>
                                      </p:cBhvr>
                                    </p:animEffect>
                                    <p:animScale>
                                      <p:cBhvr>
                                        <p:cTn id="333" dur="250" autoRev="1" fill="hold"/>
                                        <p:tgtEl>
                                          <p:spTgt spid="293"/>
                                        </p:tgtEl>
                                      </p:cBhvr>
                                      <p:by x="105000" y="105000"/>
                                    </p:animScale>
                                  </p:childTnLst>
                                </p:cTn>
                              </p:par>
                              <p:par>
                                <p:cTn id="334" presetID="53" presetClass="entr" presetSubtype="16" fill="hold" grpId="0" nodeType="withEffect">
                                  <p:stCondLst>
                                    <p:cond delay="0"/>
                                  </p:stCondLst>
                                  <p:childTnLst>
                                    <p:set>
                                      <p:cBhvr>
                                        <p:cTn id="335" dur="1" fill="hold">
                                          <p:stCondLst>
                                            <p:cond delay="0"/>
                                          </p:stCondLst>
                                        </p:cTn>
                                        <p:tgtEl>
                                          <p:spTgt spid="293"/>
                                        </p:tgtEl>
                                        <p:attrNameLst>
                                          <p:attrName>style.visibility</p:attrName>
                                        </p:attrNameLst>
                                      </p:cBhvr>
                                      <p:to>
                                        <p:strVal val="visible"/>
                                      </p:to>
                                    </p:set>
                                    <p:anim calcmode="lin" valueType="num">
                                      <p:cBhvr>
                                        <p:cTn id="336" dur="500" fill="hold"/>
                                        <p:tgtEl>
                                          <p:spTgt spid="293"/>
                                        </p:tgtEl>
                                        <p:attrNameLst>
                                          <p:attrName>ppt_w</p:attrName>
                                        </p:attrNameLst>
                                      </p:cBhvr>
                                      <p:tavLst>
                                        <p:tav tm="0">
                                          <p:val>
                                            <p:fltVal val="0"/>
                                          </p:val>
                                        </p:tav>
                                        <p:tav tm="100000">
                                          <p:val>
                                            <p:strVal val="#ppt_w"/>
                                          </p:val>
                                        </p:tav>
                                      </p:tavLst>
                                    </p:anim>
                                    <p:anim calcmode="lin" valueType="num">
                                      <p:cBhvr>
                                        <p:cTn id="337" dur="500" fill="hold"/>
                                        <p:tgtEl>
                                          <p:spTgt spid="293"/>
                                        </p:tgtEl>
                                        <p:attrNameLst>
                                          <p:attrName>ppt_h</p:attrName>
                                        </p:attrNameLst>
                                      </p:cBhvr>
                                      <p:tavLst>
                                        <p:tav tm="0">
                                          <p:val>
                                            <p:fltVal val="0"/>
                                          </p:val>
                                        </p:tav>
                                        <p:tav tm="100000">
                                          <p:val>
                                            <p:strVal val="#ppt_h"/>
                                          </p:val>
                                        </p:tav>
                                      </p:tavLst>
                                    </p:anim>
                                    <p:animEffect transition="in" filter="fade">
                                      <p:cBhvr>
                                        <p:cTn id="338" dur="500"/>
                                        <p:tgtEl>
                                          <p:spTgt spid="293"/>
                                        </p:tgtEl>
                                      </p:cBhvr>
                                    </p:animEffect>
                                  </p:childTnLst>
                                  <p:subTnLst>
                                    <p:audio>
                                      <p:cMediaNode>
                                        <p:cTn display="0" masterRel="sameClick">
                                          <p:stCondLst>
                                            <p:cond evt="begin" delay="0">
                                              <p:tn val="334"/>
                                            </p:cond>
                                          </p:stCondLst>
                                          <p:endCondLst>
                                            <p:cond evt="onStopAudio" delay="0">
                                              <p:tgtEl>
                                                <p:sldTgt/>
                                              </p:tgtEl>
                                            </p:cond>
                                          </p:endCondLst>
                                        </p:cTn>
                                        <p:tgtEl>
                                          <p:sndTgt r:embed="rId5" name="Bling.wav"/>
                                        </p:tgtEl>
                                      </p:cMediaNode>
                                    </p:audio>
                                  </p:subTnLst>
                                </p:cTn>
                              </p:par>
                              <p:par>
                                <p:cTn id="339" presetID="26" presetClass="emph" presetSubtype="0" fill="hold" grpId="1" nodeType="withEffect">
                                  <p:stCondLst>
                                    <p:cond delay="500"/>
                                  </p:stCondLst>
                                  <p:childTnLst>
                                    <p:animEffect transition="out" filter="fade">
                                      <p:cBhvr>
                                        <p:cTn id="340" dur="500" tmFilter="0, 0; .2, .5; .8, .5; 1, 0"/>
                                        <p:tgtEl>
                                          <p:spTgt spid="293"/>
                                        </p:tgtEl>
                                      </p:cBhvr>
                                    </p:animEffect>
                                    <p:animScale>
                                      <p:cBhvr>
                                        <p:cTn id="341" dur="250" autoRev="1" fill="hold"/>
                                        <p:tgtEl>
                                          <p:spTgt spid="293"/>
                                        </p:tgtEl>
                                      </p:cBhvr>
                                      <p:by x="105000" y="105000"/>
                                    </p:animScale>
                                  </p:childTnLst>
                                </p:cTn>
                              </p:par>
                              <p:par>
                                <p:cTn id="342" presetID="53" presetClass="entr" presetSubtype="16" fill="hold" grpId="0" nodeType="withEffect">
                                  <p:stCondLst>
                                    <p:cond delay="0"/>
                                  </p:stCondLst>
                                  <p:childTnLst>
                                    <p:set>
                                      <p:cBhvr>
                                        <p:cTn id="343" dur="1" fill="hold">
                                          <p:stCondLst>
                                            <p:cond delay="0"/>
                                          </p:stCondLst>
                                        </p:cTn>
                                        <p:tgtEl>
                                          <p:spTgt spid="256"/>
                                        </p:tgtEl>
                                        <p:attrNameLst>
                                          <p:attrName>style.visibility</p:attrName>
                                        </p:attrNameLst>
                                      </p:cBhvr>
                                      <p:to>
                                        <p:strVal val="visible"/>
                                      </p:to>
                                    </p:set>
                                    <p:anim calcmode="lin" valueType="num">
                                      <p:cBhvr>
                                        <p:cTn id="344" dur="500" fill="hold"/>
                                        <p:tgtEl>
                                          <p:spTgt spid="256"/>
                                        </p:tgtEl>
                                        <p:attrNameLst>
                                          <p:attrName>ppt_w</p:attrName>
                                        </p:attrNameLst>
                                      </p:cBhvr>
                                      <p:tavLst>
                                        <p:tav tm="0">
                                          <p:val>
                                            <p:fltVal val="0"/>
                                          </p:val>
                                        </p:tav>
                                        <p:tav tm="100000">
                                          <p:val>
                                            <p:strVal val="#ppt_w"/>
                                          </p:val>
                                        </p:tav>
                                      </p:tavLst>
                                    </p:anim>
                                    <p:anim calcmode="lin" valueType="num">
                                      <p:cBhvr>
                                        <p:cTn id="345" dur="500" fill="hold"/>
                                        <p:tgtEl>
                                          <p:spTgt spid="256"/>
                                        </p:tgtEl>
                                        <p:attrNameLst>
                                          <p:attrName>ppt_h</p:attrName>
                                        </p:attrNameLst>
                                      </p:cBhvr>
                                      <p:tavLst>
                                        <p:tav tm="0">
                                          <p:val>
                                            <p:fltVal val="0"/>
                                          </p:val>
                                        </p:tav>
                                        <p:tav tm="100000">
                                          <p:val>
                                            <p:strVal val="#ppt_h"/>
                                          </p:val>
                                        </p:tav>
                                      </p:tavLst>
                                    </p:anim>
                                    <p:animEffect transition="in" filter="fade">
                                      <p:cBhvr>
                                        <p:cTn id="346" dur="500"/>
                                        <p:tgtEl>
                                          <p:spTgt spid="256"/>
                                        </p:tgtEl>
                                      </p:cBhvr>
                                    </p:animEffect>
                                  </p:childTnLst>
                                  <p:subTnLst>
                                    <p:audio>
                                      <p:cMediaNode>
                                        <p:cTn display="0" masterRel="sameClick">
                                          <p:stCondLst>
                                            <p:cond evt="begin" delay="0">
                                              <p:tn val="342"/>
                                            </p:cond>
                                          </p:stCondLst>
                                          <p:endCondLst>
                                            <p:cond evt="onStopAudio" delay="0">
                                              <p:tgtEl>
                                                <p:sldTgt/>
                                              </p:tgtEl>
                                            </p:cond>
                                          </p:endCondLst>
                                        </p:cTn>
                                        <p:tgtEl>
                                          <p:sndTgt r:embed="rId5" name="Bling.wav"/>
                                        </p:tgtEl>
                                      </p:cMediaNode>
                                    </p:audio>
                                  </p:subTnLst>
                                </p:cTn>
                              </p:par>
                              <p:par>
                                <p:cTn id="347" presetID="26" presetClass="emph" presetSubtype="0" fill="hold" grpId="1" nodeType="withEffect">
                                  <p:stCondLst>
                                    <p:cond delay="500"/>
                                  </p:stCondLst>
                                  <p:childTnLst>
                                    <p:animEffect transition="out" filter="fade">
                                      <p:cBhvr>
                                        <p:cTn id="348" dur="500" tmFilter="0, 0; .2, .5; .8, .5; 1, 0"/>
                                        <p:tgtEl>
                                          <p:spTgt spid="256"/>
                                        </p:tgtEl>
                                      </p:cBhvr>
                                    </p:animEffect>
                                    <p:animScale>
                                      <p:cBhvr>
                                        <p:cTn id="349" dur="250" autoRev="1" fill="hold"/>
                                        <p:tgtEl>
                                          <p:spTgt spid="256"/>
                                        </p:tgtEl>
                                      </p:cBhvr>
                                      <p:by x="105000" y="105000"/>
                                    </p:animScale>
                                  </p:childTnLst>
                                </p:cTn>
                              </p:par>
                              <p:par>
                                <p:cTn id="350" presetID="53" presetClass="entr" presetSubtype="16" fill="hold" grpId="0" nodeType="withEffect">
                                  <p:stCondLst>
                                    <p:cond delay="0"/>
                                  </p:stCondLst>
                                  <p:childTnLst>
                                    <p:set>
                                      <p:cBhvr>
                                        <p:cTn id="351" dur="1" fill="hold">
                                          <p:stCondLst>
                                            <p:cond delay="0"/>
                                          </p:stCondLst>
                                        </p:cTn>
                                        <p:tgtEl>
                                          <p:spTgt spid="257"/>
                                        </p:tgtEl>
                                        <p:attrNameLst>
                                          <p:attrName>style.visibility</p:attrName>
                                        </p:attrNameLst>
                                      </p:cBhvr>
                                      <p:to>
                                        <p:strVal val="visible"/>
                                      </p:to>
                                    </p:set>
                                    <p:anim calcmode="lin" valueType="num">
                                      <p:cBhvr>
                                        <p:cTn id="352" dur="500" fill="hold"/>
                                        <p:tgtEl>
                                          <p:spTgt spid="257"/>
                                        </p:tgtEl>
                                        <p:attrNameLst>
                                          <p:attrName>ppt_w</p:attrName>
                                        </p:attrNameLst>
                                      </p:cBhvr>
                                      <p:tavLst>
                                        <p:tav tm="0">
                                          <p:val>
                                            <p:fltVal val="0"/>
                                          </p:val>
                                        </p:tav>
                                        <p:tav tm="100000">
                                          <p:val>
                                            <p:strVal val="#ppt_w"/>
                                          </p:val>
                                        </p:tav>
                                      </p:tavLst>
                                    </p:anim>
                                    <p:anim calcmode="lin" valueType="num">
                                      <p:cBhvr>
                                        <p:cTn id="353" dur="500" fill="hold"/>
                                        <p:tgtEl>
                                          <p:spTgt spid="257"/>
                                        </p:tgtEl>
                                        <p:attrNameLst>
                                          <p:attrName>ppt_h</p:attrName>
                                        </p:attrNameLst>
                                      </p:cBhvr>
                                      <p:tavLst>
                                        <p:tav tm="0">
                                          <p:val>
                                            <p:fltVal val="0"/>
                                          </p:val>
                                        </p:tav>
                                        <p:tav tm="100000">
                                          <p:val>
                                            <p:strVal val="#ppt_h"/>
                                          </p:val>
                                        </p:tav>
                                      </p:tavLst>
                                    </p:anim>
                                    <p:animEffect transition="in" filter="fade">
                                      <p:cBhvr>
                                        <p:cTn id="354" dur="500"/>
                                        <p:tgtEl>
                                          <p:spTgt spid="257"/>
                                        </p:tgtEl>
                                      </p:cBhvr>
                                    </p:animEffect>
                                  </p:childTnLst>
                                  <p:subTnLst>
                                    <p:audio>
                                      <p:cMediaNode>
                                        <p:cTn display="0" masterRel="sameClick">
                                          <p:stCondLst>
                                            <p:cond evt="begin" delay="0">
                                              <p:tn val="350"/>
                                            </p:cond>
                                          </p:stCondLst>
                                          <p:endCondLst>
                                            <p:cond evt="onStopAudio" delay="0">
                                              <p:tgtEl>
                                                <p:sldTgt/>
                                              </p:tgtEl>
                                            </p:cond>
                                          </p:endCondLst>
                                        </p:cTn>
                                        <p:tgtEl>
                                          <p:sndTgt r:embed="rId5" name="Bling.wav"/>
                                        </p:tgtEl>
                                      </p:cMediaNode>
                                    </p:audio>
                                  </p:subTnLst>
                                </p:cTn>
                              </p:par>
                              <p:par>
                                <p:cTn id="355" presetID="26" presetClass="emph" presetSubtype="0" fill="hold" grpId="1" nodeType="withEffect">
                                  <p:stCondLst>
                                    <p:cond delay="500"/>
                                  </p:stCondLst>
                                  <p:childTnLst>
                                    <p:animEffect transition="out" filter="fade">
                                      <p:cBhvr>
                                        <p:cTn id="356" dur="500" tmFilter="0, 0; .2, .5; .8, .5; 1, 0"/>
                                        <p:tgtEl>
                                          <p:spTgt spid="257"/>
                                        </p:tgtEl>
                                      </p:cBhvr>
                                    </p:animEffect>
                                    <p:animScale>
                                      <p:cBhvr>
                                        <p:cTn id="357" dur="250" autoRev="1" fill="hold"/>
                                        <p:tgtEl>
                                          <p:spTgt spid="257"/>
                                        </p:tgtEl>
                                      </p:cBhvr>
                                      <p:by x="105000" y="105000"/>
                                    </p:animScale>
                                  </p:childTnLst>
                                </p:cTn>
                              </p:par>
                              <p:par>
                                <p:cTn id="358" presetID="53" presetClass="entr" presetSubtype="16" fill="hold" grpId="0" nodeType="withEffect">
                                  <p:stCondLst>
                                    <p:cond delay="0"/>
                                  </p:stCondLst>
                                  <p:childTnLst>
                                    <p:set>
                                      <p:cBhvr>
                                        <p:cTn id="359" dur="1" fill="hold">
                                          <p:stCondLst>
                                            <p:cond delay="0"/>
                                          </p:stCondLst>
                                        </p:cTn>
                                        <p:tgtEl>
                                          <p:spTgt spid="264"/>
                                        </p:tgtEl>
                                        <p:attrNameLst>
                                          <p:attrName>style.visibility</p:attrName>
                                        </p:attrNameLst>
                                      </p:cBhvr>
                                      <p:to>
                                        <p:strVal val="visible"/>
                                      </p:to>
                                    </p:set>
                                    <p:anim calcmode="lin" valueType="num">
                                      <p:cBhvr>
                                        <p:cTn id="360" dur="500" fill="hold"/>
                                        <p:tgtEl>
                                          <p:spTgt spid="264"/>
                                        </p:tgtEl>
                                        <p:attrNameLst>
                                          <p:attrName>ppt_w</p:attrName>
                                        </p:attrNameLst>
                                      </p:cBhvr>
                                      <p:tavLst>
                                        <p:tav tm="0">
                                          <p:val>
                                            <p:fltVal val="0"/>
                                          </p:val>
                                        </p:tav>
                                        <p:tav tm="100000">
                                          <p:val>
                                            <p:strVal val="#ppt_w"/>
                                          </p:val>
                                        </p:tav>
                                      </p:tavLst>
                                    </p:anim>
                                    <p:anim calcmode="lin" valueType="num">
                                      <p:cBhvr>
                                        <p:cTn id="361" dur="500" fill="hold"/>
                                        <p:tgtEl>
                                          <p:spTgt spid="264"/>
                                        </p:tgtEl>
                                        <p:attrNameLst>
                                          <p:attrName>ppt_h</p:attrName>
                                        </p:attrNameLst>
                                      </p:cBhvr>
                                      <p:tavLst>
                                        <p:tav tm="0">
                                          <p:val>
                                            <p:fltVal val="0"/>
                                          </p:val>
                                        </p:tav>
                                        <p:tav tm="100000">
                                          <p:val>
                                            <p:strVal val="#ppt_h"/>
                                          </p:val>
                                        </p:tav>
                                      </p:tavLst>
                                    </p:anim>
                                    <p:animEffect transition="in" filter="fade">
                                      <p:cBhvr>
                                        <p:cTn id="362" dur="500"/>
                                        <p:tgtEl>
                                          <p:spTgt spid="264"/>
                                        </p:tgtEl>
                                      </p:cBhvr>
                                    </p:animEffect>
                                  </p:childTnLst>
                                  <p:subTnLst>
                                    <p:audio>
                                      <p:cMediaNode>
                                        <p:cTn display="0" masterRel="sameClick">
                                          <p:stCondLst>
                                            <p:cond evt="begin" delay="0">
                                              <p:tn val="358"/>
                                            </p:cond>
                                          </p:stCondLst>
                                          <p:endCondLst>
                                            <p:cond evt="onStopAudio" delay="0">
                                              <p:tgtEl>
                                                <p:sldTgt/>
                                              </p:tgtEl>
                                            </p:cond>
                                          </p:endCondLst>
                                        </p:cTn>
                                        <p:tgtEl>
                                          <p:sndTgt r:embed="rId5" name="Bling.wav"/>
                                        </p:tgtEl>
                                      </p:cMediaNode>
                                    </p:audio>
                                  </p:subTnLst>
                                </p:cTn>
                              </p:par>
                              <p:par>
                                <p:cTn id="363" presetID="26" presetClass="emph" presetSubtype="0" fill="hold" grpId="1" nodeType="withEffect">
                                  <p:stCondLst>
                                    <p:cond delay="500"/>
                                  </p:stCondLst>
                                  <p:childTnLst>
                                    <p:animEffect transition="out" filter="fade">
                                      <p:cBhvr>
                                        <p:cTn id="364" dur="500" tmFilter="0, 0; .2, .5; .8, .5; 1, 0"/>
                                        <p:tgtEl>
                                          <p:spTgt spid="264"/>
                                        </p:tgtEl>
                                      </p:cBhvr>
                                    </p:animEffect>
                                    <p:animScale>
                                      <p:cBhvr>
                                        <p:cTn id="365" dur="250" autoRev="1" fill="hold"/>
                                        <p:tgtEl>
                                          <p:spTgt spid="264"/>
                                        </p:tgtEl>
                                      </p:cBhvr>
                                      <p:by x="105000" y="105000"/>
                                    </p:animScale>
                                  </p:childTnLst>
                                </p:cTn>
                              </p:par>
                              <p:par>
                                <p:cTn id="366" presetID="53" presetClass="entr" presetSubtype="16" fill="hold" grpId="0" nodeType="withEffect">
                                  <p:stCondLst>
                                    <p:cond delay="0"/>
                                  </p:stCondLst>
                                  <p:childTnLst>
                                    <p:set>
                                      <p:cBhvr>
                                        <p:cTn id="367" dur="1" fill="hold">
                                          <p:stCondLst>
                                            <p:cond delay="0"/>
                                          </p:stCondLst>
                                        </p:cTn>
                                        <p:tgtEl>
                                          <p:spTgt spid="261"/>
                                        </p:tgtEl>
                                        <p:attrNameLst>
                                          <p:attrName>style.visibility</p:attrName>
                                        </p:attrNameLst>
                                      </p:cBhvr>
                                      <p:to>
                                        <p:strVal val="visible"/>
                                      </p:to>
                                    </p:set>
                                    <p:anim calcmode="lin" valueType="num">
                                      <p:cBhvr>
                                        <p:cTn id="368" dur="500" fill="hold"/>
                                        <p:tgtEl>
                                          <p:spTgt spid="261"/>
                                        </p:tgtEl>
                                        <p:attrNameLst>
                                          <p:attrName>ppt_w</p:attrName>
                                        </p:attrNameLst>
                                      </p:cBhvr>
                                      <p:tavLst>
                                        <p:tav tm="0">
                                          <p:val>
                                            <p:fltVal val="0"/>
                                          </p:val>
                                        </p:tav>
                                        <p:tav tm="100000">
                                          <p:val>
                                            <p:strVal val="#ppt_w"/>
                                          </p:val>
                                        </p:tav>
                                      </p:tavLst>
                                    </p:anim>
                                    <p:anim calcmode="lin" valueType="num">
                                      <p:cBhvr>
                                        <p:cTn id="369" dur="500" fill="hold"/>
                                        <p:tgtEl>
                                          <p:spTgt spid="261"/>
                                        </p:tgtEl>
                                        <p:attrNameLst>
                                          <p:attrName>ppt_h</p:attrName>
                                        </p:attrNameLst>
                                      </p:cBhvr>
                                      <p:tavLst>
                                        <p:tav tm="0">
                                          <p:val>
                                            <p:fltVal val="0"/>
                                          </p:val>
                                        </p:tav>
                                        <p:tav tm="100000">
                                          <p:val>
                                            <p:strVal val="#ppt_h"/>
                                          </p:val>
                                        </p:tav>
                                      </p:tavLst>
                                    </p:anim>
                                    <p:animEffect transition="in" filter="fade">
                                      <p:cBhvr>
                                        <p:cTn id="370" dur="500"/>
                                        <p:tgtEl>
                                          <p:spTgt spid="261"/>
                                        </p:tgtEl>
                                      </p:cBhvr>
                                    </p:animEffect>
                                  </p:childTnLst>
                                  <p:subTnLst>
                                    <p:audio>
                                      <p:cMediaNode>
                                        <p:cTn display="0" masterRel="sameClick">
                                          <p:stCondLst>
                                            <p:cond evt="begin" delay="0">
                                              <p:tn val="366"/>
                                            </p:cond>
                                          </p:stCondLst>
                                          <p:endCondLst>
                                            <p:cond evt="onStopAudio" delay="0">
                                              <p:tgtEl>
                                                <p:sldTgt/>
                                              </p:tgtEl>
                                            </p:cond>
                                          </p:endCondLst>
                                        </p:cTn>
                                        <p:tgtEl>
                                          <p:sndTgt r:embed="rId5" name="Bling.wav"/>
                                        </p:tgtEl>
                                      </p:cMediaNode>
                                    </p:audio>
                                  </p:subTnLst>
                                </p:cTn>
                              </p:par>
                              <p:par>
                                <p:cTn id="371" presetID="26" presetClass="emph" presetSubtype="0" fill="hold" grpId="1" nodeType="withEffect">
                                  <p:stCondLst>
                                    <p:cond delay="500"/>
                                  </p:stCondLst>
                                  <p:childTnLst>
                                    <p:animEffect transition="out" filter="fade">
                                      <p:cBhvr>
                                        <p:cTn id="372" dur="500" tmFilter="0, 0; .2, .5; .8, .5; 1, 0"/>
                                        <p:tgtEl>
                                          <p:spTgt spid="261"/>
                                        </p:tgtEl>
                                      </p:cBhvr>
                                    </p:animEffect>
                                    <p:animScale>
                                      <p:cBhvr>
                                        <p:cTn id="373" dur="250" autoRev="1" fill="hold"/>
                                        <p:tgtEl>
                                          <p:spTgt spid="261"/>
                                        </p:tgtEl>
                                      </p:cBhvr>
                                      <p:by x="105000" y="105000"/>
                                    </p:animScale>
                                  </p:childTnLst>
                                </p:cTn>
                              </p:par>
                            </p:childTnLst>
                          </p:cTn>
                        </p:par>
                      </p:childTnLst>
                    </p:cTn>
                  </p:par>
                </p:childTnLst>
              </p:cTn>
              <p:nextCondLst>
                <p:cond evt="onClick" delay="0">
                  <p:tgtEl>
                    <p:spTgt spid="210"/>
                  </p:tgtEl>
                </p:cond>
              </p:nextCondLst>
            </p:seq>
            <p:seq concurrent="1" nextAc="seek">
              <p:cTn id="374" restart="whenNotActive" fill="hold" evtFilter="cancelBubble" nodeType="interactiveSeq">
                <p:stCondLst>
                  <p:cond evt="onClick" delay="0">
                    <p:tgtEl>
                      <p:spTgt spid="215"/>
                    </p:tgtEl>
                  </p:cond>
                </p:stCondLst>
                <p:endSync evt="end" delay="0">
                  <p:rtn val="all"/>
                </p:endSync>
                <p:childTnLst>
                  <p:par>
                    <p:cTn id="375" fill="hold">
                      <p:stCondLst>
                        <p:cond delay="0"/>
                      </p:stCondLst>
                      <p:childTnLst>
                        <p:par>
                          <p:cTn id="376" fill="hold">
                            <p:stCondLst>
                              <p:cond delay="0"/>
                            </p:stCondLst>
                            <p:childTnLst>
                              <p:par>
                                <p:cTn id="377" presetID="53" presetClass="entr" presetSubtype="16" fill="hold" grpId="0" nodeType="withEffect">
                                  <p:stCondLst>
                                    <p:cond delay="0"/>
                                  </p:stCondLst>
                                  <p:childTnLst>
                                    <p:set>
                                      <p:cBhvr>
                                        <p:cTn id="378" dur="1" fill="hold">
                                          <p:stCondLst>
                                            <p:cond delay="0"/>
                                          </p:stCondLst>
                                        </p:cTn>
                                        <p:tgtEl>
                                          <p:spTgt spid="267"/>
                                        </p:tgtEl>
                                        <p:attrNameLst>
                                          <p:attrName>style.visibility</p:attrName>
                                        </p:attrNameLst>
                                      </p:cBhvr>
                                      <p:to>
                                        <p:strVal val="visible"/>
                                      </p:to>
                                    </p:set>
                                    <p:anim calcmode="lin" valueType="num">
                                      <p:cBhvr>
                                        <p:cTn id="379" dur="500" fill="hold"/>
                                        <p:tgtEl>
                                          <p:spTgt spid="267"/>
                                        </p:tgtEl>
                                        <p:attrNameLst>
                                          <p:attrName>ppt_w</p:attrName>
                                        </p:attrNameLst>
                                      </p:cBhvr>
                                      <p:tavLst>
                                        <p:tav tm="0">
                                          <p:val>
                                            <p:fltVal val="0"/>
                                          </p:val>
                                        </p:tav>
                                        <p:tav tm="100000">
                                          <p:val>
                                            <p:strVal val="#ppt_w"/>
                                          </p:val>
                                        </p:tav>
                                      </p:tavLst>
                                    </p:anim>
                                    <p:anim calcmode="lin" valueType="num">
                                      <p:cBhvr>
                                        <p:cTn id="380" dur="500" fill="hold"/>
                                        <p:tgtEl>
                                          <p:spTgt spid="267"/>
                                        </p:tgtEl>
                                        <p:attrNameLst>
                                          <p:attrName>ppt_h</p:attrName>
                                        </p:attrNameLst>
                                      </p:cBhvr>
                                      <p:tavLst>
                                        <p:tav tm="0">
                                          <p:val>
                                            <p:fltVal val="0"/>
                                          </p:val>
                                        </p:tav>
                                        <p:tav tm="100000">
                                          <p:val>
                                            <p:strVal val="#ppt_h"/>
                                          </p:val>
                                        </p:tav>
                                      </p:tavLst>
                                    </p:anim>
                                    <p:animEffect transition="in" filter="fade">
                                      <p:cBhvr>
                                        <p:cTn id="381" dur="500"/>
                                        <p:tgtEl>
                                          <p:spTgt spid="267"/>
                                        </p:tgtEl>
                                      </p:cBhvr>
                                    </p:animEffect>
                                  </p:childTnLst>
                                  <p:subTnLst>
                                    <p:audio>
                                      <p:cMediaNode>
                                        <p:cTn display="0" masterRel="sameClick">
                                          <p:stCondLst>
                                            <p:cond evt="begin" delay="0">
                                              <p:tn val="377"/>
                                            </p:cond>
                                          </p:stCondLst>
                                          <p:endCondLst>
                                            <p:cond evt="onStopAudio" delay="0">
                                              <p:tgtEl>
                                                <p:sldTgt/>
                                              </p:tgtEl>
                                            </p:cond>
                                          </p:endCondLst>
                                        </p:cTn>
                                        <p:tgtEl>
                                          <p:sndTgt r:embed="rId5" name="Bling.wav"/>
                                        </p:tgtEl>
                                      </p:cMediaNode>
                                    </p:audio>
                                  </p:subTnLst>
                                </p:cTn>
                              </p:par>
                              <p:par>
                                <p:cTn id="382" presetID="26" presetClass="emph" presetSubtype="0" fill="hold" grpId="1" nodeType="withEffect">
                                  <p:stCondLst>
                                    <p:cond delay="500"/>
                                  </p:stCondLst>
                                  <p:childTnLst>
                                    <p:animEffect transition="out" filter="fade">
                                      <p:cBhvr>
                                        <p:cTn id="383" dur="500" tmFilter="0, 0; .2, .5; .8, .5; 1, 0"/>
                                        <p:tgtEl>
                                          <p:spTgt spid="267"/>
                                        </p:tgtEl>
                                      </p:cBhvr>
                                    </p:animEffect>
                                    <p:animScale>
                                      <p:cBhvr>
                                        <p:cTn id="384" dur="250" autoRev="1" fill="hold"/>
                                        <p:tgtEl>
                                          <p:spTgt spid="267"/>
                                        </p:tgtEl>
                                      </p:cBhvr>
                                      <p:by x="105000" y="105000"/>
                                    </p:animScale>
                                  </p:childTnLst>
                                </p:cTn>
                              </p:par>
                              <p:par>
                                <p:cTn id="385" presetID="53" presetClass="entr" presetSubtype="16" fill="hold" grpId="0" nodeType="withEffect">
                                  <p:stCondLst>
                                    <p:cond delay="0"/>
                                  </p:stCondLst>
                                  <p:childTnLst>
                                    <p:set>
                                      <p:cBhvr>
                                        <p:cTn id="386" dur="1" fill="hold">
                                          <p:stCondLst>
                                            <p:cond delay="0"/>
                                          </p:stCondLst>
                                        </p:cTn>
                                        <p:tgtEl>
                                          <p:spTgt spid="268"/>
                                        </p:tgtEl>
                                        <p:attrNameLst>
                                          <p:attrName>style.visibility</p:attrName>
                                        </p:attrNameLst>
                                      </p:cBhvr>
                                      <p:to>
                                        <p:strVal val="visible"/>
                                      </p:to>
                                    </p:set>
                                    <p:anim calcmode="lin" valueType="num">
                                      <p:cBhvr>
                                        <p:cTn id="387" dur="500" fill="hold"/>
                                        <p:tgtEl>
                                          <p:spTgt spid="268"/>
                                        </p:tgtEl>
                                        <p:attrNameLst>
                                          <p:attrName>ppt_w</p:attrName>
                                        </p:attrNameLst>
                                      </p:cBhvr>
                                      <p:tavLst>
                                        <p:tav tm="0">
                                          <p:val>
                                            <p:fltVal val="0"/>
                                          </p:val>
                                        </p:tav>
                                        <p:tav tm="100000">
                                          <p:val>
                                            <p:strVal val="#ppt_w"/>
                                          </p:val>
                                        </p:tav>
                                      </p:tavLst>
                                    </p:anim>
                                    <p:anim calcmode="lin" valueType="num">
                                      <p:cBhvr>
                                        <p:cTn id="388" dur="500" fill="hold"/>
                                        <p:tgtEl>
                                          <p:spTgt spid="268"/>
                                        </p:tgtEl>
                                        <p:attrNameLst>
                                          <p:attrName>ppt_h</p:attrName>
                                        </p:attrNameLst>
                                      </p:cBhvr>
                                      <p:tavLst>
                                        <p:tav tm="0">
                                          <p:val>
                                            <p:fltVal val="0"/>
                                          </p:val>
                                        </p:tav>
                                        <p:tav tm="100000">
                                          <p:val>
                                            <p:strVal val="#ppt_h"/>
                                          </p:val>
                                        </p:tav>
                                      </p:tavLst>
                                    </p:anim>
                                    <p:animEffect transition="in" filter="fade">
                                      <p:cBhvr>
                                        <p:cTn id="389" dur="500"/>
                                        <p:tgtEl>
                                          <p:spTgt spid="268"/>
                                        </p:tgtEl>
                                      </p:cBhvr>
                                    </p:animEffect>
                                  </p:childTnLst>
                                  <p:subTnLst>
                                    <p:audio>
                                      <p:cMediaNode>
                                        <p:cTn display="0" masterRel="sameClick">
                                          <p:stCondLst>
                                            <p:cond evt="begin" delay="0">
                                              <p:tn val="385"/>
                                            </p:cond>
                                          </p:stCondLst>
                                          <p:endCondLst>
                                            <p:cond evt="onStopAudio" delay="0">
                                              <p:tgtEl>
                                                <p:sldTgt/>
                                              </p:tgtEl>
                                            </p:cond>
                                          </p:endCondLst>
                                        </p:cTn>
                                        <p:tgtEl>
                                          <p:sndTgt r:embed="rId5" name="Bling.wav"/>
                                        </p:tgtEl>
                                      </p:cMediaNode>
                                    </p:audio>
                                  </p:subTnLst>
                                </p:cTn>
                              </p:par>
                              <p:par>
                                <p:cTn id="390" presetID="26" presetClass="emph" presetSubtype="0" fill="hold" grpId="1" nodeType="withEffect">
                                  <p:stCondLst>
                                    <p:cond delay="500"/>
                                  </p:stCondLst>
                                  <p:childTnLst>
                                    <p:animEffect transition="out" filter="fade">
                                      <p:cBhvr>
                                        <p:cTn id="391" dur="500" tmFilter="0, 0; .2, .5; .8, .5; 1, 0"/>
                                        <p:tgtEl>
                                          <p:spTgt spid="268"/>
                                        </p:tgtEl>
                                      </p:cBhvr>
                                    </p:animEffect>
                                    <p:animScale>
                                      <p:cBhvr>
                                        <p:cTn id="392" dur="250" autoRev="1" fill="hold"/>
                                        <p:tgtEl>
                                          <p:spTgt spid="268"/>
                                        </p:tgtEl>
                                      </p:cBhvr>
                                      <p:by x="105000" y="105000"/>
                                    </p:animScale>
                                  </p:childTnLst>
                                </p:cTn>
                              </p:par>
                              <p:par>
                                <p:cTn id="393" presetID="53" presetClass="entr" presetSubtype="16" fill="hold" grpId="0" nodeType="withEffect">
                                  <p:stCondLst>
                                    <p:cond delay="0"/>
                                  </p:stCondLst>
                                  <p:childTnLst>
                                    <p:set>
                                      <p:cBhvr>
                                        <p:cTn id="394" dur="1" fill="hold">
                                          <p:stCondLst>
                                            <p:cond delay="0"/>
                                          </p:stCondLst>
                                        </p:cTn>
                                        <p:tgtEl>
                                          <p:spTgt spid="276"/>
                                        </p:tgtEl>
                                        <p:attrNameLst>
                                          <p:attrName>style.visibility</p:attrName>
                                        </p:attrNameLst>
                                      </p:cBhvr>
                                      <p:to>
                                        <p:strVal val="visible"/>
                                      </p:to>
                                    </p:set>
                                    <p:anim calcmode="lin" valueType="num">
                                      <p:cBhvr>
                                        <p:cTn id="395" dur="500" fill="hold"/>
                                        <p:tgtEl>
                                          <p:spTgt spid="276"/>
                                        </p:tgtEl>
                                        <p:attrNameLst>
                                          <p:attrName>ppt_w</p:attrName>
                                        </p:attrNameLst>
                                      </p:cBhvr>
                                      <p:tavLst>
                                        <p:tav tm="0">
                                          <p:val>
                                            <p:fltVal val="0"/>
                                          </p:val>
                                        </p:tav>
                                        <p:tav tm="100000">
                                          <p:val>
                                            <p:strVal val="#ppt_w"/>
                                          </p:val>
                                        </p:tav>
                                      </p:tavLst>
                                    </p:anim>
                                    <p:anim calcmode="lin" valueType="num">
                                      <p:cBhvr>
                                        <p:cTn id="396" dur="500" fill="hold"/>
                                        <p:tgtEl>
                                          <p:spTgt spid="276"/>
                                        </p:tgtEl>
                                        <p:attrNameLst>
                                          <p:attrName>ppt_h</p:attrName>
                                        </p:attrNameLst>
                                      </p:cBhvr>
                                      <p:tavLst>
                                        <p:tav tm="0">
                                          <p:val>
                                            <p:fltVal val="0"/>
                                          </p:val>
                                        </p:tav>
                                        <p:tav tm="100000">
                                          <p:val>
                                            <p:strVal val="#ppt_h"/>
                                          </p:val>
                                        </p:tav>
                                      </p:tavLst>
                                    </p:anim>
                                    <p:animEffect transition="in" filter="fade">
                                      <p:cBhvr>
                                        <p:cTn id="397" dur="500"/>
                                        <p:tgtEl>
                                          <p:spTgt spid="276"/>
                                        </p:tgtEl>
                                      </p:cBhvr>
                                    </p:animEffect>
                                  </p:childTnLst>
                                  <p:subTnLst>
                                    <p:audio>
                                      <p:cMediaNode>
                                        <p:cTn display="0" masterRel="sameClick">
                                          <p:stCondLst>
                                            <p:cond evt="begin" delay="0">
                                              <p:tn val="393"/>
                                            </p:cond>
                                          </p:stCondLst>
                                          <p:endCondLst>
                                            <p:cond evt="onStopAudio" delay="0">
                                              <p:tgtEl>
                                                <p:sldTgt/>
                                              </p:tgtEl>
                                            </p:cond>
                                          </p:endCondLst>
                                        </p:cTn>
                                        <p:tgtEl>
                                          <p:sndTgt r:embed="rId5" name="Bling.wav"/>
                                        </p:tgtEl>
                                      </p:cMediaNode>
                                    </p:audio>
                                  </p:subTnLst>
                                </p:cTn>
                              </p:par>
                              <p:par>
                                <p:cTn id="398" presetID="26" presetClass="emph" presetSubtype="0" fill="hold" grpId="1" nodeType="withEffect">
                                  <p:stCondLst>
                                    <p:cond delay="500"/>
                                  </p:stCondLst>
                                  <p:childTnLst>
                                    <p:animEffect transition="out" filter="fade">
                                      <p:cBhvr>
                                        <p:cTn id="399" dur="500" tmFilter="0, 0; .2, .5; .8, .5; 1, 0"/>
                                        <p:tgtEl>
                                          <p:spTgt spid="276"/>
                                        </p:tgtEl>
                                      </p:cBhvr>
                                    </p:animEffect>
                                    <p:animScale>
                                      <p:cBhvr>
                                        <p:cTn id="400" dur="250" autoRev="1" fill="hold"/>
                                        <p:tgtEl>
                                          <p:spTgt spid="276"/>
                                        </p:tgtEl>
                                      </p:cBhvr>
                                      <p:by x="105000" y="105000"/>
                                    </p:animScale>
                                  </p:childTnLst>
                                </p:cTn>
                              </p:par>
                              <p:par>
                                <p:cTn id="401" presetID="53" presetClass="entr" presetSubtype="16" fill="hold" grpId="0" nodeType="withEffect">
                                  <p:stCondLst>
                                    <p:cond delay="0"/>
                                  </p:stCondLst>
                                  <p:childTnLst>
                                    <p:set>
                                      <p:cBhvr>
                                        <p:cTn id="402" dur="1" fill="hold">
                                          <p:stCondLst>
                                            <p:cond delay="0"/>
                                          </p:stCondLst>
                                        </p:cTn>
                                        <p:tgtEl>
                                          <p:spTgt spid="258"/>
                                        </p:tgtEl>
                                        <p:attrNameLst>
                                          <p:attrName>style.visibility</p:attrName>
                                        </p:attrNameLst>
                                      </p:cBhvr>
                                      <p:to>
                                        <p:strVal val="visible"/>
                                      </p:to>
                                    </p:set>
                                    <p:anim calcmode="lin" valueType="num">
                                      <p:cBhvr>
                                        <p:cTn id="403" dur="500" fill="hold"/>
                                        <p:tgtEl>
                                          <p:spTgt spid="258"/>
                                        </p:tgtEl>
                                        <p:attrNameLst>
                                          <p:attrName>ppt_w</p:attrName>
                                        </p:attrNameLst>
                                      </p:cBhvr>
                                      <p:tavLst>
                                        <p:tav tm="0">
                                          <p:val>
                                            <p:fltVal val="0"/>
                                          </p:val>
                                        </p:tav>
                                        <p:tav tm="100000">
                                          <p:val>
                                            <p:strVal val="#ppt_w"/>
                                          </p:val>
                                        </p:tav>
                                      </p:tavLst>
                                    </p:anim>
                                    <p:anim calcmode="lin" valueType="num">
                                      <p:cBhvr>
                                        <p:cTn id="404" dur="500" fill="hold"/>
                                        <p:tgtEl>
                                          <p:spTgt spid="258"/>
                                        </p:tgtEl>
                                        <p:attrNameLst>
                                          <p:attrName>ppt_h</p:attrName>
                                        </p:attrNameLst>
                                      </p:cBhvr>
                                      <p:tavLst>
                                        <p:tav tm="0">
                                          <p:val>
                                            <p:fltVal val="0"/>
                                          </p:val>
                                        </p:tav>
                                        <p:tav tm="100000">
                                          <p:val>
                                            <p:strVal val="#ppt_h"/>
                                          </p:val>
                                        </p:tav>
                                      </p:tavLst>
                                    </p:anim>
                                    <p:animEffect transition="in" filter="fade">
                                      <p:cBhvr>
                                        <p:cTn id="405" dur="500"/>
                                        <p:tgtEl>
                                          <p:spTgt spid="258"/>
                                        </p:tgtEl>
                                      </p:cBhvr>
                                    </p:animEffect>
                                  </p:childTnLst>
                                  <p:subTnLst>
                                    <p:audio>
                                      <p:cMediaNode>
                                        <p:cTn display="0" masterRel="sameClick">
                                          <p:stCondLst>
                                            <p:cond evt="begin" delay="0">
                                              <p:tn val="401"/>
                                            </p:cond>
                                          </p:stCondLst>
                                          <p:endCondLst>
                                            <p:cond evt="onStopAudio" delay="0">
                                              <p:tgtEl>
                                                <p:sldTgt/>
                                              </p:tgtEl>
                                            </p:cond>
                                          </p:endCondLst>
                                        </p:cTn>
                                        <p:tgtEl>
                                          <p:sndTgt r:embed="rId5" name="Bling.wav"/>
                                        </p:tgtEl>
                                      </p:cMediaNode>
                                    </p:audio>
                                  </p:subTnLst>
                                </p:cTn>
                              </p:par>
                              <p:par>
                                <p:cTn id="406" presetID="26" presetClass="emph" presetSubtype="0" fill="hold" grpId="1" nodeType="withEffect">
                                  <p:stCondLst>
                                    <p:cond delay="500"/>
                                  </p:stCondLst>
                                  <p:childTnLst>
                                    <p:animEffect transition="out" filter="fade">
                                      <p:cBhvr>
                                        <p:cTn id="407" dur="500" tmFilter="0, 0; .2, .5; .8, .5; 1, 0"/>
                                        <p:tgtEl>
                                          <p:spTgt spid="258"/>
                                        </p:tgtEl>
                                      </p:cBhvr>
                                    </p:animEffect>
                                    <p:animScale>
                                      <p:cBhvr>
                                        <p:cTn id="408" dur="250" autoRev="1" fill="hold"/>
                                        <p:tgtEl>
                                          <p:spTgt spid="258"/>
                                        </p:tgtEl>
                                      </p:cBhvr>
                                      <p:by x="105000" y="105000"/>
                                    </p:animScale>
                                  </p:childTnLst>
                                </p:cTn>
                              </p:par>
                            </p:childTnLst>
                          </p:cTn>
                        </p:par>
                      </p:childTnLst>
                    </p:cTn>
                  </p:par>
                </p:childTnLst>
              </p:cTn>
              <p:nextCondLst>
                <p:cond evt="onClick" delay="0">
                  <p:tgtEl>
                    <p:spTgt spid="215"/>
                  </p:tgtEl>
                </p:cond>
              </p:nextCondLst>
            </p:seq>
            <p:seq concurrent="1" nextAc="seek">
              <p:cTn id="409" restart="whenNotActive" fill="hold" evtFilter="cancelBubble" nodeType="interactiveSeq">
                <p:stCondLst>
                  <p:cond evt="onClick" delay="0">
                    <p:tgtEl>
                      <p:spTgt spid="218"/>
                    </p:tgtEl>
                  </p:cond>
                </p:stCondLst>
                <p:endSync evt="end" delay="0">
                  <p:rtn val="all"/>
                </p:endSync>
                <p:childTnLst>
                  <p:par>
                    <p:cTn id="410" fill="hold">
                      <p:stCondLst>
                        <p:cond delay="0"/>
                      </p:stCondLst>
                      <p:childTnLst>
                        <p:par>
                          <p:cTn id="411" fill="hold">
                            <p:stCondLst>
                              <p:cond delay="0"/>
                            </p:stCondLst>
                            <p:childTnLst>
                              <p:par>
                                <p:cTn id="412" presetID="53" presetClass="entr" presetSubtype="16" fill="hold" grpId="0" nodeType="withEffect">
                                  <p:stCondLst>
                                    <p:cond delay="0"/>
                                  </p:stCondLst>
                                  <p:childTnLst>
                                    <p:set>
                                      <p:cBhvr>
                                        <p:cTn id="413" dur="1" fill="hold">
                                          <p:stCondLst>
                                            <p:cond delay="0"/>
                                          </p:stCondLst>
                                        </p:cTn>
                                        <p:tgtEl>
                                          <p:spTgt spid="273"/>
                                        </p:tgtEl>
                                        <p:attrNameLst>
                                          <p:attrName>style.visibility</p:attrName>
                                        </p:attrNameLst>
                                      </p:cBhvr>
                                      <p:to>
                                        <p:strVal val="visible"/>
                                      </p:to>
                                    </p:set>
                                    <p:anim calcmode="lin" valueType="num">
                                      <p:cBhvr>
                                        <p:cTn id="414" dur="500" fill="hold"/>
                                        <p:tgtEl>
                                          <p:spTgt spid="273"/>
                                        </p:tgtEl>
                                        <p:attrNameLst>
                                          <p:attrName>ppt_w</p:attrName>
                                        </p:attrNameLst>
                                      </p:cBhvr>
                                      <p:tavLst>
                                        <p:tav tm="0">
                                          <p:val>
                                            <p:fltVal val="0"/>
                                          </p:val>
                                        </p:tav>
                                        <p:tav tm="100000">
                                          <p:val>
                                            <p:strVal val="#ppt_w"/>
                                          </p:val>
                                        </p:tav>
                                      </p:tavLst>
                                    </p:anim>
                                    <p:anim calcmode="lin" valueType="num">
                                      <p:cBhvr>
                                        <p:cTn id="415" dur="500" fill="hold"/>
                                        <p:tgtEl>
                                          <p:spTgt spid="273"/>
                                        </p:tgtEl>
                                        <p:attrNameLst>
                                          <p:attrName>ppt_h</p:attrName>
                                        </p:attrNameLst>
                                      </p:cBhvr>
                                      <p:tavLst>
                                        <p:tav tm="0">
                                          <p:val>
                                            <p:fltVal val="0"/>
                                          </p:val>
                                        </p:tav>
                                        <p:tav tm="100000">
                                          <p:val>
                                            <p:strVal val="#ppt_h"/>
                                          </p:val>
                                        </p:tav>
                                      </p:tavLst>
                                    </p:anim>
                                    <p:animEffect transition="in" filter="fade">
                                      <p:cBhvr>
                                        <p:cTn id="416" dur="500"/>
                                        <p:tgtEl>
                                          <p:spTgt spid="273"/>
                                        </p:tgtEl>
                                      </p:cBhvr>
                                    </p:animEffect>
                                  </p:childTnLst>
                                  <p:subTnLst>
                                    <p:audio>
                                      <p:cMediaNode>
                                        <p:cTn display="0" masterRel="sameClick">
                                          <p:stCondLst>
                                            <p:cond evt="begin" delay="0">
                                              <p:tn val="412"/>
                                            </p:cond>
                                          </p:stCondLst>
                                          <p:endCondLst>
                                            <p:cond evt="onStopAudio" delay="0">
                                              <p:tgtEl>
                                                <p:sldTgt/>
                                              </p:tgtEl>
                                            </p:cond>
                                          </p:endCondLst>
                                        </p:cTn>
                                        <p:tgtEl>
                                          <p:sndTgt r:embed="rId5" name="Bling.wav"/>
                                        </p:tgtEl>
                                      </p:cMediaNode>
                                    </p:audio>
                                  </p:subTnLst>
                                </p:cTn>
                              </p:par>
                              <p:par>
                                <p:cTn id="417" presetID="26" presetClass="emph" presetSubtype="0" fill="hold" grpId="1" nodeType="withEffect">
                                  <p:stCondLst>
                                    <p:cond delay="500"/>
                                  </p:stCondLst>
                                  <p:childTnLst>
                                    <p:animEffect transition="out" filter="fade">
                                      <p:cBhvr>
                                        <p:cTn id="418" dur="500" tmFilter="0, 0; .2, .5; .8, .5; 1, 0"/>
                                        <p:tgtEl>
                                          <p:spTgt spid="273"/>
                                        </p:tgtEl>
                                      </p:cBhvr>
                                    </p:animEffect>
                                    <p:animScale>
                                      <p:cBhvr>
                                        <p:cTn id="419" dur="250" autoRev="1" fill="hold"/>
                                        <p:tgtEl>
                                          <p:spTgt spid="273"/>
                                        </p:tgtEl>
                                      </p:cBhvr>
                                      <p:by x="105000" y="105000"/>
                                    </p:animScale>
                                  </p:childTnLst>
                                </p:cTn>
                              </p:par>
                              <p:par>
                                <p:cTn id="420" presetID="53" presetClass="entr" presetSubtype="16" fill="hold" grpId="0" nodeType="withEffect">
                                  <p:stCondLst>
                                    <p:cond delay="0"/>
                                  </p:stCondLst>
                                  <p:childTnLst>
                                    <p:set>
                                      <p:cBhvr>
                                        <p:cTn id="421" dur="1" fill="hold">
                                          <p:stCondLst>
                                            <p:cond delay="0"/>
                                          </p:stCondLst>
                                        </p:cTn>
                                        <p:tgtEl>
                                          <p:spTgt spid="281"/>
                                        </p:tgtEl>
                                        <p:attrNameLst>
                                          <p:attrName>style.visibility</p:attrName>
                                        </p:attrNameLst>
                                      </p:cBhvr>
                                      <p:to>
                                        <p:strVal val="visible"/>
                                      </p:to>
                                    </p:set>
                                    <p:anim calcmode="lin" valueType="num">
                                      <p:cBhvr>
                                        <p:cTn id="422" dur="500" fill="hold"/>
                                        <p:tgtEl>
                                          <p:spTgt spid="281"/>
                                        </p:tgtEl>
                                        <p:attrNameLst>
                                          <p:attrName>ppt_w</p:attrName>
                                        </p:attrNameLst>
                                      </p:cBhvr>
                                      <p:tavLst>
                                        <p:tav tm="0">
                                          <p:val>
                                            <p:fltVal val="0"/>
                                          </p:val>
                                        </p:tav>
                                        <p:tav tm="100000">
                                          <p:val>
                                            <p:strVal val="#ppt_w"/>
                                          </p:val>
                                        </p:tav>
                                      </p:tavLst>
                                    </p:anim>
                                    <p:anim calcmode="lin" valueType="num">
                                      <p:cBhvr>
                                        <p:cTn id="423" dur="500" fill="hold"/>
                                        <p:tgtEl>
                                          <p:spTgt spid="281"/>
                                        </p:tgtEl>
                                        <p:attrNameLst>
                                          <p:attrName>ppt_h</p:attrName>
                                        </p:attrNameLst>
                                      </p:cBhvr>
                                      <p:tavLst>
                                        <p:tav tm="0">
                                          <p:val>
                                            <p:fltVal val="0"/>
                                          </p:val>
                                        </p:tav>
                                        <p:tav tm="100000">
                                          <p:val>
                                            <p:strVal val="#ppt_h"/>
                                          </p:val>
                                        </p:tav>
                                      </p:tavLst>
                                    </p:anim>
                                    <p:animEffect transition="in" filter="fade">
                                      <p:cBhvr>
                                        <p:cTn id="424" dur="500"/>
                                        <p:tgtEl>
                                          <p:spTgt spid="281"/>
                                        </p:tgtEl>
                                      </p:cBhvr>
                                    </p:animEffect>
                                  </p:childTnLst>
                                  <p:subTnLst>
                                    <p:audio>
                                      <p:cMediaNode>
                                        <p:cTn display="0" masterRel="sameClick">
                                          <p:stCondLst>
                                            <p:cond evt="begin" delay="0">
                                              <p:tn val="420"/>
                                            </p:cond>
                                          </p:stCondLst>
                                          <p:endCondLst>
                                            <p:cond evt="onStopAudio" delay="0">
                                              <p:tgtEl>
                                                <p:sldTgt/>
                                              </p:tgtEl>
                                            </p:cond>
                                          </p:endCondLst>
                                        </p:cTn>
                                        <p:tgtEl>
                                          <p:sndTgt r:embed="rId5" name="Bling.wav"/>
                                        </p:tgtEl>
                                      </p:cMediaNode>
                                    </p:audio>
                                  </p:subTnLst>
                                </p:cTn>
                              </p:par>
                              <p:par>
                                <p:cTn id="425" presetID="26" presetClass="emph" presetSubtype="0" fill="hold" grpId="1" nodeType="withEffect">
                                  <p:stCondLst>
                                    <p:cond delay="500"/>
                                  </p:stCondLst>
                                  <p:childTnLst>
                                    <p:animEffect transition="out" filter="fade">
                                      <p:cBhvr>
                                        <p:cTn id="426" dur="500" tmFilter="0, 0; .2, .5; .8, .5; 1, 0"/>
                                        <p:tgtEl>
                                          <p:spTgt spid="281"/>
                                        </p:tgtEl>
                                      </p:cBhvr>
                                    </p:animEffect>
                                    <p:animScale>
                                      <p:cBhvr>
                                        <p:cTn id="427" dur="250" autoRev="1" fill="hold"/>
                                        <p:tgtEl>
                                          <p:spTgt spid="281"/>
                                        </p:tgtEl>
                                      </p:cBhvr>
                                      <p:by x="105000" y="105000"/>
                                    </p:animScale>
                                  </p:childTnLst>
                                </p:cTn>
                              </p:par>
                              <p:par>
                                <p:cTn id="428" presetID="53" presetClass="entr" presetSubtype="16" fill="hold" grpId="0" nodeType="withEffect">
                                  <p:stCondLst>
                                    <p:cond delay="0"/>
                                  </p:stCondLst>
                                  <p:childTnLst>
                                    <p:set>
                                      <p:cBhvr>
                                        <p:cTn id="429" dur="1" fill="hold">
                                          <p:stCondLst>
                                            <p:cond delay="0"/>
                                          </p:stCondLst>
                                        </p:cTn>
                                        <p:tgtEl>
                                          <p:spTgt spid="280"/>
                                        </p:tgtEl>
                                        <p:attrNameLst>
                                          <p:attrName>style.visibility</p:attrName>
                                        </p:attrNameLst>
                                      </p:cBhvr>
                                      <p:to>
                                        <p:strVal val="visible"/>
                                      </p:to>
                                    </p:set>
                                    <p:anim calcmode="lin" valueType="num">
                                      <p:cBhvr>
                                        <p:cTn id="430" dur="500" fill="hold"/>
                                        <p:tgtEl>
                                          <p:spTgt spid="280"/>
                                        </p:tgtEl>
                                        <p:attrNameLst>
                                          <p:attrName>ppt_w</p:attrName>
                                        </p:attrNameLst>
                                      </p:cBhvr>
                                      <p:tavLst>
                                        <p:tav tm="0">
                                          <p:val>
                                            <p:fltVal val="0"/>
                                          </p:val>
                                        </p:tav>
                                        <p:tav tm="100000">
                                          <p:val>
                                            <p:strVal val="#ppt_w"/>
                                          </p:val>
                                        </p:tav>
                                      </p:tavLst>
                                    </p:anim>
                                    <p:anim calcmode="lin" valueType="num">
                                      <p:cBhvr>
                                        <p:cTn id="431" dur="500" fill="hold"/>
                                        <p:tgtEl>
                                          <p:spTgt spid="280"/>
                                        </p:tgtEl>
                                        <p:attrNameLst>
                                          <p:attrName>ppt_h</p:attrName>
                                        </p:attrNameLst>
                                      </p:cBhvr>
                                      <p:tavLst>
                                        <p:tav tm="0">
                                          <p:val>
                                            <p:fltVal val="0"/>
                                          </p:val>
                                        </p:tav>
                                        <p:tav tm="100000">
                                          <p:val>
                                            <p:strVal val="#ppt_h"/>
                                          </p:val>
                                        </p:tav>
                                      </p:tavLst>
                                    </p:anim>
                                    <p:animEffect transition="in" filter="fade">
                                      <p:cBhvr>
                                        <p:cTn id="432" dur="500"/>
                                        <p:tgtEl>
                                          <p:spTgt spid="280"/>
                                        </p:tgtEl>
                                      </p:cBhvr>
                                    </p:animEffect>
                                  </p:childTnLst>
                                  <p:subTnLst>
                                    <p:audio>
                                      <p:cMediaNode>
                                        <p:cTn display="0" masterRel="sameClick">
                                          <p:stCondLst>
                                            <p:cond evt="begin" delay="0">
                                              <p:tn val="428"/>
                                            </p:cond>
                                          </p:stCondLst>
                                          <p:endCondLst>
                                            <p:cond evt="onStopAudio" delay="0">
                                              <p:tgtEl>
                                                <p:sldTgt/>
                                              </p:tgtEl>
                                            </p:cond>
                                          </p:endCondLst>
                                        </p:cTn>
                                        <p:tgtEl>
                                          <p:sndTgt r:embed="rId5" name="Bling.wav"/>
                                        </p:tgtEl>
                                      </p:cMediaNode>
                                    </p:audio>
                                  </p:subTnLst>
                                </p:cTn>
                              </p:par>
                              <p:par>
                                <p:cTn id="433" presetID="26" presetClass="emph" presetSubtype="0" fill="hold" grpId="1" nodeType="withEffect">
                                  <p:stCondLst>
                                    <p:cond delay="500"/>
                                  </p:stCondLst>
                                  <p:childTnLst>
                                    <p:animEffect transition="out" filter="fade">
                                      <p:cBhvr>
                                        <p:cTn id="434" dur="500" tmFilter="0, 0; .2, .5; .8, .5; 1, 0"/>
                                        <p:tgtEl>
                                          <p:spTgt spid="280"/>
                                        </p:tgtEl>
                                      </p:cBhvr>
                                    </p:animEffect>
                                    <p:animScale>
                                      <p:cBhvr>
                                        <p:cTn id="435" dur="250" autoRev="1" fill="hold"/>
                                        <p:tgtEl>
                                          <p:spTgt spid="280"/>
                                        </p:tgtEl>
                                      </p:cBhvr>
                                      <p:by x="105000" y="105000"/>
                                    </p:animScale>
                                  </p:childTnLst>
                                </p:cTn>
                              </p:par>
                              <p:par>
                                <p:cTn id="436" presetID="53" presetClass="entr" presetSubtype="16" fill="hold" grpId="0" nodeType="withEffect">
                                  <p:stCondLst>
                                    <p:cond delay="0"/>
                                  </p:stCondLst>
                                  <p:childTnLst>
                                    <p:set>
                                      <p:cBhvr>
                                        <p:cTn id="437" dur="1" fill="hold">
                                          <p:stCondLst>
                                            <p:cond delay="0"/>
                                          </p:stCondLst>
                                        </p:cTn>
                                        <p:tgtEl>
                                          <p:spTgt spid="315"/>
                                        </p:tgtEl>
                                        <p:attrNameLst>
                                          <p:attrName>style.visibility</p:attrName>
                                        </p:attrNameLst>
                                      </p:cBhvr>
                                      <p:to>
                                        <p:strVal val="visible"/>
                                      </p:to>
                                    </p:set>
                                    <p:anim calcmode="lin" valueType="num">
                                      <p:cBhvr>
                                        <p:cTn id="438" dur="500" fill="hold"/>
                                        <p:tgtEl>
                                          <p:spTgt spid="315"/>
                                        </p:tgtEl>
                                        <p:attrNameLst>
                                          <p:attrName>ppt_w</p:attrName>
                                        </p:attrNameLst>
                                      </p:cBhvr>
                                      <p:tavLst>
                                        <p:tav tm="0">
                                          <p:val>
                                            <p:fltVal val="0"/>
                                          </p:val>
                                        </p:tav>
                                        <p:tav tm="100000">
                                          <p:val>
                                            <p:strVal val="#ppt_w"/>
                                          </p:val>
                                        </p:tav>
                                      </p:tavLst>
                                    </p:anim>
                                    <p:anim calcmode="lin" valueType="num">
                                      <p:cBhvr>
                                        <p:cTn id="439" dur="500" fill="hold"/>
                                        <p:tgtEl>
                                          <p:spTgt spid="315"/>
                                        </p:tgtEl>
                                        <p:attrNameLst>
                                          <p:attrName>ppt_h</p:attrName>
                                        </p:attrNameLst>
                                      </p:cBhvr>
                                      <p:tavLst>
                                        <p:tav tm="0">
                                          <p:val>
                                            <p:fltVal val="0"/>
                                          </p:val>
                                        </p:tav>
                                        <p:tav tm="100000">
                                          <p:val>
                                            <p:strVal val="#ppt_h"/>
                                          </p:val>
                                        </p:tav>
                                      </p:tavLst>
                                    </p:anim>
                                    <p:animEffect transition="in" filter="fade">
                                      <p:cBhvr>
                                        <p:cTn id="440" dur="500"/>
                                        <p:tgtEl>
                                          <p:spTgt spid="315"/>
                                        </p:tgtEl>
                                      </p:cBhvr>
                                    </p:animEffect>
                                  </p:childTnLst>
                                  <p:subTnLst>
                                    <p:audio>
                                      <p:cMediaNode>
                                        <p:cTn display="0" masterRel="sameClick">
                                          <p:stCondLst>
                                            <p:cond evt="begin" delay="0">
                                              <p:tn val="436"/>
                                            </p:cond>
                                          </p:stCondLst>
                                          <p:endCondLst>
                                            <p:cond evt="onStopAudio" delay="0">
                                              <p:tgtEl>
                                                <p:sldTgt/>
                                              </p:tgtEl>
                                            </p:cond>
                                          </p:endCondLst>
                                        </p:cTn>
                                        <p:tgtEl>
                                          <p:sndTgt r:embed="rId5" name="Bling.wav"/>
                                        </p:tgtEl>
                                      </p:cMediaNode>
                                    </p:audio>
                                  </p:subTnLst>
                                </p:cTn>
                              </p:par>
                              <p:par>
                                <p:cTn id="441" presetID="26" presetClass="emph" presetSubtype="0" fill="hold" grpId="1" nodeType="withEffect">
                                  <p:stCondLst>
                                    <p:cond delay="500"/>
                                  </p:stCondLst>
                                  <p:childTnLst>
                                    <p:animEffect transition="out" filter="fade">
                                      <p:cBhvr>
                                        <p:cTn id="442" dur="500" tmFilter="0, 0; .2, .5; .8, .5; 1, 0"/>
                                        <p:tgtEl>
                                          <p:spTgt spid="315"/>
                                        </p:tgtEl>
                                      </p:cBhvr>
                                    </p:animEffect>
                                    <p:animScale>
                                      <p:cBhvr>
                                        <p:cTn id="443" dur="250" autoRev="1" fill="hold"/>
                                        <p:tgtEl>
                                          <p:spTgt spid="315"/>
                                        </p:tgtEl>
                                      </p:cBhvr>
                                      <p:by x="105000" y="105000"/>
                                    </p:animScale>
                                  </p:childTnLst>
                                </p:cTn>
                              </p:par>
                              <p:par>
                                <p:cTn id="444" presetID="53" presetClass="entr" presetSubtype="16" fill="hold" grpId="0" nodeType="withEffect">
                                  <p:stCondLst>
                                    <p:cond delay="0"/>
                                  </p:stCondLst>
                                  <p:childTnLst>
                                    <p:set>
                                      <p:cBhvr>
                                        <p:cTn id="445" dur="1" fill="hold">
                                          <p:stCondLst>
                                            <p:cond delay="0"/>
                                          </p:stCondLst>
                                        </p:cTn>
                                        <p:tgtEl>
                                          <p:spTgt spid="314"/>
                                        </p:tgtEl>
                                        <p:attrNameLst>
                                          <p:attrName>style.visibility</p:attrName>
                                        </p:attrNameLst>
                                      </p:cBhvr>
                                      <p:to>
                                        <p:strVal val="visible"/>
                                      </p:to>
                                    </p:set>
                                    <p:anim calcmode="lin" valueType="num">
                                      <p:cBhvr>
                                        <p:cTn id="446" dur="500" fill="hold"/>
                                        <p:tgtEl>
                                          <p:spTgt spid="314"/>
                                        </p:tgtEl>
                                        <p:attrNameLst>
                                          <p:attrName>ppt_w</p:attrName>
                                        </p:attrNameLst>
                                      </p:cBhvr>
                                      <p:tavLst>
                                        <p:tav tm="0">
                                          <p:val>
                                            <p:fltVal val="0"/>
                                          </p:val>
                                        </p:tav>
                                        <p:tav tm="100000">
                                          <p:val>
                                            <p:strVal val="#ppt_w"/>
                                          </p:val>
                                        </p:tav>
                                      </p:tavLst>
                                    </p:anim>
                                    <p:anim calcmode="lin" valueType="num">
                                      <p:cBhvr>
                                        <p:cTn id="447" dur="500" fill="hold"/>
                                        <p:tgtEl>
                                          <p:spTgt spid="314"/>
                                        </p:tgtEl>
                                        <p:attrNameLst>
                                          <p:attrName>ppt_h</p:attrName>
                                        </p:attrNameLst>
                                      </p:cBhvr>
                                      <p:tavLst>
                                        <p:tav tm="0">
                                          <p:val>
                                            <p:fltVal val="0"/>
                                          </p:val>
                                        </p:tav>
                                        <p:tav tm="100000">
                                          <p:val>
                                            <p:strVal val="#ppt_h"/>
                                          </p:val>
                                        </p:tav>
                                      </p:tavLst>
                                    </p:anim>
                                    <p:animEffect transition="in" filter="fade">
                                      <p:cBhvr>
                                        <p:cTn id="448" dur="500"/>
                                        <p:tgtEl>
                                          <p:spTgt spid="314"/>
                                        </p:tgtEl>
                                      </p:cBhvr>
                                    </p:animEffect>
                                  </p:childTnLst>
                                  <p:subTnLst>
                                    <p:audio>
                                      <p:cMediaNode>
                                        <p:cTn display="0" masterRel="sameClick">
                                          <p:stCondLst>
                                            <p:cond evt="begin" delay="0">
                                              <p:tn val="444"/>
                                            </p:cond>
                                          </p:stCondLst>
                                          <p:endCondLst>
                                            <p:cond evt="onStopAudio" delay="0">
                                              <p:tgtEl>
                                                <p:sldTgt/>
                                              </p:tgtEl>
                                            </p:cond>
                                          </p:endCondLst>
                                        </p:cTn>
                                        <p:tgtEl>
                                          <p:sndTgt r:embed="rId5" name="Bling.wav"/>
                                        </p:tgtEl>
                                      </p:cMediaNode>
                                    </p:audio>
                                  </p:subTnLst>
                                </p:cTn>
                              </p:par>
                              <p:par>
                                <p:cTn id="449" presetID="26" presetClass="emph" presetSubtype="0" fill="hold" grpId="1" nodeType="withEffect">
                                  <p:stCondLst>
                                    <p:cond delay="500"/>
                                  </p:stCondLst>
                                  <p:childTnLst>
                                    <p:animEffect transition="out" filter="fade">
                                      <p:cBhvr>
                                        <p:cTn id="450" dur="500" tmFilter="0, 0; .2, .5; .8, .5; 1, 0"/>
                                        <p:tgtEl>
                                          <p:spTgt spid="314"/>
                                        </p:tgtEl>
                                      </p:cBhvr>
                                    </p:animEffect>
                                    <p:animScale>
                                      <p:cBhvr>
                                        <p:cTn id="451" dur="250" autoRev="1" fill="hold"/>
                                        <p:tgtEl>
                                          <p:spTgt spid="314"/>
                                        </p:tgtEl>
                                      </p:cBhvr>
                                      <p:by x="105000" y="105000"/>
                                    </p:animScale>
                                  </p:childTnLst>
                                </p:cTn>
                              </p:par>
                            </p:childTnLst>
                          </p:cTn>
                        </p:par>
                      </p:childTnLst>
                    </p:cTn>
                  </p:par>
                </p:childTnLst>
              </p:cTn>
              <p:nextCondLst>
                <p:cond evt="onClick" delay="0">
                  <p:tgtEl>
                    <p:spTgt spid="218"/>
                  </p:tgtEl>
                </p:cond>
              </p:nextCondLst>
            </p:seq>
            <p:seq concurrent="1" nextAc="seek">
              <p:cTn id="452" restart="whenNotActive" fill="hold" evtFilter="cancelBubble" nodeType="interactiveSeq">
                <p:stCondLst>
                  <p:cond evt="onClick" delay="0">
                    <p:tgtEl>
                      <p:spTgt spid="144"/>
                    </p:tgtEl>
                  </p:cond>
                </p:stCondLst>
                <p:endSync evt="end" delay="0">
                  <p:rtn val="all"/>
                </p:endSync>
                <p:childTnLst>
                  <p:par>
                    <p:cTn id="453" fill="hold">
                      <p:stCondLst>
                        <p:cond delay="0"/>
                      </p:stCondLst>
                      <p:childTnLst>
                        <p:par>
                          <p:cTn id="454" fill="hold">
                            <p:stCondLst>
                              <p:cond delay="0"/>
                            </p:stCondLst>
                            <p:childTnLst>
                              <p:par>
                                <p:cTn id="455" presetID="53" presetClass="entr" presetSubtype="16" fill="hold" grpId="0" nodeType="withEffect">
                                  <p:stCondLst>
                                    <p:cond delay="0"/>
                                  </p:stCondLst>
                                  <p:childTnLst>
                                    <p:set>
                                      <p:cBhvr>
                                        <p:cTn id="456" dur="1" fill="hold">
                                          <p:stCondLst>
                                            <p:cond delay="0"/>
                                          </p:stCondLst>
                                        </p:cTn>
                                        <p:tgtEl>
                                          <p:spTgt spid="147"/>
                                        </p:tgtEl>
                                        <p:attrNameLst>
                                          <p:attrName>style.visibility</p:attrName>
                                        </p:attrNameLst>
                                      </p:cBhvr>
                                      <p:to>
                                        <p:strVal val="visible"/>
                                      </p:to>
                                    </p:set>
                                    <p:anim calcmode="lin" valueType="num">
                                      <p:cBhvr>
                                        <p:cTn id="457" dur="500" fill="hold"/>
                                        <p:tgtEl>
                                          <p:spTgt spid="147"/>
                                        </p:tgtEl>
                                        <p:attrNameLst>
                                          <p:attrName>ppt_w</p:attrName>
                                        </p:attrNameLst>
                                      </p:cBhvr>
                                      <p:tavLst>
                                        <p:tav tm="0">
                                          <p:val>
                                            <p:fltVal val="0"/>
                                          </p:val>
                                        </p:tav>
                                        <p:tav tm="100000">
                                          <p:val>
                                            <p:strVal val="#ppt_w"/>
                                          </p:val>
                                        </p:tav>
                                      </p:tavLst>
                                    </p:anim>
                                    <p:anim calcmode="lin" valueType="num">
                                      <p:cBhvr>
                                        <p:cTn id="458" dur="500" fill="hold"/>
                                        <p:tgtEl>
                                          <p:spTgt spid="147"/>
                                        </p:tgtEl>
                                        <p:attrNameLst>
                                          <p:attrName>ppt_h</p:attrName>
                                        </p:attrNameLst>
                                      </p:cBhvr>
                                      <p:tavLst>
                                        <p:tav tm="0">
                                          <p:val>
                                            <p:fltVal val="0"/>
                                          </p:val>
                                        </p:tav>
                                        <p:tav tm="100000">
                                          <p:val>
                                            <p:strVal val="#ppt_h"/>
                                          </p:val>
                                        </p:tav>
                                      </p:tavLst>
                                    </p:anim>
                                    <p:animEffect transition="in" filter="fade">
                                      <p:cBhvr>
                                        <p:cTn id="459" dur="500"/>
                                        <p:tgtEl>
                                          <p:spTgt spid="147"/>
                                        </p:tgtEl>
                                      </p:cBhvr>
                                    </p:animEffect>
                                  </p:childTnLst>
                                  <p:subTnLst>
                                    <p:audio>
                                      <p:cMediaNode>
                                        <p:cTn display="0" masterRel="sameClick">
                                          <p:stCondLst>
                                            <p:cond evt="begin" delay="0">
                                              <p:tn val="455"/>
                                            </p:cond>
                                          </p:stCondLst>
                                          <p:endCondLst>
                                            <p:cond evt="onStopAudio" delay="0">
                                              <p:tgtEl>
                                                <p:sldTgt/>
                                              </p:tgtEl>
                                            </p:cond>
                                          </p:endCondLst>
                                        </p:cTn>
                                        <p:tgtEl>
                                          <p:sndTgt r:embed="rId5" name="Bling.wav"/>
                                        </p:tgtEl>
                                      </p:cMediaNode>
                                    </p:audio>
                                  </p:subTnLst>
                                </p:cTn>
                              </p:par>
                              <p:par>
                                <p:cTn id="460" presetID="26" presetClass="emph" presetSubtype="0" fill="hold" grpId="1" nodeType="withEffect">
                                  <p:stCondLst>
                                    <p:cond delay="500"/>
                                  </p:stCondLst>
                                  <p:childTnLst>
                                    <p:animEffect transition="out" filter="fade">
                                      <p:cBhvr>
                                        <p:cTn id="461" dur="500" tmFilter="0, 0; .2, .5; .8, .5; 1, 0"/>
                                        <p:tgtEl>
                                          <p:spTgt spid="147"/>
                                        </p:tgtEl>
                                      </p:cBhvr>
                                    </p:animEffect>
                                    <p:animScale>
                                      <p:cBhvr>
                                        <p:cTn id="462" dur="250" autoRev="1" fill="hold"/>
                                        <p:tgtEl>
                                          <p:spTgt spid="147"/>
                                        </p:tgtEl>
                                      </p:cBhvr>
                                      <p:by x="105000" y="105000"/>
                                    </p:animScale>
                                  </p:childTnLst>
                                </p:cTn>
                              </p:par>
                              <p:par>
                                <p:cTn id="463" presetID="53" presetClass="entr" presetSubtype="16" fill="hold" grpId="0" nodeType="withEffect">
                                  <p:stCondLst>
                                    <p:cond delay="0"/>
                                  </p:stCondLst>
                                  <p:childTnLst>
                                    <p:set>
                                      <p:cBhvr>
                                        <p:cTn id="464" dur="1" fill="hold">
                                          <p:stCondLst>
                                            <p:cond delay="0"/>
                                          </p:stCondLst>
                                        </p:cTn>
                                        <p:tgtEl>
                                          <p:spTgt spid="146"/>
                                        </p:tgtEl>
                                        <p:attrNameLst>
                                          <p:attrName>style.visibility</p:attrName>
                                        </p:attrNameLst>
                                      </p:cBhvr>
                                      <p:to>
                                        <p:strVal val="visible"/>
                                      </p:to>
                                    </p:set>
                                    <p:anim calcmode="lin" valueType="num">
                                      <p:cBhvr>
                                        <p:cTn id="465" dur="500" fill="hold"/>
                                        <p:tgtEl>
                                          <p:spTgt spid="146"/>
                                        </p:tgtEl>
                                        <p:attrNameLst>
                                          <p:attrName>ppt_w</p:attrName>
                                        </p:attrNameLst>
                                      </p:cBhvr>
                                      <p:tavLst>
                                        <p:tav tm="0">
                                          <p:val>
                                            <p:fltVal val="0"/>
                                          </p:val>
                                        </p:tav>
                                        <p:tav tm="100000">
                                          <p:val>
                                            <p:strVal val="#ppt_w"/>
                                          </p:val>
                                        </p:tav>
                                      </p:tavLst>
                                    </p:anim>
                                    <p:anim calcmode="lin" valueType="num">
                                      <p:cBhvr>
                                        <p:cTn id="466" dur="500" fill="hold"/>
                                        <p:tgtEl>
                                          <p:spTgt spid="146"/>
                                        </p:tgtEl>
                                        <p:attrNameLst>
                                          <p:attrName>ppt_h</p:attrName>
                                        </p:attrNameLst>
                                      </p:cBhvr>
                                      <p:tavLst>
                                        <p:tav tm="0">
                                          <p:val>
                                            <p:fltVal val="0"/>
                                          </p:val>
                                        </p:tav>
                                        <p:tav tm="100000">
                                          <p:val>
                                            <p:strVal val="#ppt_h"/>
                                          </p:val>
                                        </p:tav>
                                      </p:tavLst>
                                    </p:anim>
                                    <p:animEffect transition="in" filter="fade">
                                      <p:cBhvr>
                                        <p:cTn id="467" dur="500"/>
                                        <p:tgtEl>
                                          <p:spTgt spid="146"/>
                                        </p:tgtEl>
                                      </p:cBhvr>
                                    </p:animEffect>
                                  </p:childTnLst>
                                  <p:subTnLst>
                                    <p:audio>
                                      <p:cMediaNode>
                                        <p:cTn display="0" masterRel="sameClick">
                                          <p:stCondLst>
                                            <p:cond evt="begin" delay="0">
                                              <p:tn val="463"/>
                                            </p:cond>
                                          </p:stCondLst>
                                          <p:endCondLst>
                                            <p:cond evt="onStopAudio" delay="0">
                                              <p:tgtEl>
                                                <p:sldTgt/>
                                              </p:tgtEl>
                                            </p:cond>
                                          </p:endCondLst>
                                        </p:cTn>
                                        <p:tgtEl>
                                          <p:sndTgt r:embed="rId5" name="Bling.wav"/>
                                        </p:tgtEl>
                                      </p:cMediaNode>
                                    </p:audio>
                                  </p:subTnLst>
                                </p:cTn>
                              </p:par>
                              <p:par>
                                <p:cTn id="468" presetID="26" presetClass="emph" presetSubtype="0" fill="hold" grpId="1" nodeType="withEffect">
                                  <p:stCondLst>
                                    <p:cond delay="500"/>
                                  </p:stCondLst>
                                  <p:childTnLst>
                                    <p:animEffect transition="out" filter="fade">
                                      <p:cBhvr>
                                        <p:cTn id="469" dur="500" tmFilter="0, 0; .2, .5; .8, .5; 1, 0"/>
                                        <p:tgtEl>
                                          <p:spTgt spid="146"/>
                                        </p:tgtEl>
                                      </p:cBhvr>
                                    </p:animEffect>
                                    <p:animScale>
                                      <p:cBhvr>
                                        <p:cTn id="470" dur="250" autoRev="1" fill="hold"/>
                                        <p:tgtEl>
                                          <p:spTgt spid="146"/>
                                        </p:tgtEl>
                                      </p:cBhvr>
                                      <p:by x="105000" y="105000"/>
                                    </p:animScale>
                                  </p:childTnLst>
                                </p:cTn>
                              </p:par>
                            </p:childTnLst>
                          </p:cTn>
                        </p:par>
                      </p:childTnLst>
                    </p:cTn>
                  </p:par>
                </p:childTnLst>
              </p:cTn>
              <p:nextCondLst>
                <p:cond evt="onClick" delay="0">
                  <p:tgtEl>
                    <p:spTgt spid="144"/>
                  </p:tgtEl>
                </p:cond>
              </p:nextCondLst>
            </p:seq>
            <p:seq concurrent="1" nextAc="seek">
              <p:cTn id="471" restart="whenNotActive" fill="hold" evtFilter="cancelBubble" nodeType="interactiveSeq">
                <p:stCondLst>
                  <p:cond evt="onClick" delay="0">
                    <p:tgtEl>
                      <p:spTgt spid="217"/>
                    </p:tgtEl>
                  </p:cond>
                </p:stCondLst>
                <p:endSync evt="end" delay="0">
                  <p:rtn val="all"/>
                </p:endSync>
                <p:childTnLst>
                  <p:par>
                    <p:cTn id="472" fill="hold">
                      <p:stCondLst>
                        <p:cond delay="0"/>
                      </p:stCondLst>
                      <p:childTnLst>
                        <p:par>
                          <p:cTn id="473" fill="hold">
                            <p:stCondLst>
                              <p:cond delay="0"/>
                            </p:stCondLst>
                            <p:childTnLst>
                              <p:par>
                                <p:cTn id="474" presetID="53" presetClass="entr" presetSubtype="16" fill="hold" grpId="0" nodeType="withEffect">
                                  <p:stCondLst>
                                    <p:cond delay="0"/>
                                  </p:stCondLst>
                                  <p:childTnLst>
                                    <p:set>
                                      <p:cBhvr>
                                        <p:cTn id="475" dur="1" fill="hold">
                                          <p:stCondLst>
                                            <p:cond delay="0"/>
                                          </p:stCondLst>
                                        </p:cTn>
                                        <p:tgtEl>
                                          <p:spTgt spid="139"/>
                                        </p:tgtEl>
                                        <p:attrNameLst>
                                          <p:attrName>style.visibility</p:attrName>
                                        </p:attrNameLst>
                                      </p:cBhvr>
                                      <p:to>
                                        <p:strVal val="visible"/>
                                      </p:to>
                                    </p:set>
                                    <p:anim calcmode="lin" valueType="num">
                                      <p:cBhvr>
                                        <p:cTn id="476" dur="500" fill="hold"/>
                                        <p:tgtEl>
                                          <p:spTgt spid="139"/>
                                        </p:tgtEl>
                                        <p:attrNameLst>
                                          <p:attrName>ppt_w</p:attrName>
                                        </p:attrNameLst>
                                      </p:cBhvr>
                                      <p:tavLst>
                                        <p:tav tm="0">
                                          <p:val>
                                            <p:fltVal val="0"/>
                                          </p:val>
                                        </p:tav>
                                        <p:tav tm="100000">
                                          <p:val>
                                            <p:strVal val="#ppt_w"/>
                                          </p:val>
                                        </p:tav>
                                      </p:tavLst>
                                    </p:anim>
                                    <p:anim calcmode="lin" valueType="num">
                                      <p:cBhvr>
                                        <p:cTn id="477" dur="500" fill="hold"/>
                                        <p:tgtEl>
                                          <p:spTgt spid="139"/>
                                        </p:tgtEl>
                                        <p:attrNameLst>
                                          <p:attrName>ppt_h</p:attrName>
                                        </p:attrNameLst>
                                      </p:cBhvr>
                                      <p:tavLst>
                                        <p:tav tm="0">
                                          <p:val>
                                            <p:fltVal val="0"/>
                                          </p:val>
                                        </p:tav>
                                        <p:tav tm="100000">
                                          <p:val>
                                            <p:strVal val="#ppt_h"/>
                                          </p:val>
                                        </p:tav>
                                      </p:tavLst>
                                    </p:anim>
                                    <p:animEffect transition="in" filter="fade">
                                      <p:cBhvr>
                                        <p:cTn id="478" dur="500"/>
                                        <p:tgtEl>
                                          <p:spTgt spid="139"/>
                                        </p:tgtEl>
                                      </p:cBhvr>
                                    </p:animEffect>
                                  </p:childTnLst>
                                  <p:subTnLst>
                                    <p:audio>
                                      <p:cMediaNode>
                                        <p:cTn display="0" masterRel="sameClick">
                                          <p:stCondLst>
                                            <p:cond evt="begin" delay="0">
                                              <p:tn val="474"/>
                                            </p:cond>
                                          </p:stCondLst>
                                          <p:endCondLst>
                                            <p:cond evt="onStopAudio" delay="0">
                                              <p:tgtEl>
                                                <p:sldTgt/>
                                              </p:tgtEl>
                                            </p:cond>
                                          </p:endCondLst>
                                        </p:cTn>
                                        <p:tgtEl>
                                          <p:sndTgt r:embed="rId5" name="Bling.wav"/>
                                        </p:tgtEl>
                                      </p:cMediaNode>
                                    </p:audio>
                                  </p:subTnLst>
                                </p:cTn>
                              </p:par>
                              <p:par>
                                <p:cTn id="479" presetID="26" presetClass="emph" presetSubtype="0" fill="hold" grpId="1" nodeType="withEffect">
                                  <p:stCondLst>
                                    <p:cond delay="500"/>
                                  </p:stCondLst>
                                  <p:childTnLst>
                                    <p:animEffect transition="out" filter="fade">
                                      <p:cBhvr>
                                        <p:cTn id="480" dur="500" tmFilter="0, 0; .2, .5; .8, .5; 1, 0"/>
                                        <p:tgtEl>
                                          <p:spTgt spid="139"/>
                                        </p:tgtEl>
                                      </p:cBhvr>
                                    </p:animEffect>
                                    <p:animScale>
                                      <p:cBhvr>
                                        <p:cTn id="481" dur="250" autoRev="1" fill="hold"/>
                                        <p:tgtEl>
                                          <p:spTgt spid="139"/>
                                        </p:tgtEl>
                                      </p:cBhvr>
                                      <p:by x="105000" y="105000"/>
                                    </p:animScale>
                                  </p:childTnLst>
                                </p:cTn>
                              </p:par>
                              <p:par>
                                <p:cTn id="482" presetID="53" presetClass="entr" presetSubtype="16" fill="hold" grpId="0" nodeType="withEffect">
                                  <p:stCondLst>
                                    <p:cond delay="0"/>
                                  </p:stCondLst>
                                  <p:childTnLst>
                                    <p:set>
                                      <p:cBhvr>
                                        <p:cTn id="483" dur="1" fill="hold">
                                          <p:stCondLst>
                                            <p:cond delay="0"/>
                                          </p:stCondLst>
                                        </p:cTn>
                                        <p:tgtEl>
                                          <p:spTgt spid="260"/>
                                        </p:tgtEl>
                                        <p:attrNameLst>
                                          <p:attrName>style.visibility</p:attrName>
                                        </p:attrNameLst>
                                      </p:cBhvr>
                                      <p:to>
                                        <p:strVal val="visible"/>
                                      </p:to>
                                    </p:set>
                                    <p:anim calcmode="lin" valueType="num">
                                      <p:cBhvr>
                                        <p:cTn id="484" dur="500" fill="hold"/>
                                        <p:tgtEl>
                                          <p:spTgt spid="260"/>
                                        </p:tgtEl>
                                        <p:attrNameLst>
                                          <p:attrName>ppt_w</p:attrName>
                                        </p:attrNameLst>
                                      </p:cBhvr>
                                      <p:tavLst>
                                        <p:tav tm="0">
                                          <p:val>
                                            <p:fltVal val="0"/>
                                          </p:val>
                                        </p:tav>
                                        <p:tav tm="100000">
                                          <p:val>
                                            <p:strVal val="#ppt_w"/>
                                          </p:val>
                                        </p:tav>
                                      </p:tavLst>
                                    </p:anim>
                                    <p:anim calcmode="lin" valueType="num">
                                      <p:cBhvr>
                                        <p:cTn id="485" dur="500" fill="hold"/>
                                        <p:tgtEl>
                                          <p:spTgt spid="260"/>
                                        </p:tgtEl>
                                        <p:attrNameLst>
                                          <p:attrName>ppt_h</p:attrName>
                                        </p:attrNameLst>
                                      </p:cBhvr>
                                      <p:tavLst>
                                        <p:tav tm="0">
                                          <p:val>
                                            <p:fltVal val="0"/>
                                          </p:val>
                                        </p:tav>
                                        <p:tav tm="100000">
                                          <p:val>
                                            <p:strVal val="#ppt_h"/>
                                          </p:val>
                                        </p:tav>
                                      </p:tavLst>
                                    </p:anim>
                                    <p:animEffect transition="in" filter="fade">
                                      <p:cBhvr>
                                        <p:cTn id="486" dur="500"/>
                                        <p:tgtEl>
                                          <p:spTgt spid="260"/>
                                        </p:tgtEl>
                                      </p:cBhvr>
                                    </p:animEffect>
                                  </p:childTnLst>
                                  <p:subTnLst>
                                    <p:audio>
                                      <p:cMediaNode>
                                        <p:cTn display="0" masterRel="sameClick">
                                          <p:stCondLst>
                                            <p:cond evt="begin" delay="0">
                                              <p:tn val="482"/>
                                            </p:cond>
                                          </p:stCondLst>
                                          <p:endCondLst>
                                            <p:cond evt="onStopAudio" delay="0">
                                              <p:tgtEl>
                                                <p:sldTgt/>
                                              </p:tgtEl>
                                            </p:cond>
                                          </p:endCondLst>
                                        </p:cTn>
                                        <p:tgtEl>
                                          <p:sndTgt r:embed="rId5" name="Bling.wav"/>
                                        </p:tgtEl>
                                      </p:cMediaNode>
                                    </p:audio>
                                  </p:subTnLst>
                                </p:cTn>
                              </p:par>
                              <p:par>
                                <p:cTn id="487" presetID="26" presetClass="emph" presetSubtype="0" fill="hold" grpId="1" nodeType="withEffect">
                                  <p:stCondLst>
                                    <p:cond delay="500"/>
                                  </p:stCondLst>
                                  <p:childTnLst>
                                    <p:animEffect transition="out" filter="fade">
                                      <p:cBhvr>
                                        <p:cTn id="488" dur="500" tmFilter="0, 0; .2, .5; .8, .5; 1, 0"/>
                                        <p:tgtEl>
                                          <p:spTgt spid="260"/>
                                        </p:tgtEl>
                                      </p:cBhvr>
                                    </p:animEffect>
                                    <p:animScale>
                                      <p:cBhvr>
                                        <p:cTn id="489" dur="250" autoRev="1" fill="hold"/>
                                        <p:tgtEl>
                                          <p:spTgt spid="260"/>
                                        </p:tgtEl>
                                      </p:cBhvr>
                                      <p:by x="105000" y="105000"/>
                                    </p:animScale>
                                  </p:childTnLst>
                                </p:cTn>
                              </p:par>
                              <p:par>
                                <p:cTn id="490" presetID="53" presetClass="entr" presetSubtype="16" fill="hold" grpId="0" nodeType="withEffect">
                                  <p:stCondLst>
                                    <p:cond delay="0"/>
                                  </p:stCondLst>
                                  <p:childTnLst>
                                    <p:set>
                                      <p:cBhvr>
                                        <p:cTn id="491" dur="1" fill="hold">
                                          <p:stCondLst>
                                            <p:cond delay="0"/>
                                          </p:stCondLst>
                                        </p:cTn>
                                        <p:tgtEl>
                                          <p:spTgt spid="269"/>
                                        </p:tgtEl>
                                        <p:attrNameLst>
                                          <p:attrName>style.visibility</p:attrName>
                                        </p:attrNameLst>
                                      </p:cBhvr>
                                      <p:to>
                                        <p:strVal val="visible"/>
                                      </p:to>
                                    </p:set>
                                    <p:anim calcmode="lin" valueType="num">
                                      <p:cBhvr>
                                        <p:cTn id="492" dur="500" fill="hold"/>
                                        <p:tgtEl>
                                          <p:spTgt spid="269"/>
                                        </p:tgtEl>
                                        <p:attrNameLst>
                                          <p:attrName>ppt_w</p:attrName>
                                        </p:attrNameLst>
                                      </p:cBhvr>
                                      <p:tavLst>
                                        <p:tav tm="0">
                                          <p:val>
                                            <p:fltVal val="0"/>
                                          </p:val>
                                        </p:tav>
                                        <p:tav tm="100000">
                                          <p:val>
                                            <p:strVal val="#ppt_w"/>
                                          </p:val>
                                        </p:tav>
                                      </p:tavLst>
                                    </p:anim>
                                    <p:anim calcmode="lin" valueType="num">
                                      <p:cBhvr>
                                        <p:cTn id="493" dur="500" fill="hold"/>
                                        <p:tgtEl>
                                          <p:spTgt spid="269"/>
                                        </p:tgtEl>
                                        <p:attrNameLst>
                                          <p:attrName>ppt_h</p:attrName>
                                        </p:attrNameLst>
                                      </p:cBhvr>
                                      <p:tavLst>
                                        <p:tav tm="0">
                                          <p:val>
                                            <p:fltVal val="0"/>
                                          </p:val>
                                        </p:tav>
                                        <p:tav tm="100000">
                                          <p:val>
                                            <p:strVal val="#ppt_h"/>
                                          </p:val>
                                        </p:tav>
                                      </p:tavLst>
                                    </p:anim>
                                    <p:animEffect transition="in" filter="fade">
                                      <p:cBhvr>
                                        <p:cTn id="494" dur="500"/>
                                        <p:tgtEl>
                                          <p:spTgt spid="269"/>
                                        </p:tgtEl>
                                      </p:cBhvr>
                                    </p:animEffect>
                                  </p:childTnLst>
                                  <p:subTnLst>
                                    <p:audio>
                                      <p:cMediaNode>
                                        <p:cTn display="0" masterRel="sameClick">
                                          <p:stCondLst>
                                            <p:cond evt="begin" delay="0">
                                              <p:tn val="490"/>
                                            </p:cond>
                                          </p:stCondLst>
                                          <p:endCondLst>
                                            <p:cond evt="onStopAudio" delay="0">
                                              <p:tgtEl>
                                                <p:sldTgt/>
                                              </p:tgtEl>
                                            </p:cond>
                                          </p:endCondLst>
                                        </p:cTn>
                                        <p:tgtEl>
                                          <p:sndTgt r:embed="rId5" name="Bling.wav"/>
                                        </p:tgtEl>
                                      </p:cMediaNode>
                                    </p:audio>
                                  </p:subTnLst>
                                </p:cTn>
                              </p:par>
                              <p:par>
                                <p:cTn id="495" presetID="26" presetClass="emph" presetSubtype="0" fill="hold" grpId="1" nodeType="withEffect">
                                  <p:stCondLst>
                                    <p:cond delay="500"/>
                                  </p:stCondLst>
                                  <p:childTnLst>
                                    <p:animEffect transition="out" filter="fade">
                                      <p:cBhvr>
                                        <p:cTn id="496" dur="500" tmFilter="0, 0; .2, .5; .8, .5; 1, 0"/>
                                        <p:tgtEl>
                                          <p:spTgt spid="269"/>
                                        </p:tgtEl>
                                      </p:cBhvr>
                                    </p:animEffect>
                                    <p:animScale>
                                      <p:cBhvr>
                                        <p:cTn id="497" dur="250" autoRev="1" fill="hold"/>
                                        <p:tgtEl>
                                          <p:spTgt spid="269"/>
                                        </p:tgtEl>
                                      </p:cBhvr>
                                      <p:by x="105000" y="105000"/>
                                    </p:animScale>
                                  </p:childTnLst>
                                </p:cTn>
                              </p:par>
                              <p:par>
                                <p:cTn id="498" presetID="53" presetClass="entr" presetSubtype="16" fill="hold" grpId="0" nodeType="withEffect">
                                  <p:stCondLst>
                                    <p:cond delay="0"/>
                                  </p:stCondLst>
                                  <p:childTnLst>
                                    <p:set>
                                      <p:cBhvr>
                                        <p:cTn id="499" dur="1" fill="hold">
                                          <p:stCondLst>
                                            <p:cond delay="0"/>
                                          </p:stCondLst>
                                        </p:cTn>
                                        <p:tgtEl>
                                          <p:spTgt spid="283"/>
                                        </p:tgtEl>
                                        <p:attrNameLst>
                                          <p:attrName>style.visibility</p:attrName>
                                        </p:attrNameLst>
                                      </p:cBhvr>
                                      <p:to>
                                        <p:strVal val="visible"/>
                                      </p:to>
                                    </p:set>
                                    <p:anim calcmode="lin" valueType="num">
                                      <p:cBhvr>
                                        <p:cTn id="500" dur="500" fill="hold"/>
                                        <p:tgtEl>
                                          <p:spTgt spid="283"/>
                                        </p:tgtEl>
                                        <p:attrNameLst>
                                          <p:attrName>ppt_w</p:attrName>
                                        </p:attrNameLst>
                                      </p:cBhvr>
                                      <p:tavLst>
                                        <p:tav tm="0">
                                          <p:val>
                                            <p:fltVal val="0"/>
                                          </p:val>
                                        </p:tav>
                                        <p:tav tm="100000">
                                          <p:val>
                                            <p:strVal val="#ppt_w"/>
                                          </p:val>
                                        </p:tav>
                                      </p:tavLst>
                                    </p:anim>
                                    <p:anim calcmode="lin" valueType="num">
                                      <p:cBhvr>
                                        <p:cTn id="501" dur="500" fill="hold"/>
                                        <p:tgtEl>
                                          <p:spTgt spid="283"/>
                                        </p:tgtEl>
                                        <p:attrNameLst>
                                          <p:attrName>ppt_h</p:attrName>
                                        </p:attrNameLst>
                                      </p:cBhvr>
                                      <p:tavLst>
                                        <p:tav tm="0">
                                          <p:val>
                                            <p:fltVal val="0"/>
                                          </p:val>
                                        </p:tav>
                                        <p:tav tm="100000">
                                          <p:val>
                                            <p:strVal val="#ppt_h"/>
                                          </p:val>
                                        </p:tav>
                                      </p:tavLst>
                                    </p:anim>
                                    <p:animEffect transition="in" filter="fade">
                                      <p:cBhvr>
                                        <p:cTn id="502" dur="500"/>
                                        <p:tgtEl>
                                          <p:spTgt spid="283"/>
                                        </p:tgtEl>
                                      </p:cBhvr>
                                    </p:animEffect>
                                  </p:childTnLst>
                                  <p:subTnLst>
                                    <p:audio>
                                      <p:cMediaNode>
                                        <p:cTn display="0" masterRel="sameClick">
                                          <p:stCondLst>
                                            <p:cond evt="begin" delay="0">
                                              <p:tn val="498"/>
                                            </p:cond>
                                          </p:stCondLst>
                                          <p:endCondLst>
                                            <p:cond evt="onStopAudio" delay="0">
                                              <p:tgtEl>
                                                <p:sldTgt/>
                                              </p:tgtEl>
                                            </p:cond>
                                          </p:endCondLst>
                                        </p:cTn>
                                        <p:tgtEl>
                                          <p:sndTgt r:embed="rId5" name="Bling.wav"/>
                                        </p:tgtEl>
                                      </p:cMediaNode>
                                    </p:audio>
                                  </p:subTnLst>
                                </p:cTn>
                              </p:par>
                              <p:par>
                                <p:cTn id="503" presetID="26" presetClass="emph" presetSubtype="0" fill="hold" grpId="1" nodeType="withEffect">
                                  <p:stCondLst>
                                    <p:cond delay="500"/>
                                  </p:stCondLst>
                                  <p:childTnLst>
                                    <p:animEffect transition="out" filter="fade">
                                      <p:cBhvr>
                                        <p:cTn id="504" dur="500" tmFilter="0, 0; .2, .5; .8, .5; 1, 0"/>
                                        <p:tgtEl>
                                          <p:spTgt spid="283"/>
                                        </p:tgtEl>
                                      </p:cBhvr>
                                    </p:animEffect>
                                    <p:animScale>
                                      <p:cBhvr>
                                        <p:cTn id="505" dur="250" autoRev="1" fill="hold"/>
                                        <p:tgtEl>
                                          <p:spTgt spid="283"/>
                                        </p:tgtEl>
                                      </p:cBhvr>
                                      <p:by x="105000" y="105000"/>
                                    </p:animScale>
                                  </p:childTnLst>
                                </p:cTn>
                              </p:par>
                              <p:par>
                                <p:cTn id="506" presetID="53" presetClass="entr" presetSubtype="16" fill="hold" grpId="0" nodeType="withEffect">
                                  <p:stCondLst>
                                    <p:cond delay="0"/>
                                  </p:stCondLst>
                                  <p:childTnLst>
                                    <p:set>
                                      <p:cBhvr>
                                        <p:cTn id="507" dur="1" fill="hold">
                                          <p:stCondLst>
                                            <p:cond delay="0"/>
                                          </p:stCondLst>
                                        </p:cTn>
                                        <p:tgtEl>
                                          <p:spTgt spid="284"/>
                                        </p:tgtEl>
                                        <p:attrNameLst>
                                          <p:attrName>style.visibility</p:attrName>
                                        </p:attrNameLst>
                                      </p:cBhvr>
                                      <p:to>
                                        <p:strVal val="visible"/>
                                      </p:to>
                                    </p:set>
                                    <p:anim calcmode="lin" valueType="num">
                                      <p:cBhvr>
                                        <p:cTn id="508" dur="500" fill="hold"/>
                                        <p:tgtEl>
                                          <p:spTgt spid="284"/>
                                        </p:tgtEl>
                                        <p:attrNameLst>
                                          <p:attrName>ppt_w</p:attrName>
                                        </p:attrNameLst>
                                      </p:cBhvr>
                                      <p:tavLst>
                                        <p:tav tm="0">
                                          <p:val>
                                            <p:fltVal val="0"/>
                                          </p:val>
                                        </p:tav>
                                        <p:tav tm="100000">
                                          <p:val>
                                            <p:strVal val="#ppt_w"/>
                                          </p:val>
                                        </p:tav>
                                      </p:tavLst>
                                    </p:anim>
                                    <p:anim calcmode="lin" valueType="num">
                                      <p:cBhvr>
                                        <p:cTn id="509" dur="500" fill="hold"/>
                                        <p:tgtEl>
                                          <p:spTgt spid="284"/>
                                        </p:tgtEl>
                                        <p:attrNameLst>
                                          <p:attrName>ppt_h</p:attrName>
                                        </p:attrNameLst>
                                      </p:cBhvr>
                                      <p:tavLst>
                                        <p:tav tm="0">
                                          <p:val>
                                            <p:fltVal val="0"/>
                                          </p:val>
                                        </p:tav>
                                        <p:tav tm="100000">
                                          <p:val>
                                            <p:strVal val="#ppt_h"/>
                                          </p:val>
                                        </p:tav>
                                      </p:tavLst>
                                    </p:anim>
                                    <p:animEffect transition="in" filter="fade">
                                      <p:cBhvr>
                                        <p:cTn id="510" dur="500"/>
                                        <p:tgtEl>
                                          <p:spTgt spid="284"/>
                                        </p:tgtEl>
                                      </p:cBhvr>
                                    </p:animEffect>
                                  </p:childTnLst>
                                  <p:subTnLst>
                                    <p:audio>
                                      <p:cMediaNode>
                                        <p:cTn display="0" masterRel="sameClick">
                                          <p:stCondLst>
                                            <p:cond evt="begin" delay="0">
                                              <p:tn val="506"/>
                                            </p:cond>
                                          </p:stCondLst>
                                          <p:endCondLst>
                                            <p:cond evt="onStopAudio" delay="0">
                                              <p:tgtEl>
                                                <p:sldTgt/>
                                              </p:tgtEl>
                                            </p:cond>
                                          </p:endCondLst>
                                        </p:cTn>
                                        <p:tgtEl>
                                          <p:sndTgt r:embed="rId5" name="Bling.wav"/>
                                        </p:tgtEl>
                                      </p:cMediaNode>
                                    </p:audio>
                                  </p:subTnLst>
                                </p:cTn>
                              </p:par>
                              <p:par>
                                <p:cTn id="511" presetID="26" presetClass="emph" presetSubtype="0" fill="hold" grpId="1" nodeType="withEffect">
                                  <p:stCondLst>
                                    <p:cond delay="500"/>
                                  </p:stCondLst>
                                  <p:childTnLst>
                                    <p:animEffect transition="out" filter="fade">
                                      <p:cBhvr>
                                        <p:cTn id="512" dur="500" tmFilter="0, 0; .2, .5; .8, .5; 1, 0"/>
                                        <p:tgtEl>
                                          <p:spTgt spid="284"/>
                                        </p:tgtEl>
                                      </p:cBhvr>
                                    </p:animEffect>
                                    <p:animScale>
                                      <p:cBhvr>
                                        <p:cTn id="513" dur="250" autoRev="1" fill="hold"/>
                                        <p:tgtEl>
                                          <p:spTgt spid="284"/>
                                        </p:tgtEl>
                                      </p:cBhvr>
                                      <p:by x="105000" y="105000"/>
                                    </p:animScale>
                                  </p:childTnLst>
                                </p:cTn>
                              </p:par>
                              <p:par>
                                <p:cTn id="514" presetID="53" presetClass="entr" presetSubtype="16" fill="hold" grpId="0" nodeType="withEffect">
                                  <p:stCondLst>
                                    <p:cond delay="0"/>
                                  </p:stCondLst>
                                  <p:childTnLst>
                                    <p:set>
                                      <p:cBhvr>
                                        <p:cTn id="515" dur="1" fill="hold">
                                          <p:stCondLst>
                                            <p:cond delay="0"/>
                                          </p:stCondLst>
                                        </p:cTn>
                                        <p:tgtEl>
                                          <p:spTgt spid="307"/>
                                        </p:tgtEl>
                                        <p:attrNameLst>
                                          <p:attrName>style.visibility</p:attrName>
                                        </p:attrNameLst>
                                      </p:cBhvr>
                                      <p:to>
                                        <p:strVal val="visible"/>
                                      </p:to>
                                    </p:set>
                                    <p:anim calcmode="lin" valueType="num">
                                      <p:cBhvr>
                                        <p:cTn id="516" dur="500" fill="hold"/>
                                        <p:tgtEl>
                                          <p:spTgt spid="307"/>
                                        </p:tgtEl>
                                        <p:attrNameLst>
                                          <p:attrName>ppt_w</p:attrName>
                                        </p:attrNameLst>
                                      </p:cBhvr>
                                      <p:tavLst>
                                        <p:tav tm="0">
                                          <p:val>
                                            <p:fltVal val="0"/>
                                          </p:val>
                                        </p:tav>
                                        <p:tav tm="100000">
                                          <p:val>
                                            <p:strVal val="#ppt_w"/>
                                          </p:val>
                                        </p:tav>
                                      </p:tavLst>
                                    </p:anim>
                                    <p:anim calcmode="lin" valueType="num">
                                      <p:cBhvr>
                                        <p:cTn id="517" dur="500" fill="hold"/>
                                        <p:tgtEl>
                                          <p:spTgt spid="307"/>
                                        </p:tgtEl>
                                        <p:attrNameLst>
                                          <p:attrName>ppt_h</p:attrName>
                                        </p:attrNameLst>
                                      </p:cBhvr>
                                      <p:tavLst>
                                        <p:tav tm="0">
                                          <p:val>
                                            <p:fltVal val="0"/>
                                          </p:val>
                                        </p:tav>
                                        <p:tav tm="100000">
                                          <p:val>
                                            <p:strVal val="#ppt_h"/>
                                          </p:val>
                                        </p:tav>
                                      </p:tavLst>
                                    </p:anim>
                                    <p:animEffect transition="in" filter="fade">
                                      <p:cBhvr>
                                        <p:cTn id="518" dur="500"/>
                                        <p:tgtEl>
                                          <p:spTgt spid="307"/>
                                        </p:tgtEl>
                                      </p:cBhvr>
                                    </p:animEffect>
                                  </p:childTnLst>
                                  <p:subTnLst>
                                    <p:audio>
                                      <p:cMediaNode>
                                        <p:cTn display="0" masterRel="sameClick">
                                          <p:stCondLst>
                                            <p:cond evt="begin" delay="0">
                                              <p:tn val="514"/>
                                            </p:cond>
                                          </p:stCondLst>
                                          <p:endCondLst>
                                            <p:cond evt="onStopAudio" delay="0">
                                              <p:tgtEl>
                                                <p:sldTgt/>
                                              </p:tgtEl>
                                            </p:cond>
                                          </p:endCondLst>
                                        </p:cTn>
                                        <p:tgtEl>
                                          <p:sndTgt r:embed="rId5" name="Bling.wav"/>
                                        </p:tgtEl>
                                      </p:cMediaNode>
                                    </p:audio>
                                  </p:subTnLst>
                                </p:cTn>
                              </p:par>
                              <p:par>
                                <p:cTn id="519" presetID="26" presetClass="emph" presetSubtype="0" fill="hold" grpId="1" nodeType="withEffect">
                                  <p:stCondLst>
                                    <p:cond delay="500"/>
                                  </p:stCondLst>
                                  <p:childTnLst>
                                    <p:animEffect transition="out" filter="fade">
                                      <p:cBhvr>
                                        <p:cTn id="520" dur="500" tmFilter="0, 0; .2, .5; .8, .5; 1, 0"/>
                                        <p:tgtEl>
                                          <p:spTgt spid="307"/>
                                        </p:tgtEl>
                                      </p:cBhvr>
                                    </p:animEffect>
                                    <p:animScale>
                                      <p:cBhvr>
                                        <p:cTn id="521" dur="250" autoRev="1" fill="hold"/>
                                        <p:tgtEl>
                                          <p:spTgt spid="307"/>
                                        </p:tgtEl>
                                      </p:cBhvr>
                                      <p:by x="105000" y="105000"/>
                                    </p:animScale>
                                  </p:childTnLst>
                                </p:cTn>
                              </p:par>
                              <p:par>
                                <p:cTn id="522" presetID="53" presetClass="entr" presetSubtype="16" fill="hold" grpId="0" nodeType="withEffect">
                                  <p:stCondLst>
                                    <p:cond delay="0"/>
                                  </p:stCondLst>
                                  <p:childTnLst>
                                    <p:set>
                                      <p:cBhvr>
                                        <p:cTn id="523" dur="1" fill="hold">
                                          <p:stCondLst>
                                            <p:cond delay="0"/>
                                          </p:stCondLst>
                                        </p:cTn>
                                        <p:tgtEl>
                                          <p:spTgt spid="310"/>
                                        </p:tgtEl>
                                        <p:attrNameLst>
                                          <p:attrName>style.visibility</p:attrName>
                                        </p:attrNameLst>
                                      </p:cBhvr>
                                      <p:to>
                                        <p:strVal val="visible"/>
                                      </p:to>
                                    </p:set>
                                    <p:anim calcmode="lin" valueType="num">
                                      <p:cBhvr>
                                        <p:cTn id="524" dur="500" fill="hold"/>
                                        <p:tgtEl>
                                          <p:spTgt spid="310"/>
                                        </p:tgtEl>
                                        <p:attrNameLst>
                                          <p:attrName>ppt_w</p:attrName>
                                        </p:attrNameLst>
                                      </p:cBhvr>
                                      <p:tavLst>
                                        <p:tav tm="0">
                                          <p:val>
                                            <p:fltVal val="0"/>
                                          </p:val>
                                        </p:tav>
                                        <p:tav tm="100000">
                                          <p:val>
                                            <p:strVal val="#ppt_w"/>
                                          </p:val>
                                        </p:tav>
                                      </p:tavLst>
                                    </p:anim>
                                    <p:anim calcmode="lin" valueType="num">
                                      <p:cBhvr>
                                        <p:cTn id="525" dur="500" fill="hold"/>
                                        <p:tgtEl>
                                          <p:spTgt spid="310"/>
                                        </p:tgtEl>
                                        <p:attrNameLst>
                                          <p:attrName>ppt_h</p:attrName>
                                        </p:attrNameLst>
                                      </p:cBhvr>
                                      <p:tavLst>
                                        <p:tav tm="0">
                                          <p:val>
                                            <p:fltVal val="0"/>
                                          </p:val>
                                        </p:tav>
                                        <p:tav tm="100000">
                                          <p:val>
                                            <p:strVal val="#ppt_h"/>
                                          </p:val>
                                        </p:tav>
                                      </p:tavLst>
                                    </p:anim>
                                    <p:animEffect transition="in" filter="fade">
                                      <p:cBhvr>
                                        <p:cTn id="526" dur="500"/>
                                        <p:tgtEl>
                                          <p:spTgt spid="310"/>
                                        </p:tgtEl>
                                      </p:cBhvr>
                                    </p:animEffect>
                                  </p:childTnLst>
                                  <p:subTnLst>
                                    <p:audio>
                                      <p:cMediaNode>
                                        <p:cTn display="0" masterRel="sameClick">
                                          <p:stCondLst>
                                            <p:cond evt="begin" delay="0">
                                              <p:tn val="522"/>
                                            </p:cond>
                                          </p:stCondLst>
                                          <p:endCondLst>
                                            <p:cond evt="onStopAudio" delay="0">
                                              <p:tgtEl>
                                                <p:sldTgt/>
                                              </p:tgtEl>
                                            </p:cond>
                                          </p:endCondLst>
                                        </p:cTn>
                                        <p:tgtEl>
                                          <p:sndTgt r:embed="rId5" name="Bling.wav"/>
                                        </p:tgtEl>
                                      </p:cMediaNode>
                                    </p:audio>
                                  </p:subTnLst>
                                </p:cTn>
                              </p:par>
                              <p:par>
                                <p:cTn id="527" presetID="26" presetClass="emph" presetSubtype="0" fill="hold" grpId="1" nodeType="withEffect">
                                  <p:stCondLst>
                                    <p:cond delay="500"/>
                                  </p:stCondLst>
                                  <p:childTnLst>
                                    <p:animEffect transition="out" filter="fade">
                                      <p:cBhvr>
                                        <p:cTn id="528" dur="500" tmFilter="0, 0; .2, .5; .8, .5; 1, 0"/>
                                        <p:tgtEl>
                                          <p:spTgt spid="310"/>
                                        </p:tgtEl>
                                      </p:cBhvr>
                                    </p:animEffect>
                                    <p:animScale>
                                      <p:cBhvr>
                                        <p:cTn id="529" dur="250" autoRev="1" fill="hold"/>
                                        <p:tgtEl>
                                          <p:spTgt spid="310"/>
                                        </p:tgtEl>
                                      </p:cBhvr>
                                      <p:by x="105000" y="105000"/>
                                    </p:animScale>
                                  </p:childTnLst>
                                </p:cTn>
                              </p:par>
                              <p:par>
                                <p:cTn id="530" presetID="53" presetClass="entr" presetSubtype="16" fill="hold" grpId="0" nodeType="withEffect">
                                  <p:stCondLst>
                                    <p:cond delay="0"/>
                                  </p:stCondLst>
                                  <p:childTnLst>
                                    <p:set>
                                      <p:cBhvr>
                                        <p:cTn id="531" dur="1" fill="hold">
                                          <p:stCondLst>
                                            <p:cond delay="0"/>
                                          </p:stCondLst>
                                        </p:cTn>
                                        <p:tgtEl>
                                          <p:spTgt spid="311"/>
                                        </p:tgtEl>
                                        <p:attrNameLst>
                                          <p:attrName>style.visibility</p:attrName>
                                        </p:attrNameLst>
                                      </p:cBhvr>
                                      <p:to>
                                        <p:strVal val="visible"/>
                                      </p:to>
                                    </p:set>
                                    <p:anim calcmode="lin" valueType="num">
                                      <p:cBhvr>
                                        <p:cTn id="532" dur="500" fill="hold"/>
                                        <p:tgtEl>
                                          <p:spTgt spid="311"/>
                                        </p:tgtEl>
                                        <p:attrNameLst>
                                          <p:attrName>ppt_w</p:attrName>
                                        </p:attrNameLst>
                                      </p:cBhvr>
                                      <p:tavLst>
                                        <p:tav tm="0">
                                          <p:val>
                                            <p:fltVal val="0"/>
                                          </p:val>
                                        </p:tav>
                                        <p:tav tm="100000">
                                          <p:val>
                                            <p:strVal val="#ppt_w"/>
                                          </p:val>
                                        </p:tav>
                                      </p:tavLst>
                                    </p:anim>
                                    <p:anim calcmode="lin" valueType="num">
                                      <p:cBhvr>
                                        <p:cTn id="533" dur="500" fill="hold"/>
                                        <p:tgtEl>
                                          <p:spTgt spid="311"/>
                                        </p:tgtEl>
                                        <p:attrNameLst>
                                          <p:attrName>ppt_h</p:attrName>
                                        </p:attrNameLst>
                                      </p:cBhvr>
                                      <p:tavLst>
                                        <p:tav tm="0">
                                          <p:val>
                                            <p:fltVal val="0"/>
                                          </p:val>
                                        </p:tav>
                                        <p:tav tm="100000">
                                          <p:val>
                                            <p:strVal val="#ppt_h"/>
                                          </p:val>
                                        </p:tav>
                                      </p:tavLst>
                                    </p:anim>
                                    <p:animEffect transition="in" filter="fade">
                                      <p:cBhvr>
                                        <p:cTn id="534" dur="500"/>
                                        <p:tgtEl>
                                          <p:spTgt spid="311"/>
                                        </p:tgtEl>
                                      </p:cBhvr>
                                    </p:animEffect>
                                  </p:childTnLst>
                                  <p:subTnLst>
                                    <p:audio>
                                      <p:cMediaNode>
                                        <p:cTn display="0" masterRel="sameClick">
                                          <p:stCondLst>
                                            <p:cond evt="begin" delay="0">
                                              <p:tn val="530"/>
                                            </p:cond>
                                          </p:stCondLst>
                                          <p:endCondLst>
                                            <p:cond evt="onStopAudio" delay="0">
                                              <p:tgtEl>
                                                <p:sldTgt/>
                                              </p:tgtEl>
                                            </p:cond>
                                          </p:endCondLst>
                                        </p:cTn>
                                        <p:tgtEl>
                                          <p:sndTgt r:embed="rId5" name="Bling.wav"/>
                                        </p:tgtEl>
                                      </p:cMediaNode>
                                    </p:audio>
                                  </p:subTnLst>
                                </p:cTn>
                              </p:par>
                              <p:par>
                                <p:cTn id="535" presetID="26" presetClass="emph" presetSubtype="0" fill="hold" grpId="1" nodeType="withEffect">
                                  <p:stCondLst>
                                    <p:cond delay="500"/>
                                  </p:stCondLst>
                                  <p:childTnLst>
                                    <p:animEffect transition="out" filter="fade">
                                      <p:cBhvr>
                                        <p:cTn id="536" dur="500" tmFilter="0, 0; .2, .5; .8, .5; 1, 0"/>
                                        <p:tgtEl>
                                          <p:spTgt spid="311"/>
                                        </p:tgtEl>
                                      </p:cBhvr>
                                    </p:animEffect>
                                    <p:animScale>
                                      <p:cBhvr>
                                        <p:cTn id="537" dur="250" autoRev="1" fill="hold"/>
                                        <p:tgtEl>
                                          <p:spTgt spid="311"/>
                                        </p:tgtEl>
                                      </p:cBhvr>
                                      <p:by x="105000" y="105000"/>
                                    </p:animScale>
                                  </p:childTnLst>
                                </p:cTn>
                              </p:par>
                            </p:childTnLst>
                          </p:cTn>
                        </p:par>
                      </p:childTnLst>
                    </p:cTn>
                  </p:par>
                </p:childTnLst>
              </p:cTn>
              <p:nextCondLst>
                <p:cond evt="onClick" delay="0">
                  <p:tgtEl>
                    <p:spTgt spid="217"/>
                  </p:tgtEl>
                </p:cond>
              </p:nextCondLst>
            </p:seq>
            <p:audio>
              <p:cMediaNode vol="80000" numSld="999" showWhenStopped="0">
                <p:cTn id="538" repeatCount="indefinite" fill="hold" display="0">
                  <p:stCondLst>
                    <p:cond delay="indefinite"/>
                  </p:stCondLst>
                  <p:endCondLst>
                    <p:cond evt="onStopAudio" delay="0">
                      <p:tgtEl>
                        <p:sldTgt/>
                      </p:tgtEl>
                    </p:cond>
                  </p:endCondLst>
                </p:cTn>
                <p:tgtEl>
                  <p:spTgt spid="130"/>
                </p:tgtEl>
              </p:cMediaNode>
            </p:audio>
          </p:childTnLst>
        </p:cTn>
      </p:par>
    </p:tnLst>
    <p:bldLst>
      <p:bldP spid="256" grpId="0"/>
      <p:bldP spid="256" grpId="1"/>
      <p:bldP spid="257" grpId="0"/>
      <p:bldP spid="257" grpId="1"/>
      <p:bldP spid="258" grpId="0"/>
      <p:bldP spid="258" grpId="1"/>
      <p:bldP spid="259" grpId="0"/>
      <p:bldP spid="259" grpId="1"/>
      <p:bldP spid="260" grpId="0"/>
      <p:bldP spid="260" grpId="1"/>
      <p:bldP spid="261" grpId="0"/>
      <p:bldP spid="261" grpId="1"/>
      <p:bldP spid="262" grpId="0"/>
      <p:bldP spid="262" grpId="1"/>
      <p:bldP spid="263" grpId="0"/>
      <p:bldP spid="263" grpId="1"/>
      <p:bldP spid="264" grpId="0"/>
      <p:bldP spid="264" grpId="1"/>
      <p:bldP spid="265" grpId="0"/>
      <p:bldP spid="265" grpId="1"/>
      <p:bldP spid="266" grpId="0"/>
      <p:bldP spid="266" grpId="1"/>
      <p:bldP spid="267" grpId="0"/>
      <p:bldP spid="267" grpId="1"/>
      <p:bldP spid="268" grpId="0"/>
      <p:bldP spid="268" grpId="1"/>
      <p:bldP spid="269" grpId="0"/>
      <p:bldP spid="269" grpId="1"/>
      <p:bldP spid="272" grpId="0"/>
      <p:bldP spid="272" grpId="1"/>
      <p:bldP spid="273" grpId="0"/>
      <p:bldP spid="273" grpId="1"/>
      <p:bldP spid="275" grpId="0"/>
      <p:bldP spid="275" grpId="1"/>
      <p:bldP spid="276" grpId="0"/>
      <p:bldP spid="276" grpId="1"/>
      <p:bldP spid="277" grpId="0"/>
      <p:bldP spid="277" grpId="1"/>
      <p:bldP spid="278" grpId="0"/>
      <p:bldP spid="278" grpId="1"/>
      <p:bldP spid="280" grpId="0"/>
      <p:bldP spid="280" grpId="1"/>
      <p:bldP spid="281" grpId="0"/>
      <p:bldP spid="281" grpId="1"/>
      <p:bldP spid="283" grpId="0"/>
      <p:bldP spid="283" grpId="1"/>
      <p:bldP spid="284" grpId="0"/>
      <p:bldP spid="284" grpId="1"/>
      <p:bldP spid="285" grpId="0"/>
      <p:bldP spid="285" grpId="1"/>
      <p:bldP spid="286" grpId="0"/>
      <p:bldP spid="286" grpId="1"/>
      <p:bldP spid="287" grpId="0"/>
      <p:bldP spid="287" grpId="1"/>
      <p:bldP spid="288" grpId="0"/>
      <p:bldP spid="288" grpId="1"/>
      <p:bldP spid="289" grpId="0"/>
      <p:bldP spid="289" grpId="1"/>
      <p:bldP spid="293" grpId="0"/>
      <p:bldP spid="293" grpId="1"/>
      <p:bldP spid="295" grpId="0"/>
      <p:bldP spid="295" grpId="1"/>
      <p:bldP spid="301" grpId="0"/>
      <p:bldP spid="301" grpId="1"/>
      <p:bldP spid="305" grpId="0"/>
      <p:bldP spid="305" grpId="1"/>
      <p:bldP spid="307" grpId="0"/>
      <p:bldP spid="307" grpId="1"/>
      <p:bldP spid="310" grpId="0"/>
      <p:bldP spid="310" grpId="1"/>
      <p:bldP spid="311" grpId="0"/>
      <p:bldP spid="311" grpId="1"/>
      <p:bldP spid="314" grpId="0"/>
      <p:bldP spid="314" grpId="1"/>
      <p:bldP spid="315" grpId="0"/>
      <p:bldP spid="315" grpId="1"/>
      <p:bldP spid="318" grpId="0"/>
      <p:bldP spid="318" grpId="1"/>
      <p:bldP spid="319" grpId="0"/>
      <p:bldP spid="319" grpId="1"/>
      <p:bldP spid="321" grpId="0"/>
      <p:bldP spid="321" grpId="1"/>
      <p:bldP spid="135" grpId="0"/>
      <p:bldP spid="135" grpId="1"/>
      <p:bldP spid="137" grpId="0"/>
      <p:bldP spid="137" grpId="1"/>
      <p:bldP spid="139" grpId="0"/>
      <p:bldP spid="139" grpId="1"/>
      <p:bldP spid="142" grpId="0"/>
      <p:bldP spid="142" grpId="1"/>
      <p:bldP spid="143" grpId="0"/>
      <p:bldP spid="143" grpId="1"/>
      <p:bldP spid="146" grpId="0"/>
      <p:bldP spid="146" grpId="1"/>
      <p:bldP spid="147" grpId="0"/>
      <p:bldP spid="147"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hỏi</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1</a:t>
              </a:r>
              <a:endPar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946485" y="1143285"/>
            <a:ext cx="10429241" cy="2897907"/>
          </a:xfrm>
          <a:prstGeom prst="roundRect">
            <a:avLst>
              <a:gd name="adj" fmla="val 17818"/>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336638" y="4321414"/>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algn="ctr"/>
              <a:r>
                <a:rPr lang="en-US" sz="2700" b="0" i="0">
                  <a:solidFill>
                    <a:srgbClr val="EE4036"/>
                  </a:solidFill>
                  <a:effectLst/>
                  <a:latin typeface="Averta Std ExtraBold" panose="00000900000000000000" pitchFamily="50" charset="0"/>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5320698" y="1299369"/>
            <a:ext cx="5369370" cy="2554545"/>
          </a:xfrm>
          <a:prstGeom prst="rect">
            <a:avLst/>
          </a:prstGeom>
          <a:noFill/>
          <a:ln>
            <a:noFill/>
          </a:ln>
        </p:spPr>
        <p:txBody>
          <a:bodyPr wrap="square">
            <a:spAutoFit/>
          </a:bodyPr>
          <a:lstStyle/>
          <a:p>
            <a:pPr lvl="0" algn="ctr">
              <a:buClr>
                <a:srgbClr val="000000"/>
              </a:buClr>
              <a:buSzPts val="1700"/>
            </a:pPr>
            <a:r>
              <a:rPr lang="vi-VN" sz="3200" dirty="0">
                <a:solidFill>
                  <a:srgbClr val="EE4036"/>
                </a:solidFill>
                <a:latin typeface="Averta Std ExtraBold" panose="00000900000000000000" pitchFamily="50" charset="0"/>
                <a:sym typeface="Times New Roman"/>
              </a:rPr>
              <a:t>Con người vứt rác bừa bãi, làm ô nhiễm môi trường, ô nhiễm nguồn nước, hành động đó bắt nguồn từ cái gì của con người?</a:t>
            </a:r>
            <a:endParaRPr lang="vi-VN" sz="3200" dirty="0">
              <a:solidFill>
                <a:srgbClr val="EE4036"/>
              </a:solidFill>
              <a:latin typeface="Averta Std ExtraBold" panose="00000900000000000000" pitchFamily="50" charset="0"/>
              <a:sym typeface="Arial"/>
            </a:endParaRPr>
          </a:p>
        </p:txBody>
      </p:sp>
      <p:sp>
        <p:nvSpPr>
          <p:cNvPr id="86" name="!!o2b">
            <a:extLst>
              <a:ext uri="{FF2B5EF4-FFF2-40B4-BE49-F238E27FC236}">
                <a16:creationId xmlns:a16="http://schemas.microsoft.com/office/drawing/2014/main" id="{78069A1B-D926-4C5A-B89C-A303ADAD4239}"/>
              </a:ext>
            </a:extLst>
          </p:cNvPr>
          <p:cNvSpPr/>
          <p:nvPr/>
        </p:nvSpPr>
        <p:spPr>
          <a:xfrm>
            <a:off x="5391461" y="55547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7" name="!!o2c">
            <a:extLst>
              <a:ext uri="{FF2B5EF4-FFF2-40B4-BE49-F238E27FC236}">
                <a16:creationId xmlns:a16="http://schemas.microsoft.com/office/drawing/2014/main" id="{25117B70-0FC6-4C2D-91BD-44B574FE73BA}"/>
              </a:ext>
            </a:extLst>
          </p:cNvPr>
          <p:cNvSpPr/>
          <p:nvPr/>
        </p:nvSpPr>
        <p:spPr>
          <a:xfrm>
            <a:off x="6536481" y="55547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9" name="!!1b">
            <a:extLst>
              <a:ext uri="{FF2B5EF4-FFF2-40B4-BE49-F238E27FC236}">
                <a16:creationId xmlns:a16="http://schemas.microsoft.com/office/drawing/2014/main" id="{1CD069B4-5CF6-458A-B83D-7557A574044E}"/>
              </a:ext>
            </a:extLst>
          </p:cNvPr>
          <p:cNvSpPr txBox="1"/>
          <p:nvPr/>
        </p:nvSpPr>
        <p:spPr>
          <a:xfrm>
            <a:off x="5565976" y="5654024"/>
            <a:ext cx="695666"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90" name="!!2c">
            <a:extLst>
              <a:ext uri="{FF2B5EF4-FFF2-40B4-BE49-F238E27FC236}">
                <a16:creationId xmlns:a16="http://schemas.microsoft.com/office/drawing/2014/main" id="{F4982626-B297-4298-81A0-46C7C0A1CACB}"/>
              </a:ext>
            </a:extLst>
          </p:cNvPr>
          <p:cNvSpPr txBox="1"/>
          <p:nvPr/>
        </p:nvSpPr>
        <p:spPr>
          <a:xfrm>
            <a:off x="6712712" y="5654024"/>
            <a:ext cx="695666"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ứ</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67" name="!!o2c">
            <a:extLst>
              <a:ext uri="{FF2B5EF4-FFF2-40B4-BE49-F238E27FC236}">
                <a16:creationId xmlns:a16="http://schemas.microsoft.com/office/drawing/2014/main" id="{25117B70-0FC6-4C2D-91BD-44B574FE73BA}"/>
              </a:ext>
            </a:extLst>
          </p:cNvPr>
          <p:cNvSpPr/>
          <p:nvPr/>
        </p:nvSpPr>
        <p:spPr>
          <a:xfrm>
            <a:off x="4245130" y="55547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7" name="!!2c">
            <a:extLst>
              <a:ext uri="{FF2B5EF4-FFF2-40B4-BE49-F238E27FC236}">
                <a16:creationId xmlns:a16="http://schemas.microsoft.com/office/drawing/2014/main" id="{F4982626-B297-4298-81A0-46C7C0A1CACB}"/>
              </a:ext>
            </a:extLst>
          </p:cNvPr>
          <p:cNvSpPr txBox="1"/>
          <p:nvPr/>
        </p:nvSpPr>
        <p:spPr>
          <a:xfrm>
            <a:off x="4421361" y="5654024"/>
            <a:ext cx="695666"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55" name="!!o2c">
            <a:extLst>
              <a:ext uri="{FF2B5EF4-FFF2-40B4-BE49-F238E27FC236}">
                <a16:creationId xmlns:a16="http://schemas.microsoft.com/office/drawing/2014/main" id="{25117B70-0FC6-4C2D-91BD-44B574FE73BA}"/>
              </a:ext>
            </a:extLst>
          </p:cNvPr>
          <p:cNvSpPr/>
          <p:nvPr/>
        </p:nvSpPr>
        <p:spPr>
          <a:xfrm>
            <a:off x="7691480" y="55547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56" name="!!2c">
            <a:extLst>
              <a:ext uri="{FF2B5EF4-FFF2-40B4-BE49-F238E27FC236}">
                <a16:creationId xmlns:a16="http://schemas.microsoft.com/office/drawing/2014/main" id="{F4982626-B297-4298-81A0-46C7C0A1CACB}"/>
              </a:ext>
            </a:extLst>
          </p:cNvPr>
          <p:cNvSpPr txBox="1"/>
          <p:nvPr/>
        </p:nvSpPr>
        <p:spPr>
          <a:xfrm>
            <a:off x="7867711" y="5633303"/>
            <a:ext cx="695666"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c</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58" name="!!o2c">
            <a:extLst>
              <a:ext uri="{FF2B5EF4-FFF2-40B4-BE49-F238E27FC236}">
                <a16:creationId xmlns:a16="http://schemas.microsoft.com/office/drawing/2014/main" id="{25117B70-0FC6-4C2D-91BD-44B574FE73BA}"/>
              </a:ext>
            </a:extLst>
          </p:cNvPr>
          <p:cNvSpPr/>
          <p:nvPr/>
        </p:nvSpPr>
        <p:spPr>
          <a:xfrm>
            <a:off x="3098799" y="5554738"/>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0" name="!!2c">
            <a:extLst>
              <a:ext uri="{FF2B5EF4-FFF2-40B4-BE49-F238E27FC236}">
                <a16:creationId xmlns:a16="http://schemas.microsoft.com/office/drawing/2014/main" id="{F4982626-B297-4298-81A0-46C7C0A1CACB}"/>
              </a:ext>
            </a:extLst>
          </p:cNvPr>
          <p:cNvSpPr txBox="1"/>
          <p:nvPr/>
        </p:nvSpPr>
        <p:spPr>
          <a:xfrm>
            <a:off x="3275030" y="5654024"/>
            <a:ext cx="695666"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ý</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pic>
        <p:nvPicPr>
          <p:cNvPr id="1026" name="Picture 2" descr="Thải Clip nghệ thuật - Không chú ý đến sức khỏe cộng đồng, xả rác png tải  về - Miễn phí trong suốt đứng png Tải về."/>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5222" b="91222" l="2444" r="96111">
                        <a14:foregroundMark x1="61111" y1="44889" x2="61111" y2="44889"/>
                        <a14:foregroundMark x1="57889" y1="40111" x2="59333" y2="44778"/>
                        <a14:foregroundMark x1="24667" y1="68111" x2="28444" y2="65222"/>
                        <a14:foregroundMark x1="16111" y1="79889" x2="52889" y2="89000"/>
                        <a14:foregroundMark x1="9111" y1="63000" x2="84667" y2="85889"/>
                        <a14:foregroundMark x1="8889" y1="76778" x2="18444" y2="69333"/>
                        <a14:foregroundMark x1="11556" y1="84000" x2="22889" y2="75889"/>
                        <a14:foregroundMark x1="28111" y1="79667" x2="36556" y2="74778"/>
                        <a14:foregroundMark x1="33778" y1="82222" x2="41889" y2="78222"/>
                        <a14:foregroundMark x1="45778" y1="83889" x2="48444" y2="79889"/>
                        <a14:foregroundMark x1="41556" y1="81778" x2="41556" y2="81778"/>
                        <a14:foregroundMark x1="35111" y1="78111" x2="35111" y2="78111"/>
                        <a14:foregroundMark x1="15333" y1="84778" x2="15333" y2="84778"/>
                        <a14:foregroundMark x1="9333" y1="85222" x2="9333" y2="85222"/>
                        <a14:foregroundMark x1="10667" y1="81000" x2="10667" y2="81000"/>
                        <a14:foregroundMark x1="10889" y1="77444" x2="10889" y2="77444"/>
                        <a14:foregroundMark x1="16222" y1="74222" x2="16222" y2="74222"/>
                        <a14:foregroundMark x1="20222" y1="72111" x2="20222" y2="72111"/>
                        <a14:foregroundMark x1="11667" y1="78111" x2="11667" y2="78111"/>
                        <a14:foregroundMark x1="9556" y1="70778" x2="9556" y2="70778"/>
                        <a14:foregroundMark x1="12667" y1="69889" x2="12667" y2="69889"/>
                        <a14:foregroundMark x1="61444" y1="88333" x2="61444" y2="88333"/>
                        <a14:foregroundMark x1="58444" y1="87000" x2="58444" y2="87000"/>
                        <a14:foregroundMark x1="69556" y1="85444" x2="70000" y2="85444"/>
                        <a14:foregroundMark x1="71111" y1="84111" x2="66000" y2="87444"/>
                        <a14:foregroundMark x1="72000" y1="88556" x2="56667" y2="86667"/>
                        <a14:foregroundMark x1="54667" y1="88444" x2="86000" y2="87556"/>
                        <a14:foregroundMark x1="80556" y1="83556" x2="80556" y2="83556"/>
                        <a14:foregroundMark x1="60556" y1="82778" x2="60556" y2="82778"/>
                        <a14:foregroundMark x1="58889" y1="79667" x2="58889" y2="79667"/>
                        <a14:foregroundMark x1="65889" y1="76778" x2="65889" y2="76778"/>
                        <a14:foregroundMark x1="66222" y1="76556" x2="66222" y2="76556"/>
                        <a14:foregroundMark x1="68444" y1="76889" x2="68444" y2="76889"/>
                        <a14:foregroundMark x1="83111" y1="80889" x2="83111" y2="80889"/>
                        <a14:foregroundMark x1="32556" y1="67111" x2="47222" y2="71111"/>
                        <a14:foregroundMark x1="55111" y1="74111" x2="88222" y2="83444"/>
                        <a14:backgroundMark x1="56444" y1="45333" x2="56444" y2="45333"/>
                      </a14:backgroundRemoval>
                    </a14:imgEffect>
                  </a14:imgLayer>
                </a14:imgProps>
              </a:ext>
              <a:ext uri="{28A0092B-C50C-407E-A947-70E740481C1C}">
                <a14:useLocalDpi xmlns:a14="http://schemas.microsoft.com/office/drawing/2010/main" val="0"/>
              </a:ext>
            </a:extLst>
          </a:blip>
          <a:srcRect/>
          <a:stretch>
            <a:fillRect/>
          </a:stretch>
        </p:blipFill>
        <p:spPr bwMode="auto">
          <a:xfrm>
            <a:off x="697003" y="194167"/>
            <a:ext cx="4199878" cy="4199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671947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8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500" fill="hold"/>
                                        <p:tgtEl>
                                          <p:spTgt spid="89"/>
                                        </p:tgtEl>
                                        <p:attrNameLst>
                                          <p:attrName>ppt_w</p:attrName>
                                        </p:attrNameLst>
                                      </p:cBhvr>
                                      <p:tavLst>
                                        <p:tav tm="0">
                                          <p:val>
                                            <p:fltVal val="0"/>
                                          </p:val>
                                        </p:tav>
                                        <p:tav tm="100000">
                                          <p:val>
                                            <p:strVal val="#ppt_w"/>
                                          </p:val>
                                        </p:tav>
                                      </p:tavLst>
                                    </p:anim>
                                    <p:anim calcmode="lin" valueType="num">
                                      <p:cBhvr>
                                        <p:cTn id="8" dur="500" fill="hold"/>
                                        <p:tgtEl>
                                          <p:spTgt spid="89"/>
                                        </p:tgtEl>
                                        <p:attrNameLst>
                                          <p:attrName>ppt_h</p:attrName>
                                        </p:attrNameLst>
                                      </p:cBhvr>
                                      <p:tavLst>
                                        <p:tav tm="0">
                                          <p:val>
                                            <p:fltVal val="0"/>
                                          </p:val>
                                        </p:tav>
                                        <p:tav tm="100000">
                                          <p:val>
                                            <p:strVal val="#ppt_h"/>
                                          </p:val>
                                        </p:tav>
                                      </p:tavLst>
                                    </p:anim>
                                    <p:animEffect transition="in" filter="fade">
                                      <p:cBhvr>
                                        <p:cTn id="9" dur="500"/>
                                        <p:tgtEl>
                                          <p:spTgt spid="89"/>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89"/>
                                        </p:tgtEl>
                                      </p:cBhvr>
                                    </p:animEffect>
                                    <p:animScale>
                                      <p:cBhvr>
                                        <p:cTn id="12" dur="250" autoRev="1" fill="hold"/>
                                        <p:tgtEl>
                                          <p:spTgt spid="89"/>
                                        </p:tgtEl>
                                      </p:cBhvr>
                                      <p:by x="105000" y="105000"/>
                                    </p:animScale>
                                  </p:childTnLst>
                                </p:cTn>
                              </p:par>
                            </p:childTnLst>
                          </p:cTn>
                        </p:par>
                      </p:childTnLst>
                    </p:cTn>
                  </p:par>
                </p:childTnLst>
              </p:cTn>
              <p:nextCondLst>
                <p:cond evt="onClick" delay="0">
                  <p:tgtEl>
                    <p:spTgt spid="86"/>
                  </p:tgtEl>
                </p:cond>
              </p:nextCondLst>
            </p:seq>
            <p:seq concurrent="1" nextAc="seek">
              <p:cTn id="13" restart="whenNotActive" fill="hold" evtFilter="cancelBubble" nodeType="interactiveSeq">
                <p:stCondLst>
                  <p:cond evt="onClick" delay="0">
                    <p:tgtEl>
                      <p:spTgt spid="87"/>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90"/>
                                        </p:tgtEl>
                                        <p:attrNameLst>
                                          <p:attrName>style.visibility</p:attrName>
                                        </p:attrNameLst>
                                      </p:cBhvr>
                                      <p:to>
                                        <p:strVal val="visible"/>
                                      </p:to>
                                    </p:set>
                                    <p:anim calcmode="lin" valueType="num">
                                      <p:cBhvr>
                                        <p:cTn id="18" dur="500" fill="hold"/>
                                        <p:tgtEl>
                                          <p:spTgt spid="90"/>
                                        </p:tgtEl>
                                        <p:attrNameLst>
                                          <p:attrName>ppt_w</p:attrName>
                                        </p:attrNameLst>
                                      </p:cBhvr>
                                      <p:tavLst>
                                        <p:tav tm="0">
                                          <p:val>
                                            <p:fltVal val="0"/>
                                          </p:val>
                                        </p:tav>
                                        <p:tav tm="100000">
                                          <p:val>
                                            <p:strVal val="#ppt_w"/>
                                          </p:val>
                                        </p:tav>
                                      </p:tavLst>
                                    </p:anim>
                                    <p:anim calcmode="lin" valueType="num">
                                      <p:cBhvr>
                                        <p:cTn id="19" dur="500" fill="hold"/>
                                        <p:tgtEl>
                                          <p:spTgt spid="90"/>
                                        </p:tgtEl>
                                        <p:attrNameLst>
                                          <p:attrName>ppt_h</p:attrName>
                                        </p:attrNameLst>
                                      </p:cBhvr>
                                      <p:tavLst>
                                        <p:tav tm="0">
                                          <p:val>
                                            <p:fltVal val="0"/>
                                          </p:val>
                                        </p:tav>
                                        <p:tav tm="100000">
                                          <p:val>
                                            <p:strVal val="#ppt_h"/>
                                          </p:val>
                                        </p:tav>
                                      </p:tavLst>
                                    </p:anim>
                                    <p:animEffect transition="in" filter="fade">
                                      <p:cBhvr>
                                        <p:cTn id="20" dur="500"/>
                                        <p:tgtEl>
                                          <p:spTgt spid="90"/>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90"/>
                                        </p:tgtEl>
                                      </p:cBhvr>
                                    </p:animEffect>
                                    <p:animScale>
                                      <p:cBhvr>
                                        <p:cTn id="23" dur="250" autoRev="1" fill="hold"/>
                                        <p:tgtEl>
                                          <p:spTgt spid="90"/>
                                        </p:tgtEl>
                                      </p:cBhvr>
                                      <p:by x="105000" y="105000"/>
                                    </p:animScale>
                                  </p:childTnLst>
                                </p:cTn>
                              </p:par>
                            </p:childTnLst>
                          </p:cTn>
                        </p:par>
                      </p:childTnLst>
                    </p:cTn>
                  </p:par>
                </p:childTnLst>
              </p:cTn>
              <p:nextCondLst>
                <p:cond evt="onClick" delay="0">
                  <p:tgtEl>
                    <p:spTgt spid="87"/>
                  </p:tgtEl>
                </p:cond>
              </p:nextCondLst>
            </p:seq>
            <p:seq concurrent="1" nextAc="seek">
              <p:cTn id="24" restart="whenNotActive" fill="hold" evtFilter="cancelBubble" nodeType="interactiveSeq">
                <p:stCondLst>
                  <p:cond evt="onClick" delay="0">
                    <p:tgtEl>
                      <p:spTgt spid="67"/>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77"/>
                                        </p:tgtEl>
                                      </p:cBhvr>
                                    </p:animEffect>
                                    <p:animScale>
                                      <p:cBhvr>
                                        <p:cTn id="34" dur="250" autoRev="1" fill="hold"/>
                                        <p:tgtEl>
                                          <p:spTgt spid="77"/>
                                        </p:tgtEl>
                                      </p:cBhvr>
                                      <p:by x="105000" y="105000"/>
                                    </p:animScale>
                                  </p:childTnLst>
                                </p:cTn>
                              </p:par>
                            </p:childTnLst>
                          </p:cTn>
                        </p:par>
                      </p:childTnLst>
                    </p:cTn>
                  </p:par>
                </p:childTnLst>
              </p:cTn>
              <p:nextCondLst>
                <p:cond evt="onClick" delay="0">
                  <p:tgtEl>
                    <p:spTgt spid="67"/>
                  </p:tgtEl>
                </p:cond>
              </p:nextCondLst>
            </p:seq>
            <p:seq concurrent="1" nextAc="seek">
              <p:cTn id="35" restart="whenNotActive" fill="hold" evtFilter="cancelBubble" nodeType="interactiveSeq">
                <p:stCondLst>
                  <p:cond evt="onClick" delay="0">
                    <p:tgtEl>
                      <p:spTgt spid="55"/>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 calcmode="lin" valueType="num">
                                      <p:cBhvr>
                                        <p:cTn id="40" dur="500" fill="hold"/>
                                        <p:tgtEl>
                                          <p:spTgt spid="56"/>
                                        </p:tgtEl>
                                        <p:attrNameLst>
                                          <p:attrName>ppt_w</p:attrName>
                                        </p:attrNameLst>
                                      </p:cBhvr>
                                      <p:tavLst>
                                        <p:tav tm="0">
                                          <p:val>
                                            <p:fltVal val="0"/>
                                          </p:val>
                                        </p:tav>
                                        <p:tav tm="100000">
                                          <p:val>
                                            <p:strVal val="#ppt_w"/>
                                          </p:val>
                                        </p:tav>
                                      </p:tavLst>
                                    </p:anim>
                                    <p:anim calcmode="lin" valueType="num">
                                      <p:cBhvr>
                                        <p:cTn id="41" dur="500" fill="hold"/>
                                        <p:tgtEl>
                                          <p:spTgt spid="56"/>
                                        </p:tgtEl>
                                        <p:attrNameLst>
                                          <p:attrName>ppt_h</p:attrName>
                                        </p:attrNameLst>
                                      </p:cBhvr>
                                      <p:tavLst>
                                        <p:tav tm="0">
                                          <p:val>
                                            <p:fltVal val="0"/>
                                          </p:val>
                                        </p:tav>
                                        <p:tav tm="100000">
                                          <p:val>
                                            <p:strVal val="#ppt_h"/>
                                          </p:val>
                                        </p:tav>
                                      </p:tavLst>
                                    </p:anim>
                                    <p:animEffect transition="in" filter="fade">
                                      <p:cBhvr>
                                        <p:cTn id="42" dur="500"/>
                                        <p:tgtEl>
                                          <p:spTgt spid="56"/>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56"/>
                                        </p:tgtEl>
                                      </p:cBhvr>
                                    </p:animEffect>
                                    <p:animScale>
                                      <p:cBhvr>
                                        <p:cTn id="45" dur="250" autoRev="1" fill="hold"/>
                                        <p:tgtEl>
                                          <p:spTgt spid="56"/>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9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10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93"/>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9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94"/>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95"/>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9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6"/>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97"/>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98"/>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101"/>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103"/>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10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104"/>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10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10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107"/>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10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108"/>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11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11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11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11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11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11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11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11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1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119"/>
                                        </p:tgtEl>
                                        <p:attrNameLst>
                                          <p:attrName>ppt_x</p:attrName>
                                          <p:attrName>ppt_y</p:attrName>
                                        </p:attrNameLst>
                                      </p:cBhvr>
                                    </p:animMotion>
                                  </p:childTnLst>
                                </p:cTn>
                              </p:par>
                            </p:childTnLst>
                          </p:cTn>
                        </p:par>
                      </p:childTnLst>
                    </p:cTn>
                  </p:par>
                </p:childTnLst>
              </p:cTn>
              <p:nextCondLst>
                <p:cond evt="onClick" delay="0">
                  <p:tgtEl>
                    <p:spTgt spid="55"/>
                  </p:tgtEl>
                </p:cond>
              </p:nextCondLst>
            </p:seq>
            <p:seq concurrent="1" nextAc="seek">
              <p:cTn id="104" restart="whenNotActive" fill="hold" evtFilter="cancelBubble" nodeType="interactiveSeq">
                <p:stCondLst>
                  <p:cond evt="onClick" delay="0">
                    <p:tgtEl>
                      <p:spTgt spid="58"/>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0"/>
                                        </p:tgtEl>
                                        <p:attrNameLst>
                                          <p:attrName>style.visibility</p:attrName>
                                        </p:attrNameLst>
                                      </p:cBhvr>
                                      <p:to>
                                        <p:strVal val="visible"/>
                                      </p:to>
                                    </p:set>
                                    <p:anim calcmode="lin" valueType="num">
                                      <p:cBhvr>
                                        <p:cTn id="109" dur="500" fill="hold"/>
                                        <p:tgtEl>
                                          <p:spTgt spid="60"/>
                                        </p:tgtEl>
                                        <p:attrNameLst>
                                          <p:attrName>ppt_w</p:attrName>
                                        </p:attrNameLst>
                                      </p:cBhvr>
                                      <p:tavLst>
                                        <p:tav tm="0">
                                          <p:val>
                                            <p:fltVal val="0"/>
                                          </p:val>
                                        </p:tav>
                                        <p:tav tm="100000">
                                          <p:val>
                                            <p:strVal val="#ppt_w"/>
                                          </p:val>
                                        </p:tav>
                                      </p:tavLst>
                                    </p:anim>
                                    <p:anim calcmode="lin" valueType="num">
                                      <p:cBhvr>
                                        <p:cTn id="110" dur="500" fill="hold"/>
                                        <p:tgtEl>
                                          <p:spTgt spid="60"/>
                                        </p:tgtEl>
                                        <p:attrNameLst>
                                          <p:attrName>ppt_h</p:attrName>
                                        </p:attrNameLst>
                                      </p:cBhvr>
                                      <p:tavLst>
                                        <p:tav tm="0">
                                          <p:val>
                                            <p:fltVal val="0"/>
                                          </p:val>
                                        </p:tav>
                                        <p:tav tm="100000">
                                          <p:val>
                                            <p:strVal val="#ppt_h"/>
                                          </p:val>
                                        </p:tav>
                                      </p:tavLst>
                                    </p:anim>
                                    <p:animEffect transition="in" filter="fade">
                                      <p:cBhvr>
                                        <p:cTn id="111" dur="500"/>
                                        <p:tgtEl>
                                          <p:spTgt spid="60"/>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0"/>
                                        </p:tgtEl>
                                      </p:cBhvr>
                                    </p:animEffect>
                                    <p:animScale>
                                      <p:cBhvr>
                                        <p:cTn id="114" dur="250" autoRev="1" fill="hold"/>
                                        <p:tgtEl>
                                          <p:spTgt spid="60"/>
                                        </p:tgtEl>
                                      </p:cBhvr>
                                      <p:by x="105000" y="105000"/>
                                    </p:animScale>
                                  </p:childTnLst>
                                </p:cTn>
                              </p:par>
                            </p:childTnLst>
                          </p:cTn>
                        </p:par>
                      </p:childTnLst>
                    </p:cTn>
                  </p:par>
                </p:childTnLst>
              </p:cTn>
              <p:nextCondLst>
                <p:cond evt="onClick" delay="0">
                  <p:tgtEl>
                    <p:spTgt spid="58"/>
                  </p:tgtEl>
                </p:cond>
              </p:nextCondLst>
            </p:seq>
          </p:childTnLst>
        </p:cTn>
      </p:par>
    </p:tnLst>
    <p:bldLst>
      <p:bldP spid="89" grpId="0"/>
      <p:bldP spid="89" grpId="1"/>
      <p:bldP spid="90" grpId="0"/>
      <p:bldP spid="90" grpId="1"/>
      <p:bldP spid="77" grpId="0"/>
      <p:bldP spid="77" grpId="1"/>
      <p:bldP spid="56" grpId="0"/>
      <p:bldP spid="56" grpId="1"/>
      <p:bldP spid="60" grpId="0"/>
      <p:bldP spid="60"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hỏi</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rPr>
                <a:t>2</a:t>
              </a: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670" y="360328"/>
            <a:ext cx="394486" cy="256654"/>
          </a:xfrm>
          <a:prstGeom prst="rect">
            <a:avLst/>
          </a:prstGeom>
        </p:spPr>
      </p:pic>
      <p:sp>
        <p:nvSpPr>
          <p:cNvPr id="29" name="Rectangle: Rounded Corners 28">
            <a:extLst>
              <a:ext uri="{FF2B5EF4-FFF2-40B4-BE49-F238E27FC236}">
                <a16:creationId xmlns:a16="http://schemas.microsoft.com/office/drawing/2014/main" id="{79081DE3-25B1-4AC5-88E2-CA1A582D540E}"/>
              </a:ext>
            </a:extLst>
          </p:cNvPr>
          <p:cNvSpPr/>
          <p:nvPr/>
        </p:nvSpPr>
        <p:spPr>
          <a:xfrm>
            <a:off x="1281122" y="994251"/>
            <a:ext cx="9718291" cy="2853099"/>
          </a:xfrm>
          <a:prstGeom prst="roundRect">
            <a:avLst>
              <a:gd name="adj" fmla="val 10977"/>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4409834" y="4299251"/>
            <a:ext cx="3288936" cy="880471"/>
            <a:chOff x="4037538" y="4547895"/>
            <a:chExt cx="3288936"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algn="ctr"/>
              <a:r>
                <a:rPr lang="en-US" sz="2700" b="0" i="0">
                  <a:solidFill>
                    <a:srgbClr val="EE4036"/>
                  </a:solidFill>
                  <a:effectLst/>
                  <a:latin typeface="Averta Std ExtraBold" panose="00000900000000000000" pitchFamily="50" charset="0"/>
                </a:rPr>
                <a:t>Đây là gì?</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39" name="!!o2c">
            <a:extLst>
              <a:ext uri="{FF2B5EF4-FFF2-40B4-BE49-F238E27FC236}">
                <a16:creationId xmlns:a16="http://schemas.microsoft.com/office/drawing/2014/main" id="{25117B70-0FC6-4C2D-91BD-44B574FE73BA}"/>
              </a:ext>
            </a:extLst>
          </p:cNvPr>
          <p:cNvSpPr/>
          <p:nvPr/>
        </p:nvSpPr>
        <p:spPr>
          <a:xfrm>
            <a:off x="3922582" y="55335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42" name="!!2c">
            <a:extLst>
              <a:ext uri="{FF2B5EF4-FFF2-40B4-BE49-F238E27FC236}">
                <a16:creationId xmlns:a16="http://schemas.microsoft.com/office/drawing/2014/main" id="{F4982626-B297-4298-81A0-46C7C0A1CACB}"/>
              </a:ext>
            </a:extLst>
          </p:cNvPr>
          <p:cNvSpPr txBox="1"/>
          <p:nvPr/>
        </p:nvSpPr>
        <p:spPr>
          <a:xfrm>
            <a:off x="4098813" y="5632803"/>
            <a:ext cx="695666"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r</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78" name="TextBox 77">
            <a:extLst>
              <a:ext uri="{FF2B5EF4-FFF2-40B4-BE49-F238E27FC236}">
                <a16:creationId xmlns:a16="http://schemas.microsoft.com/office/drawing/2014/main" id="{32846A3D-BAE2-4FFE-B054-AE802C1398BF}"/>
              </a:ext>
            </a:extLst>
          </p:cNvPr>
          <p:cNvSpPr txBox="1"/>
          <p:nvPr/>
        </p:nvSpPr>
        <p:spPr>
          <a:xfrm>
            <a:off x="1500742" y="1120567"/>
            <a:ext cx="5357436" cy="2554545"/>
          </a:xfrm>
          <a:prstGeom prst="rect">
            <a:avLst/>
          </a:prstGeom>
          <a:noFill/>
          <a:ln>
            <a:noFill/>
          </a:ln>
        </p:spPr>
        <p:txBody>
          <a:bodyPr wrap="square">
            <a:spAutoFit/>
          </a:bodyPr>
          <a:lstStyle/>
          <a:p>
            <a:pPr lvl="0" algn="ctr">
              <a:buClr>
                <a:srgbClr val="000000"/>
              </a:buClr>
              <a:buSzPts val="1700"/>
            </a:pPr>
            <a:r>
              <a:rPr lang="vi-VN" sz="3200" dirty="0">
                <a:solidFill>
                  <a:srgbClr val="EE4036"/>
                </a:solidFill>
                <a:latin typeface="Averta Std ExtraBold" panose="00000900000000000000" pitchFamily="50" charset="0"/>
                <a:sym typeface="Times New Roman"/>
              </a:rPr>
              <a:t>Một quần xã sinh vật, trong đó chủ yếu là cây cối và là nơi cư trú của các loài động vật cùng sinh sống với nhau, gọi là gì?</a:t>
            </a:r>
            <a:endParaRPr lang="vi-VN" sz="3200" dirty="0">
              <a:solidFill>
                <a:srgbClr val="EE4036"/>
              </a:solidFill>
              <a:latin typeface="Averta Std ExtraBold" panose="00000900000000000000" pitchFamily="50" charset="0"/>
              <a:sym typeface="Arial"/>
            </a:endParaRPr>
          </a:p>
        </p:txBody>
      </p:sp>
      <p:pic>
        <p:nvPicPr>
          <p:cNvPr id="91" name="Picture 90">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92" name="Picture 91">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93" name="Picture 92">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94" name="Picture 93">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95" name="Picture 94">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96" name="Picture 95">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97" name="Picture 96">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98" name="Picture 97">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99" name="Picture 98">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00" name="Picture 99">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01" name="Picture 100">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02" name="Picture 101">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03" name="Picture 102">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04" name="Picture 103">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05" name="Picture 104">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06" name="Picture 105">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07" name="Picture 106">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08" name="Picture 107">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09" name="Picture 108">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10" name="Picture 109">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11" name="Picture 110">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12" name="Picture 111">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13" name="Picture 112">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14" name="Picture 113">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15" name="Picture 114">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16" name="Picture 115">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17" name="Picture 116">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18" name="Picture 117">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19" name="Picture 118">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65" name="!!o2c">
            <a:extLst>
              <a:ext uri="{FF2B5EF4-FFF2-40B4-BE49-F238E27FC236}">
                <a16:creationId xmlns:a16="http://schemas.microsoft.com/office/drawing/2014/main" id="{25117B70-0FC6-4C2D-91BD-44B574FE73BA}"/>
              </a:ext>
            </a:extLst>
          </p:cNvPr>
          <p:cNvSpPr/>
          <p:nvPr/>
        </p:nvSpPr>
        <p:spPr>
          <a:xfrm>
            <a:off x="5068421" y="553832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66" name="!!2c">
            <a:extLst>
              <a:ext uri="{FF2B5EF4-FFF2-40B4-BE49-F238E27FC236}">
                <a16:creationId xmlns:a16="http://schemas.microsoft.com/office/drawing/2014/main" id="{F4982626-B297-4298-81A0-46C7C0A1CACB}"/>
              </a:ext>
            </a:extLst>
          </p:cNvPr>
          <p:cNvSpPr txBox="1"/>
          <p:nvPr/>
        </p:nvSpPr>
        <p:spPr>
          <a:xfrm>
            <a:off x="5244652" y="5609897"/>
            <a:ext cx="695666"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ừ</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76" name="!!o2c">
            <a:extLst>
              <a:ext uri="{FF2B5EF4-FFF2-40B4-BE49-F238E27FC236}">
                <a16:creationId xmlns:a16="http://schemas.microsoft.com/office/drawing/2014/main" id="{25117B70-0FC6-4C2D-91BD-44B574FE73BA}"/>
              </a:ext>
            </a:extLst>
          </p:cNvPr>
          <p:cNvSpPr/>
          <p:nvPr/>
        </p:nvSpPr>
        <p:spPr>
          <a:xfrm>
            <a:off x="6210027" y="5528713"/>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79" name="!!2c">
            <a:extLst>
              <a:ext uri="{FF2B5EF4-FFF2-40B4-BE49-F238E27FC236}">
                <a16:creationId xmlns:a16="http://schemas.microsoft.com/office/drawing/2014/main" id="{F4982626-B297-4298-81A0-46C7C0A1CACB}"/>
              </a:ext>
            </a:extLst>
          </p:cNvPr>
          <p:cNvSpPr txBox="1"/>
          <p:nvPr/>
        </p:nvSpPr>
        <p:spPr>
          <a:xfrm>
            <a:off x="6386258" y="5627999"/>
            <a:ext cx="695666"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80" name="!!o2c">
            <a:extLst>
              <a:ext uri="{FF2B5EF4-FFF2-40B4-BE49-F238E27FC236}">
                <a16:creationId xmlns:a16="http://schemas.microsoft.com/office/drawing/2014/main" id="{25117B70-0FC6-4C2D-91BD-44B574FE73BA}"/>
              </a:ext>
            </a:extLst>
          </p:cNvPr>
          <p:cNvSpPr/>
          <p:nvPr/>
        </p:nvSpPr>
        <p:spPr>
          <a:xfrm>
            <a:off x="7355866" y="5533517"/>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81" name="!!2c">
            <a:extLst>
              <a:ext uri="{FF2B5EF4-FFF2-40B4-BE49-F238E27FC236}">
                <a16:creationId xmlns:a16="http://schemas.microsoft.com/office/drawing/2014/main" id="{F4982626-B297-4298-81A0-46C7C0A1CACB}"/>
              </a:ext>
            </a:extLst>
          </p:cNvPr>
          <p:cNvSpPr txBox="1"/>
          <p:nvPr/>
        </p:nvSpPr>
        <p:spPr>
          <a:xfrm>
            <a:off x="7532097" y="5605093"/>
            <a:ext cx="695666"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g</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pic>
        <p:nvPicPr>
          <p:cNvPr id="82" name="Picture 2" descr="Đa dạng Động, đồ Họa hình Ảnh hệ sinh Thái - Môi trường tự nhiên png tải về - Miễn phí trong suốt Xanh png Tải về."/>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2037" b="100000" l="0" r="100000">
                        <a14:foregroundMark x1="93444" y1="49259" x2="93444" y2="49259"/>
                        <a14:foregroundMark x1="42000" y1="16667" x2="45556" y2="9444"/>
                        <a14:foregroundMark x1="42333" y1="14630" x2="34000" y2="15185"/>
                        <a14:backgroundMark x1="87111" y1="9815" x2="87111" y2="9815"/>
                        <a14:backgroundMark x1="55222" y1="7593" x2="99778" y2="15370"/>
                        <a14:backgroundMark x1="95333" y1="25741" x2="98444" y2="32407"/>
                        <a14:backgroundMark x1="98667" y1="39630" x2="99333" y2="43333"/>
                      </a14:backgroundRemoval>
                    </a14:imgEffect>
                  </a14:imgLayer>
                </a14:imgProps>
              </a:ext>
              <a:ext uri="{28A0092B-C50C-407E-A947-70E740481C1C}">
                <a14:useLocalDpi xmlns:a14="http://schemas.microsoft.com/office/drawing/2010/main" val="0"/>
              </a:ext>
            </a:extLst>
          </a:blip>
          <a:srcRect/>
          <a:stretch>
            <a:fillRect/>
          </a:stretch>
        </p:blipFill>
        <p:spPr bwMode="auto">
          <a:xfrm>
            <a:off x="6858178" y="1276493"/>
            <a:ext cx="3875812" cy="2325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0977009"/>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3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42"/>
                                        </p:tgtEl>
                                      </p:cBhvr>
                                    </p:animEffect>
                                    <p:animScale>
                                      <p:cBhvr>
                                        <p:cTn id="12" dur="250" autoRev="1" fill="hold"/>
                                        <p:tgtEl>
                                          <p:spTgt spid="42"/>
                                        </p:tgtEl>
                                      </p:cBhvr>
                                      <p:by x="105000" y="105000"/>
                                    </p:animScale>
                                  </p:childTnLst>
                                </p:cTn>
                              </p:par>
                            </p:childTnLst>
                          </p:cTn>
                        </p:par>
                      </p:childTnLst>
                    </p:cTn>
                  </p:par>
                </p:childTnLst>
              </p:cTn>
              <p:nextCondLst>
                <p:cond evt="onClick" delay="0">
                  <p:tgtEl>
                    <p:spTgt spid="39"/>
                  </p:tgtEl>
                </p:cond>
              </p:nextCondLst>
            </p:seq>
            <p:seq concurrent="1" nextAc="seek">
              <p:cTn id="13" restart="whenNotActive" fill="hold" evtFilter="cancelBubble" nodeType="interactiveSeq">
                <p:stCondLst>
                  <p:cond evt="onClick" delay="0">
                    <p:tgtEl>
                      <p:spTgt spid="6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 calcmode="lin" valueType="num">
                                      <p:cBhvr>
                                        <p:cTn id="18" dur="500" fill="hold"/>
                                        <p:tgtEl>
                                          <p:spTgt spid="66"/>
                                        </p:tgtEl>
                                        <p:attrNameLst>
                                          <p:attrName>ppt_w</p:attrName>
                                        </p:attrNameLst>
                                      </p:cBhvr>
                                      <p:tavLst>
                                        <p:tav tm="0">
                                          <p:val>
                                            <p:fltVal val="0"/>
                                          </p:val>
                                        </p:tav>
                                        <p:tav tm="100000">
                                          <p:val>
                                            <p:strVal val="#ppt_w"/>
                                          </p:val>
                                        </p:tav>
                                      </p:tavLst>
                                    </p:anim>
                                    <p:anim calcmode="lin" valueType="num">
                                      <p:cBhvr>
                                        <p:cTn id="19" dur="500" fill="hold"/>
                                        <p:tgtEl>
                                          <p:spTgt spid="66"/>
                                        </p:tgtEl>
                                        <p:attrNameLst>
                                          <p:attrName>ppt_h</p:attrName>
                                        </p:attrNameLst>
                                      </p:cBhvr>
                                      <p:tavLst>
                                        <p:tav tm="0">
                                          <p:val>
                                            <p:fltVal val="0"/>
                                          </p:val>
                                        </p:tav>
                                        <p:tav tm="100000">
                                          <p:val>
                                            <p:strVal val="#ppt_h"/>
                                          </p:val>
                                        </p:tav>
                                      </p:tavLst>
                                    </p:anim>
                                    <p:animEffect transition="in" filter="fade">
                                      <p:cBhvr>
                                        <p:cTn id="20" dur="500"/>
                                        <p:tgtEl>
                                          <p:spTgt spid="66"/>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66"/>
                                        </p:tgtEl>
                                      </p:cBhvr>
                                    </p:animEffect>
                                    <p:animScale>
                                      <p:cBhvr>
                                        <p:cTn id="23" dur="250" autoRev="1" fill="hold"/>
                                        <p:tgtEl>
                                          <p:spTgt spid="66"/>
                                        </p:tgtEl>
                                      </p:cBhvr>
                                      <p:by x="105000" y="105000"/>
                                    </p:animScale>
                                  </p:childTnLst>
                                </p:cTn>
                              </p:par>
                            </p:childTnLst>
                          </p:cTn>
                        </p:par>
                      </p:childTnLst>
                    </p:cTn>
                  </p:par>
                </p:childTnLst>
              </p:cTn>
              <p:nextCondLst>
                <p:cond evt="onClick" delay="0">
                  <p:tgtEl>
                    <p:spTgt spid="65"/>
                  </p:tgtEl>
                </p:cond>
              </p:nextCondLst>
            </p:seq>
            <p:seq concurrent="1" nextAc="seek">
              <p:cTn id="24" restart="whenNotActive" fill="hold" evtFilter="cancelBubble" nodeType="interactiveSeq">
                <p:stCondLst>
                  <p:cond evt="onClick" delay="0">
                    <p:tgtEl>
                      <p:spTgt spid="76"/>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79"/>
                                        </p:tgtEl>
                                        <p:attrNameLst>
                                          <p:attrName>style.visibility</p:attrName>
                                        </p:attrNameLst>
                                      </p:cBhvr>
                                      <p:to>
                                        <p:strVal val="visible"/>
                                      </p:to>
                                    </p:set>
                                    <p:anim calcmode="lin" valueType="num">
                                      <p:cBhvr>
                                        <p:cTn id="29" dur="500" fill="hold"/>
                                        <p:tgtEl>
                                          <p:spTgt spid="79"/>
                                        </p:tgtEl>
                                        <p:attrNameLst>
                                          <p:attrName>ppt_w</p:attrName>
                                        </p:attrNameLst>
                                      </p:cBhvr>
                                      <p:tavLst>
                                        <p:tav tm="0">
                                          <p:val>
                                            <p:fltVal val="0"/>
                                          </p:val>
                                        </p:tav>
                                        <p:tav tm="100000">
                                          <p:val>
                                            <p:strVal val="#ppt_w"/>
                                          </p:val>
                                        </p:tav>
                                      </p:tavLst>
                                    </p:anim>
                                    <p:anim calcmode="lin" valueType="num">
                                      <p:cBhvr>
                                        <p:cTn id="30" dur="500" fill="hold"/>
                                        <p:tgtEl>
                                          <p:spTgt spid="79"/>
                                        </p:tgtEl>
                                        <p:attrNameLst>
                                          <p:attrName>ppt_h</p:attrName>
                                        </p:attrNameLst>
                                      </p:cBhvr>
                                      <p:tavLst>
                                        <p:tav tm="0">
                                          <p:val>
                                            <p:fltVal val="0"/>
                                          </p:val>
                                        </p:tav>
                                        <p:tav tm="100000">
                                          <p:val>
                                            <p:strVal val="#ppt_h"/>
                                          </p:val>
                                        </p:tav>
                                      </p:tavLst>
                                    </p:anim>
                                    <p:animEffect transition="in" filter="fade">
                                      <p:cBhvr>
                                        <p:cTn id="31" dur="500"/>
                                        <p:tgtEl>
                                          <p:spTgt spid="79"/>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79"/>
                                        </p:tgtEl>
                                      </p:cBhvr>
                                    </p:animEffect>
                                    <p:animScale>
                                      <p:cBhvr>
                                        <p:cTn id="34" dur="250" autoRev="1" fill="hold"/>
                                        <p:tgtEl>
                                          <p:spTgt spid="79"/>
                                        </p:tgtEl>
                                      </p:cBhvr>
                                      <p:by x="105000" y="105000"/>
                                    </p:animScale>
                                  </p:childTnLst>
                                </p:cTn>
                              </p:par>
                            </p:childTnLst>
                          </p:cTn>
                        </p:par>
                      </p:childTnLst>
                    </p:cTn>
                  </p:par>
                </p:childTnLst>
              </p:cTn>
              <p:nextCondLst>
                <p:cond evt="onClick" delay="0">
                  <p:tgtEl>
                    <p:spTgt spid="76"/>
                  </p:tgtEl>
                </p:cond>
              </p:nextCondLst>
            </p:seq>
            <p:seq concurrent="1" nextAc="seek">
              <p:cTn id="35" restart="whenNotActive" fill="hold" evtFilter="cancelBubble" nodeType="interactiveSeq">
                <p:stCondLst>
                  <p:cond evt="onClick" delay="0">
                    <p:tgtEl>
                      <p:spTgt spid="80"/>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81"/>
                                        </p:tgtEl>
                                        <p:attrNameLst>
                                          <p:attrName>style.visibility</p:attrName>
                                        </p:attrNameLst>
                                      </p:cBhvr>
                                      <p:to>
                                        <p:strVal val="visible"/>
                                      </p:to>
                                    </p:set>
                                    <p:anim calcmode="lin" valueType="num">
                                      <p:cBhvr>
                                        <p:cTn id="40" dur="500" fill="hold"/>
                                        <p:tgtEl>
                                          <p:spTgt spid="81"/>
                                        </p:tgtEl>
                                        <p:attrNameLst>
                                          <p:attrName>ppt_w</p:attrName>
                                        </p:attrNameLst>
                                      </p:cBhvr>
                                      <p:tavLst>
                                        <p:tav tm="0">
                                          <p:val>
                                            <p:fltVal val="0"/>
                                          </p:val>
                                        </p:tav>
                                        <p:tav tm="100000">
                                          <p:val>
                                            <p:strVal val="#ppt_w"/>
                                          </p:val>
                                        </p:tav>
                                      </p:tavLst>
                                    </p:anim>
                                    <p:anim calcmode="lin" valueType="num">
                                      <p:cBhvr>
                                        <p:cTn id="41" dur="500" fill="hold"/>
                                        <p:tgtEl>
                                          <p:spTgt spid="81"/>
                                        </p:tgtEl>
                                        <p:attrNameLst>
                                          <p:attrName>ppt_h</p:attrName>
                                        </p:attrNameLst>
                                      </p:cBhvr>
                                      <p:tavLst>
                                        <p:tav tm="0">
                                          <p:val>
                                            <p:fltVal val="0"/>
                                          </p:val>
                                        </p:tav>
                                        <p:tav tm="100000">
                                          <p:val>
                                            <p:strVal val="#ppt_h"/>
                                          </p:val>
                                        </p:tav>
                                      </p:tavLst>
                                    </p:anim>
                                    <p:animEffect transition="in" filter="fade">
                                      <p:cBhvr>
                                        <p:cTn id="42" dur="500"/>
                                        <p:tgtEl>
                                          <p:spTgt spid="81"/>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81"/>
                                        </p:tgtEl>
                                      </p:cBhvr>
                                    </p:animEffect>
                                    <p:animScale>
                                      <p:cBhvr>
                                        <p:cTn id="45" dur="250" autoRev="1" fill="hold"/>
                                        <p:tgtEl>
                                          <p:spTgt spid="81"/>
                                        </p:tgtEl>
                                      </p:cBhvr>
                                      <p:by x="105000" y="105000"/>
                                    </p:animScale>
                                  </p:childTnLst>
                                </p:cTn>
                              </p:par>
                              <p:par>
                                <p:cTn id="4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7" dur="2000" fill="hold"/>
                                        <p:tgtEl>
                                          <p:spTgt spid="92"/>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9" dur="2000" fill="hold"/>
                                        <p:tgtEl>
                                          <p:spTgt spid="100"/>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51" dur="2000" fill="hold"/>
                                        <p:tgtEl>
                                          <p:spTgt spid="93"/>
                                        </p:tgtEl>
                                        <p:attrNameLst>
                                          <p:attrName>ppt_x</p:attrName>
                                          <p:attrName>ppt_y</p:attrName>
                                        </p:attrNameLst>
                                      </p:cBhvr>
                                    </p:animMotion>
                                  </p:childTnLst>
                                </p:cTn>
                              </p:par>
                              <p:par>
                                <p:cTn id="52"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53" dur="2000" fill="hold"/>
                                        <p:tgtEl>
                                          <p:spTgt spid="9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55" dur="2000" fill="hold"/>
                                        <p:tgtEl>
                                          <p:spTgt spid="94"/>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57" dur="2000" fill="hold"/>
                                        <p:tgtEl>
                                          <p:spTgt spid="95"/>
                                        </p:tgtEl>
                                        <p:attrNameLst>
                                          <p:attrName>ppt_x</p:attrName>
                                          <p:attrName>ppt_y</p:attrName>
                                        </p:attrNameLst>
                                      </p:cBhvr>
                                      <p:rCtr x="-4792" y="65810"/>
                                    </p:animMotion>
                                  </p:childTnLst>
                                </p:cTn>
                              </p:par>
                              <p:par>
                                <p:cTn id="58"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59" dur="2000" fill="hold"/>
                                        <p:tgtEl>
                                          <p:spTgt spid="99"/>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1" dur="2000" fill="hold"/>
                                        <p:tgtEl>
                                          <p:spTgt spid="96"/>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63" dur="2000" fill="hold"/>
                                        <p:tgtEl>
                                          <p:spTgt spid="97"/>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65" dur="2000" fill="hold"/>
                                        <p:tgtEl>
                                          <p:spTgt spid="98"/>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67" dur="2000" fill="hold"/>
                                        <p:tgtEl>
                                          <p:spTgt spid="101"/>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69" dur="2000" fill="hold"/>
                                        <p:tgtEl>
                                          <p:spTgt spid="103"/>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1" dur="2000" fill="hold"/>
                                        <p:tgtEl>
                                          <p:spTgt spid="102"/>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73" dur="2000" fill="hold"/>
                                        <p:tgtEl>
                                          <p:spTgt spid="104"/>
                                        </p:tgtEl>
                                        <p:attrNameLst>
                                          <p:attrName>ppt_x</p:attrName>
                                          <p:attrName>ppt_y</p:attrName>
                                        </p:attrNameLst>
                                      </p:cBhvr>
                                      <p:rCtr x="18750" y="58287"/>
                                    </p:animMotion>
                                  </p:childTnLst>
                                </p:cTn>
                              </p:par>
                              <p:par>
                                <p:cTn id="7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75" dur="2000" fill="hold"/>
                                        <p:tgtEl>
                                          <p:spTgt spid="105"/>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7" dur="2000" fill="hold"/>
                                        <p:tgtEl>
                                          <p:spTgt spid="106"/>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9" dur="2000" fill="hold"/>
                                        <p:tgtEl>
                                          <p:spTgt spid="107"/>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1" dur="2000" fill="hold"/>
                                        <p:tgtEl>
                                          <p:spTgt spid="109"/>
                                        </p:tgtEl>
                                        <p:attrNameLst>
                                          <p:attrName>ppt_x</p:attrName>
                                          <p:attrName>ppt_y</p:attrName>
                                        </p:attrNameLst>
                                      </p:cBhvr>
                                    </p:animMotion>
                                  </p:childTnLst>
                                </p:cTn>
                              </p:par>
                              <p:par>
                                <p:cTn id="8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3" dur="2000" fill="hold"/>
                                        <p:tgtEl>
                                          <p:spTgt spid="108"/>
                                        </p:tgtEl>
                                        <p:attrNameLst>
                                          <p:attrName>ppt_x</p:attrName>
                                          <p:attrName>ppt_y</p:attrName>
                                        </p:attrNameLst>
                                      </p:cBhvr>
                                    </p:animMotion>
                                  </p:childTnLst>
                                </p:cTn>
                              </p:par>
                              <p:par>
                                <p:cTn id="84"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5" dur="2000" fill="hold"/>
                                        <p:tgtEl>
                                          <p:spTgt spid="110"/>
                                        </p:tgtEl>
                                        <p:attrNameLst>
                                          <p:attrName>ppt_x</p:attrName>
                                          <p:attrName>ppt_y</p:attrName>
                                        </p:attrNameLst>
                                      </p:cBhvr>
                                    </p:animMotion>
                                  </p:childTnLst>
                                </p:cTn>
                              </p:par>
                              <p:par>
                                <p:cTn id="86"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87" dur="2000" fill="hold"/>
                                        <p:tgtEl>
                                          <p:spTgt spid="111"/>
                                        </p:tgtEl>
                                        <p:attrNameLst>
                                          <p:attrName>ppt_x</p:attrName>
                                          <p:attrName>ppt_y</p:attrName>
                                        </p:attrNameLst>
                                      </p:cBhvr>
                                    </p:animMotion>
                                  </p:childTnLst>
                                </p:cTn>
                              </p:par>
                              <p:par>
                                <p:cTn id="8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89" dur="2000" fill="hold"/>
                                        <p:tgtEl>
                                          <p:spTgt spid="112"/>
                                        </p:tgtEl>
                                        <p:attrNameLst>
                                          <p:attrName>ppt_x</p:attrName>
                                          <p:attrName>ppt_y</p:attrName>
                                        </p:attrNameLst>
                                      </p:cBhvr>
                                    </p:animMotion>
                                  </p:childTnLst>
                                </p:cTn>
                              </p:par>
                              <p:par>
                                <p:cTn id="9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1" dur="2000" fill="hold"/>
                                        <p:tgtEl>
                                          <p:spTgt spid="113"/>
                                        </p:tgtEl>
                                        <p:attrNameLst>
                                          <p:attrName>ppt_x</p:attrName>
                                          <p:attrName>ppt_y</p:attrName>
                                        </p:attrNameLst>
                                      </p:cBhvr>
                                    </p:animMotion>
                                  </p:childTnLst>
                                </p:cTn>
                              </p:par>
                              <p:par>
                                <p:cTn id="92"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3" dur="2000" fill="hold"/>
                                        <p:tgtEl>
                                          <p:spTgt spid="114"/>
                                        </p:tgtEl>
                                        <p:attrNameLst>
                                          <p:attrName>ppt_x</p:attrName>
                                          <p:attrName>ppt_y</p:attrName>
                                        </p:attrNameLst>
                                      </p:cBhvr>
                                    </p:animMotion>
                                  </p:childTnLst>
                                </p:cTn>
                              </p:par>
                              <p:par>
                                <p:cTn id="9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95" dur="2000" fill="hold"/>
                                        <p:tgtEl>
                                          <p:spTgt spid="115"/>
                                        </p:tgtEl>
                                        <p:attrNameLst>
                                          <p:attrName>ppt_x</p:attrName>
                                          <p:attrName>ppt_y</p:attrName>
                                        </p:attrNameLst>
                                      </p:cBhvr>
                                    </p:animMotion>
                                  </p:childTnLst>
                                </p:cTn>
                              </p:par>
                              <p:par>
                                <p:cTn id="9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97" dur="2000" fill="hold"/>
                                        <p:tgtEl>
                                          <p:spTgt spid="117"/>
                                        </p:tgtEl>
                                        <p:attrNameLst>
                                          <p:attrName>ppt_x</p:attrName>
                                          <p:attrName>ppt_y</p:attrName>
                                        </p:attrNameLst>
                                      </p:cBhvr>
                                    </p:animMotion>
                                  </p:childTnLst>
                                </p:cTn>
                              </p:par>
                              <p:par>
                                <p:cTn id="9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99" dur="2000" fill="hold"/>
                                        <p:tgtEl>
                                          <p:spTgt spid="116"/>
                                        </p:tgtEl>
                                        <p:attrNameLst>
                                          <p:attrName>ppt_x</p:attrName>
                                          <p:attrName>ppt_y</p:attrName>
                                        </p:attrNameLst>
                                      </p:cBhvr>
                                    </p:animMotion>
                                  </p:childTnLst>
                                </p:cTn>
                              </p:par>
                              <p:par>
                                <p:cTn id="10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1" dur="2000" fill="hold"/>
                                        <p:tgtEl>
                                          <p:spTgt spid="118"/>
                                        </p:tgtEl>
                                        <p:attrNameLst>
                                          <p:attrName>ppt_x</p:attrName>
                                          <p:attrName>ppt_y</p:attrName>
                                        </p:attrNameLst>
                                      </p:cBhvr>
                                    </p:animMotion>
                                  </p:childTnLst>
                                </p:cTn>
                              </p:par>
                              <p:par>
                                <p:cTn id="10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3" dur="2000" fill="hold"/>
                                        <p:tgtEl>
                                          <p:spTgt spid="119"/>
                                        </p:tgtEl>
                                        <p:attrNameLst>
                                          <p:attrName>ppt_x</p:attrName>
                                          <p:attrName>ppt_y</p:attrName>
                                        </p:attrNameLst>
                                      </p:cBhvr>
                                    </p:animMotion>
                                  </p:childTnLst>
                                </p:cTn>
                              </p:par>
                            </p:childTnLst>
                          </p:cTn>
                        </p:par>
                      </p:childTnLst>
                    </p:cTn>
                  </p:par>
                </p:childTnLst>
              </p:cTn>
              <p:nextCondLst>
                <p:cond evt="onClick" delay="0">
                  <p:tgtEl>
                    <p:spTgt spid="80"/>
                  </p:tgtEl>
                </p:cond>
              </p:nextCondLst>
            </p:seq>
          </p:childTnLst>
        </p:cTn>
      </p:par>
    </p:tnLst>
    <p:bldLst>
      <p:bldP spid="42" grpId="0"/>
      <p:bldP spid="42" grpId="1"/>
      <p:bldP spid="66" grpId="0"/>
      <p:bldP spid="66" grpId="1"/>
      <p:bldP spid="79" grpId="0"/>
      <p:bldP spid="79" grpId="1"/>
      <p:bldP spid="81" grpId="0"/>
      <p:bldP spid="81"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hỏi</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3</a:t>
              </a:r>
              <a:endPar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670" y="360328"/>
            <a:ext cx="394486" cy="256654"/>
          </a:xfrm>
          <a:prstGeom prst="rect">
            <a:avLst/>
          </a:prstGeom>
        </p:spPr>
      </p:pic>
      <p:sp>
        <p:nvSpPr>
          <p:cNvPr id="9" name="!!o1a">
            <a:extLst>
              <a:ext uri="{FF2B5EF4-FFF2-40B4-BE49-F238E27FC236}">
                <a16:creationId xmlns:a16="http://schemas.microsoft.com/office/drawing/2014/main" id="{55FE51F7-7B24-4A4A-8D9C-8AEE53BF7AB9}"/>
              </a:ext>
            </a:extLst>
          </p:cNvPr>
          <p:cNvSpPr/>
          <p:nvPr/>
        </p:nvSpPr>
        <p:spPr>
          <a:xfrm>
            <a:off x="7065647" y="5702861"/>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0" name="!!o1b">
            <a:extLst>
              <a:ext uri="{FF2B5EF4-FFF2-40B4-BE49-F238E27FC236}">
                <a16:creationId xmlns:a16="http://schemas.microsoft.com/office/drawing/2014/main" id="{F94139EE-3B91-45F5-9EAB-4B3DEDD4EAD1}"/>
              </a:ext>
            </a:extLst>
          </p:cNvPr>
          <p:cNvSpPr/>
          <p:nvPr/>
        </p:nvSpPr>
        <p:spPr>
          <a:xfrm>
            <a:off x="8117960" y="5702861"/>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30" name="!!1a">
            <a:extLst>
              <a:ext uri="{FF2B5EF4-FFF2-40B4-BE49-F238E27FC236}">
                <a16:creationId xmlns:a16="http://schemas.microsoft.com/office/drawing/2014/main" id="{79DC2306-18A4-4D25-89F9-322ED89913A6}"/>
              </a:ext>
            </a:extLst>
          </p:cNvPr>
          <p:cNvSpPr txBox="1"/>
          <p:nvPr/>
        </p:nvSpPr>
        <p:spPr>
          <a:xfrm>
            <a:off x="7282807" y="5735608"/>
            <a:ext cx="46217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o</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31" name="!!1b">
            <a:extLst>
              <a:ext uri="{FF2B5EF4-FFF2-40B4-BE49-F238E27FC236}">
                <a16:creationId xmlns:a16="http://schemas.microsoft.com/office/drawing/2014/main" id="{43A3519C-897D-4399-B468-322CC4AD5493}"/>
              </a:ext>
            </a:extLst>
          </p:cNvPr>
          <p:cNvSpPr txBox="1"/>
          <p:nvPr/>
        </p:nvSpPr>
        <p:spPr>
          <a:xfrm>
            <a:off x="8335120" y="5735608"/>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n</a:t>
            </a:r>
          </a:p>
        </p:txBody>
      </p:sp>
      <p:sp>
        <p:nvSpPr>
          <p:cNvPr id="29" name="Rectangle: Rounded Corners 28">
            <a:extLst>
              <a:ext uri="{FF2B5EF4-FFF2-40B4-BE49-F238E27FC236}">
                <a16:creationId xmlns:a16="http://schemas.microsoft.com/office/drawing/2014/main" id="{79081DE3-25B1-4AC5-88E2-CA1A582D540E}"/>
              </a:ext>
            </a:extLst>
          </p:cNvPr>
          <p:cNvSpPr/>
          <p:nvPr/>
        </p:nvSpPr>
        <p:spPr>
          <a:xfrm>
            <a:off x="1006473" y="1056606"/>
            <a:ext cx="10210800" cy="2981707"/>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528358" y="343470"/>
              <a:ext cx="424964" cy="337856"/>
            </a:xfrm>
            <a:prstGeom prst="rect">
              <a:avLst/>
            </a:prstGeom>
          </p:spPr>
        </p:pic>
      </p:grpSp>
      <p:grpSp>
        <p:nvGrpSpPr>
          <p:cNvPr id="68" name="Group 67">
            <a:extLst>
              <a:ext uri="{FF2B5EF4-FFF2-40B4-BE49-F238E27FC236}">
                <a16:creationId xmlns:a16="http://schemas.microsoft.com/office/drawing/2014/main" id="{63858ED7-2267-4CC5-88D9-750AC4B510B7}"/>
              </a:ext>
            </a:extLst>
          </p:cNvPr>
          <p:cNvGrpSpPr/>
          <p:nvPr/>
        </p:nvGrpSpPr>
        <p:grpSpPr>
          <a:xfrm>
            <a:off x="3883013" y="4430352"/>
            <a:ext cx="3849554" cy="880471"/>
            <a:chOff x="4037538" y="4547895"/>
            <a:chExt cx="3849554" cy="880471"/>
          </a:xfrm>
        </p:grpSpPr>
        <p:sp>
          <p:nvSpPr>
            <p:cNvPr id="69" name="!!Ques3">
              <a:extLst>
                <a:ext uri="{FF2B5EF4-FFF2-40B4-BE49-F238E27FC236}">
                  <a16:creationId xmlns:a16="http://schemas.microsoft.com/office/drawing/2014/main" id="{314ADFB0-1525-4AD3-A5A1-47427C8A33F9}"/>
                </a:ext>
              </a:extLst>
            </p:cNvPr>
            <p:cNvSpPr/>
            <p:nvPr/>
          </p:nvSpPr>
          <p:spPr>
            <a:xfrm>
              <a:off x="4069285" y="4547895"/>
              <a:ext cx="3817807"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Quesion1">
              <a:extLst>
                <a:ext uri="{FF2B5EF4-FFF2-40B4-BE49-F238E27FC236}">
                  <a16:creationId xmlns:a16="http://schemas.microsoft.com/office/drawing/2014/main" id="{C4425022-16BA-4BDD-9D76-C5A7629E652F}"/>
                </a:ext>
              </a:extLst>
            </p:cNvPr>
            <p:cNvSpPr txBox="1"/>
            <p:nvPr/>
          </p:nvSpPr>
          <p:spPr>
            <a:xfrm>
              <a:off x="4949756" y="4726520"/>
              <a:ext cx="2735321"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smtClean="0">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71"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72"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74"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75"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78" name="TextBox 77">
            <a:extLst>
              <a:ext uri="{FF2B5EF4-FFF2-40B4-BE49-F238E27FC236}">
                <a16:creationId xmlns:a16="http://schemas.microsoft.com/office/drawing/2014/main" id="{32846A3D-BAE2-4FFE-B054-AE802C1398BF}"/>
              </a:ext>
            </a:extLst>
          </p:cNvPr>
          <p:cNvSpPr txBox="1"/>
          <p:nvPr/>
        </p:nvSpPr>
        <p:spPr>
          <a:xfrm>
            <a:off x="6077815" y="1762629"/>
            <a:ext cx="5028783" cy="1200329"/>
          </a:xfrm>
          <a:prstGeom prst="rect">
            <a:avLst/>
          </a:prstGeom>
          <a:noFill/>
          <a:ln>
            <a:noFill/>
          </a:ln>
        </p:spPr>
        <p:txBody>
          <a:bodyPr wrap="square">
            <a:spAutoFit/>
          </a:bodyPr>
          <a:lstStyle/>
          <a:p>
            <a:pPr algn="ctr">
              <a:buClr>
                <a:srgbClr val="000000"/>
              </a:buClr>
              <a:buSzPts val="1700"/>
            </a:pPr>
            <a:r>
              <a:rPr lang="en-US" sz="3600" dirty="0" err="1">
                <a:solidFill>
                  <a:srgbClr val="EE4036"/>
                </a:solidFill>
                <a:latin typeface="Averta Std ExtraBold" panose="00000900000000000000" pitchFamily="50" charset="0"/>
                <a:sym typeface="Times New Roman"/>
              </a:rPr>
              <a:t>Khu</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rừng</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lớn</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nhất</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hiện</a:t>
            </a:r>
            <a:r>
              <a:rPr lang="en-US" sz="3600" dirty="0">
                <a:solidFill>
                  <a:srgbClr val="EE4036"/>
                </a:solidFill>
                <a:latin typeface="Averta Std ExtraBold" panose="00000900000000000000" pitchFamily="50" charset="0"/>
                <a:sym typeface="Times New Roman"/>
              </a:rPr>
              <a:t> nay </a:t>
            </a:r>
            <a:r>
              <a:rPr lang="en-US" sz="3600" dirty="0" err="1">
                <a:solidFill>
                  <a:srgbClr val="EE4036"/>
                </a:solidFill>
                <a:latin typeface="Averta Std ExtraBold" panose="00000900000000000000" pitchFamily="50" charset="0"/>
                <a:sym typeface="Times New Roman"/>
              </a:rPr>
              <a:t>có</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tên</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là</a:t>
            </a:r>
            <a:r>
              <a:rPr lang="en-US" sz="3600" dirty="0">
                <a:solidFill>
                  <a:srgbClr val="EE4036"/>
                </a:solidFill>
                <a:latin typeface="Averta Std ExtraBold" panose="00000900000000000000" pitchFamily="50" charset="0"/>
                <a:sym typeface="Times New Roman"/>
              </a:rPr>
              <a:t> </a:t>
            </a:r>
            <a:r>
              <a:rPr lang="en-US" sz="3600" dirty="0" err="1">
                <a:solidFill>
                  <a:srgbClr val="EE4036"/>
                </a:solidFill>
                <a:latin typeface="Averta Std ExtraBold" panose="00000900000000000000" pitchFamily="50" charset="0"/>
                <a:sym typeface="Times New Roman"/>
              </a:rPr>
              <a:t>gì</a:t>
            </a:r>
            <a:r>
              <a:rPr lang="en-US" sz="3600" dirty="0">
                <a:solidFill>
                  <a:srgbClr val="EE4036"/>
                </a:solidFill>
                <a:latin typeface="Averta Std ExtraBold" panose="00000900000000000000" pitchFamily="50" charset="0"/>
                <a:sym typeface="Times New Roman"/>
              </a:rPr>
              <a:t>?</a:t>
            </a:r>
            <a:endParaRPr lang="en-US" sz="3600" dirty="0">
              <a:solidFill>
                <a:srgbClr val="EE4036"/>
              </a:solidFill>
              <a:latin typeface="Averta Std ExtraBold" panose="00000900000000000000" pitchFamily="50" charset="0"/>
              <a:sym typeface="Arial"/>
            </a:endParaRPr>
          </a:p>
        </p:txBody>
      </p:sp>
      <p:pic>
        <p:nvPicPr>
          <p:cNvPr id="136" name="Picture 135">
            <a:extLst>
              <a:ext uri="{FF2B5EF4-FFF2-40B4-BE49-F238E27FC236}">
                <a16:creationId xmlns:a16="http://schemas.microsoft.com/office/drawing/2014/main" id="{E2A24C98-35A3-45FF-9431-2BE835010581}"/>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137" name="Picture 136">
            <a:extLst>
              <a:ext uri="{FF2B5EF4-FFF2-40B4-BE49-F238E27FC236}">
                <a16:creationId xmlns:a16="http://schemas.microsoft.com/office/drawing/2014/main" id="{6F0C86CA-0091-4117-BFEC-2073208776D8}"/>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138" name="Picture 137">
            <a:extLst>
              <a:ext uri="{FF2B5EF4-FFF2-40B4-BE49-F238E27FC236}">
                <a16:creationId xmlns:a16="http://schemas.microsoft.com/office/drawing/2014/main" id="{68C8D11E-0AFE-4F7B-B87C-5545F5E6C086}"/>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139" name="Picture 138">
            <a:extLst>
              <a:ext uri="{FF2B5EF4-FFF2-40B4-BE49-F238E27FC236}">
                <a16:creationId xmlns:a16="http://schemas.microsoft.com/office/drawing/2014/main" id="{0D814C9E-BF3B-4291-BE98-A970F732C6DC}"/>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140" name="Picture 139">
            <a:extLst>
              <a:ext uri="{FF2B5EF4-FFF2-40B4-BE49-F238E27FC236}">
                <a16:creationId xmlns:a16="http://schemas.microsoft.com/office/drawing/2014/main" id="{1045EAEC-7CAA-4B81-B22A-BBDE414E6E99}"/>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141" name="Picture 140">
            <a:extLst>
              <a:ext uri="{FF2B5EF4-FFF2-40B4-BE49-F238E27FC236}">
                <a16:creationId xmlns:a16="http://schemas.microsoft.com/office/drawing/2014/main" id="{E1EAAEDC-5B63-4ABF-950D-A3661A34B2A3}"/>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142" name="Picture 141">
            <a:extLst>
              <a:ext uri="{FF2B5EF4-FFF2-40B4-BE49-F238E27FC236}">
                <a16:creationId xmlns:a16="http://schemas.microsoft.com/office/drawing/2014/main" id="{396E1D2C-F1DE-4F25-81DA-6E6028E048F9}"/>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143" name="Picture 142">
            <a:extLst>
              <a:ext uri="{FF2B5EF4-FFF2-40B4-BE49-F238E27FC236}">
                <a16:creationId xmlns:a16="http://schemas.microsoft.com/office/drawing/2014/main" id="{C67324EB-D3F2-4F0B-B911-CDA7A8304F3D}"/>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144" name="Picture 143">
            <a:extLst>
              <a:ext uri="{FF2B5EF4-FFF2-40B4-BE49-F238E27FC236}">
                <a16:creationId xmlns:a16="http://schemas.microsoft.com/office/drawing/2014/main" id="{BDB067EA-AB66-4605-8786-F0BD17037F4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145" name="Picture 144">
            <a:extLst>
              <a:ext uri="{FF2B5EF4-FFF2-40B4-BE49-F238E27FC236}">
                <a16:creationId xmlns:a16="http://schemas.microsoft.com/office/drawing/2014/main" id="{D59F442C-9BB5-43D0-B284-8EFE7D9150AA}"/>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146" name="Picture 145">
            <a:extLst>
              <a:ext uri="{FF2B5EF4-FFF2-40B4-BE49-F238E27FC236}">
                <a16:creationId xmlns:a16="http://schemas.microsoft.com/office/drawing/2014/main" id="{7DB10253-8425-4F19-B995-DCA5C90F411A}"/>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147" name="Picture 146">
            <a:extLst>
              <a:ext uri="{FF2B5EF4-FFF2-40B4-BE49-F238E27FC236}">
                <a16:creationId xmlns:a16="http://schemas.microsoft.com/office/drawing/2014/main" id="{A9DFF7EA-3F47-420E-BAB4-B4D4EAC8CE20}"/>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148" name="Picture 147">
            <a:extLst>
              <a:ext uri="{FF2B5EF4-FFF2-40B4-BE49-F238E27FC236}">
                <a16:creationId xmlns:a16="http://schemas.microsoft.com/office/drawing/2014/main" id="{CB19D85A-DBE2-4D1C-81E5-7D5F799CB541}"/>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149" name="Picture 148">
            <a:extLst>
              <a:ext uri="{FF2B5EF4-FFF2-40B4-BE49-F238E27FC236}">
                <a16:creationId xmlns:a16="http://schemas.microsoft.com/office/drawing/2014/main" id="{1571BFB6-F40C-4995-A85E-E041985AA4EE}"/>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150" name="Picture 149">
            <a:extLst>
              <a:ext uri="{FF2B5EF4-FFF2-40B4-BE49-F238E27FC236}">
                <a16:creationId xmlns:a16="http://schemas.microsoft.com/office/drawing/2014/main" id="{4CE6C58B-82FB-4AC7-AD34-D55656BEEFAF}"/>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151" name="Picture 150">
            <a:extLst>
              <a:ext uri="{FF2B5EF4-FFF2-40B4-BE49-F238E27FC236}">
                <a16:creationId xmlns:a16="http://schemas.microsoft.com/office/drawing/2014/main" id="{669FFAF8-4030-42C1-8181-04368FB8726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152" name="Picture 151">
            <a:extLst>
              <a:ext uri="{FF2B5EF4-FFF2-40B4-BE49-F238E27FC236}">
                <a16:creationId xmlns:a16="http://schemas.microsoft.com/office/drawing/2014/main" id="{91E80C74-3176-4BBC-BD54-D2910A4B7BAC}"/>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153" name="Picture 152">
            <a:extLst>
              <a:ext uri="{FF2B5EF4-FFF2-40B4-BE49-F238E27FC236}">
                <a16:creationId xmlns:a16="http://schemas.microsoft.com/office/drawing/2014/main" id="{BF80EC7E-5859-465E-8871-B259D7CF0038}"/>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154" name="Picture 153">
            <a:extLst>
              <a:ext uri="{FF2B5EF4-FFF2-40B4-BE49-F238E27FC236}">
                <a16:creationId xmlns:a16="http://schemas.microsoft.com/office/drawing/2014/main" id="{CFCC4645-75D6-4985-BB16-8B625A7F7030}"/>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155" name="Picture 154">
            <a:extLst>
              <a:ext uri="{FF2B5EF4-FFF2-40B4-BE49-F238E27FC236}">
                <a16:creationId xmlns:a16="http://schemas.microsoft.com/office/drawing/2014/main" id="{2A628FAA-7798-4AE3-9E71-65587129DF17}"/>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156" name="Picture 155">
            <a:extLst>
              <a:ext uri="{FF2B5EF4-FFF2-40B4-BE49-F238E27FC236}">
                <a16:creationId xmlns:a16="http://schemas.microsoft.com/office/drawing/2014/main" id="{9A00F9A9-3E3F-4628-9532-16A3E13760BC}"/>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157" name="Picture 156">
            <a:extLst>
              <a:ext uri="{FF2B5EF4-FFF2-40B4-BE49-F238E27FC236}">
                <a16:creationId xmlns:a16="http://schemas.microsoft.com/office/drawing/2014/main" id="{177AA96B-48C8-4C60-B922-9ABA2EE54110}"/>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158" name="Picture 157">
            <a:extLst>
              <a:ext uri="{FF2B5EF4-FFF2-40B4-BE49-F238E27FC236}">
                <a16:creationId xmlns:a16="http://schemas.microsoft.com/office/drawing/2014/main" id="{7D34D429-619F-4567-AE95-0002F7F728BE}"/>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159" name="Picture 158">
            <a:extLst>
              <a:ext uri="{FF2B5EF4-FFF2-40B4-BE49-F238E27FC236}">
                <a16:creationId xmlns:a16="http://schemas.microsoft.com/office/drawing/2014/main" id="{77044C68-7973-4EA4-AFFF-3066205CECAF}"/>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160" name="Picture 159">
            <a:extLst>
              <a:ext uri="{FF2B5EF4-FFF2-40B4-BE49-F238E27FC236}">
                <a16:creationId xmlns:a16="http://schemas.microsoft.com/office/drawing/2014/main" id="{B54F87DA-BE54-437B-85B3-5691899ADA41}"/>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161" name="Picture 160">
            <a:extLst>
              <a:ext uri="{FF2B5EF4-FFF2-40B4-BE49-F238E27FC236}">
                <a16:creationId xmlns:a16="http://schemas.microsoft.com/office/drawing/2014/main" id="{750F0249-3D57-4EA8-B6F3-CA5D1360BF14}"/>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162" name="Picture 161">
            <a:extLst>
              <a:ext uri="{FF2B5EF4-FFF2-40B4-BE49-F238E27FC236}">
                <a16:creationId xmlns:a16="http://schemas.microsoft.com/office/drawing/2014/main" id="{8845B16D-EB99-4335-B391-498FC4C4C7E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163" name="Picture 162">
            <a:extLst>
              <a:ext uri="{FF2B5EF4-FFF2-40B4-BE49-F238E27FC236}">
                <a16:creationId xmlns:a16="http://schemas.microsoft.com/office/drawing/2014/main" id="{1C125569-1989-4359-9AB3-9A5179BE08F7}"/>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164" name="Picture 163">
            <a:extLst>
              <a:ext uri="{FF2B5EF4-FFF2-40B4-BE49-F238E27FC236}">
                <a16:creationId xmlns:a16="http://schemas.microsoft.com/office/drawing/2014/main" id="{292483AD-5130-449D-A62E-D13857C9C572}"/>
              </a:ext>
            </a:extLst>
          </p:cNvPr>
          <p:cNvPicPr>
            <a:picLocks noChangeAspect="1"/>
          </p:cNvPicPr>
          <p:nvPr/>
        </p:nvPicPr>
        <p:blipFill>
          <a:blip r:embed="rId10"/>
          <a:stretch>
            <a:fillRect/>
          </a:stretch>
        </p:blipFill>
        <p:spPr>
          <a:xfrm>
            <a:off x="3883013" y="-504088"/>
            <a:ext cx="360000" cy="218075"/>
          </a:xfrm>
          <a:prstGeom prst="rect">
            <a:avLst/>
          </a:prstGeom>
        </p:spPr>
      </p:pic>
      <p:sp>
        <p:nvSpPr>
          <p:cNvPr id="55" name="!!o1a">
            <a:extLst>
              <a:ext uri="{FF2B5EF4-FFF2-40B4-BE49-F238E27FC236}">
                <a16:creationId xmlns:a16="http://schemas.microsoft.com/office/drawing/2014/main" id="{55FE51F7-7B24-4A4A-8D9C-8AEE53BF7AB9}"/>
              </a:ext>
            </a:extLst>
          </p:cNvPr>
          <p:cNvSpPr/>
          <p:nvPr/>
        </p:nvSpPr>
        <p:spPr>
          <a:xfrm>
            <a:off x="6011601" y="5702861"/>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56" name="!!1a">
            <a:extLst>
              <a:ext uri="{FF2B5EF4-FFF2-40B4-BE49-F238E27FC236}">
                <a16:creationId xmlns:a16="http://schemas.microsoft.com/office/drawing/2014/main" id="{79DC2306-18A4-4D25-89F9-322ED89913A6}"/>
              </a:ext>
            </a:extLst>
          </p:cNvPr>
          <p:cNvSpPr txBox="1"/>
          <p:nvPr/>
        </p:nvSpPr>
        <p:spPr>
          <a:xfrm>
            <a:off x="6228761" y="5735608"/>
            <a:ext cx="462170" cy="830997"/>
          </a:xfrm>
          <a:prstGeom prst="rect">
            <a:avLst/>
          </a:prstGeom>
          <a:noFill/>
        </p:spPr>
        <p:txBody>
          <a:bodyPr wrap="square" rtlCol="0">
            <a:spAutoFit/>
          </a:bodyPr>
          <a:lstStyle/>
          <a:p>
            <a:pPr algn="ctr"/>
            <a:r>
              <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rPr>
              <a:t>z</a:t>
            </a:r>
          </a:p>
        </p:txBody>
      </p:sp>
      <p:pic>
        <p:nvPicPr>
          <p:cNvPr id="2050" name="Picture 2" descr="Khu Rừng | Công cụ đồ họa PSD Tải xuống miễn phí - Pikbest"/>
          <p:cNvPicPr>
            <a:picLocks noChangeAspect="1" noChangeArrowheads="1"/>
          </p:cNvPicPr>
          <p:nvPr/>
        </p:nvPicPr>
        <p:blipFill>
          <a:blip r:embed="rId1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97660" y="574641"/>
            <a:ext cx="5063446" cy="3378042"/>
          </a:xfrm>
          <a:prstGeom prst="rect">
            <a:avLst/>
          </a:prstGeom>
          <a:noFill/>
          <a:extLst>
            <a:ext uri="{909E8E84-426E-40DD-AFC4-6F175D3DCCD1}">
              <a14:hiddenFill xmlns:a14="http://schemas.microsoft.com/office/drawing/2010/main">
                <a:solidFill>
                  <a:srgbClr val="FFFFFF"/>
                </a:solidFill>
              </a14:hiddenFill>
            </a:ext>
          </a:extLst>
        </p:spPr>
      </p:pic>
      <p:sp>
        <p:nvSpPr>
          <p:cNvPr id="59" name="!!o1a">
            <a:extLst>
              <a:ext uri="{FF2B5EF4-FFF2-40B4-BE49-F238E27FC236}">
                <a16:creationId xmlns:a16="http://schemas.microsoft.com/office/drawing/2014/main" id="{55FE51F7-7B24-4A4A-8D9C-8AEE53BF7AB9}"/>
              </a:ext>
            </a:extLst>
          </p:cNvPr>
          <p:cNvSpPr/>
          <p:nvPr/>
        </p:nvSpPr>
        <p:spPr>
          <a:xfrm>
            <a:off x="3905242" y="5702861"/>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0" name="!!o1b">
            <a:extLst>
              <a:ext uri="{FF2B5EF4-FFF2-40B4-BE49-F238E27FC236}">
                <a16:creationId xmlns:a16="http://schemas.microsoft.com/office/drawing/2014/main" id="{F94139EE-3B91-45F5-9EAB-4B3DEDD4EAD1}"/>
              </a:ext>
            </a:extLst>
          </p:cNvPr>
          <p:cNvSpPr/>
          <p:nvPr/>
        </p:nvSpPr>
        <p:spPr>
          <a:xfrm>
            <a:off x="4957555" y="5702861"/>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2" name="!!1a">
            <a:extLst>
              <a:ext uri="{FF2B5EF4-FFF2-40B4-BE49-F238E27FC236}">
                <a16:creationId xmlns:a16="http://schemas.microsoft.com/office/drawing/2014/main" id="{79DC2306-18A4-4D25-89F9-322ED89913A6}"/>
              </a:ext>
            </a:extLst>
          </p:cNvPr>
          <p:cNvSpPr txBox="1"/>
          <p:nvPr/>
        </p:nvSpPr>
        <p:spPr>
          <a:xfrm>
            <a:off x="4122402" y="5735608"/>
            <a:ext cx="46217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m</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65" name="!!1b">
            <a:extLst>
              <a:ext uri="{FF2B5EF4-FFF2-40B4-BE49-F238E27FC236}">
                <a16:creationId xmlns:a16="http://schemas.microsoft.com/office/drawing/2014/main" id="{43A3519C-897D-4399-B468-322CC4AD5493}"/>
              </a:ext>
            </a:extLst>
          </p:cNvPr>
          <p:cNvSpPr txBox="1"/>
          <p:nvPr/>
        </p:nvSpPr>
        <p:spPr>
          <a:xfrm>
            <a:off x="5174715" y="5735608"/>
            <a:ext cx="46217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66" name="!!o1a">
            <a:extLst>
              <a:ext uri="{FF2B5EF4-FFF2-40B4-BE49-F238E27FC236}">
                <a16:creationId xmlns:a16="http://schemas.microsoft.com/office/drawing/2014/main" id="{55FE51F7-7B24-4A4A-8D9C-8AEE53BF7AB9}"/>
              </a:ext>
            </a:extLst>
          </p:cNvPr>
          <p:cNvSpPr/>
          <p:nvPr/>
        </p:nvSpPr>
        <p:spPr>
          <a:xfrm>
            <a:off x="2851196" y="5702861"/>
            <a:ext cx="896491" cy="896491"/>
          </a:xfrm>
          <a:prstGeom prst="roundRect">
            <a:avLst>
              <a:gd name="adj" fmla="val 11291"/>
            </a:avLst>
          </a:prstGeom>
          <a:solidFill>
            <a:srgbClr val="26226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67" name="!!1a">
            <a:extLst>
              <a:ext uri="{FF2B5EF4-FFF2-40B4-BE49-F238E27FC236}">
                <a16:creationId xmlns:a16="http://schemas.microsoft.com/office/drawing/2014/main" id="{79DC2306-18A4-4D25-89F9-322ED89913A6}"/>
              </a:ext>
            </a:extLst>
          </p:cNvPr>
          <p:cNvSpPr txBox="1"/>
          <p:nvPr/>
        </p:nvSpPr>
        <p:spPr>
          <a:xfrm>
            <a:off x="3068356" y="5735608"/>
            <a:ext cx="462170" cy="830997"/>
          </a:xfrm>
          <a:prstGeom prst="rect">
            <a:avLst/>
          </a:prstGeom>
          <a:noFill/>
        </p:spPr>
        <p:txBody>
          <a:bodyPr wrap="square" rtlCol="0">
            <a:spAutoFit/>
          </a:bodyPr>
          <a:lstStyle/>
          <a:p>
            <a:pPr algn="ctr"/>
            <a:r>
              <a:rPr lang="en-US" sz="48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48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Tree>
    <p:extLst>
      <p:ext uri="{BB962C8B-B14F-4D97-AF65-F5344CB8AC3E}">
        <p14:creationId xmlns:p14="http://schemas.microsoft.com/office/powerpoint/2010/main" val="187212119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30"/>
                                        </p:tgtEl>
                                      </p:cBhvr>
                                    </p:animEffect>
                                    <p:animScale>
                                      <p:cBhvr>
                                        <p:cTn id="12" dur="250" autoRev="1" fill="hold"/>
                                        <p:tgtEl>
                                          <p:spTgt spid="30"/>
                                        </p:tgtEl>
                                      </p:cBhvr>
                                      <p:by x="105000" y="105000"/>
                                    </p:animScale>
                                  </p:childTnLst>
                                </p:cTn>
                              </p:par>
                            </p:childTnLst>
                          </p:cTn>
                        </p:par>
                      </p:childTnLst>
                    </p:cTn>
                  </p:par>
                </p:childTnLst>
              </p:cTn>
              <p:nextCondLst>
                <p:cond evt="onClick" delay="0">
                  <p:tgtEl>
                    <p:spTgt spid="9"/>
                  </p:tgtEl>
                </p:cond>
              </p:nextCondLst>
            </p:seq>
            <p:seq concurrent="1" nextAc="seek">
              <p:cTn id="13" restart="whenNotActive" fill="hold" evtFilter="cancelBubble" nodeType="interactiveSeq">
                <p:stCondLst>
                  <p:cond evt="onClick" delay="0">
                    <p:tgtEl>
                      <p:spTgt spid="10"/>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500" fill="hold"/>
                                        <p:tgtEl>
                                          <p:spTgt spid="31"/>
                                        </p:tgtEl>
                                        <p:attrNameLst>
                                          <p:attrName>ppt_w</p:attrName>
                                        </p:attrNameLst>
                                      </p:cBhvr>
                                      <p:tavLst>
                                        <p:tav tm="0">
                                          <p:val>
                                            <p:fltVal val="0"/>
                                          </p:val>
                                        </p:tav>
                                        <p:tav tm="100000">
                                          <p:val>
                                            <p:strVal val="#ppt_w"/>
                                          </p:val>
                                        </p:tav>
                                      </p:tavLst>
                                    </p:anim>
                                    <p:anim calcmode="lin" valueType="num">
                                      <p:cBhvr>
                                        <p:cTn id="19" dur="500" fill="hold"/>
                                        <p:tgtEl>
                                          <p:spTgt spid="31"/>
                                        </p:tgtEl>
                                        <p:attrNameLst>
                                          <p:attrName>ppt_h</p:attrName>
                                        </p:attrNameLst>
                                      </p:cBhvr>
                                      <p:tavLst>
                                        <p:tav tm="0">
                                          <p:val>
                                            <p:fltVal val="0"/>
                                          </p:val>
                                        </p:tav>
                                        <p:tav tm="100000">
                                          <p:val>
                                            <p:strVal val="#ppt_h"/>
                                          </p:val>
                                        </p:tav>
                                      </p:tavLst>
                                    </p:anim>
                                    <p:animEffect transition="in" filter="fade">
                                      <p:cBhvr>
                                        <p:cTn id="20" dur="500"/>
                                        <p:tgtEl>
                                          <p:spTgt spid="31"/>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31"/>
                                        </p:tgtEl>
                                      </p:cBhvr>
                                    </p:animEffect>
                                    <p:animScale>
                                      <p:cBhvr>
                                        <p:cTn id="23" dur="250" autoRev="1" fill="hold"/>
                                        <p:tgtEl>
                                          <p:spTgt spid="31"/>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137"/>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145"/>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138"/>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136"/>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139"/>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140"/>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144"/>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141"/>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14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143"/>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14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148"/>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14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149"/>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150"/>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151"/>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152"/>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154"/>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153"/>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155"/>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156"/>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157"/>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158"/>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159"/>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160"/>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162"/>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161"/>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163"/>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164"/>
                                        </p:tgtEl>
                                        <p:attrNameLst>
                                          <p:attrName>ppt_x</p:attrName>
                                          <p:attrName>ppt_y</p:attrName>
                                        </p:attrNameLst>
                                      </p:cBhvr>
                                    </p:animMotion>
                                  </p:childTnLst>
                                </p:cTn>
                              </p:par>
                            </p:childTnLst>
                          </p:cTn>
                        </p:par>
                      </p:childTnLst>
                    </p:cTn>
                  </p:par>
                </p:childTnLst>
              </p:cTn>
              <p:nextCondLst>
                <p:cond evt="onClick" delay="0">
                  <p:tgtEl>
                    <p:spTgt spid="10"/>
                  </p:tgtEl>
                </p:cond>
              </p:nextCondLst>
            </p:seq>
            <p:seq concurrent="1" nextAc="seek">
              <p:cTn id="82" restart="whenNotActive" fill="hold" evtFilter="cancelBubble" nodeType="interactiveSeq">
                <p:stCondLst>
                  <p:cond evt="onClick" delay="0">
                    <p:tgtEl>
                      <p:spTgt spid="55"/>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p:cTn id="87" dur="500" fill="hold"/>
                                        <p:tgtEl>
                                          <p:spTgt spid="56"/>
                                        </p:tgtEl>
                                        <p:attrNameLst>
                                          <p:attrName>ppt_w</p:attrName>
                                        </p:attrNameLst>
                                      </p:cBhvr>
                                      <p:tavLst>
                                        <p:tav tm="0">
                                          <p:val>
                                            <p:fltVal val="0"/>
                                          </p:val>
                                        </p:tav>
                                        <p:tav tm="100000">
                                          <p:val>
                                            <p:strVal val="#ppt_w"/>
                                          </p:val>
                                        </p:tav>
                                      </p:tavLst>
                                    </p:anim>
                                    <p:anim calcmode="lin" valueType="num">
                                      <p:cBhvr>
                                        <p:cTn id="88" dur="500" fill="hold"/>
                                        <p:tgtEl>
                                          <p:spTgt spid="56"/>
                                        </p:tgtEl>
                                        <p:attrNameLst>
                                          <p:attrName>ppt_h</p:attrName>
                                        </p:attrNameLst>
                                      </p:cBhvr>
                                      <p:tavLst>
                                        <p:tav tm="0">
                                          <p:val>
                                            <p:fltVal val="0"/>
                                          </p:val>
                                        </p:tav>
                                        <p:tav tm="100000">
                                          <p:val>
                                            <p:strVal val="#ppt_h"/>
                                          </p:val>
                                        </p:tav>
                                      </p:tavLst>
                                    </p:anim>
                                    <p:animEffect transition="in" filter="fade">
                                      <p:cBhvr>
                                        <p:cTn id="89" dur="500"/>
                                        <p:tgtEl>
                                          <p:spTgt spid="56"/>
                                        </p:tgtEl>
                                      </p:cBhvr>
                                    </p:animEffect>
                                  </p:childTnLst>
                                  <p:subTnLst>
                                    <p:audio>
                                      <p:cMediaNode>
                                        <p:cTn display="0" masterRel="sameClick">
                                          <p:stCondLst>
                                            <p:cond evt="begin" delay="0">
                                              <p:tn val="85"/>
                                            </p:cond>
                                          </p:stCondLst>
                                          <p:endCondLst>
                                            <p:cond evt="onStopAudio" delay="0">
                                              <p:tgtEl>
                                                <p:sldTgt/>
                                              </p:tgtEl>
                                            </p:cond>
                                          </p:endCondLst>
                                        </p:cTn>
                                        <p:tgtEl>
                                          <p:sndTgt r:embed="rId2"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56"/>
                                        </p:tgtEl>
                                      </p:cBhvr>
                                    </p:animEffect>
                                    <p:animScale>
                                      <p:cBhvr>
                                        <p:cTn id="92" dur="250" autoRev="1" fill="hold"/>
                                        <p:tgtEl>
                                          <p:spTgt spid="56"/>
                                        </p:tgtEl>
                                      </p:cBhvr>
                                      <p:by x="105000" y="105000"/>
                                    </p:animScale>
                                  </p:childTnLst>
                                </p:cTn>
                              </p:par>
                            </p:childTnLst>
                          </p:cTn>
                        </p:par>
                      </p:childTnLst>
                    </p:cTn>
                  </p:par>
                </p:childTnLst>
              </p:cTn>
              <p:nextCondLst>
                <p:cond evt="onClick" delay="0">
                  <p:tgtEl>
                    <p:spTgt spid="55"/>
                  </p:tgtEl>
                </p:cond>
              </p:nextCondLst>
            </p:seq>
            <p:seq concurrent="1" nextAc="seek">
              <p:cTn id="93" restart="whenNotActive" fill="hold" evtFilter="cancelBubble" nodeType="interactiveSeq">
                <p:stCondLst>
                  <p:cond evt="onClick" delay="0">
                    <p:tgtEl>
                      <p:spTgt spid="59"/>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62"/>
                                        </p:tgtEl>
                                        <p:attrNameLst>
                                          <p:attrName>style.visibility</p:attrName>
                                        </p:attrNameLst>
                                      </p:cBhvr>
                                      <p:to>
                                        <p:strVal val="visible"/>
                                      </p:to>
                                    </p:set>
                                    <p:anim calcmode="lin" valueType="num">
                                      <p:cBhvr>
                                        <p:cTn id="98" dur="500" fill="hold"/>
                                        <p:tgtEl>
                                          <p:spTgt spid="62"/>
                                        </p:tgtEl>
                                        <p:attrNameLst>
                                          <p:attrName>ppt_w</p:attrName>
                                        </p:attrNameLst>
                                      </p:cBhvr>
                                      <p:tavLst>
                                        <p:tav tm="0">
                                          <p:val>
                                            <p:fltVal val="0"/>
                                          </p:val>
                                        </p:tav>
                                        <p:tav tm="100000">
                                          <p:val>
                                            <p:strVal val="#ppt_w"/>
                                          </p:val>
                                        </p:tav>
                                      </p:tavLst>
                                    </p:anim>
                                    <p:anim calcmode="lin" valueType="num">
                                      <p:cBhvr>
                                        <p:cTn id="99" dur="500" fill="hold"/>
                                        <p:tgtEl>
                                          <p:spTgt spid="62"/>
                                        </p:tgtEl>
                                        <p:attrNameLst>
                                          <p:attrName>ppt_h</p:attrName>
                                        </p:attrNameLst>
                                      </p:cBhvr>
                                      <p:tavLst>
                                        <p:tav tm="0">
                                          <p:val>
                                            <p:fltVal val="0"/>
                                          </p:val>
                                        </p:tav>
                                        <p:tav tm="100000">
                                          <p:val>
                                            <p:strVal val="#ppt_h"/>
                                          </p:val>
                                        </p:tav>
                                      </p:tavLst>
                                    </p:anim>
                                    <p:animEffect transition="in" filter="fade">
                                      <p:cBhvr>
                                        <p:cTn id="100" dur="500"/>
                                        <p:tgtEl>
                                          <p:spTgt spid="62"/>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62"/>
                                        </p:tgtEl>
                                      </p:cBhvr>
                                    </p:animEffect>
                                    <p:animScale>
                                      <p:cBhvr>
                                        <p:cTn id="103" dur="250" autoRev="1" fill="hold"/>
                                        <p:tgtEl>
                                          <p:spTgt spid="62"/>
                                        </p:tgtEl>
                                      </p:cBhvr>
                                      <p:by x="105000" y="105000"/>
                                    </p:animScale>
                                  </p:childTnLst>
                                </p:cTn>
                              </p:par>
                            </p:childTnLst>
                          </p:cTn>
                        </p:par>
                      </p:childTnLst>
                    </p:cTn>
                  </p:par>
                </p:childTnLst>
              </p:cTn>
              <p:nextCondLst>
                <p:cond evt="onClick" delay="0">
                  <p:tgtEl>
                    <p:spTgt spid="59"/>
                  </p:tgtEl>
                </p:cond>
              </p:nextCondLst>
            </p:seq>
            <p:seq concurrent="1" nextAc="seek">
              <p:cTn id="104" restart="whenNotActive" fill="hold" evtFilter="cancelBubble" nodeType="interactiveSeq">
                <p:stCondLst>
                  <p:cond evt="onClick" delay="0">
                    <p:tgtEl>
                      <p:spTgt spid="60"/>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65"/>
                                        </p:tgtEl>
                                        <p:attrNameLst>
                                          <p:attrName>style.visibility</p:attrName>
                                        </p:attrNameLst>
                                      </p:cBhvr>
                                      <p:to>
                                        <p:strVal val="visible"/>
                                      </p:to>
                                    </p:set>
                                    <p:anim calcmode="lin" valueType="num">
                                      <p:cBhvr>
                                        <p:cTn id="109" dur="500" fill="hold"/>
                                        <p:tgtEl>
                                          <p:spTgt spid="65"/>
                                        </p:tgtEl>
                                        <p:attrNameLst>
                                          <p:attrName>ppt_w</p:attrName>
                                        </p:attrNameLst>
                                      </p:cBhvr>
                                      <p:tavLst>
                                        <p:tav tm="0">
                                          <p:val>
                                            <p:fltVal val="0"/>
                                          </p:val>
                                        </p:tav>
                                        <p:tav tm="100000">
                                          <p:val>
                                            <p:strVal val="#ppt_w"/>
                                          </p:val>
                                        </p:tav>
                                      </p:tavLst>
                                    </p:anim>
                                    <p:anim calcmode="lin" valueType="num">
                                      <p:cBhvr>
                                        <p:cTn id="110" dur="500" fill="hold"/>
                                        <p:tgtEl>
                                          <p:spTgt spid="65"/>
                                        </p:tgtEl>
                                        <p:attrNameLst>
                                          <p:attrName>ppt_h</p:attrName>
                                        </p:attrNameLst>
                                      </p:cBhvr>
                                      <p:tavLst>
                                        <p:tav tm="0">
                                          <p:val>
                                            <p:fltVal val="0"/>
                                          </p:val>
                                        </p:tav>
                                        <p:tav tm="100000">
                                          <p:val>
                                            <p:strVal val="#ppt_h"/>
                                          </p:val>
                                        </p:tav>
                                      </p:tavLst>
                                    </p:anim>
                                    <p:animEffect transition="in" filter="fade">
                                      <p:cBhvr>
                                        <p:cTn id="111" dur="500"/>
                                        <p:tgtEl>
                                          <p:spTgt spid="65"/>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65"/>
                                        </p:tgtEl>
                                      </p:cBhvr>
                                    </p:animEffect>
                                    <p:animScale>
                                      <p:cBhvr>
                                        <p:cTn id="114" dur="250" autoRev="1" fill="hold"/>
                                        <p:tgtEl>
                                          <p:spTgt spid="65"/>
                                        </p:tgtEl>
                                      </p:cBhvr>
                                      <p:by x="105000" y="105000"/>
                                    </p:animScale>
                                  </p:childTnLst>
                                </p:cTn>
                              </p:par>
                            </p:childTnLst>
                          </p:cTn>
                        </p:par>
                      </p:childTnLst>
                    </p:cTn>
                  </p:par>
                </p:childTnLst>
              </p:cTn>
              <p:nextCondLst>
                <p:cond evt="onClick" delay="0">
                  <p:tgtEl>
                    <p:spTgt spid="60"/>
                  </p:tgtEl>
                </p:cond>
              </p:nextCondLst>
            </p:seq>
            <p:seq concurrent="1" nextAc="seek">
              <p:cTn id="115" restart="whenNotActive" fill="hold" evtFilter="cancelBubble" nodeType="interactiveSeq">
                <p:stCondLst>
                  <p:cond evt="onClick" delay="0">
                    <p:tgtEl>
                      <p:spTgt spid="66"/>
                    </p:tgtEl>
                  </p:cond>
                </p:stCondLst>
                <p:endSync evt="end" delay="0">
                  <p:rtn val="all"/>
                </p:endSync>
                <p:childTnLst>
                  <p:par>
                    <p:cTn id="116" fill="hold">
                      <p:stCondLst>
                        <p:cond delay="0"/>
                      </p:stCondLst>
                      <p:childTnLst>
                        <p:par>
                          <p:cTn id="117" fill="hold">
                            <p:stCondLst>
                              <p:cond delay="0"/>
                            </p:stCondLst>
                            <p:childTnLst>
                              <p:par>
                                <p:cTn id="118" presetID="53" presetClass="entr" presetSubtype="16" fill="hold" grpId="0" nodeType="withEffect">
                                  <p:stCondLst>
                                    <p:cond delay="0"/>
                                  </p:stCondLst>
                                  <p:childTnLst>
                                    <p:set>
                                      <p:cBhvr>
                                        <p:cTn id="119" dur="1" fill="hold">
                                          <p:stCondLst>
                                            <p:cond delay="0"/>
                                          </p:stCondLst>
                                        </p:cTn>
                                        <p:tgtEl>
                                          <p:spTgt spid="67"/>
                                        </p:tgtEl>
                                        <p:attrNameLst>
                                          <p:attrName>style.visibility</p:attrName>
                                        </p:attrNameLst>
                                      </p:cBhvr>
                                      <p:to>
                                        <p:strVal val="visible"/>
                                      </p:to>
                                    </p:set>
                                    <p:anim calcmode="lin" valueType="num">
                                      <p:cBhvr>
                                        <p:cTn id="120" dur="500" fill="hold"/>
                                        <p:tgtEl>
                                          <p:spTgt spid="67"/>
                                        </p:tgtEl>
                                        <p:attrNameLst>
                                          <p:attrName>ppt_w</p:attrName>
                                        </p:attrNameLst>
                                      </p:cBhvr>
                                      <p:tavLst>
                                        <p:tav tm="0">
                                          <p:val>
                                            <p:fltVal val="0"/>
                                          </p:val>
                                        </p:tav>
                                        <p:tav tm="100000">
                                          <p:val>
                                            <p:strVal val="#ppt_w"/>
                                          </p:val>
                                        </p:tav>
                                      </p:tavLst>
                                    </p:anim>
                                    <p:anim calcmode="lin" valueType="num">
                                      <p:cBhvr>
                                        <p:cTn id="121" dur="500" fill="hold"/>
                                        <p:tgtEl>
                                          <p:spTgt spid="67"/>
                                        </p:tgtEl>
                                        <p:attrNameLst>
                                          <p:attrName>ppt_h</p:attrName>
                                        </p:attrNameLst>
                                      </p:cBhvr>
                                      <p:tavLst>
                                        <p:tav tm="0">
                                          <p:val>
                                            <p:fltVal val="0"/>
                                          </p:val>
                                        </p:tav>
                                        <p:tav tm="100000">
                                          <p:val>
                                            <p:strVal val="#ppt_h"/>
                                          </p:val>
                                        </p:tav>
                                      </p:tavLst>
                                    </p:anim>
                                    <p:animEffect transition="in" filter="fade">
                                      <p:cBhvr>
                                        <p:cTn id="122" dur="500"/>
                                        <p:tgtEl>
                                          <p:spTgt spid="67"/>
                                        </p:tgtEl>
                                      </p:cBhvr>
                                    </p:animEffect>
                                  </p:childTnLst>
                                  <p:subTnLst>
                                    <p:audio>
                                      <p:cMediaNode>
                                        <p:cTn display="0" masterRel="sameClick">
                                          <p:stCondLst>
                                            <p:cond evt="begin" delay="0">
                                              <p:tn val="118"/>
                                            </p:cond>
                                          </p:stCondLst>
                                          <p:endCondLst>
                                            <p:cond evt="onStopAudio" delay="0">
                                              <p:tgtEl>
                                                <p:sldTgt/>
                                              </p:tgtEl>
                                            </p:cond>
                                          </p:endCondLst>
                                        </p:cTn>
                                        <p:tgtEl>
                                          <p:sndTgt r:embed="rId2" name="Bling.wav"/>
                                        </p:tgtEl>
                                      </p:cMediaNode>
                                    </p:audio>
                                  </p:subTnLst>
                                </p:cTn>
                              </p:par>
                              <p:par>
                                <p:cTn id="123" presetID="26" presetClass="emph" presetSubtype="0" fill="hold" grpId="1" nodeType="withEffect">
                                  <p:stCondLst>
                                    <p:cond delay="500"/>
                                  </p:stCondLst>
                                  <p:childTnLst>
                                    <p:animEffect transition="out" filter="fade">
                                      <p:cBhvr>
                                        <p:cTn id="124" dur="500" tmFilter="0, 0; .2, .5; .8, .5; 1, 0"/>
                                        <p:tgtEl>
                                          <p:spTgt spid="67"/>
                                        </p:tgtEl>
                                      </p:cBhvr>
                                    </p:animEffect>
                                    <p:animScale>
                                      <p:cBhvr>
                                        <p:cTn id="125" dur="250" autoRev="1" fill="hold"/>
                                        <p:tgtEl>
                                          <p:spTgt spid="67"/>
                                        </p:tgtEl>
                                      </p:cBhvr>
                                      <p:by x="105000" y="105000"/>
                                    </p:animScale>
                                  </p:childTnLst>
                                </p:cTn>
                              </p:par>
                            </p:childTnLst>
                          </p:cTn>
                        </p:par>
                      </p:childTnLst>
                    </p:cTn>
                  </p:par>
                </p:childTnLst>
              </p:cTn>
              <p:nextCondLst>
                <p:cond evt="onClick" delay="0">
                  <p:tgtEl>
                    <p:spTgt spid="66"/>
                  </p:tgtEl>
                </p:cond>
              </p:nextCondLst>
            </p:seq>
          </p:childTnLst>
        </p:cTn>
      </p:par>
    </p:tnLst>
    <p:bldLst>
      <p:bldP spid="30" grpId="0"/>
      <p:bldP spid="30" grpId="1"/>
      <p:bldP spid="31" grpId="0"/>
      <p:bldP spid="31" grpId="1"/>
      <p:bldP spid="56" grpId="0"/>
      <p:bldP spid="56" grpId="1"/>
      <p:bldP spid="62" grpId="0"/>
      <p:bldP spid="62" grpId="1"/>
      <p:bldP spid="65" grpId="0"/>
      <p:bldP spid="65" grpId="1"/>
      <p:bldP spid="67" grpId="0"/>
      <p:bldP spid="6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hỏi</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4</a:t>
              </a:r>
              <a:endPar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528358" y="343470"/>
              <a:ext cx="424964" cy="337856"/>
            </a:xfrm>
            <a:prstGeom prst="rect">
              <a:avLst/>
            </a:prstGeom>
          </p:spPr>
        </p:pic>
      </p:grpSp>
      <p:pic>
        <p:nvPicPr>
          <p:cNvPr id="49" name="Picture 48">
            <a:extLst>
              <a:ext uri="{FF2B5EF4-FFF2-40B4-BE49-F238E27FC236}">
                <a16:creationId xmlns:a16="http://schemas.microsoft.com/office/drawing/2014/main" id="{A622DB69-83C4-42B9-BF1A-09C8614ACEE6}"/>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0" name="Picture 49">
            <a:extLst>
              <a:ext uri="{FF2B5EF4-FFF2-40B4-BE49-F238E27FC236}">
                <a16:creationId xmlns:a16="http://schemas.microsoft.com/office/drawing/2014/main" id="{5BF8BEEB-A48C-43E1-9B90-E647CFBF4F9B}"/>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1" name="Picture 50">
            <a:extLst>
              <a:ext uri="{FF2B5EF4-FFF2-40B4-BE49-F238E27FC236}">
                <a16:creationId xmlns:a16="http://schemas.microsoft.com/office/drawing/2014/main" id="{D8306303-3CA0-4A15-A5D2-00B46E91203A}"/>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2" name="Picture 51">
            <a:extLst>
              <a:ext uri="{FF2B5EF4-FFF2-40B4-BE49-F238E27FC236}">
                <a16:creationId xmlns:a16="http://schemas.microsoft.com/office/drawing/2014/main" id="{81E161F3-E538-4677-B51A-922707270534}"/>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3" name="Picture 52">
            <a:extLst>
              <a:ext uri="{FF2B5EF4-FFF2-40B4-BE49-F238E27FC236}">
                <a16:creationId xmlns:a16="http://schemas.microsoft.com/office/drawing/2014/main" id="{6D55CD44-ED35-4210-9941-1F51C694E62B}"/>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54" name="Picture 53">
            <a:extLst>
              <a:ext uri="{FF2B5EF4-FFF2-40B4-BE49-F238E27FC236}">
                <a16:creationId xmlns:a16="http://schemas.microsoft.com/office/drawing/2014/main" id="{803FEA7D-2513-4EEA-811C-84B5F78E6A20}"/>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55" name="Picture 54">
            <a:extLst>
              <a:ext uri="{FF2B5EF4-FFF2-40B4-BE49-F238E27FC236}">
                <a16:creationId xmlns:a16="http://schemas.microsoft.com/office/drawing/2014/main" id="{447AD84C-8CF9-4056-A4E3-B74CB05DF278}"/>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56" name="Picture 55">
            <a:extLst>
              <a:ext uri="{FF2B5EF4-FFF2-40B4-BE49-F238E27FC236}">
                <a16:creationId xmlns:a16="http://schemas.microsoft.com/office/drawing/2014/main" id="{C7CB4E12-983D-46E2-A8A3-DBC4BCD99F70}"/>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57" name="Picture 56">
            <a:extLst>
              <a:ext uri="{FF2B5EF4-FFF2-40B4-BE49-F238E27FC236}">
                <a16:creationId xmlns:a16="http://schemas.microsoft.com/office/drawing/2014/main" id="{074C1201-0AA7-42CC-9513-433A8C9E6614}"/>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58" name="Picture 57">
            <a:extLst>
              <a:ext uri="{FF2B5EF4-FFF2-40B4-BE49-F238E27FC236}">
                <a16:creationId xmlns:a16="http://schemas.microsoft.com/office/drawing/2014/main" id="{6A00323E-38CF-4CCA-A2E6-343E499AEBFB}"/>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59" name="Picture 58">
            <a:extLst>
              <a:ext uri="{FF2B5EF4-FFF2-40B4-BE49-F238E27FC236}">
                <a16:creationId xmlns:a16="http://schemas.microsoft.com/office/drawing/2014/main" id="{0B46CDDD-69A9-4645-94A4-567D04EB420D}"/>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60" name="Picture 59">
            <a:extLst>
              <a:ext uri="{FF2B5EF4-FFF2-40B4-BE49-F238E27FC236}">
                <a16:creationId xmlns:a16="http://schemas.microsoft.com/office/drawing/2014/main" id="{DA36CFA9-0C47-47D7-9FD5-57E438988A26}"/>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62" name="Picture 61">
            <a:extLst>
              <a:ext uri="{FF2B5EF4-FFF2-40B4-BE49-F238E27FC236}">
                <a16:creationId xmlns:a16="http://schemas.microsoft.com/office/drawing/2014/main" id="{96BBE5BE-2B84-4213-AAB1-15810189E3B4}"/>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65" name="Picture 64">
            <a:extLst>
              <a:ext uri="{FF2B5EF4-FFF2-40B4-BE49-F238E27FC236}">
                <a16:creationId xmlns:a16="http://schemas.microsoft.com/office/drawing/2014/main" id="{3B1EBC2A-07B3-4489-BB55-F9E223A786D6}"/>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66" name="Picture 65">
            <a:extLst>
              <a:ext uri="{FF2B5EF4-FFF2-40B4-BE49-F238E27FC236}">
                <a16:creationId xmlns:a16="http://schemas.microsoft.com/office/drawing/2014/main" id="{67B84497-920B-4E47-BED9-F2CB48D342D3}"/>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67" name="Picture 66">
            <a:extLst>
              <a:ext uri="{FF2B5EF4-FFF2-40B4-BE49-F238E27FC236}">
                <a16:creationId xmlns:a16="http://schemas.microsoft.com/office/drawing/2014/main" id="{C52600BB-4B52-467E-825D-99BFF7CBBD89}"/>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76" name="Picture 75">
            <a:extLst>
              <a:ext uri="{FF2B5EF4-FFF2-40B4-BE49-F238E27FC236}">
                <a16:creationId xmlns:a16="http://schemas.microsoft.com/office/drawing/2014/main" id="{18EE2317-3213-4F96-865F-314FF8EDA669}"/>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77" name="Picture 76">
            <a:extLst>
              <a:ext uri="{FF2B5EF4-FFF2-40B4-BE49-F238E27FC236}">
                <a16:creationId xmlns:a16="http://schemas.microsoft.com/office/drawing/2014/main" id="{2D5A3EEA-595D-41A6-882E-2C950A342B76}"/>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79" name="Picture 78">
            <a:extLst>
              <a:ext uri="{FF2B5EF4-FFF2-40B4-BE49-F238E27FC236}">
                <a16:creationId xmlns:a16="http://schemas.microsoft.com/office/drawing/2014/main" id="{43AB6967-D67C-4566-82B1-C051B5D2323C}"/>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0" name="Picture 79">
            <a:extLst>
              <a:ext uri="{FF2B5EF4-FFF2-40B4-BE49-F238E27FC236}">
                <a16:creationId xmlns:a16="http://schemas.microsoft.com/office/drawing/2014/main" id="{E6F59F5D-5110-4FA2-8DF5-EED47CE2946E}"/>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1" name="Picture 80">
            <a:extLst>
              <a:ext uri="{FF2B5EF4-FFF2-40B4-BE49-F238E27FC236}">
                <a16:creationId xmlns:a16="http://schemas.microsoft.com/office/drawing/2014/main" id="{F2DECD46-F2CD-4D72-A1C1-97C80B70E8C1}"/>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2" name="Picture 81">
            <a:extLst>
              <a:ext uri="{FF2B5EF4-FFF2-40B4-BE49-F238E27FC236}">
                <a16:creationId xmlns:a16="http://schemas.microsoft.com/office/drawing/2014/main" id="{53097E2F-0CEB-4AD1-A885-C217F1BE53EC}"/>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3" name="Picture 82">
            <a:extLst>
              <a:ext uri="{FF2B5EF4-FFF2-40B4-BE49-F238E27FC236}">
                <a16:creationId xmlns:a16="http://schemas.microsoft.com/office/drawing/2014/main" id="{439C4804-B1FC-46A1-AB14-4A65343C55A3}"/>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84" name="Picture 83">
            <a:extLst>
              <a:ext uri="{FF2B5EF4-FFF2-40B4-BE49-F238E27FC236}">
                <a16:creationId xmlns:a16="http://schemas.microsoft.com/office/drawing/2014/main" id="{AA0FCB71-EBCE-4D07-B1CC-FDC97F460F27}"/>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85" name="Picture 84">
            <a:extLst>
              <a:ext uri="{FF2B5EF4-FFF2-40B4-BE49-F238E27FC236}">
                <a16:creationId xmlns:a16="http://schemas.microsoft.com/office/drawing/2014/main" id="{6734A123-4F32-42E9-A337-CBF64C21052C}"/>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86" name="Picture 85">
            <a:extLst>
              <a:ext uri="{FF2B5EF4-FFF2-40B4-BE49-F238E27FC236}">
                <a16:creationId xmlns:a16="http://schemas.microsoft.com/office/drawing/2014/main" id="{4F5F9C32-2E71-4152-A738-7CC4AECC50CE}"/>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87" name="Picture 86">
            <a:extLst>
              <a:ext uri="{FF2B5EF4-FFF2-40B4-BE49-F238E27FC236}">
                <a16:creationId xmlns:a16="http://schemas.microsoft.com/office/drawing/2014/main" id="{C1012CB1-D862-4BAD-A05D-2A2C76D5977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88" name="Picture 87">
            <a:extLst>
              <a:ext uri="{FF2B5EF4-FFF2-40B4-BE49-F238E27FC236}">
                <a16:creationId xmlns:a16="http://schemas.microsoft.com/office/drawing/2014/main" id="{21E93066-09E5-413A-8070-237C2CD7732E}"/>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89" name="Picture 88">
            <a:extLst>
              <a:ext uri="{FF2B5EF4-FFF2-40B4-BE49-F238E27FC236}">
                <a16:creationId xmlns:a16="http://schemas.microsoft.com/office/drawing/2014/main" id="{5196AEB6-7919-4831-BB5B-79C09EDB2CB3}"/>
              </a:ext>
            </a:extLst>
          </p:cNvPr>
          <p:cNvPicPr>
            <a:picLocks noChangeAspect="1"/>
          </p:cNvPicPr>
          <p:nvPr/>
        </p:nvPicPr>
        <p:blipFill>
          <a:blip r:embed="rId10"/>
          <a:stretch>
            <a:fillRect/>
          </a:stretch>
        </p:blipFill>
        <p:spPr>
          <a:xfrm>
            <a:off x="3883013" y="-504088"/>
            <a:ext cx="360000" cy="218075"/>
          </a:xfrm>
          <a:prstGeom prst="rect">
            <a:avLst/>
          </a:prstGeom>
        </p:spPr>
      </p:pic>
      <p:sp>
        <p:nvSpPr>
          <p:cNvPr id="91" name="Rectangle: Rounded Corners 28">
            <a:extLst>
              <a:ext uri="{FF2B5EF4-FFF2-40B4-BE49-F238E27FC236}">
                <a16:creationId xmlns:a16="http://schemas.microsoft.com/office/drawing/2014/main" id="{79081DE3-25B1-4AC5-88E2-CA1A582D540E}"/>
              </a:ext>
            </a:extLst>
          </p:cNvPr>
          <p:cNvSpPr/>
          <p:nvPr/>
        </p:nvSpPr>
        <p:spPr>
          <a:xfrm>
            <a:off x="1343891" y="976656"/>
            <a:ext cx="9504217" cy="3172192"/>
          </a:xfrm>
          <a:prstGeom prst="roundRect">
            <a:avLst>
              <a:gd name="adj" fmla="val 10761"/>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a:extLst>
              <a:ext uri="{FF2B5EF4-FFF2-40B4-BE49-F238E27FC236}">
                <a16:creationId xmlns:a16="http://schemas.microsoft.com/office/drawing/2014/main" id="{63858ED7-2267-4CC5-88D9-750AC4B510B7}"/>
              </a:ext>
            </a:extLst>
          </p:cNvPr>
          <p:cNvGrpSpPr/>
          <p:nvPr/>
        </p:nvGrpSpPr>
        <p:grpSpPr>
          <a:xfrm>
            <a:off x="4516637" y="4360087"/>
            <a:ext cx="3288936" cy="880471"/>
            <a:chOff x="4037538" y="4547895"/>
            <a:chExt cx="3288936" cy="880471"/>
          </a:xfrm>
        </p:grpSpPr>
        <p:sp>
          <p:nvSpPr>
            <p:cNvPr id="93"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algn="ctr"/>
              <a:r>
                <a:rPr lang="en-US" sz="2700" b="0" i="0">
                  <a:solidFill>
                    <a:srgbClr val="EE4036"/>
                  </a:solidFill>
                  <a:effectLst/>
                  <a:latin typeface="Averta Std ExtraBold" panose="00000900000000000000" pitchFamily="50" charset="0"/>
                </a:rPr>
                <a:t>Đây là gì?</a:t>
              </a:r>
            </a:p>
          </p:txBody>
        </p:sp>
        <p:grpSp>
          <p:nvGrpSpPr>
            <p:cNvPr id="99"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00"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1" name="Group 100">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02"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03"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04" name="TextBox 103">
            <a:extLst>
              <a:ext uri="{FF2B5EF4-FFF2-40B4-BE49-F238E27FC236}">
                <a16:creationId xmlns:a16="http://schemas.microsoft.com/office/drawing/2014/main" id="{32846A3D-BAE2-4FFE-B054-AE802C1398BF}"/>
              </a:ext>
            </a:extLst>
          </p:cNvPr>
          <p:cNvSpPr txBox="1"/>
          <p:nvPr/>
        </p:nvSpPr>
        <p:spPr>
          <a:xfrm>
            <a:off x="1836590" y="1856133"/>
            <a:ext cx="8649031" cy="1446550"/>
          </a:xfrm>
          <a:prstGeom prst="rect">
            <a:avLst/>
          </a:prstGeom>
          <a:noFill/>
          <a:ln>
            <a:noFill/>
          </a:ln>
        </p:spPr>
        <p:txBody>
          <a:bodyPr wrap="square">
            <a:spAutoFit/>
          </a:bodyPr>
          <a:lstStyle/>
          <a:p>
            <a:pPr algn="ctr">
              <a:buClr>
                <a:srgbClr val="000000"/>
              </a:buClr>
              <a:buSzPts val="1700"/>
            </a:pPr>
            <a:r>
              <a:rPr lang="en-US" sz="4400" dirty="0" err="1">
                <a:solidFill>
                  <a:srgbClr val="EE4036"/>
                </a:solidFill>
                <a:latin typeface="Averta Std ExtraBold" panose="00000900000000000000" pitchFamily="50" charset="0"/>
                <a:sym typeface="Times New Roman"/>
              </a:rPr>
              <a:t>Xây</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dựng</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kế</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hoạch</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để</a:t>
            </a:r>
            <a:r>
              <a:rPr lang="en-US" sz="4400" dirty="0">
                <a:solidFill>
                  <a:srgbClr val="EE4036"/>
                </a:solidFill>
                <a:latin typeface="Averta Std ExtraBold" panose="00000900000000000000" pitchFamily="50" charset="0"/>
                <a:sym typeface="Times New Roman"/>
              </a:rPr>
              <a:t> ______</a:t>
            </a:r>
            <a:r>
              <a:rPr lang="en-US" sz="4400" dirty="0" err="1">
                <a:solidFill>
                  <a:srgbClr val="EE4036"/>
                </a:solidFill>
                <a:latin typeface="Averta Std ExtraBold" panose="00000900000000000000" pitchFamily="50" charset="0"/>
                <a:sym typeface="Times New Roman"/>
              </a:rPr>
              <a:t>tài</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nguyên</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rừng</a:t>
            </a:r>
            <a:r>
              <a:rPr lang="en-US" sz="4400" dirty="0">
                <a:solidFill>
                  <a:srgbClr val="EE4036"/>
                </a:solidFill>
                <a:latin typeface="Averta Std ExtraBold" panose="00000900000000000000" pitchFamily="50" charset="0"/>
                <a:sym typeface="Times New Roman"/>
              </a:rPr>
              <a:t> ở </a:t>
            </a:r>
            <a:r>
              <a:rPr lang="en-US" sz="4400" dirty="0" err="1">
                <a:solidFill>
                  <a:srgbClr val="EE4036"/>
                </a:solidFill>
                <a:latin typeface="Averta Std ExtraBold" panose="00000900000000000000" pitchFamily="50" charset="0"/>
                <a:sym typeface="Times New Roman"/>
              </a:rPr>
              <a:t>mức</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độ</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phù</a:t>
            </a:r>
            <a:r>
              <a:rPr lang="en-US" sz="4400" dirty="0">
                <a:solidFill>
                  <a:srgbClr val="EE4036"/>
                </a:solidFill>
                <a:latin typeface="Averta Std ExtraBold" panose="00000900000000000000" pitchFamily="50" charset="0"/>
                <a:sym typeface="Times New Roman"/>
              </a:rPr>
              <a:t> </a:t>
            </a:r>
            <a:r>
              <a:rPr lang="en-US" sz="4400" dirty="0" err="1">
                <a:solidFill>
                  <a:srgbClr val="EE4036"/>
                </a:solidFill>
                <a:latin typeface="Averta Std ExtraBold" panose="00000900000000000000" pitchFamily="50" charset="0"/>
                <a:sym typeface="Times New Roman"/>
              </a:rPr>
              <a:t>hợp</a:t>
            </a:r>
            <a:r>
              <a:rPr lang="en-US" sz="4400" dirty="0">
                <a:solidFill>
                  <a:srgbClr val="EE4036"/>
                </a:solidFill>
                <a:latin typeface="Averta Std ExtraBold" panose="00000900000000000000" pitchFamily="50" charset="0"/>
                <a:sym typeface="Times New Roman"/>
              </a:rPr>
              <a:t>.</a:t>
            </a:r>
            <a:endParaRPr lang="en-US" sz="4400" dirty="0">
              <a:solidFill>
                <a:srgbClr val="EE4036"/>
              </a:solidFill>
              <a:latin typeface="Averta Std ExtraBold" panose="00000900000000000000" pitchFamily="50" charset="0"/>
              <a:sym typeface="Arial"/>
            </a:endParaRPr>
          </a:p>
        </p:txBody>
      </p:sp>
      <p:sp>
        <p:nvSpPr>
          <p:cNvPr id="105" name="!!o4b">
            <a:extLst>
              <a:ext uri="{FF2B5EF4-FFF2-40B4-BE49-F238E27FC236}">
                <a16:creationId xmlns:a16="http://schemas.microsoft.com/office/drawing/2014/main" id="{6F40FFA8-451A-4BC0-BD18-CD55C51FC9A2}"/>
              </a:ext>
            </a:extLst>
          </p:cNvPr>
          <p:cNvSpPr/>
          <p:nvPr/>
        </p:nvSpPr>
        <p:spPr>
          <a:xfrm>
            <a:off x="4980747" y="550391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6" name="!!o4a">
            <a:extLst>
              <a:ext uri="{FF2B5EF4-FFF2-40B4-BE49-F238E27FC236}">
                <a16:creationId xmlns:a16="http://schemas.microsoft.com/office/drawing/2014/main" id="{03CD02AD-A0B0-4461-82E4-ADE45F3505A9}"/>
              </a:ext>
            </a:extLst>
          </p:cNvPr>
          <p:cNvSpPr/>
          <p:nvPr/>
        </p:nvSpPr>
        <p:spPr>
          <a:xfrm>
            <a:off x="3875295" y="550391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7" name="!!o4e">
            <a:extLst>
              <a:ext uri="{FF2B5EF4-FFF2-40B4-BE49-F238E27FC236}">
                <a16:creationId xmlns:a16="http://schemas.microsoft.com/office/drawing/2014/main" id="{2B69F630-790F-40F1-9409-5FED05C643CC}"/>
              </a:ext>
            </a:extLst>
          </p:cNvPr>
          <p:cNvSpPr/>
          <p:nvPr/>
        </p:nvSpPr>
        <p:spPr>
          <a:xfrm>
            <a:off x="6100055" y="550391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8" name="!!o4f">
            <a:extLst>
              <a:ext uri="{FF2B5EF4-FFF2-40B4-BE49-F238E27FC236}">
                <a16:creationId xmlns:a16="http://schemas.microsoft.com/office/drawing/2014/main" id="{5DA15074-0AD1-49F9-B1B2-60C4CCFB051C}"/>
              </a:ext>
            </a:extLst>
          </p:cNvPr>
          <p:cNvSpPr/>
          <p:nvPr/>
        </p:nvSpPr>
        <p:spPr>
          <a:xfrm>
            <a:off x="7217655" y="550391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09" name="!!4a">
            <a:extLst>
              <a:ext uri="{FF2B5EF4-FFF2-40B4-BE49-F238E27FC236}">
                <a16:creationId xmlns:a16="http://schemas.microsoft.com/office/drawing/2014/main" id="{7D7392F9-B328-40CF-A436-C3974F476E3C}"/>
              </a:ext>
            </a:extLst>
          </p:cNvPr>
          <p:cNvSpPr txBox="1"/>
          <p:nvPr/>
        </p:nvSpPr>
        <p:spPr>
          <a:xfrm>
            <a:off x="4050639" y="5554447"/>
            <a:ext cx="69216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a</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0" name="!!4b">
            <a:extLst>
              <a:ext uri="{FF2B5EF4-FFF2-40B4-BE49-F238E27FC236}">
                <a16:creationId xmlns:a16="http://schemas.microsoft.com/office/drawing/2014/main" id="{FF091EC5-DEE3-4725-BA96-0C98047169DD}"/>
              </a:ext>
            </a:extLst>
          </p:cNvPr>
          <p:cNvSpPr txBox="1"/>
          <p:nvPr/>
        </p:nvSpPr>
        <p:spPr>
          <a:xfrm>
            <a:off x="5154384" y="5554447"/>
            <a:ext cx="692164" cy="923330"/>
          </a:xfrm>
          <a:prstGeom prst="rect">
            <a:avLst/>
          </a:prstGeom>
          <a:noFill/>
        </p:spPr>
        <p:txBody>
          <a:bodyPr wrap="square" rtlCol="0">
            <a:spAutoFit/>
          </a:bodyPr>
          <a:lstStyle/>
          <a:p>
            <a:pPr algn="ctr"/>
            <a:r>
              <a:rPr lang="en-US" sz="5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1" name="!!4f">
            <a:extLst>
              <a:ext uri="{FF2B5EF4-FFF2-40B4-BE49-F238E27FC236}">
                <a16:creationId xmlns:a16="http://schemas.microsoft.com/office/drawing/2014/main" id="{C51BF43D-E7F7-4679-A159-E9B548C3F170}"/>
              </a:ext>
            </a:extLst>
          </p:cNvPr>
          <p:cNvSpPr txBox="1"/>
          <p:nvPr/>
        </p:nvSpPr>
        <p:spPr>
          <a:xfrm>
            <a:off x="7383766" y="5554447"/>
            <a:ext cx="69216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2" name="!!4e">
            <a:extLst>
              <a:ext uri="{FF2B5EF4-FFF2-40B4-BE49-F238E27FC236}">
                <a16:creationId xmlns:a16="http://schemas.microsoft.com/office/drawing/2014/main" id="{20739767-18F8-4699-B60F-D6CFC7127DDF}"/>
              </a:ext>
            </a:extLst>
          </p:cNvPr>
          <p:cNvSpPr txBox="1"/>
          <p:nvPr/>
        </p:nvSpPr>
        <p:spPr>
          <a:xfrm>
            <a:off x="6272990" y="5554447"/>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t</a:t>
            </a:r>
          </a:p>
        </p:txBody>
      </p:sp>
      <p:sp>
        <p:nvSpPr>
          <p:cNvPr id="113" name="!!o4a">
            <a:extLst>
              <a:ext uri="{FF2B5EF4-FFF2-40B4-BE49-F238E27FC236}">
                <a16:creationId xmlns:a16="http://schemas.microsoft.com/office/drawing/2014/main" id="{03CD02AD-A0B0-4461-82E4-ADE45F3505A9}"/>
              </a:ext>
            </a:extLst>
          </p:cNvPr>
          <p:cNvSpPr/>
          <p:nvPr/>
        </p:nvSpPr>
        <p:spPr>
          <a:xfrm>
            <a:off x="2758538" y="550391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4" name="!!4a">
            <a:extLst>
              <a:ext uri="{FF2B5EF4-FFF2-40B4-BE49-F238E27FC236}">
                <a16:creationId xmlns:a16="http://schemas.microsoft.com/office/drawing/2014/main" id="{7D7392F9-B328-40CF-A436-C3974F476E3C}"/>
              </a:ext>
            </a:extLst>
          </p:cNvPr>
          <p:cNvSpPr txBox="1"/>
          <p:nvPr/>
        </p:nvSpPr>
        <p:spPr>
          <a:xfrm>
            <a:off x="2933882" y="5568302"/>
            <a:ext cx="69216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15" name="!!o4e">
            <a:extLst>
              <a:ext uri="{FF2B5EF4-FFF2-40B4-BE49-F238E27FC236}">
                <a16:creationId xmlns:a16="http://schemas.microsoft.com/office/drawing/2014/main" id="{2B69F630-790F-40F1-9409-5FED05C643CC}"/>
              </a:ext>
            </a:extLst>
          </p:cNvPr>
          <p:cNvSpPr/>
          <p:nvPr/>
        </p:nvSpPr>
        <p:spPr>
          <a:xfrm>
            <a:off x="9454563" y="550391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6" name="!!o4d">
            <a:extLst>
              <a:ext uri="{FF2B5EF4-FFF2-40B4-BE49-F238E27FC236}">
                <a16:creationId xmlns:a16="http://schemas.microsoft.com/office/drawing/2014/main" id="{4F25EBDF-CBF5-41AC-B842-A65F65CAC58C}"/>
              </a:ext>
            </a:extLst>
          </p:cNvPr>
          <p:cNvSpPr/>
          <p:nvPr/>
        </p:nvSpPr>
        <p:spPr>
          <a:xfrm>
            <a:off x="8335255" y="550391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17" name="!!4d">
            <a:extLst>
              <a:ext uri="{FF2B5EF4-FFF2-40B4-BE49-F238E27FC236}">
                <a16:creationId xmlns:a16="http://schemas.microsoft.com/office/drawing/2014/main" id="{F1D91E72-6B13-4F75-B80B-E69921871F06}"/>
              </a:ext>
            </a:extLst>
          </p:cNvPr>
          <p:cNvSpPr txBox="1"/>
          <p:nvPr/>
        </p:nvSpPr>
        <p:spPr>
          <a:xfrm>
            <a:off x="8506484" y="5554447"/>
            <a:ext cx="692164" cy="923330"/>
          </a:xfrm>
          <a:prstGeom prst="rect">
            <a:avLst/>
          </a:prstGeom>
          <a:noFill/>
        </p:spPr>
        <p:txBody>
          <a:bodyPr wrap="square" rtlCol="0">
            <a:spAutoFit/>
          </a:bodyPr>
          <a:lstStyle/>
          <a:p>
            <a:pPr algn="ctr"/>
            <a:r>
              <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rPr>
              <a:t>á</a:t>
            </a:r>
          </a:p>
        </p:txBody>
      </p:sp>
      <p:sp>
        <p:nvSpPr>
          <p:cNvPr id="118" name="!!4e">
            <a:extLst>
              <a:ext uri="{FF2B5EF4-FFF2-40B4-BE49-F238E27FC236}">
                <a16:creationId xmlns:a16="http://schemas.microsoft.com/office/drawing/2014/main" id="{20739767-18F8-4699-B60F-D6CFC7127DDF}"/>
              </a:ext>
            </a:extLst>
          </p:cNvPr>
          <p:cNvSpPr txBox="1"/>
          <p:nvPr/>
        </p:nvSpPr>
        <p:spPr>
          <a:xfrm>
            <a:off x="9627498" y="5554447"/>
            <a:ext cx="69216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c</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68" name="!!o4a">
            <a:extLst>
              <a:ext uri="{FF2B5EF4-FFF2-40B4-BE49-F238E27FC236}">
                <a16:creationId xmlns:a16="http://schemas.microsoft.com/office/drawing/2014/main" id="{03CD02AD-A0B0-4461-82E4-ADE45F3505A9}"/>
              </a:ext>
            </a:extLst>
          </p:cNvPr>
          <p:cNvSpPr/>
          <p:nvPr/>
        </p:nvSpPr>
        <p:spPr>
          <a:xfrm>
            <a:off x="1631260" y="5503919"/>
            <a:ext cx="1024386" cy="1024386"/>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69" name="!!4a">
            <a:extLst>
              <a:ext uri="{FF2B5EF4-FFF2-40B4-BE49-F238E27FC236}">
                <a16:creationId xmlns:a16="http://schemas.microsoft.com/office/drawing/2014/main" id="{7D7392F9-B328-40CF-A436-C3974F476E3C}"/>
              </a:ext>
            </a:extLst>
          </p:cNvPr>
          <p:cNvSpPr txBox="1"/>
          <p:nvPr/>
        </p:nvSpPr>
        <p:spPr>
          <a:xfrm>
            <a:off x="1753661" y="5561004"/>
            <a:ext cx="692164"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k</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Tree>
    <p:extLst>
      <p:ext uri="{BB962C8B-B14F-4D97-AF65-F5344CB8AC3E}">
        <p14:creationId xmlns:p14="http://schemas.microsoft.com/office/powerpoint/2010/main" val="397792154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6"/>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9"/>
                                        </p:tgtEl>
                                        <p:attrNameLst>
                                          <p:attrName>style.visibility</p:attrName>
                                        </p:attrNameLst>
                                      </p:cBhvr>
                                      <p:to>
                                        <p:strVal val="visible"/>
                                      </p:to>
                                    </p:set>
                                    <p:anim calcmode="lin" valueType="num">
                                      <p:cBhvr>
                                        <p:cTn id="7" dur="500" fill="hold"/>
                                        <p:tgtEl>
                                          <p:spTgt spid="109"/>
                                        </p:tgtEl>
                                        <p:attrNameLst>
                                          <p:attrName>ppt_w</p:attrName>
                                        </p:attrNameLst>
                                      </p:cBhvr>
                                      <p:tavLst>
                                        <p:tav tm="0">
                                          <p:val>
                                            <p:fltVal val="0"/>
                                          </p:val>
                                        </p:tav>
                                        <p:tav tm="100000">
                                          <p:val>
                                            <p:strVal val="#ppt_w"/>
                                          </p:val>
                                        </p:tav>
                                      </p:tavLst>
                                    </p:anim>
                                    <p:anim calcmode="lin" valueType="num">
                                      <p:cBhvr>
                                        <p:cTn id="8" dur="500" fill="hold"/>
                                        <p:tgtEl>
                                          <p:spTgt spid="109"/>
                                        </p:tgtEl>
                                        <p:attrNameLst>
                                          <p:attrName>ppt_h</p:attrName>
                                        </p:attrNameLst>
                                      </p:cBhvr>
                                      <p:tavLst>
                                        <p:tav tm="0">
                                          <p:val>
                                            <p:fltVal val="0"/>
                                          </p:val>
                                        </p:tav>
                                        <p:tav tm="100000">
                                          <p:val>
                                            <p:strVal val="#ppt_h"/>
                                          </p:val>
                                        </p:tav>
                                      </p:tavLst>
                                    </p:anim>
                                    <p:animEffect transition="in" filter="fade">
                                      <p:cBhvr>
                                        <p:cTn id="9" dur="500"/>
                                        <p:tgtEl>
                                          <p:spTgt spid="109"/>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09"/>
                                        </p:tgtEl>
                                      </p:cBhvr>
                                    </p:animEffect>
                                    <p:animScale>
                                      <p:cBhvr>
                                        <p:cTn id="12" dur="250" autoRev="1" fill="hold"/>
                                        <p:tgtEl>
                                          <p:spTgt spid="109"/>
                                        </p:tgtEl>
                                      </p:cBhvr>
                                      <p:by x="105000" y="105000"/>
                                    </p:animScale>
                                  </p:childTnLst>
                                </p:cTn>
                              </p:par>
                            </p:childTnLst>
                          </p:cTn>
                        </p:par>
                      </p:childTnLst>
                    </p:cTn>
                  </p:par>
                </p:childTnLst>
              </p:cTn>
              <p:nextCondLst>
                <p:cond evt="onClick" delay="0">
                  <p:tgtEl>
                    <p:spTgt spid="106"/>
                  </p:tgtEl>
                </p:cond>
              </p:nextCondLst>
            </p:seq>
            <p:seq concurrent="1" nextAc="seek">
              <p:cTn id="13" restart="whenNotActive" fill="hold" evtFilter="cancelBubble" nodeType="interactiveSeq">
                <p:stCondLst>
                  <p:cond evt="onClick" delay="0">
                    <p:tgtEl>
                      <p:spTgt spid="105"/>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10"/>
                                        </p:tgtEl>
                                        <p:attrNameLst>
                                          <p:attrName>style.visibility</p:attrName>
                                        </p:attrNameLst>
                                      </p:cBhvr>
                                      <p:to>
                                        <p:strVal val="visible"/>
                                      </p:to>
                                    </p:set>
                                    <p:anim calcmode="lin" valueType="num">
                                      <p:cBhvr>
                                        <p:cTn id="18" dur="500" fill="hold"/>
                                        <p:tgtEl>
                                          <p:spTgt spid="110"/>
                                        </p:tgtEl>
                                        <p:attrNameLst>
                                          <p:attrName>ppt_w</p:attrName>
                                        </p:attrNameLst>
                                      </p:cBhvr>
                                      <p:tavLst>
                                        <p:tav tm="0">
                                          <p:val>
                                            <p:fltVal val="0"/>
                                          </p:val>
                                        </p:tav>
                                        <p:tav tm="100000">
                                          <p:val>
                                            <p:strVal val="#ppt_w"/>
                                          </p:val>
                                        </p:tav>
                                      </p:tavLst>
                                    </p:anim>
                                    <p:anim calcmode="lin" valueType="num">
                                      <p:cBhvr>
                                        <p:cTn id="19" dur="500" fill="hold"/>
                                        <p:tgtEl>
                                          <p:spTgt spid="110"/>
                                        </p:tgtEl>
                                        <p:attrNameLst>
                                          <p:attrName>ppt_h</p:attrName>
                                        </p:attrNameLst>
                                      </p:cBhvr>
                                      <p:tavLst>
                                        <p:tav tm="0">
                                          <p:val>
                                            <p:fltVal val="0"/>
                                          </p:val>
                                        </p:tav>
                                        <p:tav tm="100000">
                                          <p:val>
                                            <p:strVal val="#ppt_h"/>
                                          </p:val>
                                        </p:tav>
                                      </p:tavLst>
                                    </p:anim>
                                    <p:animEffect transition="in" filter="fade">
                                      <p:cBhvr>
                                        <p:cTn id="20" dur="500"/>
                                        <p:tgtEl>
                                          <p:spTgt spid="110"/>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10"/>
                                        </p:tgtEl>
                                      </p:cBhvr>
                                    </p:animEffect>
                                    <p:animScale>
                                      <p:cBhvr>
                                        <p:cTn id="23" dur="250" autoRev="1" fill="hold"/>
                                        <p:tgtEl>
                                          <p:spTgt spid="110"/>
                                        </p:tgtEl>
                                      </p:cBhvr>
                                      <p:by x="105000" y="105000"/>
                                    </p:animScale>
                                  </p:childTnLst>
                                </p:cTn>
                              </p:par>
                            </p:childTnLst>
                          </p:cTn>
                        </p:par>
                      </p:childTnLst>
                    </p:cTn>
                  </p:par>
                </p:childTnLst>
              </p:cTn>
              <p:nextCondLst>
                <p:cond evt="onClick" delay="0">
                  <p:tgtEl>
                    <p:spTgt spid="105"/>
                  </p:tgtEl>
                </p:cond>
              </p:nextCondLst>
            </p:seq>
            <p:seq concurrent="1" nextAc="seek">
              <p:cTn id="24" restart="whenNotActive" fill="hold" evtFilter="cancelBubble" nodeType="interactiveSeq">
                <p:stCondLst>
                  <p:cond evt="onClick" delay="0">
                    <p:tgtEl>
                      <p:spTgt spid="107"/>
                    </p:tgtEl>
                  </p:cond>
                </p:stCondLst>
                <p:endSync evt="end" delay="0">
                  <p:rtn val="all"/>
                </p:endSync>
                <p:childTnLst>
                  <p:par>
                    <p:cTn id="25" fill="hold">
                      <p:stCondLst>
                        <p:cond delay="0"/>
                      </p:stCondLst>
                      <p:childTnLst>
                        <p:par>
                          <p:cTn id="26" fill="hold">
                            <p:stCondLst>
                              <p:cond delay="0"/>
                            </p:stCondLst>
                            <p:childTnLst>
                              <p:par>
                                <p:cTn id="27" presetID="53" presetClass="entr" presetSubtype="16" fill="hold" grpId="0" nodeType="withEffect">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cBhvr>
                                        <p:cTn id="29" dur="500" fill="hold"/>
                                        <p:tgtEl>
                                          <p:spTgt spid="112"/>
                                        </p:tgtEl>
                                        <p:attrNameLst>
                                          <p:attrName>ppt_w</p:attrName>
                                        </p:attrNameLst>
                                      </p:cBhvr>
                                      <p:tavLst>
                                        <p:tav tm="0">
                                          <p:val>
                                            <p:fltVal val="0"/>
                                          </p:val>
                                        </p:tav>
                                        <p:tav tm="100000">
                                          <p:val>
                                            <p:strVal val="#ppt_w"/>
                                          </p:val>
                                        </p:tav>
                                      </p:tavLst>
                                    </p:anim>
                                    <p:anim calcmode="lin" valueType="num">
                                      <p:cBhvr>
                                        <p:cTn id="30" dur="500" fill="hold"/>
                                        <p:tgtEl>
                                          <p:spTgt spid="112"/>
                                        </p:tgtEl>
                                        <p:attrNameLst>
                                          <p:attrName>ppt_h</p:attrName>
                                        </p:attrNameLst>
                                      </p:cBhvr>
                                      <p:tavLst>
                                        <p:tav tm="0">
                                          <p:val>
                                            <p:fltVal val="0"/>
                                          </p:val>
                                        </p:tav>
                                        <p:tav tm="100000">
                                          <p:val>
                                            <p:strVal val="#ppt_h"/>
                                          </p:val>
                                        </p:tav>
                                      </p:tavLst>
                                    </p:anim>
                                    <p:animEffect transition="in" filter="fade">
                                      <p:cBhvr>
                                        <p:cTn id="31" dur="500"/>
                                        <p:tgtEl>
                                          <p:spTgt spid="112"/>
                                        </p:tgtEl>
                                      </p:cBhvr>
                                    </p:animEffect>
                                  </p:childTnLst>
                                  <p:subTnLst>
                                    <p:audio>
                                      <p:cMediaNode>
                                        <p:cTn display="0" masterRel="sameClick">
                                          <p:stCondLst>
                                            <p:cond evt="begin" delay="0">
                                              <p:tn val="27"/>
                                            </p:cond>
                                          </p:stCondLst>
                                          <p:endCondLst>
                                            <p:cond evt="onStopAudio" delay="0">
                                              <p:tgtEl>
                                                <p:sldTgt/>
                                              </p:tgtEl>
                                            </p:cond>
                                          </p:endCondLst>
                                        </p:cTn>
                                        <p:tgtEl>
                                          <p:sndTgt r:embed="rId2" name="Bling.wav"/>
                                        </p:tgtEl>
                                      </p:cMediaNode>
                                    </p:audio>
                                  </p:subTnLst>
                                </p:cTn>
                              </p:par>
                              <p:par>
                                <p:cTn id="32" presetID="26" presetClass="emph" presetSubtype="0" fill="hold" grpId="1" nodeType="withEffect">
                                  <p:stCondLst>
                                    <p:cond delay="500"/>
                                  </p:stCondLst>
                                  <p:childTnLst>
                                    <p:animEffect transition="out" filter="fade">
                                      <p:cBhvr>
                                        <p:cTn id="33" dur="500" tmFilter="0, 0; .2, .5; .8, .5; 1, 0"/>
                                        <p:tgtEl>
                                          <p:spTgt spid="112"/>
                                        </p:tgtEl>
                                      </p:cBhvr>
                                    </p:animEffect>
                                    <p:animScale>
                                      <p:cBhvr>
                                        <p:cTn id="34" dur="250" autoRev="1" fill="hold"/>
                                        <p:tgtEl>
                                          <p:spTgt spid="112"/>
                                        </p:tgtEl>
                                      </p:cBhvr>
                                      <p:by x="105000" y="105000"/>
                                    </p:animScale>
                                  </p:childTnLst>
                                </p:cTn>
                              </p:par>
                            </p:childTnLst>
                          </p:cTn>
                        </p:par>
                      </p:childTnLst>
                    </p:cTn>
                  </p:par>
                </p:childTnLst>
              </p:cTn>
              <p:nextCondLst>
                <p:cond evt="onClick" delay="0">
                  <p:tgtEl>
                    <p:spTgt spid="107"/>
                  </p:tgtEl>
                </p:cond>
              </p:nextCondLst>
            </p:seq>
            <p:seq concurrent="1" nextAc="seek">
              <p:cTn id="35" restart="whenNotActive" fill="hold" evtFilter="cancelBubble" nodeType="interactiveSeq">
                <p:stCondLst>
                  <p:cond evt="onClick" delay="0">
                    <p:tgtEl>
                      <p:spTgt spid="108"/>
                    </p:tgtEl>
                  </p:cond>
                </p:stCondLst>
                <p:endSync evt="end" delay="0">
                  <p:rtn val="all"/>
                </p:endSync>
                <p:childTnLst>
                  <p:par>
                    <p:cTn id="36" fill="hold">
                      <p:stCondLst>
                        <p:cond delay="0"/>
                      </p:stCondLst>
                      <p:childTnLst>
                        <p:par>
                          <p:cTn id="37" fill="hold">
                            <p:stCondLst>
                              <p:cond delay="0"/>
                            </p:stCondLst>
                            <p:childTnLst>
                              <p:par>
                                <p:cTn id="38" presetID="53" presetClass="entr" presetSubtype="16" fill="hold" grpId="0" nodeType="withEffect">
                                  <p:stCondLst>
                                    <p:cond delay="0"/>
                                  </p:stCondLst>
                                  <p:childTnLst>
                                    <p:set>
                                      <p:cBhvr>
                                        <p:cTn id="39" dur="1" fill="hold">
                                          <p:stCondLst>
                                            <p:cond delay="0"/>
                                          </p:stCondLst>
                                        </p:cTn>
                                        <p:tgtEl>
                                          <p:spTgt spid="111"/>
                                        </p:tgtEl>
                                        <p:attrNameLst>
                                          <p:attrName>style.visibility</p:attrName>
                                        </p:attrNameLst>
                                      </p:cBhvr>
                                      <p:to>
                                        <p:strVal val="visible"/>
                                      </p:to>
                                    </p:set>
                                    <p:anim calcmode="lin" valueType="num">
                                      <p:cBhvr>
                                        <p:cTn id="40" dur="500" fill="hold"/>
                                        <p:tgtEl>
                                          <p:spTgt spid="111"/>
                                        </p:tgtEl>
                                        <p:attrNameLst>
                                          <p:attrName>ppt_w</p:attrName>
                                        </p:attrNameLst>
                                      </p:cBhvr>
                                      <p:tavLst>
                                        <p:tav tm="0">
                                          <p:val>
                                            <p:fltVal val="0"/>
                                          </p:val>
                                        </p:tav>
                                        <p:tav tm="100000">
                                          <p:val>
                                            <p:strVal val="#ppt_w"/>
                                          </p:val>
                                        </p:tav>
                                      </p:tavLst>
                                    </p:anim>
                                    <p:anim calcmode="lin" valueType="num">
                                      <p:cBhvr>
                                        <p:cTn id="41" dur="500" fill="hold"/>
                                        <p:tgtEl>
                                          <p:spTgt spid="111"/>
                                        </p:tgtEl>
                                        <p:attrNameLst>
                                          <p:attrName>ppt_h</p:attrName>
                                        </p:attrNameLst>
                                      </p:cBhvr>
                                      <p:tavLst>
                                        <p:tav tm="0">
                                          <p:val>
                                            <p:fltVal val="0"/>
                                          </p:val>
                                        </p:tav>
                                        <p:tav tm="100000">
                                          <p:val>
                                            <p:strVal val="#ppt_h"/>
                                          </p:val>
                                        </p:tav>
                                      </p:tavLst>
                                    </p:anim>
                                    <p:animEffect transition="in" filter="fade">
                                      <p:cBhvr>
                                        <p:cTn id="42" dur="500"/>
                                        <p:tgtEl>
                                          <p:spTgt spid="111"/>
                                        </p:tgtEl>
                                      </p:cBhvr>
                                    </p:animEffect>
                                  </p:childTnLst>
                                  <p:subTnLst>
                                    <p:audio>
                                      <p:cMediaNode>
                                        <p:cTn display="0" masterRel="sameClick">
                                          <p:stCondLst>
                                            <p:cond evt="begin" delay="0">
                                              <p:tn val="38"/>
                                            </p:cond>
                                          </p:stCondLst>
                                          <p:endCondLst>
                                            <p:cond evt="onStopAudio" delay="0">
                                              <p:tgtEl>
                                                <p:sldTgt/>
                                              </p:tgtEl>
                                            </p:cond>
                                          </p:endCondLst>
                                        </p:cTn>
                                        <p:tgtEl>
                                          <p:sndTgt r:embed="rId2" name="Bling.wav"/>
                                        </p:tgtEl>
                                      </p:cMediaNode>
                                    </p:audio>
                                  </p:subTnLst>
                                </p:cTn>
                              </p:par>
                              <p:par>
                                <p:cTn id="43" presetID="26" presetClass="emph" presetSubtype="0" fill="hold" grpId="1" nodeType="withEffect">
                                  <p:stCondLst>
                                    <p:cond delay="500"/>
                                  </p:stCondLst>
                                  <p:childTnLst>
                                    <p:animEffect transition="out" filter="fade">
                                      <p:cBhvr>
                                        <p:cTn id="44" dur="500" tmFilter="0, 0; .2, .5; .8, .5; 1, 0"/>
                                        <p:tgtEl>
                                          <p:spTgt spid="111"/>
                                        </p:tgtEl>
                                      </p:cBhvr>
                                    </p:animEffect>
                                    <p:animScale>
                                      <p:cBhvr>
                                        <p:cTn id="45" dur="250" autoRev="1" fill="hold"/>
                                        <p:tgtEl>
                                          <p:spTgt spid="111"/>
                                        </p:tgtEl>
                                      </p:cBhvr>
                                      <p:by x="105000" y="105000"/>
                                    </p:animScale>
                                  </p:childTnLst>
                                </p:cTn>
                              </p:par>
                            </p:childTnLst>
                          </p:cTn>
                        </p:par>
                      </p:childTnLst>
                    </p:cTn>
                  </p:par>
                </p:childTnLst>
              </p:cTn>
              <p:nextCondLst>
                <p:cond evt="onClick" delay="0">
                  <p:tgtEl>
                    <p:spTgt spid="108"/>
                  </p:tgtEl>
                </p:cond>
              </p:nextCondLst>
            </p:seq>
            <p:seq concurrent="1" nextAc="seek">
              <p:cTn id="46" restart="whenNotActive" fill="hold" evtFilter="cancelBubble" nodeType="interactiveSeq">
                <p:stCondLst>
                  <p:cond evt="onClick" delay="0">
                    <p:tgtEl>
                      <p:spTgt spid="113"/>
                    </p:tgtEl>
                  </p:cond>
                </p:stCondLst>
                <p:endSync evt="end" delay="0">
                  <p:rtn val="all"/>
                </p:endSync>
                <p:childTnLst>
                  <p:par>
                    <p:cTn id="47" fill="hold">
                      <p:stCondLst>
                        <p:cond delay="0"/>
                      </p:stCondLst>
                      <p:childTnLst>
                        <p:par>
                          <p:cTn id="48" fill="hold">
                            <p:stCondLst>
                              <p:cond delay="0"/>
                            </p:stCondLst>
                            <p:childTnLst>
                              <p:par>
                                <p:cTn id="49" presetID="53" presetClass="entr" presetSubtype="16" fill="hold" grpId="0" nodeType="with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subTnLst>
                                    <p:audio>
                                      <p:cMediaNode>
                                        <p:cTn display="0" masterRel="sameClick">
                                          <p:stCondLst>
                                            <p:cond evt="begin" delay="0">
                                              <p:tn val="49"/>
                                            </p:cond>
                                          </p:stCondLst>
                                          <p:endCondLst>
                                            <p:cond evt="onStopAudio" delay="0">
                                              <p:tgtEl>
                                                <p:sldTgt/>
                                              </p:tgtEl>
                                            </p:cond>
                                          </p:endCondLst>
                                        </p:cTn>
                                        <p:tgtEl>
                                          <p:sndTgt r:embed="rId2" name="Bling.wav"/>
                                        </p:tgtEl>
                                      </p:cMediaNode>
                                    </p:audio>
                                  </p:subTnLst>
                                </p:cTn>
                              </p:par>
                              <p:par>
                                <p:cTn id="54" presetID="26" presetClass="emph" presetSubtype="0" fill="hold" grpId="1" nodeType="withEffect">
                                  <p:stCondLst>
                                    <p:cond delay="500"/>
                                  </p:stCondLst>
                                  <p:childTnLst>
                                    <p:animEffect transition="out" filter="fade">
                                      <p:cBhvr>
                                        <p:cTn id="55" dur="500" tmFilter="0, 0; .2, .5; .8, .5; 1, 0"/>
                                        <p:tgtEl>
                                          <p:spTgt spid="114"/>
                                        </p:tgtEl>
                                      </p:cBhvr>
                                    </p:animEffect>
                                    <p:animScale>
                                      <p:cBhvr>
                                        <p:cTn id="56" dur="250" autoRev="1" fill="hold"/>
                                        <p:tgtEl>
                                          <p:spTgt spid="114"/>
                                        </p:tgtEl>
                                      </p:cBhvr>
                                      <p:by x="105000" y="105000"/>
                                    </p:animScale>
                                  </p:childTnLst>
                                </p:cTn>
                              </p:par>
                            </p:childTnLst>
                          </p:cTn>
                        </p:par>
                      </p:childTnLst>
                    </p:cTn>
                  </p:par>
                </p:childTnLst>
              </p:cTn>
              <p:nextCondLst>
                <p:cond evt="onClick" delay="0">
                  <p:tgtEl>
                    <p:spTgt spid="113"/>
                  </p:tgtEl>
                </p:cond>
              </p:nextCondLst>
            </p:seq>
            <p:seq concurrent="1" nextAc="seek">
              <p:cTn id="57" restart="whenNotActive" fill="hold" evtFilter="cancelBubble" nodeType="interactiveSeq">
                <p:stCondLst>
                  <p:cond evt="onClick" delay="0">
                    <p:tgtEl>
                      <p:spTgt spid="116"/>
                    </p:tgtEl>
                  </p:cond>
                </p:stCondLst>
                <p:endSync evt="end" delay="0">
                  <p:rtn val="all"/>
                </p:endSync>
                <p:childTnLst>
                  <p:par>
                    <p:cTn id="58" fill="hold">
                      <p:stCondLst>
                        <p:cond delay="0"/>
                      </p:stCondLst>
                      <p:childTnLst>
                        <p:par>
                          <p:cTn id="59" fill="hold">
                            <p:stCondLst>
                              <p:cond delay="0"/>
                            </p:stCondLst>
                            <p:childTnLst>
                              <p:par>
                                <p:cTn id="60" presetID="53" presetClass="entr" presetSubtype="16" fill="hold" grpId="0" nodeType="withEffect">
                                  <p:stCondLst>
                                    <p:cond delay="0"/>
                                  </p:stCondLst>
                                  <p:childTnLst>
                                    <p:set>
                                      <p:cBhvr>
                                        <p:cTn id="61" dur="1" fill="hold">
                                          <p:stCondLst>
                                            <p:cond delay="0"/>
                                          </p:stCondLst>
                                        </p:cTn>
                                        <p:tgtEl>
                                          <p:spTgt spid="117"/>
                                        </p:tgtEl>
                                        <p:attrNameLst>
                                          <p:attrName>style.visibility</p:attrName>
                                        </p:attrNameLst>
                                      </p:cBhvr>
                                      <p:to>
                                        <p:strVal val="visible"/>
                                      </p:to>
                                    </p:set>
                                    <p:anim calcmode="lin" valueType="num">
                                      <p:cBhvr>
                                        <p:cTn id="62" dur="500" fill="hold"/>
                                        <p:tgtEl>
                                          <p:spTgt spid="117"/>
                                        </p:tgtEl>
                                        <p:attrNameLst>
                                          <p:attrName>ppt_w</p:attrName>
                                        </p:attrNameLst>
                                      </p:cBhvr>
                                      <p:tavLst>
                                        <p:tav tm="0">
                                          <p:val>
                                            <p:fltVal val="0"/>
                                          </p:val>
                                        </p:tav>
                                        <p:tav tm="100000">
                                          <p:val>
                                            <p:strVal val="#ppt_w"/>
                                          </p:val>
                                        </p:tav>
                                      </p:tavLst>
                                    </p:anim>
                                    <p:anim calcmode="lin" valueType="num">
                                      <p:cBhvr>
                                        <p:cTn id="63" dur="500" fill="hold"/>
                                        <p:tgtEl>
                                          <p:spTgt spid="117"/>
                                        </p:tgtEl>
                                        <p:attrNameLst>
                                          <p:attrName>ppt_h</p:attrName>
                                        </p:attrNameLst>
                                      </p:cBhvr>
                                      <p:tavLst>
                                        <p:tav tm="0">
                                          <p:val>
                                            <p:fltVal val="0"/>
                                          </p:val>
                                        </p:tav>
                                        <p:tav tm="100000">
                                          <p:val>
                                            <p:strVal val="#ppt_h"/>
                                          </p:val>
                                        </p:tav>
                                      </p:tavLst>
                                    </p:anim>
                                    <p:animEffect transition="in" filter="fade">
                                      <p:cBhvr>
                                        <p:cTn id="64" dur="500"/>
                                        <p:tgtEl>
                                          <p:spTgt spid="117"/>
                                        </p:tgtEl>
                                      </p:cBhvr>
                                    </p:animEffect>
                                  </p:childTnLst>
                                  <p:subTnLst>
                                    <p:audio>
                                      <p:cMediaNode>
                                        <p:cTn display="0" masterRel="sameClick">
                                          <p:stCondLst>
                                            <p:cond evt="begin" delay="0">
                                              <p:tn val="60"/>
                                            </p:cond>
                                          </p:stCondLst>
                                          <p:endCondLst>
                                            <p:cond evt="onStopAudio" delay="0">
                                              <p:tgtEl>
                                                <p:sldTgt/>
                                              </p:tgtEl>
                                            </p:cond>
                                          </p:endCondLst>
                                        </p:cTn>
                                        <p:tgtEl>
                                          <p:sndTgt r:embed="rId2" name="Bling.wav"/>
                                        </p:tgtEl>
                                      </p:cMediaNode>
                                    </p:audio>
                                  </p:subTnLst>
                                </p:cTn>
                              </p:par>
                              <p:par>
                                <p:cTn id="65" presetID="26" presetClass="emph" presetSubtype="0" fill="hold" grpId="1" nodeType="withEffect">
                                  <p:stCondLst>
                                    <p:cond delay="500"/>
                                  </p:stCondLst>
                                  <p:childTnLst>
                                    <p:animEffect transition="out" filter="fade">
                                      <p:cBhvr>
                                        <p:cTn id="66" dur="500" tmFilter="0, 0; .2, .5; .8, .5; 1, 0"/>
                                        <p:tgtEl>
                                          <p:spTgt spid="117"/>
                                        </p:tgtEl>
                                      </p:cBhvr>
                                    </p:animEffect>
                                    <p:animScale>
                                      <p:cBhvr>
                                        <p:cTn id="67" dur="250" autoRev="1" fill="hold"/>
                                        <p:tgtEl>
                                          <p:spTgt spid="117"/>
                                        </p:tgtEl>
                                      </p:cBhvr>
                                      <p:by x="105000" y="105000"/>
                                    </p:animScale>
                                  </p:childTnLst>
                                </p:cTn>
                              </p:par>
                            </p:childTnLst>
                          </p:cTn>
                        </p:par>
                      </p:childTnLst>
                    </p:cTn>
                  </p:par>
                </p:childTnLst>
              </p:cTn>
              <p:nextCondLst>
                <p:cond evt="onClick" delay="0">
                  <p:tgtEl>
                    <p:spTgt spid="116"/>
                  </p:tgtEl>
                </p:cond>
              </p:nextCondLst>
            </p:seq>
            <p:seq concurrent="1" nextAc="seek">
              <p:cTn id="68" restart="whenNotActive" fill="hold" evtFilter="cancelBubble" nodeType="interactiveSeq">
                <p:stCondLst>
                  <p:cond evt="onClick" delay="0">
                    <p:tgtEl>
                      <p:spTgt spid="115"/>
                    </p:tgtEl>
                  </p:cond>
                </p:stCondLst>
                <p:endSync evt="end" delay="0">
                  <p:rtn val="all"/>
                </p:endSync>
                <p:childTnLst>
                  <p:par>
                    <p:cTn id="69" fill="hold">
                      <p:stCondLst>
                        <p:cond delay="0"/>
                      </p:stCondLst>
                      <p:childTnLst>
                        <p:par>
                          <p:cTn id="70" fill="hold">
                            <p:stCondLst>
                              <p:cond delay="0"/>
                            </p:stCondLst>
                            <p:childTnLst>
                              <p:par>
                                <p:cTn id="71" presetID="53" presetClass="entr" presetSubtype="16" fill="hold" grpId="0" nodeType="withEffect">
                                  <p:stCondLst>
                                    <p:cond delay="0"/>
                                  </p:stCondLst>
                                  <p:childTnLst>
                                    <p:set>
                                      <p:cBhvr>
                                        <p:cTn id="72" dur="1" fill="hold">
                                          <p:stCondLst>
                                            <p:cond delay="0"/>
                                          </p:stCondLst>
                                        </p:cTn>
                                        <p:tgtEl>
                                          <p:spTgt spid="118"/>
                                        </p:tgtEl>
                                        <p:attrNameLst>
                                          <p:attrName>style.visibility</p:attrName>
                                        </p:attrNameLst>
                                      </p:cBhvr>
                                      <p:to>
                                        <p:strVal val="visible"/>
                                      </p:to>
                                    </p:set>
                                    <p:anim calcmode="lin" valueType="num">
                                      <p:cBhvr>
                                        <p:cTn id="73" dur="500" fill="hold"/>
                                        <p:tgtEl>
                                          <p:spTgt spid="118"/>
                                        </p:tgtEl>
                                        <p:attrNameLst>
                                          <p:attrName>ppt_w</p:attrName>
                                        </p:attrNameLst>
                                      </p:cBhvr>
                                      <p:tavLst>
                                        <p:tav tm="0">
                                          <p:val>
                                            <p:fltVal val="0"/>
                                          </p:val>
                                        </p:tav>
                                        <p:tav tm="100000">
                                          <p:val>
                                            <p:strVal val="#ppt_w"/>
                                          </p:val>
                                        </p:tav>
                                      </p:tavLst>
                                    </p:anim>
                                    <p:anim calcmode="lin" valueType="num">
                                      <p:cBhvr>
                                        <p:cTn id="74" dur="500" fill="hold"/>
                                        <p:tgtEl>
                                          <p:spTgt spid="118"/>
                                        </p:tgtEl>
                                        <p:attrNameLst>
                                          <p:attrName>ppt_h</p:attrName>
                                        </p:attrNameLst>
                                      </p:cBhvr>
                                      <p:tavLst>
                                        <p:tav tm="0">
                                          <p:val>
                                            <p:fltVal val="0"/>
                                          </p:val>
                                        </p:tav>
                                        <p:tav tm="100000">
                                          <p:val>
                                            <p:strVal val="#ppt_h"/>
                                          </p:val>
                                        </p:tav>
                                      </p:tavLst>
                                    </p:anim>
                                    <p:animEffect transition="in" filter="fade">
                                      <p:cBhvr>
                                        <p:cTn id="75" dur="500"/>
                                        <p:tgtEl>
                                          <p:spTgt spid="118"/>
                                        </p:tgtEl>
                                      </p:cBhvr>
                                    </p:animEffect>
                                  </p:childTnLst>
                                  <p:subTnLst>
                                    <p:audio>
                                      <p:cMediaNode>
                                        <p:cTn display="0" masterRel="sameClick">
                                          <p:stCondLst>
                                            <p:cond evt="begin" delay="0">
                                              <p:tn val="71"/>
                                            </p:cond>
                                          </p:stCondLst>
                                          <p:endCondLst>
                                            <p:cond evt="onStopAudio" delay="0">
                                              <p:tgtEl>
                                                <p:sldTgt/>
                                              </p:tgtEl>
                                            </p:cond>
                                          </p:endCondLst>
                                        </p:cTn>
                                        <p:tgtEl>
                                          <p:sndTgt r:embed="rId2" name="Bling.wav"/>
                                        </p:tgtEl>
                                      </p:cMediaNode>
                                    </p:audio>
                                  </p:subTnLst>
                                </p:cTn>
                              </p:par>
                              <p:par>
                                <p:cTn id="76" presetID="26" presetClass="emph" presetSubtype="0" fill="hold" grpId="1" nodeType="withEffect">
                                  <p:stCondLst>
                                    <p:cond delay="500"/>
                                  </p:stCondLst>
                                  <p:childTnLst>
                                    <p:animEffect transition="out" filter="fade">
                                      <p:cBhvr>
                                        <p:cTn id="77" dur="500" tmFilter="0, 0; .2, .5; .8, .5; 1, 0"/>
                                        <p:tgtEl>
                                          <p:spTgt spid="118"/>
                                        </p:tgtEl>
                                      </p:cBhvr>
                                    </p:animEffect>
                                    <p:animScale>
                                      <p:cBhvr>
                                        <p:cTn id="78" dur="250" autoRev="1" fill="hold"/>
                                        <p:tgtEl>
                                          <p:spTgt spid="118"/>
                                        </p:tgtEl>
                                      </p:cBhvr>
                                      <p:by x="105000" y="105000"/>
                                    </p:animScale>
                                  </p:childTnLst>
                                </p:cTn>
                              </p:par>
                              <p:par>
                                <p:cTn id="79"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80" dur="2000" fill="hold"/>
                                        <p:tgtEl>
                                          <p:spTgt spid="50"/>
                                        </p:tgtEl>
                                        <p:attrNameLst>
                                          <p:attrName>ppt_x</p:attrName>
                                          <p:attrName>ppt_y</p:attrName>
                                        </p:attrNameLst>
                                      </p:cBhvr>
                                    </p:animMotion>
                                  </p:childTnLst>
                                </p:cTn>
                              </p:par>
                              <p:par>
                                <p:cTn id="81"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82" dur="2000" fill="hold"/>
                                        <p:tgtEl>
                                          <p:spTgt spid="58"/>
                                        </p:tgtEl>
                                        <p:attrNameLst>
                                          <p:attrName>ppt_x</p:attrName>
                                          <p:attrName>ppt_y</p:attrName>
                                        </p:attrNameLst>
                                      </p:cBhvr>
                                    </p:animMotion>
                                  </p:childTnLst>
                                </p:cTn>
                              </p:par>
                              <p:par>
                                <p:cTn id="8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4" dur="2000" fill="hold"/>
                                        <p:tgtEl>
                                          <p:spTgt spid="51"/>
                                        </p:tgtEl>
                                        <p:attrNameLst>
                                          <p:attrName>ppt_x</p:attrName>
                                          <p:attrName>ppt_y</p:attrName>
                                        </p:attrNameLst>
                                      </p:cBhvr>
                                    </p:animMotion>
                                  </p:childTnLst>
                                </p:cTn>
                              </p:par>
                              <p:par>
                                <p:cTn id="85"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86" dur="2000" fill="hold"/>
                                        <p:tgtEl>
                                          <p:spTgt spid="49"/>
                                        </p:tgtEl>
                                        <p:attrNameLst>
                                          <p:attrName>ppt_x</p:attrName>
                                          <p:attrName>ppt_y</p:attrName>
                                        </p:attrNameLst>
                                      </p:cBhvr>
                                    </p:animMotion>
                                  </p:childTnLst>
                                </p:cTn>
                              </p:par>
                              <p:par>
                                <p:cTn id="87"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88" dur="2000" fill="hold"/>
                                        <p:tgtEl>
                                          <p:spTgt spid="52"/>
                                        </p:tgtEl>
                                        <p:attrNameLst>
                                          <p:attrName>ppt_x</p:attrName>
                                          <p:attrName>ppt_y</p:attrName>
                                        </p:attrNameLst>
                                      </p:cBhvr>
                                    </p:animMotion>
                                  </p:childTnLst>
                                </p:cTn>
                              </p:par>
                              <p:par>
                                <p:cTn id="89"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90" dur="2000" fill="hold"/>
                                        <p:tgtEl>
                                          <p:spTgt spid="53"/>
                                        </p:tgtEl>
                                        <p:attrNameLst>
                                          <p:attrName>ppt_x</p:attrName>
                                          <p:attrName>ppt_y</p:attrName>
                                        </p:attrNameLst>
                                      </p:cBhvr>
                                      <p:rCtr x="-4792" y="65810"/>
                                    </p:animMotion>
                                  </p:childTnLst>
                                </p:cTn>
                              </p:par>
                              <p:par>
                                <p:cTn id="91"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92" dur="2000" fill="hold"/>
                                        <p:tgtEl>
                                          <p:spTgt spid="57"/>
                                        </p:tgtEl>
                                        <p:attrNameLst>
                                          <p:attrName>ppt_x</p:attrName>
                                          <p:attrName>ppt_y</p:attrName>
                                        </p:attrNameLst>
                                      </p:cBhvr>
                                    </p:animMotion>
                                  </p:childTnLst>
                                </p:cTn>
                              </p:par>
                              <p:par>
                                <p:cTn id="93"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94" dur="2000" fill="hold"/>
                                        <p:tgtEl>
                                          <p:spTgt spid="54"/>
                                        </p:tgtEl>
                                        <p:attrNameLst>
                                          <p:attrName>ppt_x</p:attrName>
                                          <p:attrName>ppt_y</p:attrName>
                                        </p:attrNameLst>
                                      </p:cBhvr>
                                    </p:animMotion>
                                  </p:childTnLst>
                                </p:cTn>
                              </p:par>
                              <p:par>
                                <p:cTn id="95"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96" dur="2000" fill="hold"/>
                                        <p:tgtEl>
                                          <p:spTgt spid="55"/>
                                        </p:tgtEl>
                                        <p:attrNameLst>
                                          <p:attrName>ppt_x</p:attrName>
                                          <p:attrName>ppt_y</p:attrName>
                                        </p:attrNameLst>
                                      </p:cBhvr>
                                    </p:animMotion>
                                  </p:childTnLst>
                                </p:cTn>
                              </p:par>
                              <p:par>
                                <p:cTn id="97"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98" dur="2000" fill="hold"/>
                                        <p:tgtEl>
                                          <p:spTgt spid="56"/>
                                        </p:tgtEl>
                                        <p:attrNameLst>
                                          <p:attrName>ppt_x</p:attrName>
                                          <p:attrName>ppt_y</p:attrName>
                                        </p:attrNameLst>
                                      </p:cBhvr>
                                    </p:animMotion>
                                  </p:childTnLst>
                                </p:cTn>
                              </p:par>
                              <p:par>
                                <p:cTn id="99"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00" dur="2000" fill="hold"/>
                                        <p:tgtEl>
                                          <p:spTgt spid="59"/>
                                        </p:tgtEl>
                                        <p:attrNameLst>
                                          <p:attrName>ppt_x</p:attrName>
                                          <p:attrName>ppt_y</p:attrName>
                                        </p:attrNameLst>
                                      </p:cBhvr>
                                    </p:animMotion>
                                  </p:childTnLst>
                                </p:cTn>
                              </p:par>
                              <p:par>
                                <p:cTn id="101"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02" dur="2000" fill="hold"/>
                                        <p:tgtEl>
                                          <p:spTgt spid="62"/>
                                        </p:tgtEl>
                                        <p:attrNameLst>
                                          <p:attrName>ppt_x</p:attrName>
                                          <p:attrName>ppt_y</p:attrName>
                                        </p:attrNameLst>
                                      </p:cBhvr>
                                    </p:animMotion>
                                  </p:childTnLst>
                                </p:cTn>
                              </p:par>
                              <p:par>
                                <p:cTn id="10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04" dur="2000" fill="hold"/>
                                        <p:tgtEl>
                                          <p:spTgt spid="60"/>
                                        </p:tgtEl>
                                        <p:attrNameLst>
                                          <p:attrName>ppt_x</p:attrName>
                                          <p:attrName>ppt_y</p:attrName>
                                        </p:attrNameLst>
                                      </p:cBhvr>
                                    </p:animMotion>
                                  </p:childTnLst>
                                </p:cTn>
                              </p:par>
                              <p:par>
                                <p:cTn id="105"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106" dur="2000" fill="hold"/>
                                        <p:tgtEl>
                                          <p:spTgt spid="65"/>
                                        </p:tgtEl>
                                        <p:attrNameLst>
                                          <p:attrName>ppt_x</p:attrName>
                                          <p:attrName>ppt_y</p:attrName>
                                        </p:attrNameLst>
                                      </p:cBhvr>
                                      <p:rCtr x="18750" y="58287"/>
                                    </p:animMotion>
                                  </p:childTnLst>
                                </p:cTn>
                              </p:par>
                              <p:par>
                                <p:cTn id="107"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08" dur="2000" fill="hold"/>
                                        <p:tgtEl>
                                          <p:spTgt spid="66"/>
                                        </p:tgtEl>
                                        <p:attrNameLst>
                                          <p:attrName>ppt_x</p:attrName>
                                          <p:attrName>ppt_y</p:attrName>
                                        </p:attrNameLst>
                                      </p:cBhvr>
                                    </p:animMotion>
                                  </p:childTnLst>
                                </p:cTn>
                              </p:par>
                              <p:par>
                                <p:cTn id="109"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10" dur="2000" fill="hold"/>
                                        <p:tgtEl>
                                          <p:spTgt spid="67"/>
                                        </p:tgtEl>
                                        <p:attrNameLst>
                                          <p:attrName>ppt_x</p:attrName>
                                          <p:attrName>ppt_y</p:attrName>
                                        </p:attrNameLst>
                                      </p:cBhvr>
                                    </p:animMotion>
                                  </p:childTnLst>
                                </p:cTn>
                              </p:par>
                              <p:par>
                                <p:cTn id="111"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12" dur="2000" fill="hold"/>
                                        <p:tgtEl>
                                          <p:spTgt spid="76"/>
                                        </p:tgtEl>
                                        <p:attrNameLst>
                                          <p:attrName>ppt_x</p:attrName>
                                          <p:attrName>ppt_y</p:attrName>
                                        </p:attrNameLst>
                                      </p:cBhvr>
                                    </p:animMotion>
                                  </p:childTnLst>
                                </p:cTn>
                              </p:par>
                              <p:par>
                                <p:cTn id="113"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14" dur="2000" fill="hold"/>
                                        <p:tgtEl>
                                          <p:spTgt spid="79"/>
                                        </p:tgtEl>
                                        <p:attrNameLst>
                                          <p:attrName>ppt_x</p:attrName>
                                          <p:attrName>ppt_y</p:attrName>
                                        </p:attrNameLst>
                                      </p:cBhvr>
                                    </p:animMotion>
                                  </p:childTnLst>
                                </p:cTn>
                              </p:par>
                              <p:par>
                                <p:cTn id="11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6" dur="2000" fill="hold"/>
                                        <p:tgtEl>
                                          <p:spTgt spid="77"/>
                                        </p:tgtEl>
                                        <p:attrNameLst>
                                          <p:attrName>ppt_x</p:attrName>
                                          <p:attrName>ppt_y</p:attrName>
                                        </p:attrNameLst>
                                      </p:cBhvr>
                                    </p:animMotion>
                                  </p:childTnLst>
                                </p:cTn>
                              </p:par>
                              <p:par>
                                <p:cTn id="117"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18" dur="2000" fill="hold"/>
                                        <p:tgtEl>
                                          <p:spTgt spid="80"/>
                                        </p:tgtEl>
                                        <p:attrNameLst>
                                          <p:attrName>ppt_x</p:attrName>
                                          <p:attrName>ppt_y</p:attrName>
                                        </p:attrNameLst>
                                      </p:cBhvr>
                                    </p:animMotion>
                                  </p:childTnLst>
                                </p:cTn>
                              </p:par>
                              <p:par>
                                <p:cTn id="119"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120" dur="2000" fill="hold"/>
                                        <p:tgtEl>
                                          <p:spTgt spid="81"/>
                                        </p:tgtEl>
                                        <p:attrNameLst>
                                          <p:attrName>ppt_x</p:attrName>
                                          <p:attrName>ppt_y</p:attrName>
                                        </p:attrNameLst>
                                      </p:cBhvr>
                                    </p:animMotion>
                                  </p:childTnLst>
                                </p:cTn>
                              </p:par>
                              <p:par>
                                <p:cTn id="121"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22" dur="2000" fill="hold"/>
                                        <p:tgtEl>
                                          <p:spTgt spid="82"/>
                                        </p:tgtEl>
                                        <p:attrNameLst>
                                          <p:attrName>ppt_x</p:attrName>
                                          <p:attrName>ppt_y</p:attrName>
                                        </p:attrNameLst>
                                      </p:cBhvr>
                                    </p:animMotion>
                                  </p:childTnLst>
                                </p:cTn>
                              </p:par>
                              <p:par>
                                <p:cTn id="12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24" dur="2000" fill="hold"/>
                                        <p:tgtEl>
                                          <p:spTgt spid="83"/>
                                        </p:tgtEl>
                                        <p:attrNameLst>
                                          <p:attrName>ppt_x</p:attrName>
                                          <p:attrName>ppt_y</p:attrName>
                                        </p:attrNameLst>
                                      </p:cBhvr>
                                    </p:animMotion>
                                  </p:childTnLst>
                                </p:cTn>
                              </p:par>
                              <p:par>
                                <p:cTn id="125"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126" dur="2000" fill="hold"/>
                                        <p:tgtEl>
                                          <p:spTgt spid="84"/>
                                        </p:tgtEl>
                                        <p:attrNameLst>
                                          <p:attrName>ppt_x</p:attrName>
                                          <p:attrName>ppt_y</p:attrName>
                                        </p:attrNameLst>
                                      </p:cBhvr>
                                    </p:animMotion>
                                  </p:childTnLst>
                                </p:cTn>
                              </p:par>
                              <p:par>
                                <p:cTn id="127"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128" dur="2000" fill="hold"/>
                                        <p:tgtEl>
                                          <p:spTgt spid="85"/>
                                        </p:tgtEl>
                                        <p:attrNameLst>
                                          <p:attrName>ppt_x</p:attrName>
                                          <p:attrName>ppt_y</p:attrName>
                                        </p:attrNameLst>
                                      </p:cBhvr>
                                    </p:animMotion>
                                  </p:childTnLst>
                                </p:cTn>
                              </p:par>
                              <p:par>
                                <p:cTn id="129"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130" dur="2000" fill="hold"/>
                                        <p:tgtEl>
                                          <p:spTgt spid="87"/>
                                        </p:tgtEl>
                                        <p:attrNameLst>
                                          <p:attrName>ppt_x</p:attrName>
                                          <p:attrName>ppt_y</p:attrName>
                                        </p:attrNameLst>
                                      </p:cBhvr>
                                    </p:animMotion>
                                  </p:childTnLst>
                                </p:cTn>
                              </p:par>
                              <p:par>
                                <p:cTn id="131"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32" dur="2000" fill="hold"/>
                                        <p:tgtEl>
                                          <p:spTgt spid="86"/>
                                        </p:tgtEl>
                                        <p:attrNameLst>
                                          <p:attrName>ppt_x</p:attrName>
                                          <p:attrName>ppt_y</p:attrName>
                                        </p:attrNameLst>
                                      </p:cBhvr>
                                    </p:animMotion>
                                  </p:childTnLst>
                                </p:cTn>
                              </p:par>
                              <p:par>
                                <p:cTn id="133"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34" dur="2000" fill="hold"/>
                                        <p:tgtEl>
                                          <p:spTgt spid="88"/>
                                        </p:tgtEl>
                                        <p:attrNameLst>
                                          <p:attrName>ppt_x</p:attrName>
                                          <p:attrName>ppt_y</p:attrName>
                                        </p:attrNameLst>
                                      </p:cBhvr>
                                    </p:animMotion>
                                  </p:childTnLst>
                                </p:cTn>
                              </p:par>
                              <p:par>
                                <p:cTn id="135"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136" dur="2000" fill="hold"/>
                                        <p:tgtEl>
                                          <p:spTgt spid="89"/>
                                        </p:tgtEl>
                                        <p:attrNameLst>
                                          <p:attrName>ppt_x</p:attrName>
                                          <p:attrName>ppt_y</p:attrName>
                                        </p:attrNameLst>
                                      </p:cBhvr>
                                    </p:animMotion>
                                  </p:childTnLst>
                                </p:cTn>
                              </p:par>
                            </p:childTnLst>
                          </p:cTn>
                        </p:par>
                      </p:childTnLst>
                    </p:cTn>
                  </p:par>
                </p:childTnLst>
              </p:cTn>
              <p:nextCondLst>
                <p:cond evt="onClick" delay="0">
                  <p:tgtEl>
                    <p:spTgt spid="115"/>
                  </p:tgtEl>
                </p:cond>
              </p:nextCondLst>
            </p:seq>
            <p:seq concurrent="1" nextAc="seek">
              <p:cTn id="137" restart="whenNotActive" fill="hold" evtFilter="cancelBubble" nodeType="interactiveSeq">
                <p:stCondLst>
                  <p:cond evt="onClick" delay="0">
                    <p:tgtEl>
                      <p:spTgt spid="68"/>
                    </p:tgtEl>
                  </p:cond>
                </p:stCondLst>
                <p:endSync evt="end" delay="0">
                  <p:rtn val="all"/>
                </p:endSync>
                <p:childTnLst>
                  <p:par>
                    <p:cTn id="138" fill="hold">
                      <p:stCondLst>
                        <p:cond delay="0"/>
                      </p:stCondLst>
                      <p:childTnLst>
                        <p:par>
                          <p:cTn id="139" fill="hold">
                            <p:stCondLst>
                              <p:cond delay="0"/>
                            </p:stCondLst>
                            <p:childTnLst>
                              <p:par>
                                <p:cTn id="140" presetID="53" presetClass="entr" presetSubtype="16" fill="hold" grpId="0" nodeType="withEffect">
                                  <p:stCondLst>
                                    <p:cond delay="0"/>
                                  </p:stCondLst>
                                  <p:childTnLst>
                                    <p:set>
                                      <p:cBhvr>
                                        <p:cTn id="141" dur="1" fill="hold">
                                          <p:stCondLst>
                                            <p:cond delay="0"/>
                                          </p:stCondLst>
                                        </p:cTn>
                                        <p:tgtEl>
                                          <p:spTgt spid="69"/>
                                        </p:tgtEl>
                                        <p:attrNameLst>
                                          <p:attrName>style.visibility</p:attrName>
                                        </p:attrNameLst>
                                      </p:cBhvr>
                                      <p:to>
                                        <p:strVal val="visible"/>
                                      </p:to>
                                    </p:set>
                                    <p:anim calcmode="lin" valueType="num">
                                      <p:cBhvr>
                                        <p:cTn id="142" dur="500" fill="hold"/>
                                        <p:tgtEl>
                                          <p:spTgt spid="69"/>
                                        </p:tgtEl>
                                        <p:attrNameLst>
                                          <p:attrName>ppt_w</p:attrName>
                                        </p:attrNameLst>
                                      </p:cBhvr>
                                      <p:tavLst>
                                        <p:tav tm="0">
                                          <p:val>
                                            <p:fltVal val="0"/>
                                          </p:val>
                                        </p:tav>
                                        <p:tav tm="100000">
                                          <p:val>
                                            <p:strVal val="#ppt_w"/>
                                          </p:val>
                                        </p:tav>
                                      </p:tavLst>
                                    </p:anim>
                                    <p:anim calcmode="lin" valueType="num">
                                      <p:cBhvr>
                                        <p:cTn id="143" dur="500" fill="hold"/>
                                        <p:tgtEl>
                                          <p:spTgt spid="69"/>
                                        </p:tgtEl>
                                        <p:attrNameLst>
                                          <p:attrName>ppt_h</p:attrName>
                                        </p:attrNameLst>
                                      </p:cBhvr>
                                      <p:tavLst>
                                        <p:tav tm="0">
                                          <p:val>
                                            <p:fltVal val="0"/>
                                          </p:val>
                                        </p:tav>
                                        <p:tav tm="100000">
                                          <p:val>
                                            <p:strVal val="#ppt_h"/>
                                          </p:val>
                                        </p:tav>
                                      </p:tavLst>
                                    </p:anim>
                                    <p:animEffect transition="in" filter="fade">
                                      <p:cBhvr>
                                        <p:cTn id="144" dur="500"/>
                                        <p:tgtEl>
                                          <p:spTgt spid="69"/>
                                        </p:tgtEl>
                                      </p:cBhvr>
                                    </p:animEffect>
                                  </p:childTnLst>
                                  <p:subTnLst>
                                    <p:audio>
                                      <p:cMediaNode>
                                        <p:cTn display="0" masterRel="sameClick">
                                          <p:stCondLst>
                                            <p:cond evt="begin" delay="0">
                                              <p:tn val="140"/>
                                            </p:cond>
                                          </p:stCondLst>
                                          <p:endCondLst>
                                            <p:cond evt="onStopAudio" delay="0">
                                              <p:tgtEl>
                                                <p:sldTgt/>
                                              </p:tgtEl>
                                            </p:cond>
                                          </p:endCondLst>
                                        </p:cTn>
                                        <p:tgtEl>
                                          <p:sndTgt r:embed="rId2" name="Bling.wav"/>
                                        </p:tgtEl>
                                      </p:cMediaNode>
                                    </p:audio>
                                  </p:subTnLst>
                                </p:cTn>
                              </p:par>
                              <p:par>
                                <p:cTn id="145" presetID="26" presetClass="emph" presetSubtype="0" fill="hold" grpId="1" nodeType="withEffect">
                                  <p:stCondLst>
                                    <p:cond delay="500"/>
                                  </p:stCondLst>
                                  <p:childTnLst>
                                    <p:animEffect transition="out" filter="fade">
                                      <p:cBhvr>
                                        <p:cTn id="146" dur="500" tmFilter="0, 0; .2, .5; .8, .5; 1, 0"/>
                                        <p:tgtEl>
                                          <p:spTgt spid="69"/>
                                        </p:tgtEl>
                                      </p:cBhvr>
                                    </p:animEffect>
                                    <p:animScale>
                                      <p:cBhvr>
                                        <p:cTn id="147" dur="250" autoRev="1" fill="hold"/>
                                        <p:tgtEl>
                                          <p:spTgt spid="69"/>
                                        </p:tgtEl>
                                      </p:cBhvr>
                                      <p:by x="105000" y="105000"/>
                                    </p:animScale>
                                  </p:childTnLst>
                                </p:cTn>
                              </p:par>
                            </p:childTnLst>
                          </p:cTn>
                        </p:par>
                      </p:childTnLst>
                    </p:cTn>
                  </p:par>
                </p:childTnLst>
              </p:cTn>
              <p:nextCondLst>
                <p:cond evt="onClick" delay="0">
                  <p:tgtEl>
                    <p:spTgt spid="68"/>
                  </p:tgtEl>
                </p:cond>
              </p:nextCondLst>
            </p:seq>
          </p:childTnLst>
        </p:cTn>
      </p:par>
    </p:tnLst>
    <p:bldLst>
      <p:bldP spid="109" grpId="0"/>
      <p:bldP spid="109" grpId="1"/>
      <p:bldP spid="110" grpId="0"/>
      <p:bldP spid="110" grpId="1"/>
      <p:bldP spid="111" grpId="0"/>
      <p:bldP spid="111" grpId="1"/>
      <p:bldP spid="112" grpId="0"/>
      <p:bldP spid="112" grpId="1"/>
      <p:bldP spid="114" grpId="0"/>
      <p:bldP spid="114" grpId="1"/>
      <p:bldP spid="117" grpId="0"/>
      <p:bldP spid="117" grpId="1"/>
      <p:bldP spid="118" grpId="0"/>
      <p:bldP spid="118" grpId="1"/>
      <p:bldP spid="69" grpId="0"/>
      <p:bldP spid="69"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575C1F01-5F20-4F65-A85B-8ECBBFFA44E8}"/>
              </a:ext>
            </a:extLst>
          </p:cNvPr>
          <p:cNvGrpSpPr/>
          <p:nvPr/>
        </p:nvGrpSpPr>
        <p:grpSpPr>
          <a:xfrm>
            <a:off x="156892" y="157507"/>
            <a:ext cx="2941907" cy="662300"/>
            <a:chOff x="156892" y="157507"/>
            <a:chExt cx="2941907" cy="662300"/>
          </a:xfrm>
        </p:grpSpPr>
        <p:sp>
          <p:nvSpPr>
            <p:cNvPr id="25" name="Rectangle: Rounded Corners 24">
              <a:extLst>
                <a:ext uri="{FF2B5EF4-FFF2-40B4-BE49-F238E27FC236}">
                  <a16:creationId xmlns:a16="http://schemas.microsoft.com/office/drawing/2014/main" id="{E086CB75-4868-474A-B778-62351B64CD87}"/>
                </a:ext>
              </a:extLst>
            </p:cNvPr>
            <p:cNvSpPr/>
            <p:nvPr/>
          </p:nvSpPr>
          <p:spPr>
            <a:xfrm>
              <a:off x="156892" y="157507"/>
              <a:ext cx="2941907" cy="662300"/>
            </a:xfrm>
            <a:prstGeom prst="roundRect">
              <a:avLst>
                <a:gd name="adj" fmla="val 50000"/>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1b">
              <a:extLst>
                <a:ext uri="{FF2B5EF4-FFF2-40B4-BE49-F238E27FC236}">
                  <a16:creationId xmlns:a16="http://schemas.microsoft.com/office/drawing/2014/main" id="{4175ABC5-63F5-4C35-AB92-2AA48E303DCF}"/>
                </a:ext>
              </a:extLst>
            </p:cNvPr>
            <p:cNvSpPr txBox="1"/>
            <p:nvPr/>
          </p:nvSpPr>
          <p:spPr>
            <a:xfrm>
              <a:off x="876344" y="257822"/>
              <a:ext cx="2073232" cy="461665"/>
            </a:xfrm>
            <a:prstGeom prst="rect">
              <a:avLst/>
            </a:prstGeom>
            <a:noFill/>
          </p:spPr>
          <p:txBody>
            <a:bodyPr wrap="square" rtlCol="0">
              <a:spAutoFit/>
            </a:bodyPr>
            <a:lstStyle/>
            <a:p>
              <a:pPr algn="ct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Câu</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hỏi</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a:t>
              </a:r>
              <a:r>
                <a:rPr lang="en-US" sz="2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số</a:t>
              </a:r>
              <a:r>
                <a:rPr lang="en-US" sz="2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 5</a:t>
              </a:r>
              <a:endParaRPr lang="en-US" sz="2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grpSp>
      <p:sp>
        <p:nvSpPr>
          <p:cNvPr id="7" name="!!MatThu1">
            <a:extLst>
              <a:ext uri="{FF2B5EF4-FFF2-40B4-BE49-F238E27FC236}">
                <a16:creationId xmlns:a16="http://schemas.microsoft.com/office/drawing/2014/main" id="{4CC2E6FF-770D-4CD7-BB82-1937CA04DF8F}"/>
              </a:ext>
            </a:extLst>
          </p:cNvPr>
          <p:cNvSpPr/>
          <p:nvPr/>
        </p:nvSpPr>
        <p:spPr>
          <a:xfrm>
            <a:off x="156893" y="157507"/>
            <a:ext cx="662300" cy="6623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MatThu1a">
            <a:extLst>
              <a:ext uri="{FF2B5EF4-FFF2-40B4-BE49-F238E27FC236}">
                <a16:creationId xmlns:a16="http://schemas.microsoft.com/office/drawing/2014/main" id="{4B9E3EC3-AF64-4974-B68C-CA187BDD2504}"/>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283670" y="360328"/>
            <a:ext cx="394486" cy="256654"/>
          </a:xfrm>
          <a:prstGeom prst="rect">
            <a:avLst/>
          </a:prstGeom>
        </p:spPr>
      </p:pic>
      <p:grpSp>
        <p:nvGrpSpPr>
          <p:cNvPr id="64" name="Group 63">
            <a:extLst>
              <a:ext uri="{FF2B5EF4-FFF2-40B4-BE49-F238E27FC236}">
                <a16:creationId xmlns:a16="http://schemas.microsoft.com/office/drawing/2014/main" id="{DC4D4389-3269-48E5-9314-DCEC10EC78A8}"/>
              </a:ext>
            </a:extLst>
          </p:cNvPr>
          <p:cNvGrpSpPr/>
          <p:nvPr/>
        </p:nvGrpSpPr>
        <p:grpSpPr>
          <a:xfrm>
            <a:off x="11460693" y="155393"/>
            <a:ext cx="662996" cy="662996"/>
            <a:chOff x="11409342" y="180900"/>
            <a:chExt cx="662996" cy="662996"/>
          </a:xfrm>
        </p:grpSpPr>
        <p:sp>
          <p:nvSpPr>
            <p:cNvPr id="61" name="!!MatThu1">
              <a:hlinkClick r:id="rId5" action="ppaction://hlinksldjump"/>
              <a:extLst>
                <a:ext uri="{FF2B5EF4-FFF2-40B4-BE49-F238E27FC236}">
                  <a16:creationId xmlns:a16="http://schemas.microsoft.com/office/drawing/2014/main" id="{8D63E7FC-C34D-447D-B000-5CB6C0E535F6}"/>
                </a:ext>
              </a:extLst>
            </p:cNvPr>
            <p:cNvSpPr/>
            <p:nvPr/>
          </p:nvSpPr>
          <p:spPr>
            <a:xfrm>
              <a:off x="11409342" y="180900"/>
              <a:ext cx="662996" cy="662996"/>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Graphic 62">
              <a:hlinkClick r:id="rId5" action="ppaction://hlinksldjump"/>
              <a:extLst>
                <a:ext uri="{FF2B5EF4-FFF2-40B4-BE49-F238E27FC236}">
                  <a16:creationId xmlns:a16="http://schemas.microsoft.com/office/drawing/2014/main" id="{582EA335-8085-435D-8B5F-FD1ECF6A545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a:off x="11528358" y="343470"/>
              <a:ext cx="424964" cy="337856"/>
            </a:xfrm>
            <a:prstGeom prst="rect">
              <a:avLst/>
            </a:prstGeom>
          </p:spPr>
        </p:pic>
      </p:grpSp>
      <p:pic>
        <p:nvPicPr>
          <p:cNvPr id="55" name="Picture 54">
            <a:extLst>
              <a:ext uri="{FF2B5EF4-FFF2-40B4-BE49-F238E27FC236}">
                <a16:creationId xmlns:a16="http://schemas.microsoft.com/office/drawing/2014/main" id="{9675DFE9-CA9A-4ECD-BA71-E68DA677B78E}"/>
              </a:ext>
            </a:extLst>
          </p:cNvPr>
          <p:cNvPicPr>
            <a:picLocks noChangeAspect="1"/>
          </p:cNvPicPr>
          <p:nvPr/>
        </p:nvPicPr>
        <p:blipFill>
          <a:blip r:embed="rId8"/>
          <a:stretch>
            <a:fillRect/>
          </a:stretch>
        </p:blipFill>
        <p:spPr>
          <a:xfrm>
            <a:off x="4297585" y="-631254"/>
            <a:ext cx="360000" cy="214615"/>
          </a:xfrm>
          <a:prstGeom prst="rect">
            <a:avLst/>
          </a:prstGeom>
        </p:spPr>
      </p:pic>
      <p:pic>
        <p:nvPicPr>
          <p:cNvPr id="56" name="Picture 55">
            <a:extLst>
              <a:ext uri="{FF2B5EF4-FFF2-40B4-BE49-F238E27FC236}">
                <a16:creationId xmlns:a16="http://schemas.microsoft.com/office/drawing/2014/main" id="{F0E72F9C-5ED5-4278-BAFD-A02E55A427D9}"/>
              </a:ext>
            </a:extLst>
          </p:cNvPr>
          <p:cNvPicPr>
            <a:picLocks noChangeAspect="1"/>
          </p:cNvPicPr>
          <p:nvPr/>
        </p:nvPicPr>
        <p:blipFill>
          <a:blip r:embed="rId9"/>
          <a:stretch>
            <a:fillRect/>
          </a:stretch>
        </p:blipFill>
        <p:spPr>
          <a:xfrm>
            <a:off x="2022889" y="-680390"/>
            <a:ext cx="360000" cy="214615"/>
          </a:xfrm>
          <a:prstGeom prst="rect">
            <a:avLst/>
          </a:prstGeom>
        </p:spPr>
      </p:pic>
      <p:pic>
        <p:nvPicPr>
          <p:cNvPr id="57" name="Picture 56">
            <a:extLst>
              <a:ext uri="{FF2B5EF4-FFF2-40B4-BE49-F238E27FC236}">
                <a16:creationId xmlns:a16="http://schemas.microsoft.com/office/drawing/2014/main" id="{5FE066A9-AE79-42AA-888F-CC57498EE90B}"/>
              </a:ext>
            </a:extLst>
          </p:cNvPr>
          <p:cNvPicPr>
            <a:picLocks noChangeAspect="1"/>
          </p:cNvPicPr>
          <p:nvPr/>
        </p:nvPicPr>
        <p:blipFill>
          <a:blip r:embed="rId10"/>
          <a:stretch>
            <a:fillRect/>
          </a:stretch>
        </p:blipFill>
        <p:spPr>
          <a:xfrm>
            <a:off x="3562404" y="-1010893"/>
            <a:ext cx="360000" cy="218075"/>
          </a:xfrm>
          <a:prstGeom prst="rect">
            <a:avLst/>
          </a:prstGeom>
        </p:spPr>
      </p:pic>
      <p:pic>
        <p:nvPicPr>
          <p:cNvPr id="58" name="Picture 57">
            <a:extLst>
              <a:ext uri="{FF2B5EF4-FFF2-40B4-BE49-F238E27FC236}">
                <a16:creationId xmlns:a16="http://schemas.microsoft.com/office/drawing/2014/main" id="{4CC87EF8-774F-428A-9339-6A305457035E}"/>
              </a:ext>
            </a:extLst>
          </p:cNvPr>
          <p:cNvPicPr>
            <a:picLocks noChangeAspect="1"/>
          </p:cNvPicPr>
          <p:nvPr/>
        </p:nvPicPr>
        <p:blipFill>
          <a:blip r:embed="rId11"/>
          <a:stretch>
            <a:fillRect/>
          </a:stretch>
        </p:blipFill>
        <p:spPr>
          <a:xfrm>
            <a:off x="5329696" y="-719246"/>
            <a:ext cx="360000" cy="218075"/>
          </a:xfrm>
          <a:prstGeom prst="rect">
            <a:avLst/>
          </a:prstGeom>
        </p:spPr>
      </p:pic>
      <p:pic>
        <p:nvPicPr>
          <p:cNvPr id="59" name="Picture 58">
            <a:extLst>
              <a:ext uri="{FF2B5EF4-FFF2-40B4-BE49-F238E27FC236}">
                <a16:creationId xmlns:a16="http://schemas.microsoft.com/office/drawing/2014/main" id="{DC059A72-C368-464F-9166-ABEB1FCD0C8A}"/>
              </a:ext>
            </a:extLst>
          </p:cNvPr>
          <p:cNvPicPr>
            <a:picLocks noChangeAspect="1"/>
          </p:cNvPicPr>
          <p:nvPr/>
        </p:nvPicPr>
        <p:blipFill>
          <a:blip r:embed="rId12"/>
          <a:stretch>
            <a:fillRect/>
          </a:stretch>
        </p:blipFill>
        <p:spPr>
          <a:xfrm>
            <a:off x="10151615" y="-649523"/>
            <a:ext cx="360000" cy="214615"/>
          </a:xfrm>
          <a:prstGeom prst="rect">
            <a:avLst/>
          </a:prstGeom>
        </p:spPr>
      </p:pic>
      <p:pic>
        <p:nvPicPr>
          <p:cNvPr id="60" name="Picture 59">
            <a:extLst>
              <a:ext uri="{FF2B5EF4-FFF2-40B4-BE49-F238E27FC236}">
                <a16:creationId xmlns:a16="http://schemas.microsoft.com/office/drawing/2014/main" id="{187D1FDD-56BC-404A-80B8-700F878EAE82}"/>
              </a:ext>
            </a:extLst>
          </p:cNvPr>
          <p:cNvPicPr>
            <a:picLocks noChangeAspect="1"/>
          </p:cNvPicPr>
          <p:nvPr/>
        </p:nvPicPr>
        <p:blipFill>
          <a:blip r:embed="rId13"/>
          <a:stretch>
            <a:fillRect/>
          </a:stretch>
        </p:blipFill>
        <p:spPr>
          <a:xfrm>
            <a:off x="7478868" y="-1101340"/>
            <a:ext cx="360000" cy="218075"/>
          </a:xfrm>
          <a:prstGeom prst="rect">
            <a:avLst/>
          </a:prstGeom>
        </p:spPr>
      </p:pic>
      <p:pic>
        <p:nvPicPr>
          <p:cNvPr id="62" name="Picture 61">
            <a:extLst>
              <a:ext uri="{FF2B5EF4-FFF2-40B4-BE49-F238E27FC236}">
                <a16:creationId xmlns:a16="http://schemas.microsoft.com/office/drawing/2014/main" id="{89E0D148-CF1A-4D3D-BC6C-E4ED4F8D8A3A}"/>
              </a:ext>
            </a:extLst>
          </p:cNvPr>
          <p:cNvPicPr>
            <a:picLocks noChangeAspect="1"/>
          </p:cNvPicPr>
          <p:nvPr/>
        </p:nvPicPr>
        <p:blipFill>
          <a:blip r:embed="rId14"/>
          <a:stretch>
            <a:fillRect/>
          </a:stretch>
        </p:blipFill>
        <p:spPr>
          <a:xfrm>
            <a:off x="8383689" y="-593030"/>
            <a:ext cx="360000" cy="214615"/>
          </a:xfrm>
          <a:prstGeom prst="rect">
            <a:avLst/>
          </a:prstGeom>
        </p:spPr>
      </p:pic>
      <p:pic>
        <p:nvPicPr>
          <p:cNvPr id="65" name="Picture 64">
            <a:extLst>
              <a:ext uri="{FF2B5EF4-FFF2-40B4-BE49-F238E27FC236}">
                <a16:creationId xmlns:a16="http://schemas.microsoft.com/office/drawing/2014/main" id="{7E2EB5AB-8BA8-4C6E-A4B1-E970107967EC}"/>
              </a:ext>
            </a:extLst>
          </p:cNvPr>
          <p:cNvPicPr>
            <a:picLocks noChangeAspect="1"/>
          </p:cNvPicPr>
          <p:nvPr/>
        </p:nvPicPr>
        <p:blipFill>
          <a:blip r:embed="rId15"/>
          <a:stretch>
            <a:fillRect/>
          </a:stretch>
        </p:blipFill>
        <p:spPr>
          <a:xfrm>
            <a:off x="9159089" y="-634714"/>
            <a:ext cx="360000" cy="218075"/>
          </a:xfrm>
          <a:prstGeom prst="rect">
            <a:avLst/>
          </a:prstGeom>
        </p:spPr>
      </p:pic>
      <p:pic>
        <p:nvPicPr>
          <p:cNvPr id="66" name="Picture 65">
            <a:extLst>
              <a:ext uri="{FF2B5EF4-FFF2-40B4-BE49-F238E27FC236}">
                <a16:creationId xmlns:a16="http://schemas.microsoft.com/office/drawing/2014/main" id="{E2ACEBE5-E6A1-4742-8F76-34CF0EE31CF1}"/>
              </a:ext>
            </a:extLst>
          </p:cNvPr>
          <p:cNvPicPr>
            <a:picLocks noChangeAspect="1"/>
          </p:cNvPicPr>
          <p:nvPr/>
        </p:nvPicPr>
        <p:blipFill>
          <a:blip r:embed="rId16"/>
          <a:stretch>
            <a:fillRect/>
          </a:stretch>
        </p:blipFill>
        <p:spPr>
          <a:xfrm>
            <a:off x="6914365" y="-556196"/>
            <a:ext cx="360000" cy="218075"/>
          </a:xfrm>
          <a:prstGeom prst="rect">
            <a:avLst/>
          </a:prstGeom>
        </p:spPr>
      </p:pic>
      <p:pic>
        <p:nvPicPr>
          <p:cNvPr id="67" name="Picture 66">
            <a:extLst>
              <a:ext uri="{FF2B5EF4-FFF2-40B4-BE49-F238E27FC236}">
                <a16:creationId xmlns:a16="http://schemas.microsoft.com/office/drawing/2014/main" id="{31FF0748-6D3A-4DC9-A5DA-C562E83EB93D}"/>
              </a:ext>
            </a:extLst>
          </p:cNvPr>
          <p:cNvPicPr>
            <a:picLocks noChangeAspect="1"/>
          </p:cNvPicPr>
          <p:nvPr/>
        </p:nvPicPr>
        <p:blipFill>
          <a:blip r:embed="rId17"/>
          <a:stretch>
            <a:fillRect/>
          </a:stretch>
        </p:blipFill>
        <p:spPr>
          <a:xfrm>
            <a:off x="2749874" y="-705644"/>
            <a:ext cx="360000" cy="218075"/>
          </a:xfrm>
          <a:prstGeom prst="rect">
            <a:avLst/>
          </a:prstGeom>
        </p:spPr>
      </p:pic>
      <p:pic>
        <p:nvPicPr>
          <p:cNvPr id="76" name="Picture 75">
            <a:extLst>
              <a:ext uri="{FF2B5EF4-FFF2-40B4-BE49-F238E27FC236}">
                <a16:creationId xmlns:a16="http://schemas.microsoft.com/office/drawing/2014/main" id="{50A915F1-2144-4B20-98CC-87F94380FE31}"/>
              </a:ext>
            </a:extLst>
          </p:cNvPr>
          <p:cNvPicPr>
            <a:picLocks noChangeAspect="1"/>
          </p:cNvPicPr>
          <p:nvPr/>
        </p:nvPicPr>
        <p:blipFill>
          <a:blip r:embed="rId9"/>
          <a:stretch>
            <a:fillRect/>
          </a:stretch>
        </p:blipFill>
        <p:spPr>
          <a:xfrm>
            <a:off x="6872692" y="-853478"/>
            <a:ext cx="360000" cy="214615"/>
          </a:xfrm>
          <a:prstGeom prst="rect">
            <a:avLst/>
          </a:prstGeom>
        </p:spPr>
      </p:pic>
      <p:pic>
        <p:nvPicPr>
          <p:cNvPr id="77" name="Picture 76">
            <a:extLst>
              <a:ext uri="{FF2B5EF4-FFF2-40B4-BE49-F238E27FC236}">
                <a16:creationId xmlns:a16="http://schemas.microsoft.com/office/drawing/2014/main" id="{8A88CF31-A1E3-415D-9BC4-1A3CC4C8606E}"/>
              </a:ext>
            </a:extLst>
          </p:cNvPr>
          <p:cNvPicPr>
            <a:picLocks noChangeAspect="1"/>
          </p:cNvPicPr>
          <p:nvPr/>
        </p:nvPicPr>
        <p:blipFill>
          <a:blip r:embed="rId10"/>
          <a:stretch>
            <a:fillRect/>
          </a:stretch>
        </p:blipFill>
        <p:spPr>
          <a:xfrm>
            <a:off x="8412207" y="-1183981"/>
            <a:ext cx="360000" cy="218075"/>
          </a:xfrm>
          <a:prstGeom prst="rect">
            <a:avLst/>
          </a:prstGeom>
        </p:spPr>
      </p:pic>
      <p:pic>
        <p:nvPicPr>
          <p:cNvPr id="79" name="Picture 78">
            <a:extLst>
              <a:ext uri="{FF2B5EF4-FFF2-40B4-BE49-F238E27FC236}">
                <a16:creationId xmlns:a16="http://schemas.microsoft.com/office/drawing/2014/main" id="{009EFD73-92A3-41E8-80AA-A85DBFF0AFF5}"/>
              </a:ext>
            </a:extLst>
          </p:cNvPr>
          <p:cNvPicPr>
            <a:picLocks noChangeAspect="1"/>
          </p:cNvPicPr>
          <p:nvPr/>
        </p:nvPicPr>
        <p:blipFill>
          <a:blip r:embed="rId17"/>
          <a:stretch>
            <a:fillRect/>
          </a:stretch>
        </p:blipFill>
        <p:spPr>
          <a:xfrm>
            <a:off x="7599677" y="-878732"/>
            <a:ext cx="360000" cy="218075"/>
          </a:xfrm>
          <a:prstGeom prst="rect">
            <a:avLst/>
          </a:prstGeom>
        </p:spPr>
      </p:pic>
      <p:pic>
        <p:nvPicPr>
          <p:cNvPr id="80" name="Picture 79">
            <a:extLst>
              <a:ext uri="{FF2B5EF4-FFF2-40B4-BE49-F238E27FC236}">
                <a16:creationId xmlns:a16="http://schemas.microsoft.com/office/drawing/2014/main" id="{77E2F0CA-80C3-4FEE-B820-DDD06F9EB02D}"/>
              </a:ext>
            </a:extLst>
          </p:cNvPr>
          <p:cNvPicPr>
            <a:picLocks noChangeAspect="1"/>
          </p:cNvPicPr>
          <p:nvPr/>
        </p:nvPicPr>
        <p:blipFill>
          <a:blip r:embed="rId11"/>
          <a:stretch>
            <a:fillRect/>
          </a:stretch>
        </p:blipFill>
        <p:spPr>
          <a:xfrm>
            <a:off x="700335" y="-564778"/>
            <a:ext cx="360000" cy="218075"/>
          </a:xfrm>
          <a:prstGeom prst="rect">
            <a:avLst/>
          </a:prstGeom>
        </p:spPr>
      </p:pic>
      <p:pic>
        <p:nvPicPr>
          <p:cNvPr id="81" name="Picture 80">
            <a:extLst>
              <a:ext uri="{FF2B5EF4-FFF2-40B4-BE49-F238E27FC236}">
                <a16:creationId xmlns:a16="http://schemas.microsoft.com/office/drawing/2014/main" id="{71585584-3952-41B3-8147-354196B4D0B2}"/>
              </a:ext>
            </a:extLst>
          </p:cNvPr>
          <p:cNvPicPr>
            <a:picLocks noChangeAspect="1"/>
          </p:cNvPicPr>
          <p:nvPr/>
        </p:nvPicPr>
        <p:blipFill>
          <a:blip r:embed="rId12"/>
          <a:stretch>
            <a:fillRect/>
          </a:stretch>
        </p:blipFill>
        <p:spPr>
          <a:xfrm>
            <a:off x="1631260" y="-980072"/>
            <a:ext cx="360000" cy="214615"/>
          </a:xfrm>
          <a:prstGeom prst="rect">
            <a:avLst/>
          </a:prstGeom>
        </p:spPr>
      </p:pic>
      <p:pic>
        <p:nvPicPr>
          <p:cNvPr id="82" name="Picture 81">
            <a:extLst>
              <a:ext uri="{FF2B5EF4-FFF2-40B4-BE49-F238E27FC236}">
                <a16:creationId xmlns:a16="http://schemas.microsoft.com/office/drawing/2014/main" id="{275ACA86-3767-4A5F-A08E-27D330F593DA}"/>
              </a:ext>
            </a:extLst>
          </p:cNvPr>
          <p:cNvPicPr>
            <a:picLocks noChangeAspect="1"/>
          </p:cNvPicPr>
          <p:nvPr/>
        </p:nvPicPr>
        <p:blipFill>
          <a:blip r:embed="rId13"/>
          <a:stretch>
            <a:fillRect/>
          </a:stretch>
        </p:blipFill>
        <p:spPr>
          <a:xfrm>
            <a:off x="2849507" y="-946872"/>
            <a:ext cx="360000" cy="218075"/>
          </a:xfrm>
          <a:prstGeom prst="rect">
            <a:avLst/>
          </a:prstGeom>
        </p:spPr>
      </p:pic>
      <p:pic>
        <p:nvPicPr>
          <p:cNvPr id="83" name="Picture 82">
            <a:extLst>
              <a:ext uri="{FF2B5EF4-FFF2-40B4-BE49-F238E27FC236}">
                <a16:creationId xmlns:a16="http://schemas.microsoft.com/office/drawing/2014/main" id="{1AE351B7-0398-4233-9C0E-E8FAD81CB0C7}"/>
              </a:ext>
            </a:extLst>
          </p:cNvPr>
          <p:cNvPicPr>
            <a:picLocks noChangeAspect="1"/>
          </p:cNvPicPr>
          <p:nvPr/>
        </p:nvPicPr>
        <p:blipFill>
          <a:blip r:embed="rId9"/>
          <a:stretch>
            <a:fillRect/>
          </a:stretch>
        </p:blipFill>
        <p:spPr>
          <a:xfrm>
            <a:off x="2243331" y="-699010"/>
            <a:ext cx="360000" cy="214615"/>
          </a:xfrm>
          <a:prstGeom prst="rect">
            <a:avLst/>
          </a:prstGeom>
        </p:spPr>
      </p:pic>
      <p:pic>
        <p:nvPicPr>
          <p:cNvPr id="84" name="Picture 83">
            <a:extLst>
              <a:ext uri="{FF2B5EF4-FFF2-40B4-BE49-F238E27FC236}">
                <a16:creationId xmlns:a16="http://schemas.microsoft.com/office/drawing/2014/main" id="{06DAFDD2-10C5-4908-BFE4-4CFDC767966F}"/>
              </a:ext>
            </a:extLst>
          </p:cNvPr>
          <p:cNvPicPr>
            <a:picLocks noChangeAspect="1"/>
          </p:cNvPicPr>
          <p:nvPr/>
        </p:nvPicPr>
        <p:blipFill>
          <a:blip r:embed="rId10"/>
          <a:stretch>
            <a:fillRect/>
          </a:stretch>
        </p:blipFill>
        <p:spPr>
          <a:xfrm>
            <a:off x="3782846" y="-1029513"/>
            <a:ext cx="360000" cy="218075"/>
          </a:xfrm>
          <a:prstGeom prst="rect">
            <a:avLst/>
          </a:prstGeom>
        </p:spPr>
      </p:pic>
      <p:pic>
        <p:nvPicPr>
          <p:cNvPr id="85" name="Picture 84">
            <a:extLst>
              <a:ext uri="{FF2B5EF4-FFF2-40B4-BE49-F238E27FC236}">
                <a16:creationId xmlns:a16="http://schemas.microsoft.com/office/drawing/2014/main" id="{73693C48-E9B6-4CDB-B670-9786AA89990B}"/>
              </a:ext>
            </a:extLst>
          </p:cNvPr>
          <p:cNvPicPr>
            <a:picLocks noChangeAspect="1"/>
          </p:cNvPicPr>
          <p:nvPr/>
        </p:nvPicPr>
        <p:blipFill>
          <a:blip r:embed="rId17"/>
          <a:stretch>
            <a:fillRect/>
          </a:stretch>
        </p:blipFill>
        <p:spPr>
          <a:xfrm>
            <a:off x="2970316" y="-724264"/>
            <a:ext cx="360000" cy="218075"/>
          </a:xfrm>
          <a:prstGeom prst="rect">
            <a:avLst/>
          </a:prstGeom>
        </p:spPr>
      </p:pic>
      <p:pic>
        <p:nvPicPr>
          <p:cNvPr id="86" name="Picture 85">
            <a:extLst>
              <a:ext uri="{FF2B5EF4-FFF2-40B4-BE49-F238E27FC236}">
                <a16:creationId xmlns:a16="http://schemas.microsoft.com/office/drawing/2014/main" id="{DB175582-052B-4A89-9812-57992605E5C4}"/>
              </a:ext>
            </a:extLst>
          </p:cNvPr>
          <p:cNvPicPr>
            <a:picLocks noChangeAspect="1"/>
          </p:cNvPicPr>
          <p:nvPr/>
        </p:nvPicPr>
        <p:blipFill>
          <a:blip r:embed="rId10"/>
          <a:stretch>
            <a:fillRect/>
          </a:stretch>
        </p:blipFill>
        <p:spPr>
          <a:xfrm>
            <a:off x="5981106" y="-1009277"/>
            <a:ext cx="360000" cy="218075"/>
          </a:xfrm>
          <a:prstGeom prst="rect">
            <a:avLst/>
          </a:prstGeom>
        </p:spPr>
      </p:pic>
      <p:pic>
        <p:nvPicPr>
          <p:cNvPr id="87" name="Picture 86">
            <a:extLst>
              <a:ext uri="{FF2B5EF4-FFF2-40B4-BE49-F238E27FC236}">
                <a16:creationId xmlns:a16="http://schemas.microsoft.com/office/drawing/2014/main" id="{3C524276-F7C6-4ACB-9030-612780FA5A51}"/>
              </a:ext>
            </a:extLst>
          </p:cNvPr>
          <p:cNvPicPr>
            <a:picLocks noChangeAspect="1"/>
          </p:cNvPicPr>
          <p:nvPr/>
        </p:nvPicPr>
        <p:blipFill>
          <a:blip r:embed="rId12"/>
          <a:stretch>
            <a:fillRect/>
          </a:stretch>
        </p:blipFill>
        <p:spPr>
          <a:xfrm>
            <a:off x="4049962" y="-978456"/>
            <a:ext cx="360000" cy="214615"/>
          </a:xfrm>
          <a:prstGeom prst="rect">
            <a:avLst/>
          </a:prstGeom>
        </p:spPr>
      </p:pic>
      <p:pic>
        <p:nvPicPr>
          <p:cNvPr id="88" name="Picture 87">
            <a:extLst>
              <a:ext uri="{FF2B5EF4-FFF2-40B4-BE49-F238E27FC236}">
                <a16:creationId xmlns:a16="http://schemas.microsoft.com/office/drawing/2014/main" id="{5082D3B4-BAC8-445A-9D29-D26AF49E42E1}"/>
              </a:ext>
            </a:extLst>
          </p:cNvPr>
          <p:cNvPicPr>
            <a:picLocks noChangeAspect="1"/>
          </p:cNvPicPr>
          <p:nvPr/>
        </p:nvPicPr>
        <p:blipFill>
          <a:blip r:embed="rId13"/>
          <a:stretch>
            <a:fillRect/>
          </a:stretch>
        </p:blipFill>
        <p:spPr>
          <a:xfrm>
            <a:off x="5268209" y="-945256"/>
            <a:ext cx="360000" cy="218075"/>
          </a:xfrm>
          <a:prstGeom prst="rect">
            <a:avLst/>
          </a:prstGeom>
        </p:spPr>
      </p:pic>
      <p:pic>
        <p:nvPicPr>
          <p:cNvPr id="89" name="Picture 88">
            <a:extLst>
              <a:ext uri="{FF2B5EF4-FFF2-40B4-BE49-F238E27FC236}">
                <a16:creationId xmlns:a16="http://schemas.microsoft.com/office/drawing/2014/main" id="{E70A302C-A080-4FF0-B68E-48442E8DDA74}"/>
              </a:ext>
            </a:extLst>
          </p:cNvPr>
          <p:cNvPicPr>
            <a:picLocks noChangeAspect="1"/>
          </p:cNvPicPr>
          <p:nvPr/>
        </p:nvPicPr>
        <p:blipFill>
          <a:blip r:embed="rId10"/>
          <a:stretch>
            <a:fillRect/>
          </a:stretch>
        </p:blipFill>
        <p:spPr>
          <a:xfrm>
            <a:off x="6201548" y="-1027897"/>
            <a:ext cx="360000" cy="218075"/>
          </a:xfrm>
          <a:prstGeom prst="rect">
            <a:avLst/>
          </a:prstGeom>
        </p:spPr>
      </p:pic>
      <p:pic>
        <p:nvPicPr>
          <p:cNvPr id="90" name="Picture 89">
            <a:extLst>
              <a:ext uri="{FF2B5EF4-FFF2-40B4-BE49-F238E27FC236}">
                <a16:creationId xmlns:a16="http://schemas.microsoft.com/office/drawing/2014/main" id="{26EB6412-86EC-4A0B-A327-E1DAE63882E9}"/>
              </a:ext>
            </a:extLst>
          </p:cNvPr>
          <p:cNvPicPr>
            <a:picLocks noChangeAspect="1"/>
          </p:cNvPicPr>
          <p:nvPr/>
        </p:nvPicPr>
        <p:blipFill>
          <a:blip r:embed="rId13"/>
          <a:stretch>
            <a:fillRect/>
          </a:stretch>
        </p:blipFill>
        <p:spPr>
          <a:xfrm>
            <a:off x="5160333" y="-577531"/>
            <a:ext cx="360000" cy="218075"/>
          </a:xfrm>
          <a:prstGeom prst="rect">
            <a:avLst/>
          </a:prstGeom>
        </p:spPr>
      </p:pic>
      <p:pic>
        <p:nvPicPr>
          <p:cNvPr id="91" name="Picture 90">
            <a:extLst>
              <a:ext uri="{FF2B5EF4-FFF2-40B4-BE49-F238E27FC236}">
                <a16:creationId xmlns:a16="http://schemas.microsoft.com/office/drawing/2014/main" id="{50077623-605A-4E4F-9EAB-70EBDF6C9543}"/>
              </a:ext>
            </a:extLst>
          </p:cNvPr>
          <p:cNvPicPr>
            <a:picLocks noChangeAspect="1"/>
          </p:cNvPicPr>
          <p:nvPr/>
        </p:nvPicPr>
        <p:blipFill>
          <a:blip r:embed="rId9"/>
          <a:stretch>
            <a:fillRect/>
          </a:stretch>
        </p:blipFill>
        <p:spPr>
          <a:xfrm>
            <a:off x="4554157" y="-329669"/>
            <a:ext cx="360000" cy="214615"/>
          </a:xfrm>
          <a:prstGeom prst="rect">
            <a:avLst/>
          </a:prstGeom>
        </p:spPr>
      </p:pic>
      <p:pic>
        <p:nvPicPr>
          <p:cNvPr id="92" name="Picture 91">
            <a:extLst>
              <a:ext uri="{FF2B5EF4-FFF2-40B4-BE49-F238E27FC236}">
                <a16:creationId xmlns:a16="http://schemas.microsoft.com/office/drawing/2014/main" id="{FD8FE783-5688-4994-A5B4-891DA846BDB2}"/>
              </a:ext>
            </a:extLst>
          </p:cNvPr>
          <p:cNvPicPr>
            <a:picLocks noChangeAspect="1"/>
          </p:cNvPicPr>
          <p:nvPr/>
        </p:nvPicPr>
        <p:blipFill>
          <a:blip r:embed="rId10"/>
          <a:stretch>
            <a:fillRect/>
          </a:stretch>
        </p:blipFill>
        <p:spPr>
          <a:xfrm>
            <a:off x="6093672" y="-660172"/>
            <a:ext cx="360000" cy="218075"/>
          </a:xfrm>
          <a:prstGeom prst="rect">
            <a:avLst/>
          </a:prstGeom>
        </p:spPr>
      </p:pic>
      <p:pic>
        <p:nvPicPr>
          <p:cNvPr id="93" name="Picture 92">
            <a:extLst>
              <a:ext uri="{FF2B5EF4-FFF2-40B4-BE49-F238E27FC236}">
                <a16:creationId xmlns:a16="http://schemas.microsoft.com/office/drawing/2014/main" id="{91DB4ABE-6263-42D1-9535-20AB27D3DB04}"/>
              </a:ext>
            </a:extLst>
          </p:cNvPr>
          <p:cNvPicPr>
            <a:picLocks noChangeAspect="1"/>
          </p:cNvPicPr>
          <p:nvPr/>
        </p:nvPicPr>
        <p:blipFill>
          <a:blip r:embed="rId17"/>
          <a:stretch>
            <a:fillRect/>
          </a:stretch>
        </p:blipFill>
        <p:spPr>
          <a:xfrm>
            <a:off x="5281142" y="-354923"/>
            <a:ext cx="360000" cy="218075"/>
          </a:xfrm>
          <a:prstGeom prst="rect">
            <a:avLst/>
          </a:prstGeom>
        </p:spPr>
      </p:pic>
      <p:pic>
        <p:nvPicPr>
          <p:cNvPr id="94" name="Picture 93">
            <a:extLst>
              <a:ext uri="{FF2B5EF4-FFF2-40B4-BE49-F238E27FC236}">
                <a16:creationId xmlns:a16="http://schemas.microsoft.com/office/drawing/2014/main" id="{5AC46BCB-B86D-49E7-8ED3-5AEA9D462F89}"/>
              </a:ext>
            </a:extLst>
          </p:cNvPr>
          <p:cNvPicPr>
            <a:picLocks noChangeAspect="1"/>
          </p:cNvPicPr>
          <p:nvPr/>
        </p:nvPicPr>
        <p:blipFill>
          <a:blip r:embed="rId10"/>
          <a:stretch>
            <a:fillRect/>
          </a:stretch>
        </p:blipFill>
        <p:spPr>
          <a:xfrm>
            <a:off x="3662571" y="-485468"/>
            <a:ext cx="360000" cy="218075"/>
          </a:xfrm>
          <a:prstGeom prst="rect">
            <a:avLst/>
          </a:prstGeom>
        </p:spPr>
      </p:pic>
      <p:pic>
        <p:nvPicPr>
          <p:cNvPr id="95" name="Picture 94">
            <a:extLst>
              <a:ext uri="{FF2B5EF4-FFF2-40B4-BE49-F238E27FC236}">
                <a16:creationId xmlns:a16="http://schemas.microsoft.com/office/drawing/2014/main" id="{CBDE6CB9-37C1-4F72-9F41-F52BA10A1836}"/>
              </a:ext>
            </a:extLst>
          </p:cNvPr>
          <p:cNvPicPr>
            <a:picLocks noChangeAspect="1"/>
          </p:cNvPicPr>
          <p:nvPr/>
        </p:nvPicPr>
        <p:blipFill>
          <a:blip r:embed="rId10"/>
          <a:stretch>
            <a:fillRect/>
          </a:stretch>
        </p:blipFill>
        <p:spPr>
          <a:xfrm>
            <a:off x="3883013" y="-504088"/>
            <a:ext cx="360000" cy="218075"/>
          </a:xfrm>
          <a:prstGeom prst="rect">
            <a:avLst/>
          </a:prstGeom>
        </p:spPr>
      </p:pic>
      <p:sp>
        <p:nvSpPr>
          <p:cNvPr id="125" name="Rectangle: Rounded Corners 28">
            <a:extLst>
              <a:ext uri="{FF2B5EF4-FFF2-40B4-BE49-F238E27FC236}">
                <a16:creationId xmlns:a16="http://schemas.microsoft.com/office/drawing/2014/main" id="{79081DE3-25B1-4AC5-88E2-CA1A582D540E}"/>
              </a:ext>
            </a:extLst>
          </p:cNvPr>
          <p:cNvSpPr/>
          <p:nvPr/>
        </p:nvSpPr>
        <p:spPr>
          <a:xfrm>
            <a:off x="1631260" y="1077539"/>
            <a:ext cx="9408042" cy="2680110"/>
          </a:xfrm>
          <a:prstGeom prst="roundRect">
            <a:avLst>
              <a:gd name="adj" fmla="val 5556"/>
            </a:avLst>
          </a:prstGeom>
          <a:solidFill>
            <a:schemeClr val="bg1"/>
          </a:solidFill>
          <a:ln w="76200">
            <a:noFill/>
          </a:ln>
          <a:effectLst>
            <a:innerShdw blurRad="114300">
              <a:srgbClr val="EE4036"/>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6" name="Group 125">
            <a:extLst>
              <a:ext uri="{FF2B5EF4-FFF2-40B4-BE49-F238E27FC236}">
                <a16:creationId xmlns:a16="http://schemas.microsoft.com/office/drawing/2014/main" id="{63858ED7-2267-4CC5-88D9-750AC4B510B7}"/>
              </a:ext>
            </a:extLst>
          </p:cNvPr>
          <p:cNvGrpSpPr/>
          <p:nvPr/>
        </p:nvGrpSpPr>
        <p:grpSpPr>
          <a:xfrm>
            <a:off x="4364939" y="4157699"/>
            <a:ext cx="3288936" cy="880471"/>
            <a:chOff x="4037538" y="4547895"/>
            <a:chExt cx="3288936" cy="880471"/>
          </a:xfrm>
        </p:grpSpPr>
        <p:sp>
          <p:nvSpPr>
            <p:cNvPr id="127" name="!!Ques3">
              <a:extLst>
                <a:ext uri="{FF2B5EF4-FFF2-40B4-BE49-F238E27FC236}">
                  <a16:creationId xmlns:a16="http://schemas.microsoft.com/office/drawing/2014/main" id="{314ADFB0-1525-4AD3-A5A1-47427C8A33F9}"/>
                </a:ext>
              </a:extLst>
            </p:cNvPr>
            <p:cNvSpPr/>
            <p:nvPr/>
          </p:nvSpPr>
          <p:spPr>
            <a:xfrm>
              <a:off x="4069285" y="4547895"/>
              <a:ext cx="3257189" cy="880470"/>
            </a:xfrm>
            <a:prstGeom prst="roundRect">
              <a:avLst>
                <a:gd name="adj" fmla="val 50000"/>
              </a:avLst>
            </a:prstGeom>
            <a:solidFill>
              <a:schemeClr val="bg1"/>
            </a:solidFill>
            <a:ln>
              <a:noFill/>
            </a:ln>
            <a:effectLst>
              <a:innerShdw blurRad="152400">
                <a:prstClr val="black">
                  <a:alpha val="4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8" name="!!Quesion1">
              <a:extLst>
                <a:ext uri="{FF2B5EF4-FFF2-40B4-BE49-F238E27FC236}">
                  <a16:creationId xmlns:a16="http://schemas.microsoft.com/office/drawing/2014/main" id="{C4425022-16BA-4BDD-9D76-C5A7629E652F}"/>
                </a:ext>
              </a:extLst>
            </p:cNvPr>
            <p:cNvSpPr txBox="1"/>
            <p:nvPr/>
          </p:nvSpPr>
          <p:spPr>
            <a:xfrm>
              <a:off x="5073934" y="4726520"/>
              <a:ext cx="1895428" cy="523220"/>
            </a:xfrm>
            <a:prstGeom prst="rect">
              <a:avLst/>
            </a:prstGeom>
            <a:noFill/>
          </p:spPr>
          <p:txBody>
            <a:bodyPr wrap="square">
              <a:spAutoFit/>
            </a:bodyPr>
            <a:lstStyle/>
            <a:p>
              <a:pPr algn="ctr"/>
              <a:r>
                <a:rPr lang="en-US" sz="2700" b="0" i="0" dirty="0" err="1">
                  <a:solidFill>
                    <a:srgbClr val="EE4036"/>
                  </a:solidFill>
                  <a:effectLst/>
                  <a:latin typeface="Averta Std ExtraBold" panose="00000900000000000000" pitchFamily="50" charset="0"/>
                </a:rPr>
                <a:t>Đây</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là</a:t>
              </a:r>
              <a:r>
                <a:rPr lang="en-US" sz="2700" b="0" i="0" dirty="0">
                  <a:solidFill>
                    <a:srgbClr val="EE4036"/>
                  </a:solidFill>
                  <a:effectLst/>
                  <a:latin typeface="Averta Std ExtraBold" panose="00000900000000000000" pitchFamily="50" charset="0"/>
                </a:rPr>
                <a:t> </a:t>
              </a:r>
              <a:r>
                <a:rPr lang="en-US" sz="2700" b="0" i="0" dirty="0" err="1">
                  <a:solidFill>
                    <a:srgbClr val="EE4036"/>
                  </a:solidFill>
                  <a:effectLst/>
                  <a:latin typeface="Averta Std ExtraBold" panose="00000900000000000000" pitchFamily="50" charset="0"/>
                </a:rPr>
                <a:t>gì</a:t>
              </a:r>
              <a:r>
                <a:rPr lang="en-US" sz="2700" b="0" i="0" dirty="0">
                  <a:solidFill>
                    <a:srgbClr val="EE4036"/>
                  </a:solidFill>
                  <a:effectLst/>
                  <a:latin typeface="Averta Std ExtraBold" panose="00000900000000000000" pitchFamily="50" charset="0"/>
                </a:rPr>
                <a:t>?</a:t>
              </a:r>
            </a:p>
          </p:txBody>
        </p:sp>
        <p:grpSp>
          <p:nvGrpSpPr>
            <p:cNvPr id="129" name="!!Ques2">
              <a:extLst>
                <a:ext uri="{FF2B5EF4-FFF2-40B4-BE49-F238E27FC236}">
                  <a16:creationId xmlns:a16="http://schemas.microsoft.com/office/drawing/2014/main" id="{E3801E23-4481-420A-B6D6-E8662AF4464A}"/>
                </a:ext>
              </a:extLst>
            </p:cNvPr>
            <p:cNvGrpSpPr/>
            <p:nvPr/>
          </p:nvGrpSpPr>
          <p:grpSpPr>
            <a:xfrm>
              <a:off x="4037538" y="4547895"/>
              <a:ext cx="880471" cy="880471"/>
              <a:chOff x="3024040" y="4053992"/>
              <a:chExt cx="880471" cy="880471"/>
            </a:xfrm>
          </p:grpSpPr>
          <p:sp>
            <p:nvSpPr>
              <p:cNvPr id="130" name="!!A1">
                <a:extLst>
                  <a:ext uri="{FF2B5EF4-FFF2-40B4-BE49-F238E27FC236}">
                    <a16:creationId xmlns:a16="http://schemas.microsoft.com/office/drawing/2014/main" id="{28DF8B6E-7E56-4946-9A60-002B18B98BA4}"/>
                  </a:ext>
                </a:extLst>
              </p:cNvPr>
              <p:cNvSpPr/>
              <p:nvPr/>
            </p:nvSpPr>
            <p:spPr>
              <a:xfrm>
                <a:off x="3024040" y="4053992"/>
                <a:ext cx="880471" cy="880471"/>
              </a:xfrm>
              <a:prstGeom prst="ellipse">
                <a:avLst/>
              </a:prstGeom>
              <a:solidFill>
                <a:srgbClr val="EE403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1" name="Group 130">
                <a:extLst>
                  <a:ext uri="{FF2B5EF4-FFF2-40B4-BE49-F238E27FC236}">
                    <a16:creationId xmlns:a16="http://schemas.microsoft.com/office/drawing/2014/main" id="{8794A029-C1D2-4517-AA18-862D45FEC8A8}"/>
                  </a:ext>
                </a:extLst>
              </p:cNvPr>
              <p:cNvGrpSpPr/>
              <p:nvPr/>
            </p:nvGrpSpPr>
            <p:grpSpPr>
              <a:xfrm>
                <a:off x="3274432" y="4303974"/>
                <a:ext cx="379686" cy="380506"/>
                <a:chOff x="-2134638" y="3977659"/>
                <a:chExt cx="1406150" cy="1409187"/>
              </a:xfrm>
              <a:solidFill>
                <a:schemeClr val="bg1"/>
              </a:solidFill>
              <a:effectLst/>
            </p:grpSpPr>
            <p:sp>
              <p:nvSpPr>
                <p:cNvPr id="132" name="Freeform: Shape 73">
                  <a:extLst>
                    <a:ext uri="{FF2B5EF4-FFF2-40B4-BE49-F238E27FC236}">
                      <a16:creationId xmlns:a16="http://schemas.microsoft.com/office/drawing/2014/main" id="{B535029A-7DF6-4F1C-8792-7D3E619CDB12}"/>
                    </a:ext>
                  </a:extLst>
                </p:cNvPr>
                <p:cNvSpPr/>
                <p:nvPr/>
              </p:nvSpPr>
              <p:spPr>
                <a:xfrm>
                  <a:off x="-2134638" y="3977659"/>
                  <a:ext cx="910399" cy="872275"/>
                </a:xfrm>
                <a:custGeom>
                  <a:avLst/>
                  <a:gdLst>
                    <a:gd name="connsiteX0" fmla="*/ 208057 w 910399"/>
                    <a:gd name="connsiteY0" fmla="*/ 749147 h 872275"/>
                    <a:gd name="connsiteX1" fmla="*/ 130762 w 910399"/>
                    <a:gd name="connsiteY1" fmla="*/ 749147 h 872275"/>
                    <a:gd name="connsiteX2" fmla="*/ 36 w 910399"/>
                    <a:gd name="connsiteY2" fmla="*/ 616874 h 872275"/>
                    <a:gd name="connsiteX3" fmla="*/ 36 w 910399"/>
                    <a:gd name="connsiteY3" fmla="*/ 130298 h 872275"/>
                    <a:gd name="connsiteX4" fmla="*/ 129947 w 910399"/>
                    <a:gd name="connsiteY4" fmla="*/ 61 h 872275"/>
                    <a:gd name="connsiteX5" fmla="*/ 780073 w 910399"/>
                    <a:gd name="connsiteY5" fmla="*/ 61 h 872275"/>
                    <a:gd name="connsiteX6" fmla="*/ 909495 w 910399"/>
                    <a:gd name="connsiteY6" fmla="*/ 127121 h 872275"/>
                    <a:gd name="connsiteX7" fmla="*/ 910228 w 910399"/>
                    <a:gd name="connsiteY7" fmla="*/ 625833 h 872275"/>
                    <a:gd name="connsiteX8" fmla="*/ 786100 w 910399"/>
                    <a:gd name="connsiteY8" fmla="*/ 749473 h 872275"/>
                    <a:gd name="connsiteX9" fmla="*/ 446784 w 910399"/>
                    <a:gd name="connsiteY9" fmla="*/ 749717 h 872275"/>
                    <a:gd name="connsiteX10" fmla="*/ 413878 w 910399"/>
                    <a:gd name="connsiteY10" fmla="*/ 760713 h 872275"/>
                    <a:gd name="connsiteX11" fmla="*/ 283723 w 910399"/>
                    <a:gd name="connsiteY11" fmla="*/ 857963 h 872275"/>
                    <a:gd name="connsiteX12" fmla="*/ 231270 w 910399"/>
                    <a:gd name="connsiteY12" fmla="*/ 867655 h 872275"/>
                    <a:gd name="connsiteX13" fmla="*/ 207894 w 910399"/>
                    <a:gd name="connsiteY13" fmla="*/ 819437 h 872275"/>
                    <a:gd name="connsiteX14" fmla="*/ 208057 w 910399"/>
                    <a:gd name="connsiteY14" fmla="*/ 749147 h 872275"/>
                    <a:gd name="connsiteX15" fmla="*/ 413471 w 910399"/>
                    <a:gd name="connsiteY15" fmla="*/ 397776 h 872275"/>
                    <a:gd name="connsiteX16" fmla="*/ 417788 w 910399"/>
                    <a:gd name="connsiteY16" fmla="*/ 425550 h 872275"/>
                    <a:gd name="connsiteX17" fmla="*/ 455743 w 910399"/>
                    <a:gd name="connsiteY17" fmla="*/ 453161 h 872275"/>
                    <a:gd name="connsiteX18" fmla="*/ 492721 w 910399"/>
                    <a:gd name="connsiteY18" fmla="*/ 427587 h 872275"/>
                    <a:gd name="connsiteX19" fmla="*/ 520250 w 910399"/>
                    <a:gd name="connsiteY19" fmla="*/ 396555 h 872275"/>
                    <a:gd name="connsiteX20" fmla="*/ 558450 w 910399"/>
                    <a:gd name="connsiteY20" fmla="*/ 222824 h 872275"/>
                    <a:gd name="connsiteX21" fmla="*/ 381217 w 910399"/>
                    <a:gd name="connsiteY21" fmla="*/ 190815 h 872275"/>
                    <a:gd name="connsiteX22" fmla="*/ 369081 w 910399"/>
                    <a:gd name="connsiteY22" fmla="*/ 246281 h 872275"/>
                    <a:gd name="connsiteX23" fmla="*/ 422349 w 910399"/>
                    <a:gd name="connsiteY23" fmla="*/ 261594 h 872275"/>
                    <a:gd name="connsiteX24" fmla="*/ 436847 w 910399"/>
                    <a:gd name="connsiteY24" fmla="*/ 254345 h 872275"/>
                    <a:gd name="connsiteX25" fmla="*/ 494105 w 910399"/>
                    <a:gd name="connsiteY25" fmla="*/ 276743 h 872275"/>
                    <a:gd name="connsiteX26" fmla="*/ 463969 w 910399"/>
                    <a:gd name="connsiteY26" fmla="*/ 331640 h 872275"/>
                    <a:gd name="connsiteX27" fmla="*/ 413471 w 910399"/>
                    <a:gd name="connsiteY27" fmla="*/ 397776 h 872275"/>
                    <a:gd name="connsiteX28" fmla="*/ 453218 w 910399"/>
                    <a:gd name="connsiteY28" fmla="*/ 497796 h 872275"/>
                    <a:gd name="connsiteX29" fmla="*/ 411842 w 910399"/>
                    <a:gd name="connsiteY29" fmla="*/ 539742 h 872275"/>
                    <a:gd name="connsiteX30" fmla="*/ 452159 w 910399"/>
                    <a:gd name="connsiteY30" fmla="*/ 580548 h 872275"/>
                    <a:gd name="connsiteX31" fmla="*/ 494513 w 910399"/>
                    <a:gd name="connsiteY31" fmla="*/ 539905 h 872275"/>
                    <a:gd name="connsiteX32" fmla="*/ 453218 w 910399"/>
                    <a:gd name="connsiteY32" fmla="*/ 497796 h 872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10399" h="872275">
                      <a:moveTo>
                        <a:pt x="208057" y="749147"/>
                      </a:moveTo>
                      <a:cubicBezTo>
                        <a:pt x="180608" y="749147"/>
                        <a:pt x="155685" y="749310"/>
                        <a:pt x="130762" y="749147"/>
                      </a:cubicBezTo>
                      <a:cubicBezTo>
                        <a:pt x="52571" y="748577"/>
                        <a:pt x="36" y="695309"/>
                        <a:pt x="36" y="616874"/>
                      </a:cubicBezTo>
                      <a:cubicBezTo>
                        <a:pt x="36" y="454709"/>
                        <a:pt x="-45" y="292463"/>
                        <a:pt x="36" y="130298"/>
                      </a:cubicBezTo>
                      <a:cubicBezTo>
                        <a:pt x="36" y="52759"/>
                        <a:pt x="52652" y="61"/>
                        <a:pt x="129947" y="61"/>
                      </a:cubicBezTo>
                      <a:cubicBezTo>
                        <a:pt x="346683" y="-20"/>
                        <a:pt x="563418" y="-20"/>
                        <a:pt x="780073" y="61"/>
                      </a:cubicBezTo>
                      <a:cubicBezTo>
                        <a:pt x="854924" y="61"/>
                        <a:pt x="909006" y="52107"/>
                        <a:pt x="909495" y="127121"/>
                      </a:cubicBezTo>
                      <a:cubicBezTo>
                        <a:pt x="910472" y="293359"/>
                        <a:pt x="910554" y="459596"/>
                        <a:pt x="910228" y="625833"/>
                      </a:cubicBezTo>
                      <a:cubicBezTo>
                        <a:pt x="910065" y="695716"/>
                        <a:pt x="855820" y="749310"/>
                        <a:pt x="786100" y="749473"/>
                      </a:cubicBezTo>
                      <a:cubicBezTo>
                        <a:pt x="672967" y="749799"/>
                        <a:pt x="559916" y="749066"/>
                        <a:pt x="446784" y="749717"/>
                      </a:cubicBezTo>
                      <a:cubicBezTo>
                        <a:pt x="435707" y="749799"/>
                        <a:pt x="422919" y="754197"/>
                        <a:pt x="413878" y="760713"/>
                      </a:cubicBezTo>
                      <a:cubicBezTo>
                        <a:pt x="369896" y="792315"/>
                        <a:pt x="326728" y="825139"/>
                        <a:pt x="283723" y="857963"/>
                      </a:cubicBezTo>
                      <a:cubicBezTo>
                        <a:pt x="267514" y="870343"/>
                        <a:pt x="250736" y="877510"/>
                        <a:pt x="231270" y="867655"/>
                      </a:cubicBezTo>
                      <a:cubicBezTo>
                        <a:pt x="211803" y="857718"/>
                        <a:pt x="207568" y="839637"/>
                        <a:pt x="207894" y="819437"/>
                      </a:cubicBezTo>
                      <a:cubicBezTo>
                        <a:pt x="208382" y="796957"/>
                        <a:pt x="208057" y="774559"/>
                        <a:pt x="208057" y="749147"/>
                      </a:cubicBezTo>
                      <a:close/>
                      <a:moveTo>
                        <a:pt x="413471" y="397776"/>
                      </a:moveTo>
                      <a:cubicBezTo>
                        <a:pt x="414856" y="407061"/>
                        <a:pt x="415263" y="416673"/>
                        <a:pt x="417788" y="425550"/>
                      </a:cubicBezTo>
                      <a:cubicBezTo>
                        <a:pt x="423082" y="444284"/>
                        <a:pt x="437254" y="452754"/>
                        <a:pt x="455743" y="453161"/>
                      </a:cubicBezTo>
                      <a:cubicBezTo>
                        <a:pt x="473743" y="453569"/>
                        <a:pt x="489870" y="444691"/>
                        <a:pt x="492721" y="427587"/>
                      </a:cubicBezTo>
                      <a:cubicBezTo>
                        <a:pt x="495816" y="409342"/>
                        <a:pt x="507707" y="404129"/>
                        <a:pt x="520250" y="396555"/>
                      </a:cubicBezTo>
                      <a:cubicBezTo>
                        <a:pt x="580034" y="360310"/>
                        <a:pt x="597301" y="280978"/>
                        <a:pt x="558450" y="222824"/>
                      </a:cubicBezTo>
                      <a:cubicBezTo>
                        <a:pt x="519355" y="164262"/>
                        <a:pt x="437010" y="149438"/>
                        <a:pt x="381217" y="190815"/>
                      </a:cubicBezTo>
                      <a:cubicBezTo>
                        <a:pt x="362240" y="204905"/>
                        <a:pt x="357434" y="226815"/>
                        <a:pt x="369081" y="246281"/>
                      </a:cubicBezTo>
                      <a:cubicBezTo>
                        <a:pt x="379670" y="264037"/>
                        <a:pt x="401987" y="270472"/>
                        <a:pt x="422349" y="261594"/>
                      </a:cubicBezTo>
                      <a:cubicBezTo>
                        <a:pt x="427317" y="259395"/>
                        <a:pt x="431878" y="256299"/>
                        <a:pt x="436847" y="254345"/>
                      </a:cubicBezTo>
                      <a:cubicBezTo>
                        <a:pt x="461119" y="244815"/>
                        <a:pt x="485960" y="254589"/>
                        <a:pt x="494105" y="276743"/>
                      </a:cubicBezTo>
                      <a:cubicBezTo>
                        <a:pt x="502902" y="300608"/>
                        <a:pt x="490522" y="323251"/>
                        <a:pt x="463969" y="331640"/>
                      </a:cubicBezTo>
                      <a:cubicBezTo>
                        <a:pt x="426258" y="343776"/>
                        <a:pt x="414774" y="359007"/>
                        <a:pt x="413471" y="397776"/>
                      </a:cubicBezTo>
                      <a:close/>
                      <a:moveTo>
                        <a:pt x="453218" y="497796"/>
                      </a:moveTo>
                      <a:cubicBezTo>
                        <a:pt x="431634" y="497714"/>
                        <a:pt x="411598" y="517995"/>
                        <a:pt x="411842" y="539742"/>
                      </a:cubicBezTo>
                      <a:cubicBezTo>
                        <a:pt x="412005" y="560919"/>
                        <a:pt x="430738" y="579815"/>
                        <a:pt x="452159" y="580548"/>
                      </a:cubicBezTo>
                      <a:cubicBezTo>
                        <a:pt x="473987" y="581281"/>
                        <a:pt x="494268" y="561896"/>
                        <a:pt x="494513" y="539905"/>
                      </a:cubicBezTo>
                      <a:cubicBezTo>
                        <a:pt x="494757" y="518321"/>
                        <a:pt x="474720" y="497877"/>
                        <a:pt x="453218" y="497796"/>
                      </a:cubicBezTo>
                      <a:close/>
                    </a:path>
                  </a:pathLst>
                </a:custGeom>
                <a:grpFill/>
                <a:ln w="8132" cap="flat">
                  <a:noFill/>
                  <a:prstDash val="solid"/>
                  <a:miter/>
                </a:ln>
              </p:spPr>
              <p:txBody>
                <a:bodyPr rtlCol="0" anchor="ctr"/>
                <a:lstStyle/>
                <a:p>
                  <a:endParaRPr lang="en-US" dirty="0"/>
                </a:p>
              </p:txBody>
            </p:sp>
            <p:sp>
              <p:nvSpPr>
                <p:cNvPr id="133" name="Freeform: Shape 74">
                  <a:extLst>
                    <a:ext uri="{FF2B5EF4-FFF2-40B4-BE49-F238E27FC236}">
                      <a16:creationId xmlns:a16="http://schemas.microsoft.com/office/drawing/2014/main" id="{D4064AA3-33F4-4BE9-8346-6BB4F1AD7337}"/>
                    </a:ext>
                  </a:extLst>
                </p:cNvPr>
                <p:cNvSpPr/>
                <p:nvPr/>
              </p:nvSpPr>
              <p:spPr>
                <a:xfrm>
                  <a:off x="-1638371" y="4558542"/>
                  <a:ext cx="909883" cy="828304"/>
                </a:xfrm>
                <a:custGeom>
                  <a:avLst/>
                  <a:gdLst>
                    <a:gd name="connsiteX0" fmla="*/ 1259 w 909883"/>
                    <a:gd name="connsiteY0" fmla="*/ 251016 h 828304"/>
                    <a:gd name="connsiteX1" fmla="*/ 183949 w 909883"/>
                    <a:gd name="connsiteY1" fmla="*/ 251016 h 828304"/>
                    <a:gd name="connsiteX2" fmla="*/ 173280 w 909883"/>
                    <a:gd name="connsiteY2" fmla="*/ 265351 h 828304"/>
                    <a:gd name="connsiteX3" fmla="*/ 195189 w 909883"/>
                    <a:gd name="connsiteY3" fmla="*/ 327578 h 828304"/>
                    <a:gd name="connsiteX4" fmla="*/ 219217 w 909883"/>
                    <a:gd name="connsiteY4" fmla="*/ 330429 h 828304"/>
                    <a:gd name="connsiteX5" fmla="*/ 684290 w 909883"/>
                    <a:gd name="connsiteY5" fmla="*/ 330510 h 828304"/>
                    <a:gd name="connsiteX6" fmla="*/ 742445 w 909883"/>
                    <a:gd name="connsiteY6" fmla="*/ 288809 h 828304"/>
                    <a:gd name="connsiteX7" fmla="*/ 684290 w 909883"/>
                    <a:gd name="connsiteY7" fmla="*/ 247188 h 828304"/>
                    <a:gd name="connsiteX8" fmla="*/ 375599 w 909883"/>
                    <a:gd name="connsiteY8" fmla="*/ 247107 h 828304"/>
                    <a:gd name="connsiteX9" fmla="*/ 351734 w 909883"/>
                    <a:gd name="connsiteY9" fmla="*/ 245233 h 828304"/>
                    <a:gd name="connsiteX10" fmla="*/ 495899 w 909883"/>
                    <a:gd name="connsiteY10" fmla="*/ 1782 h 828304"/>
                    <a:gd name="connsiteX11" fmla="*/ 514713 w 909883"/>
                    <a:gd name="connsiteY11" fmla="*/ 235 h 828304"/>
                    <a:gd name="connsiteX12" fmla="*/ 784798 w 909883"/>
                    <a:gd name="connsiteY12" fmla="*/ 398 h 828304"/>
                    <a:gd name="connsiteX13" fmla="*/ 909822 w 909883"/>
                    <a:gd name="connsiteY13" fmla="*/ 126970 h 828304"/>
                    <a:gd name="connsiteX14" fmla="*/ 909822 w 909883"/>
                    <a:gd name="connsiteY14" fmla="*/ 617536 h 828304"/>
                    <a:gd name="connsiteX15" fmla="*/ 781947 w 909883"/>
                    <a:gd name="connsiteY15" fmla="*/ 746307 h 828304"/>
                    <a:gd name="connsiteX16" fmla="*/ 618235 w 909883"/>
                    <a:gd name="connsiteY16" fmla="*/ 746389 h 828304"/>
                    <a:gd name="connsiteX17" fmla="*/ 618154 w 909883"/>
                    <a:gd name="connsiteY17" fmla="*/ 785321 h 828304"/>
                    <a:gd name="connsiteX18" fmla="*/ 557393 w 909883"/>
                    <a:gd name="connsiteY18" fmla="*/ 823032 h 828304"/>
                    <a:gd name="connsiteX19" fmla="*/ 426586 w 909883"/>
                    <a:gd name="connsiteY19" fmla="*/ 758036 h 828304"/>
                    <a:gd name="connsiteX20" fmla="*/ 380486 w 909883"/>
                    <a:gd name="connsiteY20" fmla="*/ 746959 h 828304"/>
                    <a:gd name="connsiteX21" fmla="*/ 136872 w 909883"/>
                    <a:gd name="connsiteY21" fmla="*/ 746470 h 828304"/>
                    <a:gd name="connsiteX22" fmla="*/ 201 w 909883"/>
                    <a:gd name="connsiteY22" fmla="*/ 609391 h 828304"/>
                    <a:gd name="connsiteX23" fmla="*/ 201 w 909883"/>
                    <a:gd name="connsiteY23" fmla="*/ 271541 h 828304"/>
                    <a:gd name="connsiteX24" fmla="*/ 1259 w 909883"/>
                    <a:gd name="connsiteY24" fmla="*/ 251016 h 828304"/>
                    <a:gd name="connsiteX25" fmla="*/ 452731 w 909883"/>
                    <a:gd name="connsiteY25" fmla="*/ 494630 h 828304"/>
                    <a:gd name="connsiteX26" fmla="*/ 694145 w 909883"/>
                    <a:gd name="connsiteY26" fmla="*/ 494793 h 828304"/>
                    <a:gd name="connsiteX27" fmla="*/ 737069 w 909883"/>
                    <a:gd name="connsiteY27" fmla="*/ 473697 h 828304"/>
                    <a:gd name="connsiteX28" fmla="*/ 695041 w 909883"/>
                    <a:gd name="connsiteY28" fmla="*/ 412937 h 828304"/>
                    <a:gd name="connsiteX29" fmla="*/ 214248 w 909883"/>
                    <a:gd name="connsiteY29" fmla="*/ 412937 h 828304"/>
                    <a:gd name="connsiteX30" fmla="*/ 166356 w 909883"/>
                    <a:gd name="connsiteY30" fmla="*/ 453498 h 828304"/>
                    <a:gd name="connsiteX31" fmla="*/ 213515 w 909883"/>
                    <a:gd name="connsiteY31" fmla="*/ 494630 h 828304"/>
                    <a:gd name="connsiteX32" fmla="*/ 452731 w 909883"/>
                    <a:gd name="connsiteY32" fmla="*/ 494630 h 828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9883" h="828304">
                      <a:moveTo>
                        <a:pt x="1259" y="251016"/>
                      </a:moveTo>
                      <a:cubicBezTo>
                        <a:pt x="62590" y="251016"/>
                        <a:pt x="121885" y="251016"/>
                        <a:pt x="183949" y="251016"/>
                      </a:cubicBezTo>
                      <a:cubicBezTo>
                        <a:pt x="179388" y="257125"/>
                        <a:pt x="176130" y="261116"/>
                        <a:pt x="173280" y="265351"/>
                      </a:cubicBezTo>
                      <a:cubicBezTo>
                        <a:pt x="157560" y="288809"/>
                        <a:pt x="168148" y="319677"/>
                        <a:pt x="195189" y="327578"/>
                      </a:cubicBezTo>
                      <a:cubicBezTo>
                        <a:pt x="202846" y="329777"/>
                        <a:pt x="211153" y="330429"/>
                        <a:pt x="219217" y="330429"/>
                      </a:cubicBezTo>
                      <a:cubicBezTo>
                        <a:pt x="374214" y="330592"/>
                        <a:pt x="529293" y="330592"/>
                        <a:pt x="684290" y="330510"/>
                      </a:cubicBezTo>
                      <a:cubicBezTo>
                        <a:pt x="721512" y="330510"/>
                        <a:pt x="742526" y="315361"/>
                        <a:pt x="742445" y="288809"/>
                      </a:cubicBezTo>
                      <a:cubicBezTo>
                        <a:pt x="742363" y="261767"/>
                        <a:pt x="722082" y="247188"/>
                        <a:pt x="684290" y="247188"/>
                      </a:cubicBezTo>
                      <a:cubicBezTo>
                        <a:pt x="581420" y="247188"/>
                        <a:pt x="478469" y="247107"/>
                        <a:pt x="375599" y="247107"/>
                      </a:cubicBezTo>
                      <a:cubicBezTo>
                        <a:pt x="368187" y="247107"/>
                        <a:pt x="360856" y="247107"/>
                        <a:pt x="351734" y="245233"/>
                      </a:cubicBezTo>
                      <a:cubicBezTo>
                        <a:pt x="461853" y="200599"/>
                        <a:pt x="504532" y="116055"/>
                        <a:pt x="495899" y="1782"/>
                      </a:cubicBezTo>
                      <a:cubicBezTo>
                        <a:pt x="504207" y="1049"/>
                        <a:pt x="509501" y="235"/>
                        <a:pt x="514713" y="235"/>
                      </a:cubicBezTo>
                      <a:cubicBezTo>
                        <a:pt x="604715" y="153"/>
                        <a:pt x="694797" y="-335"/>
                        <a:pt x="784798" y="398"/>
                      </a:cubicBezTo>
                      <a:cubicBezTo>
                        <a:pt x="857776" y="968"/>
                        <a:pt x="909822" y="54235"/>
                        <a:pt x="909822" y="126970"/>
                      </a:cubicBezTo>
                      <a:cubicBezTo>
                        <a:pt x="909904" y="290519"/>
                        <a:pt x="909904" y="453987"/>
                        <a:pt x="909822" y="617536"/>
                      </a:cubicBezTo>
                      <a:cubicBezTo>
                        <a:pt x="909822" y="691981"/>
                        <a:pt x="856799" y="745574"/>
                        <a:pt x="781947" y="746307"/>
                      </a:cubicBezTo>
                      <a:cubicBezTo>
                        <a:pt x="728517" y="746796"/>
                        <a:pt x="675086" y="746389"/>
                        <a:pt x="618235" y="746389"/>
                      </a:cubicBezTo>
                      <a:cubicBezTo>
                        <a:pt x="618235" y="760235"/>
                        <a:pt x="618561" y="772778"/>
                        <a:pt x="618154" y="785321"/>
                      </a:cubicBezTo>
                      <a:cubicBezTo>
                        <a:pt x="617095" y="819693"/>
                        <a:pt x="588343" y="838019"/>
                        <a:pt x="557393" y="823032"/>
                      </a:cubicBezTo>
                      <a:cubicBezTo>
                        <a:pt x="513573" y="801855"/>
                        <a:pt x="470650" y="778724"/>
                        <a:pt x="426586" y="758036"/>
                      </a:cubicBezTo>
                      <a:cubicBezTo>
                        <a:pt x="412495" y="751438"/>
                        <a:pt x="395961" y="747122"/>
                        <a:pt x="380486" y="746959"/>
                      </a:cubicBezTo>
                      <a:cubicBezTo>
                        <a:pt x="299281" y="745900"/>
                        <a:pt x="218076" y="746633"/>
                        <a:pt x="136872" y="746470"/>
                      </a:cubicBezTo>
                      <a:cubicBezTo>
                        <a:pt x="51921" y="746307"/>
                        <a:pt x="445" y="694994"/>
                        <a:pt x="201" y="609391"/>
                      </a:cubicBezTo>
                      <a:cubicBezTo>
                        <a:pt x="-207" y="496748"/>
                        <a:pt x="119" y="384185"/>
                        <a:pt x="201" y="271541"/>
                      </a:cubicBezTo>
                      <a:cubicBezTo>
                        <a:pt x="282" y="265351"/>
                        <a:pt x="852" y="259324"/>
                        <a:pt x="1259" y="251016"/>
                      </a:cubicBezTo>
                      <a:close/>
                      <a:moveTo>
                        <a:pt x="452731" y="494630"/>
                      </a:moveTo>
                      <a:cubicBezTo>
                        <a:pt x="533202" y="494630"/>
                        <a:pt x="613674" y="494467"/>
                        <a:pt x="694145" y="494793"/>
                      </a:cubicBezTo>
                      <a:cubicBezTo>
                        <a:pt x="712308" y="494874"/>
                        <a:pt x="727865" y="490639"/>
                        <a:pt x="737069" y="473697"/>
                      </a:cubicBezTo>
                      <a:cubicBezTo>
                        <a:pt x="753359" y="443562"/>
                        <a:pt x="732426" y="413018"/>
                        <a:pt x="695041" y="412937"/>
                      </a:cubicBezTo>
                      <a:cubicBezTo>
                        <a:pt x="534750" y="412774"/>
                        <a:pt x="374458" y="412855"/>
                        <a:pt x="214248" y="412937"/>
                      </a:cubicBezTo>
                      <a:cubicBezTo>
                        <a:pt x="184438" y="412937"/>
                        <a:pt x="166601" y="428412"/>
                        <a:pt x="166356" y="453498"/>
                      </a:cubicBezTo>
                      <a:cubicBezTo>
                        <a:pt x="166030" y="478747"/>
                        <a:pt x="183787" y="494548"/>
                        <a:pt x="213515" y="494630"/>
                      </a:cubicBezTo>
                      <a:cubicBezTo>
                        <a:pt x="293172" y="494793"/>
                        <a:pt x="372992" y="494630"/>
                        <a:pt x="452731" y="494630"/>
                      </a:cubicBezTo>
                      <a:close/>
                    </a:path>
                  </a:pathLst>
                </a:custGeom>
                <a:grpFill/>
                <a:ln w="8132" cap="flat">
                  <a:noFill/>
                  <a:prstDash val="solid"/>
                  <a:miter/>
                </a:ln>
              </p:spPr>
              <p:txBody>
                <a:bodyPr rtlCol="0" anchor="ctr"/>
                <a:lstStyle/>
                <a:p>
                  <a:endParaRPr lang="en-US" dirty="0"/>
                </a:p>
              </p:txBody>
            </p:sp>
          </p:grpSp>
        </p:grpSp>
      </p:grpSp>
      <p:sp>
        <p:nvSpPr>
          <p:cNvPr id="134" name="!!o3b">
            <a:extLst>
              <a:ext uri="{FF2B5EF4-FFF2-40B4-BE49-F238E27FC236}">
                <a16:creationId xmlns:a16="http://schemas.microsoft.com/office/drawing/2014/main" id="{727977B5-F189-4A81-8746-8651162923AF}"/>
              </a:ext>
            </a:extLst>
          </p:cNvPr>
          <p:cNvSpPr/>
          <p:nvPr/>
        </p:nvSpPr>
        <p:spPr>
          <a:xfrm>
            <a:off x="7838868" y="5474051"/>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5" name="!!o3a">
            <a:extLst>
              <a:ext uri="{FF2B5EF4-FFF2-40B4-BE49-F238E27FC236}">
                <a16:creationId xmlns:a16="http://schemas.microsoft.com/office/drawing/2014/main" id="{1966C6BC-5829-4F16-A504-4CE1C7609161}"/>
              </a:ext>
            </a:extLst>
          </p:cNvPr>
          <p:cNvSpPr/>
          <p:nvPr/>
        </p:nvSpPr>
        <p:spPr>
          <a:xfrm>
            <a:off x="6664804" y="5477040"/>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36" name="!!3a">
            <a:extLst>
              <a:ext uri="{FF2B5EF4-FFF2-40B4-BE49-F238E27FC236}">
                <a16:creationId xmlns:a16="http://schemas.microsoft.com/office/drawing/2014/main" id="{3AFE8AE5-A9AA-4637-A979-EE1B11736C0D}"/>
              </a:ext>
            </a:extLst>
          </p:cNvPr>
          <p:cNvSpPr txBox="1"/>
          <p:nvPr/>
        </p:nvSpPr>
        <p:spPr>
          <a:xfrm>
            <a:off x="6841066" y="5536870"/>
            <a:ext cx="695666"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n</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37" name="!!3b">
            <a:extLst>
              <a:ext uri="{FF2B5EF4-FFF2-40B4-BE49-F238E27FC236}">
                <a16:creationId xmlns:a16="http://schemas.microsoft.com/office/drawing/2014/main" id="{1A273D81-3FC5-40F3-8DBC-43408EECA659}"/>
              </a:ext>
            </a:extLst>
          </p:cNvPr>
          <p:cNvSpPr txBox="1"/>
          <p:nvPr/>
        </p:nvSpPr>
        <p:spPr>
          <a:xfrm>
            <a:off x="7987090" y="5542410"/>
            <a:ext cx="695666"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h</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38" name="TextBox 137"/>
          <p:cNvSpPr txBox="1"/>
          <p:nvPr/>
        </p:nvSpPr>
        <p:spPr>
          <a:xfrm>
            <a:off x="1864859" y="1264111"/>
            <a:ext cx="9004591" cy="2308324"/>
          </a:xfrm>
          <a:prstGeom prst="rect">
            <a:avLst/>
          </a:prstGeom>
          <a:noFill/>
        </p:spPr>
        <p:txBody>
          <a:bodyPr wrap="square" rtlCol="0">
            <a:spAutoFit/>
          </a:bodyPr>
          <a:lstStyle/>
          <a:p>
            <a:pPr algn="ctr">
              <a:buClr>
                <a:srgbClr val="000000"/>
              </a:buClr>
              <a:buSzPts val="1700"/>
            </a:pPr>
            <a:r>
              <a:rPr lang="vi-VN" sz="3600" dirty="0">
                <a:solidFill>
                  <a:srgbClr val="EE4036"/>
                </a:solidFill>
                <a:latin typeface="Averta Std ExtraBold" panose="00000900000000000000" pitchFamily="50" charset="0"/>
                <a:sym typeface="Times New Roman"/>
              </a:rPr>
              <a:t>Khu rừng được coi là lá phổi xanh của đồng bằng sông Cửu Long, thuộc tỉnh Kiên Giang và Cà Mau, được con sông Trèm chia ra làm 2 vùng.</a:t>
            </a:r>
            <a:endParaRPr lang="vi-VN" sz="3600" dirty="0">
              <a:solidFill>
                <a:srgbClr val="EE4036"/>
              </a:solidFill>
              <a:latin typeface="Averta Std ExtraBold" panose="00000900000000000000" pitchFamily="50" charset="0"/>
              <a:sym typeface="Arial"/>
            </a:endParaRPr>
          </a:p>
        </p:txBody>
      </p:sp>
      <p:sp>
        <p:nvSpPr>
          <p:cNvPr id="139" name="!!o3b">
            <a:extLst>
              <a:ext uri="{FF2B5EF4-FFF2-40B4-BE49-F238E27FC236}">
                <a16:creationId xmlns:a16="http://schemas.microsoft.com/office/drawing/2014/main" id="{727977B5-F189-4A81-8746-8651162923AF}"/>
              </a:ext>
            </a:extLst>
          </p:cNvPr>
          <p:cNvSpPr/>
          <p:nvPr/>
        </p:nvSpPr>
        <p:spPr>
          <a:xfrm>
            <a:off x="3099980" y="548972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0" name="!!o3c">
            <a:extLst>
              <a:ext uri="{FF2B5EF4-FFF2-40B4-BE49-F238E27FC236}">
                <a16:creationId xmlns:a16="http://schemas.microsoft.com/office/drawing/2014/main" id="{FF9E2E47-AF30-4140-9174-D1F1B2A7ACE4}"/>
              </a:ext>
            </a:extLst>
          </p:cNvPr>
          <p:cNvSpPr/>
          <p:nvPr/>
        </p:nvSpPr>
        <p:spPr>
          <a:xfrm>
            <a:off x="4277216" y="548972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1" name="!!3b">
            <a:extLst>
              <a:ext uri="{FF2B5EF4-FFF2-40B4-BE49-F238E27FC236}">
                <a16:creationId xmlns:a16="http://schemas.microsoft.com/office/drawing/2014/main" id="{1A273D81-3FC5-40F3-8DBC-43408EECA659}"/>
              </a:ext>
            </a:extLst>
          </p:cNvPr>
          <p:cNvSpPr txBox="1"/>
          <p:nvPr/>
        </p:nvSpPr>
        <p:spPr>
          <a:xfrm>
            <a:off x="3232962" y="5542844"/>
            <a:ext cx="695666"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U</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42" name="!!3c">
            <a:extLst>
              <a:ext uri="{FF2B5EF4-FFF2-40B4-BE49-F238E27FC236}">
                <a16:creationId xmlns:a16="http://schemas.microsoft.com/office/drawing/2014/main" id="{47834679-DA72-43D6-958F-A53074407007}"/>
              </a:ext>
            </a:extLst>
          </p:cNvPr>
          <p:cNvSpPr txBox="1"/>
          <p:nvPr/>
        </p:nvSpPr>
        <p:spPr>
          <a:xfrm>
            <a:off x="4411914" y="5512364"/>
            <a:ext cx="695666" cy="923330"/>
          </a:xfrm>
          <a:prstGeom prst="rect">
            <a:avLst/>
          </a:prstGeom>
          <a:noFill/>
        </p:spPr>
        <p:txBody>
          <a:bodyPr wrap="square" rtlCol="0">
            <a:spAutoFit/>
          </a:bodyPr>
          <a:lstStyle/>
          <a:p>
            <a:pPr algn="ctr"/>
            <a:r>
              <a:rPr lang="en-US" sz="5400" b="1" dirty="0" smtClean="0">
                <a:solidFill>
                  <a:schemeClr val="bg1"/>
                </a:solidFill>
                <a:effectLst>
                  <a:outerShdw blurRad="38100" dist="38100" dir="2700000" algn="tl">
                    <a:srgbClr val="000000">
                      <a:alpha val="43137"/>
                    </a:srgbClr>
                  </a:outerShdw>
                </a:effectLst>
                <a:latin typeface="Averta Std ExtraBold" panose="00000900000000000000" pitchFamily="50" charset="0"/>
              </a:rPr>
              <a:t>M</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
        <p:nvSpPr>
          <p:cNvPr id="143" name="!!o3a">
            <a:extLst>
              <a:ext uri="{FF2B5EF4-FFF2-40B4-BE49-F238E27FC236}">
                <a16:creationId xmlns:a16="http://schemas.microsoft.com/office/drawing/2014/main" id="{1966C6BC-5829-4F16-A504-4CE1C7609161}"/>
              </a:ext>
            </a:extLst>
          </p:cNvPr>
          <p:cNvSpPr/>
          <p:nvPr/>
        </p:nvSpPr>
        <p:spPr>
          <a:xfrm>
            <a:off x="5496397" y="5489725"/>
            <a:ext cx="1029568" cy="1029568"/>
          </a:xfrm>
          <a:prstGeom prst="roundRect">
            <a:avLst>
              <a:gd name="adj" fmla="val 11291"/>
            </a:avLst>
          </a:prstGeom>
          <a:solidFill>
            <a:srgbClr val="2622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44" name="!!3a">
            <a:extLst>
              <a:ext uri="{FF2B5EF4-FFF2-40B4-BE49-F238E27FC236}">
                <a16:creationId xmlns:a16="http://schemas.microsoft.com/office/drawing/2014/main" id="{3AFE8AE5-A9AA-4637-A979-EE1B11736C0D}"/>
              </a:ext>
            </a:extLst>
          </p:cNvPr>
          <p:cNvSpPr txBox="1"/>
          <p:nvPr/>
        </p:nvSpPr>
        <p:spPr>
          <a:xfrm>
            <a:off x="5661574" y="5527604"/>
            <a:ext cx="695666" cy="923330"/>
          </a:xfrm>
          <a:prstGeom prst="rect">
            <a:avLst/>
          </a:prstGeom>
          <a:noFill/>
        </p:spPr>
        <p:txBody>
          <a:bodyPr wrap="square" rtlCol="0">
            <a:spAutoFit/>
          </a:bodyPr>
          <a:lstStyle/>
          <a:p>
            <a:pPr algn="ctr"/>
            <a:r>
              <a:rPr lang="en-US" sz="5400" b="1" dirty="0" err="1" smtClean="0">
                <a:solidFill>
                  <a:schemeClr val="bg1"/>
                </a:solidFill>
                <a:effectLst>
                  <a:outerShdw blurRad="38100" dist="38100" dir="2700000" algn="tl">
                    <a:srgbClr val="000000">
                      <a:alpha val="43137"/>
                    </a:srgbClr>
                  </a:outerShdw>
                </a:effectLst>
                <a:latin typeface="Averta Std ExtraBold" panose="00000900000000000000" pitchFamily="50" charset="0"/>
              </a:rPr>
              <a:t>i</a:t>
            </a:r>
            <a:endParaRPr lang="en-US" sz="5400" b="1" dirty="0">
              <a:solidFill>
                <a:schemeClr val="bg1"/>
              </a:solidFill>
              <a:effectLst>
                <a:outerShdw blurRad="38100" dist="38100" dir="2700000" algn="tl">
                  <a:srgbClr val="000000">
                    <a:alpha val="43137"/>
                  </a:srgbClr>
                </a:outerShdw>
              </a:effectLst>
              <a:latin typeface="Averta Std ExtraBold" panose="00000900000000000000" pitchFamily="50" charset="0"/>
            </a:endParaRPr>
          </a:p>
        </p:txBody>
      </p:sp>
    </p:spTree>
    <p:extLst>
      <p:ext uri="{BB962C8B-B14F-4D97-AF65-F5344CB8AC3E}">
        <p14:creationId xmlns:p14="http://schemas.microsoft.com/office/powerpoint/2010/main" val="363064358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35"/>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36"/>
                                        </p:tgtEl>
                                        <p:attrNameLst>
                                          <p:attrName>style.visibility</p:attrName>
                                        </p:attrNameLst>
                                      </p:cBhvr>
                                      <p:to>
                                        <p:strVal val="visible"/>
                                      </p:to>
                                    </p:set>
                                    <p:anim calcmode="lin" valueType="num">
                                      <p:cBhvr>
                                        <p:cTn id="7" dur="500" fill="hold"/>
                                        <p:tgtEl>
                                          <p:spTgt spid="136"/>
                                        </p:tgtEl>
                                        <p:attrNameLst>
                                          <p:attrName>ppt_w</p:attrName>
                                        </p:attrNameLst>
                                      </p:cBhvr>
                                      <p:tavLst>
                                        <p:tav tm="0">
                                          <p:val>
                                            <p:fltVal val="0"/>
                                          </p:val>
                                        </p:tav>
                                        <p:tav tm="100000">
                                          <p:val>
                                            <p:strVal val="#ppt_w"/>
                                          </p:val>
                                        </p:tav>
                                      </p:tavLst>
                                    </p:anim>
                                    <p:anim calcmode="lin" valueType="num">
                                      <p:cBhvr>
                                        <p:cTn id="8" dur="500" fill="hold"/>
                                        <p:tgtEl>
                                          <p:spTgt spid="136"/>
                                        </p:tgtEl>
                                        <p:attrNameLst>
                                          <p:attrName>ppt_h</p:attrName>
                                        </p:attrNameLst>
                                      </p:cBhvr>
                                      <p:tavLst>
                                        <p:tav tm="0">
                                          <p:val>
                                            <p:fltVal val="0"/>
                                          </p:val>
                                        </p:tav>
                                        <p:tav tm="100000">
                                          <p:val>
                                            <p:strVal val="#ppt_h"/>
                                          </p:val>
                                        </p:tav>
                                      </p:tavLst>
                                    </p:anim>
                                    <p:animEffect transition="in" filter="fade">
                                      <p:cBhvr>
                                        <p:cTn id="9" dur="500"/>
                                        <p:tgtEl>
                                          <p:spTgt spid="136"/>
                                        </p:tgtEl>
                                      </p:cBhvr>
                                    </p:animEffect>
                                  </p:childTnLst>
                                  <p:subTnLst>
                                    <p:audio>
                                      <p:cMediaNode>
                                        <p:cTn display="0" masterRel="sameClick">
                                          <p:stCondLst>
                                            <p:cond evt="begin" delay="0">
                                              <p:tn val="5"/>
                                            </p:cond>
                                          </p:stCondLst>
                                          <p:endCondLst>
                                            <p:cond evt="onStopAudio" delay="0">
                                              <p:tgtEl>
                                                <p:sldTgt/>
                                              </p:tgtEl>
                                            </p:cond>
                                          </p:endCondLst>
                                        </p:cTn>
                                        <p:tgtEl>
                                          <p:sndTgt r:embed="rId2" name="Bling.wav"/>
                                        </p:tgtEl>
                                      </p:cMediaNode>
                                    </p:audio>
                                  </p:subTnLst>
                                </p:cTn>
                              </p:par>
                              <p:par>
                                <p:cTn id="10" presetID="26" presetClass="emph" presetSubtype="0" fill="hold" grpId="1" nodeType="withEffect">
                                  <p:stCondLst>
                                    <p:cond delay="500"/>
                                  </p:stCondLst>
                                  <p:childTnLst>
                                    <p:animEffect transition="out" filter="fade">
                                      <p:cBhvr>
                                        <p:cTn id="11" dur="500" tmFilter="0, 0; .2, .5; .8, .5; 1, 0"/>
                                        <p:tgtEl>
                                          <p:spTgt spid="136"/>
                                        </p:tgtEl>
                                      </p:cBhvr>
                                    </p:animEffect>
                                    <p:animScale>
                                      <p:cBhvr>
                                        <p:cTn id="12" dur="250" autoRev="1" fill="hold"/>
                                        <p:tgtEl>
                                          <p:spTgt spid="136"/>
                                        </p:tgtEl>
                                      </p:cBhvr>
                                      <p:by x="105000" y="105000"/>
                                    </p:animScale>
                                  </p:childTnLst>
                                </p:cTn>
                              </p:par>
                            </p:childTnLst>
                          </p:cTn>
                        </p:par>
                      </p:childTnLst>
                    </p:cTn>
                  </p:par>
                </p:childTnLst>
              </p:cTn>
              <p:nextCondLst>
                <p:cond evt="onClick" delay="0">
                  <p:tgtEl>
                    <p:spTgt spid="135"/>
                  </p:tgtEl>
                </p:cond>
              </p:nextCondLst>
            </p:seq>
            <p:seq concurrent="1" nextAc="seek">
              <p:cTn id="13" restart="whenNotActive" fill="hold" evtFilter="cancelBubble" nodeType="interactiveSeq">
                <p:stCondLst>
                  <p:cond evt="onClick" delay="0">
                    <p:tgtEl>
                      <p:spTgt spid="134"/>
                    </p:tgtEl>
                  </p:cond>
                </p:stCondLst>
                <p:endSync evt="end" delay="0">
                  <p:rtn val="all"/>
                </p:endSync>
                <p:childTnLst>
                  <p:par>
                    <p:cTn id="14" fill="hold">
                      <p:stCondLst>
                        <p:cond delay="0"/>
                      </p:stCondLst>
                      <p:childTnLst>
                        <p:par>
                          <p:cTn id="15" fill="hold">
                            <p:stCondLst>
                              <p:cond delay="0"/>
                            </p:stCondLst>
                            <p:childTnLst>
                              <p:par>
                                <p:cTn id="16" presetID="53" presetClass="entr" presetSubtype="16" fill="hold" grpId="0" nodeType="with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subTnLst>
                                    <p:audio>
                                      <p:cMediaNode>
                                        <p:cTn display="0" masterRel="sameClick">
                                          <p:stCondLst>
                                            <p:cond evt="begin" delay="0">
                                              <p:tn val="16"/>
                                            </p:cond>
                                          </p:stCondLst>
                                          <p:endCondLst>
                                            <p:cond evt="onStopAudio" delay="0">
                                              <p:tgtEl>
                                                <p:sldTgt/>
                                              </p:tgtEl>
                                            </p:cond>
                                          </p:endCondLst>
                                        </p:cTn>
                                        <p:tgtEl>
                                          <p:sndTgt r:embed="rId2" name="Bling.wav"/>
                                        </p:tgtEl>
                                      </p:cMediaNode>
                                    </p:audio>
                                  </p:subTnLst>
                                </p:cTn>
                              </p:par>
                              <p:par>
                                <p:cTn id="21" presetID="26" presetClass="emph" presetSubtype="0" fill="hold" grpId="1" nodeType="withEffect">
                                  <p:stCondLst>
                                    <p:cond delay="500"/>
                                  </p:stCondLst>
                                  <p:childTnLst>
                                    <p:animEffect transition="out" filter="fade">
                                      <p:cBhvr>
                                        <p:cTn id="22" dur="500" tmFilter="0, 0; .2, .5; .8, .5; 1, 0"/>
                                        <p:tgtEl>
                                          <p:spTgt spid="137"/>
                                        </p:tgtEl>
                                      </p:cBhvr>
                                    </p:animEffect>
                                    <p:animScale>
                                      <p:cBhvr>
                                        <p:cTn id="23" dur="250" autoRev="1" fill="hold"/>
                                        <p:tgtEl>
                                          <p:spTgt spid="137"/>
                                        </p:tgtEl>
                                      </p:cBhvr>
                                      <p:by x="105000" y="105000"/>
                                    </p:animScale>
                                  </p:childTnLst>
                                </p:cTn>
                              </p:par>
                              <p:par>
                                <p:cTn id="2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25" dur="2000" fill="hold"/>
                                        <p:tgtEl>
                                          <p:spTgt spid="56"/>
                                        </p:tgtEl>
                                        <p:attrNameLst>
                                          <p:attrName>ppt_x</p:attrName>
                                          <p:attrName>ppt_y</p:attrName>
                                        </p:attrNameLst>
                                      </p:cBhvr>
                                    </p:animMotion>
                                  </p:childTnLst>
                                </p:cTn>
                              </p:par>
                              <p:par>
                                <p:cTn id="2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27" dur="2000" fill="hold"/>
                                        <p:tgtEl>
                                          <p:spTgt spid="67"/>
                                        </p:tgtEl>
                                        <p:attrNameLst>
                                          <p:attrName>ppt_x</p:attrName>
                                          <p:attrName>ppt_y</p:attrName>
                                        </p:attrNameLst>
                                      </p:cBhvr>
                                    </p:animMotion>
                                  </p:childTnLst>
                                </p:cTn>
                              </p:par>
                              <p:par>
                                <p:cTn id="2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29" dur="2000" fill="hold"/>
                                        <p:tgtEl>
                                          <p:spTgt spid="57"/>
                                        </p:tgtEl>
                                        <p:attrNameLst>
                                          <p:attrName>ppt_x</p:attrName>
                                          <p:attrName>ppt_y</p:attrName>
                                        </p:attrNameLst>
                                      </p:cBhvr>
                                    </p:animMotion>
                                  </p:childTnLst>
                                </p:cTn>
                              </p:par>
                              <p:par>
                                <p:cTn id="30" presetID="0" presetClass="path" presetSubtype="0" fill="hold" nodeType="withEffect">
                                  <p:stCondLst>
                                    <p:cond delay="500"/>
                                  </p:stCondLst>
                                  <p:childTnLst>
                                    <p:animMotion origin="layout" path="M -0.00026 0.00833 L -0.00026 0.00833 L 0.14661 0.11042 C 0.19219 0.14236 0.20156 0.13958 0.23281 0.18982 C 0.23554 0.19445 0.23698 0.20116 0.23919 0.20671 C 0.23112 0.23148 0.22825 0.26435 0.21523 0.28056 C 0.19596 0.30463 0.17096 0.30949 0.14817 0.32037 C 0.13099 0.32847 0.11302 0.33125 0.09557 0.33727 C 0.05286 0.35185 0.06015 0.35 0.01732 0.3713 C 0.0125 0.38171 0.00638 0.39051 0.00299 0.40255 C 0.00026 0.41204 -0.00065 0.42315 -0.00026 0.4338 C 0.0026 0.49769 0.00117 0.51296 0.02695 0.54722 C 0.04857 0.57616 0.07864 0.58982 0.10351 0.60116 C 0.13737 0.61644 0.15234 0.6162 0.18646 0.62107 C 0.21575 0.61806 0.24505 0.61667 0.27422 0.6125 C 0.2776 0.61204 0.28633 0.61088 0.28385 0.60671 C 0.27539 0.59306 0.26354 0.58796 0.25351 0.57847 C 0.20599 0.58033 0.17239 0.57454 0.12747 0.60116 C 0.08945 0.62361 0.01575 0.68056 0.01575 0.68056 C 0.00104 0.70671 -0.01628 0.72431 0.03646 0.74861 C 0.06588 0.76227 0.09713 0.7544 0.12747 0.75718 C 0.16041 0.76389 0.19362 0.76736 0.22643 0.77708 C 0.36367 0.81806 0.34948 0.81412 0.44492 0.86783 C 0.44713 0.87546 0.45234 0.88218 0.4513 0.89051 C 0.44401 0.94908 0.37018 0.93218 0.36523 0.9331 L 0.21198 0.92732 C 0.17096 0.92269 0.13008 0.91597 0.08919 0.91042 C 0.07799 0.90093 0.06484 0.89676 0.0556 0.88195 C 0.03984 0.85671 0.03945 0.82894 0.03646 0.79699 C 0.0444 0.79306 0.05221 0.78542 0.06041 0.78565 C 0.14388 0.7875 0.15534 0.79537 0.22955 0.8537 C 0.27565 0.88982 0.31992 0.91065 0.35247 0.9757 C 0.35898 0.98889 0.36484 1.00301 0.36992 1.01829 C 0.37448 1.03171 0.37747 1.04653 0.38112 1.06065 C 0.38958 1.16134 0.38411 1.11227 0.39713 1.20833 L 0.39713 1.20833 L 0.40026 1.23958 " pathEditMode="relative" ptsTypes="AAAAAAAAAAAAAAAAAAAAAAAAAAAAAAAAAAAAA">
                                      <p:cBhvr>
                                        <p:cTn id="31" dur="2000" fill="hold"/>
                                        <p:tgtEl>
                                          <p:spTgt spid="55"/>
                                        </p:tgtEl>
                                        <p:attrNameLst>
                                          <p:attrName>ppt_x</p:attrName>
                                          <p:attrName>ppt_y</p:attrName>
                                        </p:attrNameLst>
                                      </p:cBhvr>
                                    </p:animMotion>
                                  </p:childTnLst>
                                </p:cTn>
                              </p:par>
                              <p:par>
                                <p:cTn id="32" presetID="0" presetClass="path" presetSubtype="0" fill="hold" nodeType="withEffect">
                                  <p:stCondLst>
                                    <p:cond delay="500"/>
                                  </p:stCondLst>
                                  <p:childTnLst>
                                    <p:animMotion origin="layout" path="M -0.00026 0.00671 L -0.00026 0.00671 C 0.00873 0.0713 0.00599 0.07454 0.02526 0.12847 C 0.02826 0.13704 0.03203 0.14491 0.03633 0.15139 C 0.05482 0.1787 0.07604 0.19005 0.09857 0.20509 C 0.15157 0.24097 0.1375 0.23241 0.18633 0.25046 C 0.20443 0.24769 0.22318 0.2507 0.24063 0.24213 C 0.24896 0.23796 0.22357 0.23357 0.21511 0.23634 C 0.20625 0.23935 0.19909 0.25162 0.19115 0.25903 C 0.18959 0.26667 0.18607 0.27361 0.18633 0.28171 C 0.18881 0.33727 0.19349 0.37801 0.21511 0.41806 C 0.24141 0.46667 0.28229 0.52107 0.3125 0.56551 C 0.33607 0.6 0.34623 0.61088 0.36185 0.65347 C 0.36472 0.66111 0.36615 0.67037 0.36823 0.67894 C 0.36901 0.69028 0.37214 0.72593 0.36823 0.73565 C 0.36029 0.75602 0.34284 0.75394 0.33164 0.75556 C 0.30703 0.74537 0.29896 0.74745 0.27891 0.71574 C 0.2724 0.70556 0.26823 0.6912 0.26302 0.67894 C 0.26133 0.66667 0.25703 0.65463 0.25821 0.64213 C 0.26107 0.60972 0.29948 0.62778 0.30131 0.62778 C 0.31693 0.63333 0.35339 0.63472 0.36823 0.66482 C 0.37214 0.67245 0.37253 0.68357 0.37474 0.69306 C 0.37409 0.71204 0.37565 0.73148 0.37305 0.74977 C 0.3694 0.77708 0.35847 0.80602 0.34753 0.82639 C 0.34258 0.83565 0.3362 0.84236 0.33164 0.85208 C 0.32709 0.86134 0.32383 0.87245 0.32045 0.8831 C 0.31263 0.90787 0.3237 0.8912 0.30769 0.92292 C 0.29453 0.94884 0.26992 0.98125 0.25495 0.99954 C 0.24519 1.01158 0.23516 1.02338 0.22474 1.03357 C 0.20482 1.05278 0.18347 1.0669 0.16407 1.0875 C 0.14805 1.1044 0.13034 1.1169 0.11615 1.13843 C 0.1125 1.14421 0.10834 1.14908 0.10495 1.15556 C 0.09453 1.17616 0.10495 1.16551 0.09701 1.17245 " pathEditMode="relative" ptsTypes="AAAAAAAAAAAAAAAAAAAAAAAAAAAAAAAAA">
                                      <p:cBhvr>
                                        <p:cTn id="33" dur="2000" fill="hold"/>
                                        <p:tgtEl>
                                          <p:spTgt spid="58"/>
                                        </p:tgtEl>
                                        <p:attrNameLst>
                                          <p:attrName>ppt_x</p:attrName>
                                          <p:attrName>ppt_y</p:attrName>
                                        </p:attrNameLst>
                                      </p:cBhvr>
                                    </p:animMotion>
                                  </p:childTnLst>
                                </p:cTn>
                              </p:par>
                              <p:par>
                                <p:cTn id="34" presetID="0" presetClass="path" presetSubtype="0" fill="hold" nodeType="withEffect">
                                  <p:stCondLst>
                                    <p:cond delay="500"/>
                                  </p:stCondLst>
                                  <p:childTnLst>
                                    <p:animMotion origin="layout" path="M -0.00013 0.0051 L -0.00013 0.00533 C -0.04519 0.08542 -0.04831 0.08288 -0.07982 0.16088 C -0.08881 0.18311 -0.09831 0.20487 -0.10534 0.22917 C -0.11276 0.2544 -0.11706 0.28195 -0.12292 0.30857 C -0.12618 0.33982 -0.13425 0.38288 -0.12618 0.41621 C -0.11485 0.46274 -0.09336 0.47176 -0.06706 0.48426 C -0.02735 0.50325 0.00117 0.49954 0.04296 0.50139 C 0.05794 0.49561 0.07343 0.49399 0.08763 0.48426 C 0.09453 0.47963 0.10507 0.44815 0.09401 0.43612 C 0.08033 0.42107 0.06315 0.41922 0.04778 0.41065 C 0.0276 0.41436 0.00716 0.41575 -0.01289 0.422 C -0.03386 0.42848 -0.06185 0.44815 -0.08151 0.46436 C -0.09076 0.47223 -0.09961 0.48149 -0.1086 0.49005 C -0.11342 0.50232 -0.1198 0.51297 -0.12292 0.52686 C -0.12579 0.53936 -0.12592 0.55325 -0.12618 0.56667 C -0.12644 0.57987 -0.12826 0.59491 -0.12448 0.60625 C -0.11967 0.62153 -0.11081 0.63195 -0.10222 0.64028 C -0.06263 0.67917 -0.01381 0.66922 0.02864 0.67454 C 0.05677 0.67246 0.08515 0.67362 0.11315 0.66852 C 0.12526 0.66667 0.13828 0.6426 0.11953 0.62061 C 0.10612 0.60463 0.08867 0.60348 0.0733 0.59491 C 0.04127 0.59908 0.00026 0.59885 -0.03204 0.6176 C -0.0474 0.62663 -0.06159 0.64098 -0.0767 0.65163 C -0.09623 0.66551 -0.11628 0.67709 -0.13568 0.69121 C -0.14714 0.69977 -0.15847 0.7088 -0.16927 0.71991 C -0.18477 0.73588 -0.20638 0.76644 -0.21862 0.79075 C -0.22162 0.79607 -0.22292 0.80394 -0.225 0.81065 C -0.2224 0.82917 -0.22201 0.84977 -0.21706 0.86737 C -0.21316 0.88102 -0.2073 0.89468 -0.19948 0.90139 C -0.17956 0.91829 -0.07852 0.94676 -0.07032 0.94954 C -0.05651 0.95996 -0.04154 0.96667 -0.02878 0.98079 C -0.00899 1.00278 -0.02188 1.07084 -0.03034 1.08866 C -0.03816 1.10487 -0.05378 1.09792 -0.0655 1.10278 C -0.15756 1.09213 -0.17813 1.15024 -0.2043 1.04028 C -0.20782 1.02593 -0.2086 1.01019 -0.21068 0.99491 C -0.20704 0.98264 -0.20664 0.96413 -0.19948 0.95811 C -0.15248 0.91806 -0.09857 0.93473 -0.04961 0.9382 C -0.02435 0.95186 0.0427 0.97547 0.06692 1.02338 C 0.072 1.03334 0.06901 1.04977 0.07018 1.06297 C 0.06484 1.09051 0.06106 1.11899 0.05416 1.14538 C 0.03906 1.20348 0.02604 1.22431 0.00468 1.27292 C 0.00195 1.2794 -0.00039 1.28658 -0.00326 1.29283 C -0.01029 1.30834 -0.01185 1.31088 -0.01758 1.3213 " pathEditMode="relative" rAng="0" ptsTypes="AAAAAAAAAAAAAAAAAAAAAAAAAAAAAAAAAAAAAAAAAAAA">
                                      <p:cBhvr>
                                        <p:cTn id="35" dur="2000" fill="hold"/>
                                        <p:tgtEl>
                                          <p:spTgt spid="59"/>
                                        </p:tgtEl>
                                        <p:attrNameLst>
                                          <p:attrName>ppt_x</p:attrName>
                                          <p:attrName>ppt_y</p:attrName>
                                        </p:attrNameLst>
                                      </p:cBhvr>
                                      <p:rCtr x="-4792" y="65810"/>
                                    </p:animMotion>
                                  </p:childTnLst>
                                </p:cTn>
                              </p:par>
                              <p:par>
                                <p:cTn id="36" presetID="0" presetClass="path" presetSubtype="0" fill="hold" nodeType="withEffect">
                                  <p:stCondLst>
                                    <p:cond delay="500"/>
                                  </p:stCondLst>
                                  <p:childTnLst>
                                    <p:animMotion origin="layout" path="M 0.00052 0.00834 L 0.00052 0.00834 C 0.11003 0.08542 0.0668 0.0375 0.1362 0.13311 C 0.15208 0.21783 0.15977 0.22014 0.13294 0.32593 C 0.12969 0.33866 0.11914 0.33912 0.11224 0.34584 C 0.08776 0.3382 0.06211 0.3382 0.0388 0.32315 C 0.02526 0.31436 0.03346 0.28125 0.04037 0.275 C 0.06042 0.25625 0.08255 0.25602 0.10417 0.25232 C 0.16862 0.29792 0.14037 0.28565 0.18724 0.30047 C 0.20026 0.32361 0.19271 0.30625 0.2 0.35996 C 0.20156 0.3713 0.20482 0.39399 0.20482 0.39399 C 0.20313 0.41019 0.203 0.42686 0.2 0.44236 C 0.19492 0.46783 0.18229 0.49838 0.1681 0.51042 C 0.15807 0.51875 0.14675 0.51991 0.1362 0.52454 C 0.10469 0.52223 0.10013 0.53172 0.07708 0.50186 C 0.07513 0.49931 0.075 0.49422 0.07396 0.49051 C 0.075 0.48473 0.07409 0.47593 0.07708 0.47338 C 0.1112 0.44561 0.125 0.46436 0.16172 0.47917 C 0.16914 0.48959 0.178 0.49723 0.18399 0.51042 C 0.19961 0.54422 0.20404 0.57639 0.18086 0.60973 C 0.17409 0.61922 0.1638 0.61505 0.15534 0.61528 C 0.10313 0.61783 0.05104 0.61713 -0.00104 0.61829 C -0.00286 0.61899 -0.04284 0.6338 -0.05221 0.64653 C -0.05521 0.6507 -0.05638 0.65787 -0.05859 0.66366 C -0.05989 0.68658 -0.06211 0.71158 -0.05859 0.73449 C -0.0569 0.74514 -0.05377 0.75579 -0.04896 0.76297 C -0.04049 0.77524 -0.03086 0.78635 -0.02018 0.79121 C -0.00208 0.79977 0.01693 0.79885 0.03555 0.80255 C 0.07018 0.79792 0.10534 0.80047 0.13932 0.78843 C 0.14466 0.78658 0.14805 0.77246 0.14727 0.76297 C 0.1457 0.74144 0.14323 0.71482 0.13294 0.70324 C 0.12123 0.69028 0.10534 0.70139 0.09141 0.70047 C 0.05143 0.71459 0.04388 0.70787 0.01328 0.74861 C 0.00339 0.76204 -0.00351 0.78195 -0.0138 0.79399 C -0.04362 0.82848 -0.07656 0.85348 -0.10638 0.88774 C -0.15768 0.9463 -0.1707 0.95556 -0.21172 1.01829 C -0.22174 1.03334 -0.23164 1.04885 -0.24049 1.06644 C -0.24492 1.07547 -0.25729 1.11968 -0.25963 1.12894 C -0.26328 1.14329 -0.26523 1.15625 -0.26758 1.1713 C -0.2694 1.18357 -0.26693 1.18264 -0.2707 1.18264 " pathEditMode="relative" ptsTypes="AAAAAAAAAAAAAAAAAAAAAAAAAAAAAAAAAAAAAAAA">
                                      <p:cBhvr>
                                        <p:cTn id="37" dur="2000" fill="hold"/>
                                        <p:tgtEl>
                                          <p:spTgt spid="66"/>
                                        </p:tgtEl>
                                        <p:attrNameLst>
                                          <p:attrName>ppt_x</p:attrName>
                                          <p:attrName>ppt_y</p:attrName>
                                        </p:attrNameLst>
                                      </p:cBhvr>
                                    </p:animMotion>
                                  </p:childTnLst>
                                </p:cTn>
                              </p:par>
                              <p:par>
                                <p:cTn id="38"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39" dur="2000" fill="hold"/>
                                        <p:tgtEl>
                                          <p:spTgt spid="60"/>
                                        </p:tgtEl>
                                        <p:attrNameLst>
                                          <p:attrName>ppt_x</p:attrName>
                                          <p:attrName>ppt_y</p:attrName>
                                        </p:attrNameLst>
                                      </p:cBhvr>
                                    </p:animMotion>
                                  </p:childTnLst>
                                </p:cTn>
                              </p:par>
                              <p:par>
                                <p:cTn id="40" presetID="0" presetClass="path" presetSubtype="0" fill="hold" nodeType="withEffect">
                                  <p:stCondLst>
                                    <p:cond delay="500"/>
                                  </p:stCondLst>
                                  <p:childTnLst>
                                    <p:animMotion origin="layout" path="M -0.00664 0.00277 L -0.00664 0.00277 C 0.00717 0.0162 0.02305 0.02407 0.0349 0.04259 C 0.07774 0.10949 0.07813 0.15231 0.09714 0.24652 C 0.09922 0.2787 0.10521 0.31088 0.10352 0.34305 C 0.09922 0.4243 0.07579 0.46852 0.03802 0.51319 C 0.02123 0.53333 0.00079 0.54166 -0.01783 0.55578 C -0.03802 0.55393 -0.05859 0.55764 -0.07838 0.55023 C -0.12786 0.53194 -0.1401 0.50324 -0.1789 0.45092 C -0.18698 0.42639 -0.19856 0.40439 -0.20286 0.37708 C -0.21367 0.30902 -0.1806 0.29004 -0.15026 0.26944 C -0.12617 0.25277 -0.10026 0.24652 -0.07526 0.23518 C -0.04974 0.25416 -0.022 0.26551 0.00131 0.29213 C 0.02162 0.31504 0.03972 0.3743 0.05248 0.41111 C 0.05352 0.42916 0.05664 0.44722 0.0556 0.46504 C 0.05495 0.47569 0.05144 0.48541 0.04766 0.49352 C 0.04271 0.5037 0.03685 0.51273 0.03008 0.51898 C 0.01185 0.53588 -0.04661 0.54051 -0.05286 0.54166 C -0.18216 0.54004 -0.23203 0.58402 -0.32252 0.5162 C -0.33086 0.50995 -0.33854 0.50092 -0.34648 0.49352 C -0.3513 0.48402 -0.35807 0.47685 -0.3608 0.46504 C -0.36445 0.44977 -0.36536 0.40972 -0.35286 0.39977 C -0.34257 0.39166 -0.3306 0.39421 -0.3194 0.39143 C -0.29466 0.40671 -0.26875 0.41852 -0.24752 0.44814 C -0.24075 0.45764 -0.23698 0.47268 -0.23164 0.48495 C -0.22942 0.50092 -0.22395 0.51689 -0.22526 0.5331 C -0.2289 0.58055 -0.23255 0.63055 -0.24596 0.67222 C -0.25651 0.70463 -0.27721 0.72291 -0.29388 0.74583 C -0.33997 0.80949 -0.32695 0.79629 -0.37526 0.81111 C -0.39283 0.79977 -0.41263 0.79629 -0.42786 0.77708 C -0.43671 0.7662 -0.43619 0.71551 -0.42786 0.70347 C -0.42252 0.69537 -0.41406 0.69953 -0.40716 0.69768 C -0.38372 0.70139 -0.35989 0.70069 -0.33698 0.70902 C -0.28737 0.72685 -0.28971 0.75277 -0.24114 0.77708 C -0.2125 0.79166 -0.18255 0.79699 -0.15338 0.80833 C -0.10234 0.82824 -0.06198 0.84027 -0.01614 0.87916 C 0.01875 0.90902 0.05873 0.94259 0.08438 0.99838 C 0.09414 1.01967 0.10026 1.0456 0.10821 1.06944 C 0.10938 1.07963 0.11472 1.12361 0.11472 1.14027 C 0.11472 1.14977 0.11302 1.16875 0.11302 1.16875 " pathEditMode="relative" ptsTypes="AAAAAAAAAAAAAAAAAAAAAAAAAAAAAAAAAAAAAAAA">
                                      <p:cBhvr>
                                        <p:cTn id="41" dur="2000" fill="hold"/>
                                        <p:tgtEl>
                                          <p:spTgt spid="62"/>
                                        </p:tgtEl>
                                        <p:attrNameLst>
                                          <p:attrName>ppt_x</p:attrName>
                                          <p:attrName>ppt_y</p:attrName>
                                        </p:attrNameLst>
                                      </p:cBhvr>
                                    </p:animMotion>
                                  </p:childTnLst>
                                </p:cTn>
                              </p:par>
                              <p:par>
                                <p:cTn id="42" presetID="0" presetClass="path" presetSubtype="0" fill="hold" nodeType="withEffect">
                                  <p:stCondLst>
                                    <p:cond delay="500"/>
                                  </p:stCondLst>
                                  <p:childTnLst>
                                    <p:animMotion origin="layout" path="M 0.00143 0.01412 L 0.00143 0.01412 C -0.00391 0.04074 -0.00612 0.06968 -0.01446 0.09352 C -0.02461 0.12245 -0.03789 0.14838 -0.05274 0.17014 C -0.09753 0.23518 -0.12631 0.25833 -0.17891 0.28634 C -0.18607 0.29028 -0.19362 0.2912 -0.20118 0.29213 C -0.24102 0.29676 -0.32084 0.30347 -0.32084 0.30347 C -0.33607 0.30185 -0.39493 0.31968 -0.41498 0.275 C -0.4198 0.26435 -0.42136 0.25046 -0.42461 0.23819 C -0.42084 0.22106 -0.42084 0.19977 -0.41342 0.18704 C -0.39193 0.15023 -0.34792 0.17431 -0.32722 0.17847 C -0.30704 0.19838 -0.28438 0.21204 -0.26667 0.23819 C -0.25586 0.25393 -0.24675 0.27639 -0.24428 0.30046 C -0.24011 0.3419 -0.26485 0.39421 -0.27943 0.4169 C -0.29141 0.43565 -0.30469 0.45278 -0.31928 0.46505 C -0.33542 0.4787 -0.353 0.48657 -0.37032 0.49352 C -0.41602 0.51181 -0.44128 0.51134 -0.48685 0.5162 C -0.50599 0.50602 -0.52657 0.50231 -0.53946 0.47083 C -0.5448 0.45764 -0.54584 0.44051 -0.54909 0.42546 C -0.54584 0.41018 -0.54623 0.39097 -0.53946 0.38009 C -0.51914 0.34676 -0.46797 0.36204 -0.45013 0.36296 C -0.4237 0.38912 -0.38763 0.4044 -0.3767 0.46227 C -0.3737 0.47847 -0.37566 0.4963 -0.37513 0.51343 C -0.37722 0.53125 -0.37787 0.55 -0.38151 0.56736 C -0.39206 0.61667 -0.41107 0.66227 -0.43099 0.70069 C -0.4392 0.71643 -0.44779 0.73194 -0.45808 0.74306 C -0.46576 0.75139 -0.47513 0.75255 -0.4836 0.75741 C -0.52227 0.74745 -0.5392 0.76134 -0.56185 0.70903 C -0.5668 0.69768 -0.56823 0.68264 -0.57136 0.66944 C -0.57084 0.65995 -0.57344 0.64792 -0.5698 0.64097 C -0.55053 0.60486 -0.51862 0.61273 -0.4948 0.60972 C -0.46185 0.61736 -0.42865 0.62222 -0.39584 0.63241 C -0.37696 0.63843 -0.35873 0.65023 -0.33998 0.6581 C -0.33308 0.66088 -0.25951 0.68796 -0.25066 0.68935 C -0.22683 0.69282 -0.20274 0.6912 -0.17891 0.69213 C -0.07032 0.68634 0.03841 0.68866 0.14674 0.675 C 0.15312 0.67431 0.16054 0.66065 0.1595 0.64954 C 0.15572 0.61366 0.14908 0.57477 0.13398 0.55023 C 0.12187 0.53056 0.10195 0.53704 0.08606 0.53032 C 0.06692 0.5456 0.04687 0.55764 0.02864 0.57569 C 0.01184 0.59259 0.00026 0.62153 -0.00964 0.64954 C -0.03034 0.70718 -0.04011 0.75301 -0.06875 0.80556 C -0.08737 0.83981 -0.11068 0.86528 -0.13099 0.8963 C -0.14454 0.91713 -0.18659 0.98542 -0.19961 1.01551 C -0.26159 1.15903 -0.2323 1.10231 -0.26667 1.18866 C -0.27331 1.20556 -0.29115 1.24259 -0.29688 1.26806 C -0.30079 1.28472 -0.30651 1.31898 -0.30651 1.31898 " pathEditMode="relative" ptsTypes="AAAAAAAAAAAAAAAAAAAAAAAAAAAAAAAAAAAAAAAAAAAAAAA">
                                      <p:cBhvr>
                                        <p:cTn id="43" dur="2000" fill="hold"/>
                                        <p:tgtEl>
                                          <p:spTgt spid="65"/>
                                        </p:tgtEl>
                                        <p:attrNameLst>
                                          <p:attrName>ppt_x</p:attrName>
                                          <p:attrName>ppt_y</p:attrName>
                                        </p:attrNameLst>
                                      </p:cBhvr>
                                    </p:animMotion>
                                  </p:childTnLst>
                                </p:cTn>
                              </p:par>
                              <p:par>
                                <p:cTn id="44"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45" dur="2000" fill="hold"/>
                                        <p:tgtEl>
                                          <p:spTgt spid="76"/>
                                        </p:tgtEl>
                                        <p:attrNameLst>
                                          <p:attrName>ppt_x</p:attrName>
                                          <p:attrName>ppt_y</p:attrName>
                                        </p:attrNameLst>
                                      </p:cBhvr>
                                    </p:animMotion>
                                  </p:childTnLst>
                                </p:cTn>
                              </p:par>
                              <p:par>
                                <p:cTn id="46"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47" dur="2000" fill="hold"/>
                                        <p:tgtEl>
                                          <p:spTgt spid="79"/>
                                        </p:tgtEl>
                                        <p:attrNameLst>
                                          <p:attrName>ppt_x</p:attrName>
                                          <p:attrName>ppt_y</p:attrName>
                                        </p:attrNameLst>
                                      </p:cBhvr>
                                    </p:animMotion>
                                  </p:childTnLst>
                                </p:cTn>
                              </p:par>
                              <p:par>
                                <p:cTn id="4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49" dur="2000" fill="hold"/>
                                        <p:tgtEl>
                                          <p:spTgt spid="77"/>
                                        </p:tgtEl>
                                        <p:attrNameLst>
                                          <p:attrName>ppt_x</p:attrName>
                                          <p:attrName>ppt_y</p:attrName>
                                        </p:attrNameLst>
                                      </p:cBhvr>
                                    </p:animMotion>
                                  </p:childTnLst>
                                </p:cTn>
                              </p:par>
                              <p:par>
                                <p:cTn id="50" presetID="0" presetClass="path" presetSubtype="0" fill="hold" nodeType="withEffect">
                                  <p:stCondLst>
                                    <p:cond delay="500"/>
                                  </p:stCondLst>
                                  <p:childTnLst>
                                    <p:animMotion origin="layout" path="M -3.33333E-6 3.7037E-7 L -3.33333E-6 0.00023 C 0.00899 0.06458 0.00625 0.06782 0.02552 0.12176 C 0.02852 0.13032 0.0323 0.13819 0.03659 0.14468 C 0.05508 0.17176 0.07631 0.1831 0.09883 0.19838 C 0.15183 0.23426 0.13776 0.22546 0.18659 0.24375 C 0.20469 0.24097 0.22344 0.24398 0.24089 0.23542 C 0.24922 0.23102 0.22383 0.22685 0.21537 0.22963 C 0.20651 0.23264 0.19935 0.24491 0.19141 0.25231 C 0.18985 0.25995 0.18633 0.2669 0.18659 0.27477 C 0.18907 0.33056 0.19375 0.37106 0.21537 0.41111 C 0.24167 0.45995 0.28256 0.51435 0.31276 0.5588 C 0.33633 0.59329 0.34649 0.60417 0.36211 0.64676 C 0.36498 0.65417 0.36641 0.66366 0.36849 0.67222 C 0.36927 0.68356 0.3724 0.71921 0.36849 0.72893 C 0.36055 0.74931 0.3431 0.74722 0.3319 0.74884 C 0.3073 0.73866 0.29922 0.74074 0.27917 0.7088 C 0.27266 0.69861 0.26849 0.68449 0.26328 0.67222 C 0.26159 0.65995 0.2573 0.64792 0.25847 0.63542 C 0.26133 0.60301 0.29974 0.62083 0.30157 0.62083 C 0.31719 0.62662 0.35365 0.62801 0.36849 0.6581 C 0.3724 0.66551 0.37279 0.67662 0.375 0.68611 C 0.37435 0.70532 0.37591 0.72477 0.37331 0.74282 C 0.36966 0.77037 0.35873 0.79907 0.34779 0.81968 C 0.34284 0.82893 0.33646 0.83542 0.3319 0.84514 C 0.32735 0.8544 0.32409 0.86551 0.32071 0.87616 C 0.31289 0.90093 0.32396 0.88449 0.30795 0.9162 C 0.2948 0.94213 0.27019 0.97454 0.25521 0.99282 C 0.24545 1.00486 0.23542 1.01667 0.225 1.02685 C 0.20508 1.04606 0.18373 1.06018 0.16433 1.08079 C 0.14831 1.09768 0.1306 1.10995 0.11641 1.13171 C 0.11276 1.1375 0.1086 1.14236 0.10521 1.14884 C 0.0948 1.16944 0.10521 1.1588 0.09727 1.16551 " pathEditMode="relative" rAng="0" ptsTypes="AAAAAAAAAAAAAAAAAAAAAAAAAAAAAAAAA">
                                      <p:cBhvr>
                                        <p:cTn id="51" dur="2000" fill="hold"/>
                                        <p:tgtEl>
                                          <p:spTgt spid="80"/>
                                        </p:tgtEl>
                                        <p:attrNameLst>
                                          <p:attrName>ppt_x</p:attrName>
                                          <p:attrName>ppt_y</p:attrName>
                                        </p:attrNameLst>
                                      </p:cBhvr>
                                      <p:rCtr x="18750" y="58287"/>
                                    </p:animMotion>
                                  </p:childTnLst>
                                </p:cTn>
                              </p:par>
                              <p:par>
                                <p:cTn id="52"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53" dur="2000" fill="hold"/>
                                        <p:tgtEl>
                                          <p:spTgt spid="81"/>
                                        </p:tgtEl>
                                        <p:attrNameLst>
                                          <p:attrName>ppt_x</p:attrName>
                                          <p:attrName>ppt_y</p:attrName>
                                        </p:attrNameLst>
                                      </p:cBhvr>
                                    </p:animMotion>
                                  </p:childTnLst>
                                </p:cTn>
                              </p:par>
                              <p:par>
                                <p:cTn id="54"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55" dur="2000" fill="hold"/>
                                        <p:tgtEl>
                                          <p:spTgt spid="82"/>
                                        </p:tgtEl>
                                        <p:attrNameLst>
                                          <p:attrName>ppt_x</p:attrName>
                                          <p:attrName>ppt_y</p:attrName>
                                        </p:attrNameLst>
                                      </p:cBhvr>
                                    </p:animMotion>
                                  </p:childTnLst>
                                </p:cTn>
                              </p:par>
                              <p:par>
                                <p:cTn id="56"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57" dur="2000" fill="hold"/>
                                        <p:tgtEl>
                                          <p:spTgt spid="83"/>
                                        </p:tgtEl>
                                        <p:attrNameLst>
                                          <p:attrName>ppt_x</p:attrName>
                                          <p:attrName>ppt_y</p:attrName>
                                        </p:attrNameLst>
                                      </p:cBhvr>
                                    </p:animMotion>
                                  </p:childTnLst>
                                </p:cTn>
                              </p:par>
                              <p:par>
                                <p:cTn id="58"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59" dur="2000" fill="hold"/>
                                        <p:tgtEl>
                                          <p:spTgt spid="85"/>
                                        </p:tgtEl>
                                        <p:attrNameLst>
                                          <p:attrName>ppt_x</p:attrName>
                                          <p:attrName>ppt_y</p:attrName>
                                        </p:attrNameLst>
                                      </p:cBhvr>
                                    </p:animMotion>
                                  </p:childTnLst>
                                </p:cTn>
                              </p:par>
                              <p:par>
                                <p:cTn id="6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1" dur="2000" fill="hold"/>
                                        <p:tgtEl>
                                          <p:spTgt spid="84"/>
                                        </p:tgtEl>
                                        <p:attrNameLst>
                                          <p:attrName>ppt_x</p:attrName>
                                          <p:attrName>ppt_y</p:attrName>
                                        </p:attrNameLst>
                                      </p:cBhvr>
                                    </p:animMotion>
                                  </p:childTnLst>
                                </p:cTn>
                              </p:par>
                              <p:par>
                                <p:cTn id="62"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3" dur="2000" fill="hold"/>
                                        <p:tgtEl>
                                          <p:spTgt spid="86"/>
                                        </p:tgtEl>
                                        <p:attrNameLst>
                                          <p:attrName>ppt_x</p:attrName>
                                          <p:attrName>ppt_y</p:attrName>
                                        </p:attrNameLst>
                                      </p:cBhvr>
                                    </p:animMotion>
                                  </p:childTnLst>
                                </p:cTn>
                              </p:par>
                              <p:par>
                                <p:cTn id="64" presetID="0" presetClass="path" presetSubtype="0" fill="hold" nodeType="withEffect">
                                  <p:stCondLst>
                                    <p:cond delay="500"/>
                                  </p:stCondLst>
                                  <p:childTnLst>
                                    <p:animMotion origin="layout" path="M -0.00013 0.00509 L -0.00013 0.00509 C -0.04519 0.08542 -0.04831 0.08287 -0.07982 0.16088 C -0.08881 0.1831 -0.09831 0.20486 -0.10534 0.22917 C -0.11277 0.2544 -0.11706 0.28195 -0.12292 0.30857 C -0.12618 0.33982 -0.13425 0.3831 -0.12618 0.41621 C -0.11485 0.46273 -0.09336 0.47176 -0.06706 0.48426 C -0.02735 0.50324 0.00117 0.49954 0.04296 0.50139 C 0.05794 0.4956 0.07343 0.49398 0.08763 0.48426 C 0.09453 0.47963 0.10507 0.44815 0.09401 0.43611 C 0.08033 0.42107 0.06315 0.41921 0.04778 0.41065 C 0.0276 0.41435 0.00716 0.41574 -0.0129 0.42199 C -0.03386 0.42847 -0.06185 0.44815 -0.08152 0.46458 C -0.09076 0.47222 -0.09961 0.48148 -0.1086 0.49005 C -0.11342 0.50232 -0.1198 0.51296 -0.12292 0.52685 C -0.12579 0.53935 -0.12592 0.55324 -0.12618 0.56667 C -0.12644 0.57986 -0.12826 0.59491 -0.12448 0.60625 C -0.11967 0.62153 -0.11081 0.63195 -0.10222 0.64028 C -0.06263 0.6794 -0.01381 0.66945 0.02864 0.67454 C 0.05677 0.67246 0.08515 0.67361 0.11315 0.66875 C 0.12526 0.66667 0.13828 0.64259 0.11953 0.6206 C 0.10612 0.60463 0.08867 0.60347 0.0733 0.59491 C 0.04127 0.59908 0.00026 0.59884 -0.03204 0.61759 C -0.0474 0.62662 -0.06159 0.64097 -0.0767 0.65162 C -0.09623 0.66551 -0.11628 0.67708 -0.13568 0.69144 C -0.14714 0.69977 -0.15847 0.7088 -0.16928 0.71991 C -0.18477 0.73588 -0.20638 0.76644 -0.21862 0.79074 C -0.22162 0.7963 -0.22292 0.80394 -0.225 0.81065 C -0.2224 0.8294 -0.22201 0.84977 -0.21706 0.86736 C -0.21316 0.88102 -0.2073 0.89468 -0.19948 0.90139 C -0.17956 0.91829 -0.07852 0.94699 -0.07032 0.94954 C -0.05652 0.95996 -0.04154 0.96667 -0.02878 0.98079 C -0.00899 1.00278 -0.02188 1.07083 -0.03034 1.08866 C -0.03816 1.10486 -0.05378 1.09792 -0.0655 1.10278 C -0.15756 1.09213 -0.17813 1.15023 -0.2043 1.04028 C -0.20782 1.02593 -0.2086 1.01019 -0.21068 0.99491 C -0.20704 0.98264 -0.20665 0.96412 -0.19948 0.9581 C -0.15248 0.91806 -0.09857 0.93496 -0.04961 0.9382 C -0.02435 0.95185 0.0427 0.97546 0.06692 1.02338 C 0.072 1.03333 0.06901 1.04977 0.07018 1.06296 C 0.06484 1.09051 0.06106 1.11898 0.05416 1.14537 C 0.03906 1.20347 0.02604 1.22431 0.00468 1.27292 C 0.00195 1.2794 -0.0004 1.28658 -0.00326 1.29283 C -0.01029 1.30833 -0.01185 1.31088 -0.01758 1.3213 " pathEditMode="relative" ptsTypes="AAAAAAAAAAAAAAAAAAAAAAAAAAAAAAAAAAAAAAAAAAAA">
                                      <p:cBhvr>
                                        <p:cTn id="65" dur="2000" fill="hold"/>
                                        <p:tgtEl>
                                          <p:spTgt spid="87"/>
                                        </p:tgtEl>
                                        <p:attrNameLst>
                                          <p:attrName>ppt_x</p:attrName>
                                          <p:attrName>ppt_y</p:attrName>
                                        </p:attrNameLst>
                                      </p:cBhvr>
                                    </p:animMotion>
                                  </p:childTnLst>
                                </p:cTn>
                              </p:par>
                              <p:par>
                                <p:cTn id="66"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67" dur="2000" fill="hold"/>
                                        <p:tgtEl>
                                          <p:spTgt spid="88"/>
                                        </p:tgtEl>
                                        <p:attrNameLst>
                                          <p:attrName>ppt_x</p:attrName>
                                          <p:attrName>ppt_y</p:attrName>
                                        </p:attrNameLst>
                                      </p:cBhvr>
                                    </p:animMotion>
                                  </p:childTnLst>
                                </p:cTn>
                              </p:par>
                              <p:par>
                                <p:cTn id="6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69" dur="2000" fill="hold"/>
                                        <p:tgtEl>
                                          <p:spTgt spid="89"/>
                                        </p:tgtEl>
                                        <p:attrNameLst>
                                          <p:attrName>ppt_x</p:attrName>
                                          <p:attrName>ppt_y</p:attrName>
                                        </p:attrNameLst>
                                      </p:cBhvr>
                                    </p:animMotion>
                                  </p:childTnLst>
                                </p:cTn>
                              </p:par>
                              <p:par>
                                <p:cTn id="70" presetID="0" presetClass="path" presetSubtype="0" fill="hold" nodeType="withEffect">
                                  <p:stCondLst>
                                    <p:cond delay="500"/>
                                  </p:stCondLst>
                                  <p:childTnLst>
                                    <p:animMotion origin="layout" path="M 0.00365 -0.01713 L 0.00365 -0.01713 C -0.00924 0.01783 -0.05118 0.12755 -0.06172 0.16991 C -0.0845 0.26227 -0.12396 0.45093 -0.12396 0.45093 C -0.13178 0.52176 -0.15417 0.63125 -0.1336 0.70903 C -0.12839 0.72871 -0.11602 0.74028 -0.10482 0.74885 C -0.08828 0.76158 -0.0698 0.76389 -0.05222 0.77153 C 0.00873 0.75996 0.06185 0.77199 0.11055 0.69769 C 0.11771 0.68681 0.11589 0.66551 0.11862 0.64954 C 0.10639 0.6125 0.10001 0.5669 0.08191 0.53889 C 0.06472 0.5125 -0.00703 0.52385 -0.02188 0.52477 C -0.04415 0.53311 -0.06745 0.53612 -0.08894 0.55024 C -0.16732 0.60186 -0.13672 0.58936 -0.17826 0.60417 C -0.19896 0.59838 -0.2211 0.60139 -0.2405 0.58704 C -0.24896 0.58079 -0.26381 0.5088 -0.26602 0.49908 C -0.26446 0.48496 -0.2668 0.46713 -0.2612 0.45649 C -0.24336 0.42199 -0.21081 0.42061 -0.18777 0.41412 C -0.14597 0.42824 -0.09076 0.43774 -0.05533 0.48774 C -0.04362 0.5044 -0.04154 0.53496 -0.03464 0.5588 C -0.03568 0.58056 -0.03203 0.60463 -0.03777 0.62408 C -0.05365 0.67709 -0.11993 0.76551 -0.13998 0.79699 C -0.21967 0.92246 -0.16172 0.83241 -0.23256 0.9757 C -0.26264 1.03704 -0.25066 1.00255 -0.28516 1.04676 C -0.28998 1.05301 -0.29297 1.06343 -0.29792 1.06945 C -0.3017 1.07408 -0.30652 1.07477 -0.31068 1.07801 C -0.3129 1.07963 -0.31498 1.08172 -0.31706 1.08357 C -0.3392 1.07524 -0.35079 1.075 -0.36967 1.04375 C -0.37553 1.03449 -0.37722 1.01922 -0.38086 1.00695 C -0.38139 0.99746 -0.38412 0.98774 -0.38256 0.97871 C -0.37553 0.94005 -0.37422 0.94144 -0.36172 0.93033 C -0.3431 0.93797 -0.32266 0.93681 -0.30586 0.95301 C -0.29402 0.96482 -0.28646 0.9882 -0.28034 1.00973 C -0.2724 1.0382 -0.26875 1.06991 -0.26446 1.1007 C -0.25352 1.17686 -0.25964 1.31644 -0.25964 1.36459 " pathEditMode="relative" ptsTypes="AAAAAAAAAAAAAAAAAAAAAAAAAAAAAAAAAA">
                                      <p:cBhvr>
                                        <p:cTn id="71" dur="2000" fill="hold"/>
                                        <p:tgtEl>
                                          <p:spTgt spid="90"/>
                                        </p:tgtEl>
                                        <p:attrNameLst>
                                          <p:attrName>ppt_x</p:attrName>
                                          <p:attrName>ppt_y</p:attrName>
                                        </p:attrNameLst>
                                      </p:cBhvr>
                                    </p:animMotion>
                                  </p:childTnLst>
                                </p:cTn>
                              </p:par>
                              <p:par>
                                <p:cTn id="72" presetID="0" presetClass="path" presetSubtype="0" fill="hold" nodeType="withEffect">
                                  <p:stCondLst>
                                    <p:cond delay="500"/>
                                  </p:stCondLst>
                                  <p:childTnLst>
                                    <p:animMotion origin="layout" path="M 0.00443 0.01273 L 0.00443 0.01273 C 0.00338 0.02314 0.0013 0.03356 0.0013 0.04398 C 0.00078 0.08541 0.00143 0.12708 0.00286 0.16875 C 0.00299 0.17291 0.0043 0.17708 0.00599 0.18009 C 0.00924 0.18495 0.01315 0.18888 0.01719 0.19143 C 0.02448 0.1956 0.03203 0.19722 0.03958 0.19976 C 0.04857 0.203 0.05768 0.20555 0.06667 0.20833 C 0.06081 0.21319 0.05391 0.21504 0.04909 0.22245 C 0.03724 0.2412 0.03854 0.26574 0.03633 0.29074 C 0.03542 0.30208 0.03424 0.31342 0.0332 0.32476 C 0.03424 0.34837 0.03437 0.37222 0.03633 0.3956 C 0.03802 0.41574 0.047 0.44351 0.05547 0.45509 C 0.06549 0.46875 0.08906 0.48634 0.08906 0.48634 C 0.08424 0.4949 0.07864 0.50208 0.07461 0.5118 C 0.06992 0.52337 0.06732 0.54351 0.0651 0.5574 C 0.07109 0.60694 0.06588 0.64351 0.09375 0.66504 C 0.10273 0.67199 0.11302 0.67083 0.12253 0.67361 C 0.14388 0.67175 0.16536 0.67453 0.18633 0.66782 C 0.18906 0.66712 0.18724 0.65555 0.18476 0.6537 C 0.17786 0.64884 0.16992 0.65185 0.1625 0.65092 C 0.15781 0.65717 0.14779 0.66712 0.14492 0.67916 C 0.14167 0.69305 0.13685 0.72175 0.13685 0.72175 C 0.13633 0.72939 0.13476 0.73703 0.13529 0.74444 C 0.13646 0.75902 0.14713 0.77546 0.15286 0.78148 C 0.17891 0.8081 0.18294 0.80439 0.21198 0.8125 C 0.20182 0.82685 0.18958 0.83726 0.18164 0.85509 C 0.17344 0.87361 0.1776 0.92337 0.17995 0.94027 C 0.18802 0.99745 0.21458 1.07245 0.22943 1.11342 C 0.24284 1.15 0.24896 1.16296 0.2582 1.20115 C 0.26159 1.21504 0.26133 1.21527 0.26133 1.22384 " pathEditMode="relative" ptsTypes="AAAAAAAAAAAAAAAAAAAAAAAAAAAAAAA">
                                      <p:cBhvr>
                                        <p:cTn id="73" dur="2000" fill="hold"/>
                                        <p:tgtEl>
                                          <p:spTgt spid="91"/>
                                        </p:tgtEl>
                                        <p:attrNameLst>
                                          <p:attrName>ppt_x</p:attrName>
                                          <p:attrName>ppt_y</p:attrName>
                                        </p:attrNameLst>
                                      </p:cBhvr>
                                    </p:animMotion>
                                  </p:childTnLst>
                                </p:cTn>
                              </p:par>
                              <p:par>
                                <p:cTn id="74" presetID="0" presetClass="path" presetSubtype="0" fill="hold" nodeType="withEffect">
                                  <p:stCondLst>
                                    <p:cond delay="500"/>
                                  </p:stCondLst>
                                  <p:childTnLst>
                                    <p:animMotion origin="layout" path="M 0.00066 0.00185 L 0.00066 0.00185 C -0.01536 0.04699 -0.0233 0.05394 -0.0233 0.10672 C -0.0233 0.11968 -0.02552 0.24815 -0.00416 0.27408 C 0.03112 0.3169 0.12917 0.32477 0.15704 0.33079 C 0.16771 0.34491 0.17904 0.35764 0.18894 0.37338 C 0.19922 0.39005 0.21459 0.43033 0.2224 0.45 C 0.22305 0.46042 0.22474 0.47084 0.22409 0.48125 C 0.22201 0.51598 0.21485 0.55463 0.19857 0.57755 C 0.1806 0.60278 0.14558 0.61019 0.12513 0.61736 C 0.09909 0.6088 0.04545 0.61204 0.0198 0.56621 C 0.01641 0.56042 0.0155 0.55116 0.01342 0.54352 C 0.0155 0.53611 0.0155 0.52431 0.0198 0.52084 C 0.06472 0.48496 0.17526 0.50857 0.19688 0.50949 C 0.22813 0.5206 0.24558 0.5213 0.27188 0.54653 C 0.28412 0.5581 0.29519 0.57338 0.30704 0.58611 C 0.32227 0.60278 0.35326 0.63449 0.35326 0.63449 C 0.35847 0.65741 0.3642 0.6706 0.35808 0.69676 C 0.35651 0.70371 0.35248 0.70903 0.34857 0.71088 C 0.34089 0.71482 0.33256 0.71297 0.32461 0.71389 C 0.28946 0.71297 0.25417 0.71783 0.21928 0.71088 C 0.21589 0.71042 0.21928 0.69584 0.2224 0.69398 C 0.23568 0.68635 0.25013 0.6882 0.26394 0.68542 C 0.32383 0.69838 0.35287 0.67639 0.38998 0.7507 C 0.39805 0.7669 0.4017 0.78843 0.40756 0.80741 C 0.41016 0.88935 0.41003 0.83773 0.40443 0.94352 C 0.40326 0.96528 0.40365 0.9875 0.40118 1.0088 C 0.39284 1.08357 0.39649 1.04653 0.38998 1.11945 C 0.38829 1.18565 0.38842 1.15926 0.38842 1.19885 " pathEditMode="relative" ptsTypes="AAAAAAAAAAAAAAAAAAAAAAAAAAAAA">
                                      <p:cBhvr>
                                        <p:cTn id="75" dur="2000" fill="hold"/>
                                        <p:tgtEl>
                                          <p:spTgt spid="93"/>
                                        </p:tgtEl>
                                        <p:attrNameLst>
                                          <p:attrName>ppt_x</p:attrName>
                                          <p:attrName>ppt_y</p:attrName>
                                        </p:attrNameLst>
                                      </p:cBhvr>
                                    </p:animMotion>
                                  </p:childTnLst>
                                </p:cTn>
                              </p:par>
                              <p:par>
                                <p:cTn id="76"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7" dur="2000" fill="hold"/>
                                        <p:tgtEl>
                                          <p:spTgt spid="92"/>
                                        </p:tgtEl>
                                        <p:attrNameLst>
                                          <p:attrName>ppt_x</p:attrName>
                                          <p:attrName>ppt_y</p:attrName>
                                        </p:attrNameLst>
                                      </p:cBhvr>
                                    </p:animMotion>
                                  </p:childTnLst>
                                </p:cTn>
                              </p:par>
                              <p:par>
                                <p:cTn id="78"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79" dur="2000" fill="hold"/>
                                        <p:tgtEl>
                                          <p:spTgt spid="94"/>
                                        </p:tgtEl>
                                        <p:attrNameLst>
                                          <p:attrName>ppt_x</p:attrName>
                                          <p:attrName>ppt_y</p:attrName>
                                        </p:attrNameLst>
                                      </p:cBhvr>
                                    </p:animMotion>
                                  </p:childTnLst>
                                </p:cTn>
                              </p:par>
                              <p:par>
                                <p:cTn id="80" presetID="0" presetClass="path" presetSubtype="0" fill="hold" nodeType="withEffect">
                                  <p:stCondLst>
                                    <p:cond delay="500"/>
                                  </p:stCondLst>
                                  <p:childTnLst>
                                    <p:animMotion origin="layout" path="M -0.00859 0.00393 L -0.00859 0.00393 C -0.00963 0.03611 -0.01172 0.06829 -0.00859 0.10046 C -0.0069 0.1169 -0.00364 0.13264 -0.00052 0.14861 C 0.00794 0.19259 0.01589 0.23032 0.03776 0.26204 C 0.0694 0.30787 0.11003 0.3081 0.14779 0.32153 C 0.23438 0.35231 0.17721 0.33819 0.24831 0.35278 C 0.26224 0.35092 0.27617 0.35092 0.28984 0.34699 C 0.29336 0.34606 0.29701 0.34329 0.29948 0.33866 C 0.30169 0.33403 0.30156 0.32731 0.30261 0.32153 C 0.29675 0.31296 0.29232 0.29977 0.28503 0.29606 C 0.23503 0.26944 0.20339 0.28634 0.15104 0.29606 C 0.14818 0.29792 0.08711 0.32731 0.08399 0.36134 C 0.07748 0.4331 0.09466 0.46852 0.13034 0.48611 C 0.19727 0.51921 0.23529 0.52338 0.29623 0.53426 C 0.33138 0.52963 0.36667 0.52824 0.40156 0.52014 C 0.40391 0.51967 0.40547 0.51273 0.40469 0.50879 C 0.403 0.49907 0.40065 0.48588 0.39518 0.48333 C 0.37409 0.47292 0.35156 0.47569 0.32969 0.47199 C 0.27227 0.48356 0.22409 0.48241 0.17175 0.52569 C 0.15156 0.54259 0.1237 0.58935 0.10638 0.61667 C 0.10156 0.63171 0.09479 0.64537 0.09193 0.66204 C 0.08802 0.68542 0.09011 0.74467 0.09831 0.76412 C 0.10729 0.78518 0.12031 0.80046 0.13346 0.81227 C 0.18672 0.85972 0.22305 0.85463 0.28346 0.8662 C 0.34193 0.86342 0.40065 0.86458 0.45899 0.85764 C 0.49492 0.85347 0.46237 0.79583 0.44466 0.78403 C 0.42123 0.76805 0.39466 0.77639 0.36966 0.77268 C 0.34779 0.78773 0.32279 0.79259 0.30417 0.81805 C 0.29544 0.83009 0.29479 0.85509 0.29466 0.87477 C 0.29427 0.93264 0.29896 0.99028 0.30261 1.04768 C 0.3043 1.07454 0.3099 1.10023 0.31055 1.12731 C 0.31263 1.21227 0.31055 1.29745 0.31055 1.38264 " pathEditMode="relative" ptsTypes="AAAAAAAAAAAAAAAAAAAAAAAAAAAAAAAAA">
                                      <p:cBhvr>
                                        <p:cTn id="81" dur="2000" fill="hold"/>
                                        <p:tgtEl>
                                          <p:spTgt spid="95"/>
                                        </p:tgtEl>
                                        <p:attrNameLst>
                                          <p:attrName>ppt_x</p:attrName>
                                          <p:attrName>ppt_y</p:attrName>
                                        </p:attrNameLst>
                                      </p:cBhvr>
                                    </p:animMotion>
                                  </p:childTnLst>
                                </p:cTn>
                              </p:par>
                            </p:childTnLst>
                          </p:cTn>
                        </p:par>
                      </p:childTnLst>
                    </p:cTn>
                  </p:par>
                </p:childTnLst>
              </p:cTn>
              <p:nextCondLst>
                <p:cond evt="onClick" delay="0">
                  <p:tgtEl>
                    <p:spTgt spid="134"/>
                  </p:tgtEl>
                </p:cond>
              </p:nextCondLst>
            </p:seq>
            <p:seq concurrent="1" nextAc="seek">
              <p:cTn id="82" restart="whenNotActive" fill="hold" evtFilter="cancelBubble" nodeType="interactiveSeq">
                <p:stCondLst>
                  <p:cond evt="onClick" delay="0">
                    <p:tgtEl>
                      <p:spTgt spid="139"/>
                    </p:tgtEl>
                  </p:cond>
                </p:stCondLst>
                <p:endSync evt="end" delay="0">
                  <p:rtn val="all"/>
                </p:endSync>
                <p:childTnLst>
                  <p:par>
                    <p:cTn id="83" fill="hold">
                      <p:stCondLst>
                        <p:cond delay="0"/>
                      </p:stCondLst>
                      <p:childTnLst>
                        <p:par>
                          <p:cTn id="84" fill="hold">
                            <p:stCondLst>
                              <p:cond delay="0"/>
                            </p:stCondLst>
                            <p:childTnLst>
                              <p:par>
                                <p:cTn id="85" presetID="53" presetClass="entr" presetSubtype="16" fill="hold" grpId="0" nodeType="withEffect">
                                  <p:stCondLst>
                                    <p:cond delay="0"/>
                                  </p:stCondLst>
                                  <p:childTnLst>
                                    <p:set>
                                      <p:cBhvr>
                                        <p:cTn id="86" dur="1" fill="hold">
                                          <p:stCondLst>
                                            <p:cond delay="0"/>
                                          </p:stCondLst>
                                        </p:cTn>
                                        <p:tgtEl>
                                          <p:spTgt spid="141"/>
                                        </p:tgtEl>
                                        <p:attrNameLst>
                                          <p:attrName>style.visibility</p:attrName>
                                        </p:attrNameLst>
                                      </p:cBhvr>
                                      <p:to>
                                        <p:strVal val="visible"/>
                                      </p:to>
                                    </p:set>
                                    <p:anim calcmode="lin" valueType="num">
                                      <p:cBhvr>
                                        <p:cTn id="87" dur="500" fill="hold"/>
                                        <p:tgtEl>
                                          <p:spTgt spid="141"/>
                                        </p:tgtEl>
                                        <p:attrNameLst>
                                          <p:attrName>ppt_w</p:attrName>
                                        </p:attrNameLst>
                                      </p:cBhvr>
                                      <p:tavLst>
                                        <p:tav tm="0">
                                          <p:val>
                                            <p:fltVal val="0"/>
                                          </p:val>
                                        </p:tav>
                                        <p:tav tm="100000">
                                          <p:val>
                                            <p:strVal val="#ppt_w"/>
                                          </p:val>
                                        </p:tav>
                                      </p:tavLst>
                                    </p:anim>
                                    <p:anim calcmode="lin" valueType="num">
                                      <p:cBhvr>
                                        <p:cTn id="88" dur="500" fill="hold"/>
                                        <p:tgtEl>
                                          <p:spTgt spid="141"/>
                                        </p:tgtEl>
                                        <p:attrNameLst>
                                          <p:attrName>ppt_h</p:attrName>
                                        </p:attrNameLst>
                                      </p:cBhvr>
                                      <p:tavLst>
                                        <p:tav tm="0">
                                          <p:val>
                                            <p:fltVal val="0"/>
                                          </p:val>
                                        </p:tav>
                                        <p:tav tm="100000">
                                          <p:val>
                                            <p:strVal val="#ppt_h"/>
                                          </p:val>
                                        </p:tav>
                                      </p:tavLst>
                                    </p:anim>
                                    <p:animEffect transition="in" filter="fade">
                                      <p:cBhvr>
                                        <p:cTn id="89" dur="500"/>
                                        <p:tgtEl>
                                          <p:spTgt spid="141"/>
                                        </p:tgtEl>
                                      </p:cBhvr>
                                    </p:animEffect>
                                  </p:childTnLst>
                                  <p:subTnLst>
                                    <p:audio>
                                      <p:cMediaNode>
                                        <p:cTn display="0" masterRel="sameClick">
                                          <p:stCondLst>
                                            <p:cond evt="begin" delay="0">
                                              <p:tn val="85"/>
                                            </p:cond>
                                          </p:stCondLst>
                                          <p:endCondLst>
                                            <p:cond evt="onStopAudio" delay="0">
                                              <p:tgtEl>
                                                <p:sldTgt/>
                                              </p:tgtEl>
                                            </p:cond>
                                          </p:endCondLst>
                                        </p:cTn>
                                        <p:tgtEl>
                                          <p:sndTgt r:embed="rId2" name="Bling.wav"/>
                                        </p:tgtEl>
                                      </p:cMediaNode>
                                    </p:audio>
                                  </p:subTnLst>
                                </p:cTn>
                              </p:par>
                              <p:par>
                                <p:cTn id="90" presetID="26" presetClass="emph" presetSubtype="0" fill="hold" grpId="1" nodeType="withEffect">
                                  <p:stCondLst>
                                    <p:cond delay="500"/>
                                  </p:stCondLst>
                                  <p:childTnLst>
                                    <p:animEffect transition="out" filter="fade">
                                      <p:cBhvr>
                                        <p:cTn id="91" dur="500" tmFilter="0, 0; .2, .5; .8, .5; 1, 0"/>
                                        <p:tgtEl>
                                          <p:spTgt spid="141"/>
                                        </p:tgtEl>
                                      </p:cBhvr>
                                    </p:animEffect>
                                    <p:animScale>
                                      <p:cBhvr>
                                        <p:cTn id="92" dur="250" autoRev="1" fill="hold"/>
                                        <p:tgtEl>
                                          <p:spTgt spid="141"/>
                                        </p:tgtEl>
                                      </p:cBhvr>
                                      <p:by x="105000" y="105000"/>
                                    </p:animScale>
                                  </p:childTnLst>
                                </p:cTn>
                              </p:par>
                            </p:childTnLst>
                          </p:cTn>
                        </p:par>
                      </p:childTnLst>
                    </p:cTn>
                  </p:par>
                </p:childTnLst>
              </p:cTn>
              <p:nextCondLst>
                <p:cond evt="onClick" delay="0">
                  <p:tgtEl>
                    <p:spTgt spid="139"/>
                  </p:tgtEl>
                </p:cond>
              </p:nextCondLst>
            </p:seq>
            <p:seq concurrent="1" nextAc="seek">
              <p:cTn id="93" restart="whenNotActive" fill="hold" evtFilter="cancelBubble" nodeType="interactiveSeq">
                <p:stCondLst>
                  <p:cond evt="onClick" delay="0">
                    <p:tgtEl>
                      <p:spTgt spid="140"/>
                    </p:tgtEl>
                  </p:cond>
                </p:stCondLst>
                <p:endSync evt="end" delay="0">
                  <p:rtn val="all"/>
                </p:endSync>
                <p:childTnLst>
                  <p:par>
                    <p:cTn id="94" fill="hold">
                      <p:stCondLst>
                        <p:cond delay="0"/>
                      </p:stCondLst>
                      <p:childTnLst>
                        <p:par>
                          <p:cTn id="95" fill="hold">
                            <p:stCondLst>
                              <p:cond delay="0"/>
                            </p:stCondLst>
                            <p:childTnLst>
                              <p:par>
                                <p:cTn id="96" presetID="53" presetClass="entr" presetSubtype="16" fill="hold" grpId="0" nodeType="withEffect">
                                  <p:stCondLst>
                                    <p:cond delay="0"/>
                                  </p:stCondLst>
                                  <p:childTnLst>
                                    <p:set>
                                      <p:cBhvr>
                                        <p:cTn id="97" dur="1" fill="hold">
                                          <p:stCondLst>
                                            <p:cond delay="0"/>
                                          </p:stCondLst>
                                        </p:cTn>
                                        <p:tgtEl>
                                          <p:spTgt spid="142"/>
                                        </p:tgtEl>
                                        <p:attrNameLst>
                                          <p:attrName>style.visibility</p:attrName>
                                        </p:attrNameLst>
                                      </p:cBhvr>
                                      <p:to>
                                        <p:strVal val="visible"/>
                                      </p:to>
                                    </p:set>
                                    <p:anim calcmode="lin" valueType="num">
                                      <p:cBhvr>
                                        <p:cTn id="98" dur="500" fill="hold"/>
                                        <p:tgtEl>
                                          <p:spTgt spid="142"/>
                                        </p:tgtEl>
                                        <p:attrNameLst>
                                          <p:attrName>ppt_w</p:attrName>
                                        </p:attrNameLst>
                                      </p:cBhvr>
                                      <p:tavLst>
                                        <p:tav tm="0">
                                          <p:val>
                                            <p:fltVal val="0"/>
                                          </p:val>
                                        </p:tav>
                                        <p:tav tm="100000">
                                          <p:val>
                                            <p:strVal val="#ppt_w"/>
                                          </p:val>
                                        </p:tav>
                                      </p:tavLst>
                                    </p:anim>
                                    <p:anim calcmode="lin" valueType="num">
                                      <p:cBhvr>
                                        <p:cTn id="99" dur="500" fill="hold"/>
                                        <p:tgtEl>
                                          <p:spTgt spid="142"/>
                                        </p:tgtEl>
                                        <p:attrNameLst>
                                          <p:attrName>ppt_h</p:attrName>
                                        </p:attrNameLst>
                                      </p:cBhvr>
                                      <p:tavLst>
                                        <p:tav tm="0">
                                          <p:val>
                                            <p:fltVal val="0"/>
                                          </p:val>
                                        </p:tav>
                                        <p:tav tm="100000">
                                          <p:val>
                                            <p:strVal val="#ppt_h"/>
                                          </p:val>
                                        </p:tav>
                                      </p:tavLst>
                                    </p:anim>
                                    <p:animEffect transition="in" filter="fade">
                                      <p:cBhvr>
                                        <p:cTn id="100" dur="500"/>
                                        <p:tgtEl>
                                          <p:spTgt spid="142"/>
                                        </p:tgtEl>
                                      </p:cBhvr>
                                    </p:animEffect>
                                  </p:childTnLst>
                                  <p:subTnLst>
                                    <p:audio>
                                      <p:cMediaNode>
                                        <p:cTn display="0" masterRel="sameClick">
                                          <p:stCondLst>
                                            <p:cond evt="begin" delay="0">
                                              <p:tn val="96"/>
                                            </p:cond>
                                          </p:stCondLst>
                                          <p:endCondLst>
                                            <p:cond evt="onStopAudio" delay="0">
                                              <p:tgtEl>
                                                <p:sldTgt/>
                                              </p:tgtEl>
                                            </p:cond>
                                          </p:endCondLst>
                                        </p:cTn>
                                        <p:tgtEl>
                                          <p:sndTgt r:embed="rId2" name="Bling.wav"/>
                                        </p:tgtEl>
                                      </p:cMediaNode>
                                    </p:audio>
                                  </p:subTnLst>
                                </p:cTn>
                              </p:par>
                              <p:par>
                                <p:cTn id="101" presetID="26" presetClass="emph" presetSubtype="0" fill="hold" grpId="1" nodeType="withEffect">
                                  <p:stCondLst>
                                    <p:cond delay="500"/>
                                  </p:stCondLst>
                                  <p:childTnLst>
                                    <p:animEffect transition="out" filter="fade">
                                      <p:cBhvr>
                                        <p:cTn id="102" dur="500" tmFilter="0, 0; .2, .5; .8, .5; 1, 0"/>
                                        <p:tgtEl>
                                          <p:spTgt spid="142"/>
                                        </p:tgtEl>
                                      </p:cBhvr>
                                    </p:animEffect>
                                    <p:animScale>
                                      <p:cBhvr>
                                        <p:cTn id="103" dur="250" autoRev="1" fill="hold"/>
                                        <p:tgtEl>
                                          <p:spTgt spid="142"/>
                                        </p:tgtEl>
                                      </p:cBhvr>
                                      <p:by x="105000" y="105000"/>
                                    </p:animScale>
                                  </p:childTnLst>
                                </p:cTn>
                              </p:par>
                            </p:childTnLst>
                          </p:cTn>
                        </p:par>
                      </p:childTnLst>
                    </p:cTn>
                  </p:par>
                </p:childTnLst>
              </p:cTn>
              <p:nextCondLst>
                <p:cond evt="onClick" delay="0">
                  <p:tgtEl>
                    <p:spTgt spid="140"/>
                  </p:tgtEl>
                </p:cond>
              </p:nextCondLst>
            </p:seq>
            <p:seq concurrent="1" nextAc="seek">
              <p:cTn id="104" restart="whenNotActive" fill="hold" evtFilter="cancelBubble" nodeType="interactiveSeq">
                <p:stCondLst>
                  <p:cond evt="onClick" delay="0">
                    <p:tgtEl>
                      <p:spTgt spid="143"/>
                    </p:tgtEl>
                  </p:cond>
                </p:stCondLst>
                <p:endSync evt="end" delay="0">
                  <p:rtn val="all"/>
                </p:endSync>
                <p:childTnLst>
                  <p:par>
                    <p:cTn id="105" fill="hold">
                      <p:stCondLst>
                        <p:cond delay="0"/>
                      </p:stCondLst>
                      <p:childTnLst>
                        <p:par>
                          <p:cTn id="106" fill="hold">
                            <p:stCondLst>
                              <p:cond delay="0"/>
                            </p:stCondLst>
                            <p:childTnLst>
                              <p:par>
                                <p:cTn id="107" presetID="53" presetClass="entr" presetSubtype="16" fill="hold" grpId="0" nodeType="withEffect">
                                  <p:stCondLst>
                                    <p:cond delay="0"/>
                                  </p:stCondLst>
                                  <p:childTnLst>
                                    <p:set>
                                      <p:cBhvr>
                                        <p:cTn id="108" dur="1" fill="hold">
                                          <p:stCondLst>
                                            <p:cond delay="0"/>
                                          </p:stCondLst>
                                        </p:cTn>
                                        <p:tgtEl>
                                          <p:spTgt spid="144"/>
                                        </p:tgtEl>
                                        <p:attrNameLst>
                                          <p:attrName>style.visibility</p:attrName>
                                        </p:attrNameLst>
                                      </p:cBhvr>
                                      <p:to>
                                        <p:strVal val="visible"/>
                                      </p:to>
                                    </p:set>
                                    <p:anim calcmode="lin" valueType="num">
                                      <p:cBhvr>
                                        <p:cTn id="109" dur="500" fill="hold"/>
                                        <p:tgtEl>
                                          <p:spTgt spid="144"/>
                                        </p:tgtEl>
                                        <p:attrNameLst>
                                          <p:attrName>ppt_w</p:attrName>
                                        </p:attrNameLst>
                                      </p:cBhvr>
                                      <p:tavLst>
                                        <p:tav tm="0">
                                          <p:val>
                                            <p:fltVal val="0"/>
                                          </p:val>
                                        </p:tav>
                                        <p:tav tm="100000">
                                          <p:val>
                                            <p:strVal val="#ppt_w"/>
                                          </p:val>
                                        </p:tav>
                                      </p:tavLst>
                                    </p:anim>
                                    <p:anim calcmode="lin" valueType="num">
                                      <p:cBhvr>
                                        <p:cTn id="110" dur="500" fill="hold"/>
                                        <p:tgtEl>
                                          <p:spTgt spid="144"/>
                                        </p:tgtEl>
                                        <p:attrNameLst>
                                          <p:attrName>ppt_h</p:attrName>
                                        </p:attrNameLst>
                                      </p:cBhvr>
                                      <p:tavLst>
                                        <p:tav tm="0">
                                          <p:val>
                                            <p:fltVal val="0"/>
                                          </p:val>
                                        </p:tav>
                                        <p:tav tm="100000">
                                          <p:val>
                                            <p:strVal val="#ppt_h"/>
                                          </p:val>
                                        </p:tav>
                                      </p:tavLst>
                                    </p:anim>
                                    <p:animEffect transition="in" filter="fade">
                                      <p:cBhvr>
                                        <p:cTn id="111" dur="500"/>
                                        <p:tgtEl>
                                          <p:spTgt spid="144"/>
                                        </p:tgtEl>
                                      </p:cBhvr>
                                    </p:animEffect>
                                  </p:childTnLst>
                                  <p:subTnLst>
                                    <p:audio>
                                      <p:cMediaNode>
                                        <p:cTn display="0" masterRel="sameClick">
                                          <p:stCondLst>
                                            <p:cond evt="begin" delay="0">
                                              <p:tn val="107"/>
                                            </p:cond>
                                          </p:stCondLst>
                                          <p:endCondLst>
                                            <p:cond evt="onStopAudio" delay="0">
                                              <p:tgtEl>
                                                <p:sldTgt/>
                                              </p:tgtEl>
                                            </p:cond>
                                          </p:endCondLst>
                                        </p:cTn>
                                        <p:tgtEl>
                                          <p:sndTgt r:embed="rId2" name="Bling.wav"/>
                                        </p:tgtEl>
                                      </p:cMediaNode>
                                    </p:audio>
                                  </p:subTnLst>
                                </p:cTn>
                              </p:par>
                              <p:par>
                                <p:cTn id="112" presetID="26" presetClass="emph" presetSubtype="0" fill="hold" grpId="1" nodeType="withEffect">
                                  <p:stCondLst>
                                    <p:cond delay="500"/>
                                  </p:stCondLst>
                                  <p:childTnLst>
                                    <p:animEffect transition="out" filter="fade">
                                      <p:cBhvr>
                                        <p:cTn id="113" dur="500" tmFilter="0, 0; .2, .5; .8, .5; 1, 0"/>
                                        <p:tgtEl>
                                          <p:spTgt spid="144"/>
                                        </p:tgtEl>
                                      </p:cBhvr>
                                    </p:animEffect>
                                    <p:animScale>
                                      <p:cBhvr>
                                        <p:cTn id="114" dur="250" autoRev="1" fill="hold"/>
                                        <p:tgtEl>
                                          <p:spTgt spid="144"/>
                                        </p:tgtEl>
                                      </p:cBhvr>
                                      <p:by x="105000" y="105000"/>
                                    </p:animScale>
                                  </p:childTnLst>
                                </p:cTn>
                              </p:par>
                            </p:childTnLst>
                          </p:cTn>
                        </p:par>
                      </p:childTnLst>
                    </p:cTn>
                  </p:par>
                </p:childTnLst>
              </p:cTn>
              <p:nextCondLst>
                <p:cond evt="onClick" delay="0">
                  <p:tgtEl>
                    <p:spTgt spid="143"/>
                  </p:tgtEl>
                </p:cond>
              </p:nextCondLst>
            </p:seq>
          </p:childTnLst>
        </p:cTn>
      </p:par>
    </p:tnLst>
    <p:bldLst>
      <p:bldP spid="136" grpId="0"/>
      <p:bldP spid="136" grpId="1"/>
      <p:bldP spid="137" grpId="0"/>
      <p:bldP spid="137" grpId="1"/>
      <p:bldP spid="141" grpId="0"/>
      <p:bldP spid="141" grpId="1"/>
      <p:bldP spid="142" grpId="0"/>
      <p:bldP spid="142" grpId="1"/>
      <p:bldP spid="144" grpId="0"/>
      <p:bldP spid="144" grpId="1"/>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1">
      <a:majorFont>
        <a:latin typeface="A3.Jovis-BebasNeueBold-San"/>
        <a:ea typeface=""/>
        <a:cs typeface=""/>
      </a:majorFont>
      <a:minorFont>
        <a:latin typeface="A2.Jovis-WorkSansRegular-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7659EF5A-FD9E-425A-8F82-50E2D030EDC7}" vid="{090C157F-BD6E-464A-97B5-93A918A24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538</TotalTime>
  <Words>459</Words>
  <Application>Microsoft Office PowerPoint</Application>
  <PresentationFormat>Widescreen</PresentationFormat>
  <Paragraphs>133</Paragraphs>
  <Slides>12</Slides>
  <Notes>1</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vt:i4>
      </vt:variant>
    </vt:vector>
  </HeadingPairs>
  <TitlesOfParts>
    <vt:vector size="22" baseType="lpstr">
      <vt:lpstr>Times New Roman</vt:lpstr>
      <vt:lpstr>Arial</vt:lpstr>
      <vt:lpstr>Mongolian Baiti</vt:lpstr>
      <vt:lpstr>Paytone One</vt:lpstr>
      <vt:lpstr>Calibri</vt:lpstr>
      <vt:lpstr>A3.Jovis-BebasNeueBold-San</vt:lpstr>
      <vt:lpstr>Averta Std ExtraBold</vt:lpstr>
      <vt:lpstr>Quicksand Bold</vt:lpstr>
      <vt:lpstr>A2.Jovis-WorkSansRegular-San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Mai Quốc Hội</dc:creator>
  <cp:lastModifiedBy>Khanhvd</cp:lastModifiedBy>
  <cp:revision>72</cp:revision>
  <dcterms:created xsi:type="dcterms:W3CDTF">2022-04-10T22:53:45Z</dcterms:created>
  <dcterms:modified xsi:type="dcterms:W3CDTF">2023-07-07T10:59:27Z</dcterms:modified>
</cp:coreProperties>
</file>