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0"/>
  </p:notesMasterIdLst>
  <p:handoutMasterIdLst>
    <p:handoutMasterId r:id="rId121"/>
  </p:handoutMasterIdLst>
  <p:sldIdLst>
    <p:sldId id="290" r:id="rId5"/>
    <p:sldId id="256" r:id="rId6"/>
    <p:sldId id="311" r:id="rId7"/>
    <p:sldId id="294" r:id="rId8"/>
    <p:sldId id="314" r:id="rId9"/>
    <p:sldId id="309" r:id="rId10"/>
    <p:sldId id="313" r:id="rId11"/>
    <p:sldId id="315" r:id="rId12"/>
    <p:sldId id="317" r:id="rId13"/>
    <p:sldId id="318" r:id="rId14"/>
    <p:sldId id="316" r:id="rId15"/>
    <p:sldId id="320" r:id="rId16"/>
    <p:sldId id="324" r:id="rId17"/>
    <p:sldId id="325" r:id="rId18"/>
    <p:sldId id="326" r:id="rId19"/>
    <p:sldId id="327" r:id="rId20"/>
    <p:sldId id="328" r:id="rId21"/>
    <p:sldId id="333" r:id="rId22"/>
    <p:sldId id="329" r:id="rId23"/>
    <p:sldId id="330" r:id="rId24"/>
    <p:sldId id="331" r:id="rId25"/>
    <p:sldId id="332" r:id="rId26"/>
    <p:sldId id="323" r:id="rId27"/>
    <p:sldId id="293" r:id="rId28"/>
    <p:sldId id="334" r:id="rId29"/>
    <p:sldId id="350" r:id="rId30"/>
    <p:sldId id="351" r:id="rId31"/>
    <p:sldId id="352" r:id="rId32"/>
    <p:sldId id="335" r:id="rId33"/>
    <p:sldId id="336" r:id="rId34"/>
    <p:sldId id="337" r:id="rId35"/>
    <p:sldId id="338" r:id="rId36"/>
    <p:sldId id="339" r:id="rId37"/>
    <p:sldId id="340" r:id="rId38"/>
    <p:sldId id="341" r:id="rId39"/>
    <p:sldId id="342" r:id="rId40"/>
    <p:sldId id="343" r:id="rId41"/>
    <p:sldId id="353" r:id="rId42"/>
    <p:sldId id="354" r:id="rId43"/>
    <p:sldId id="344" r:id="rId44"/>
    <p:sldId id="345" r:id="rId45"/>
    <p:sldId id="346" r:id="rId46"/>
    <p:sldId id="347" r:id="rId47"/>
    <p:sldId id="348" r:id="rId48"/>
    <p:sldId id="349" r:id="rId49"/>
    <p:sldId id="357" r:id="rId50"/>
    <p:sldId id="358" r:id="rId51"/>
    <p:sldId id="359" r:id="rId52"/>
    <p:sldId id="360" r:id="rId53"/>
    <p:sldId id="361" r:id="rId54"/>
    <p:sldId id="362" r:id="rId55"/>
    <p:sldId id="355" r:id="rId56"/>
    <p:sldId id="364" r:id="rId57"/>
    <p:sldId id="365" r:id="rId58"/>
    <p:sldId id="371" r:id="rId59"/>
    <p:sldId id="369" r:id="rId60"/>
    <p:sldId id="370" r:id="rId61"/>
    <p:sldId id="372" r:id="rId62"/>
    <p:sldId id="373" r:id="rId63"/>
    <p:sldId id="374" r:id="rId64"/>
    <p:sldId id="375" r:id="rId65"/>
    <p:sldId id="376" r:id="rId66"/>
    <p:sldId id="377" r:id="rId67"/>
    <p:sldId id="378" r:id="rId68"/>
    <p:sldId id="380" r:id="rId69"/>
    <p:sldId id="381" r:id="rId70"/>
    <p:sldId id="382" r:id="rId71"/>
    <p:sldId id="383" r:id="rId72"/>
    <p:sldId id="384" r:id="rId73"/>
    <p:sldId id="385" r:id="rId74"/>
    <p:sldId id="386" r:id="rId75"/>
    <p:sldId id="379" r:id="rId76"/>
    <p:sldId id="406" r:id="rId77"/>
    <p:sldId id="402" r:id="rId78"/>
    <p:sldId id="401" r:id="rId79"/>
    <p:sldId id="403" r:id="rId80"/>
    <p:sldId id="405" r:id="rId81"/>
    <p:sldId id="407" r:id="rId82"/>
    <p:sldId id="388" r:id="rId83"/>
    <p:sldId id="389" r:id="rId84"/>
    <p:sldId id="390" r:id="rId85"/>
    <p:sldId id="391" r:id="rId86"/>
    <p:sldId id="392" r:id="rId87"/>
    <p:sldId id="393" r:id="rId88"/>
    <p:sldId id="394" r:id="rId89"/>
    <p:sldId id="396" r:id="rId90"/>
    <p:sldId id="397" r:id="rId91"/>
    <p:sldId id="398" r:id="rId92"/>
    <p:sldId id="399" r:id="rId93"/>
    <p:sldId id="408" r:id="rId94"/>
    <p:sldId id="409" r:id="rId95"/>
    <p:sldId id="410" r:id="rId96"/>
    <p:sldId id="412" r:id="rId97"/>
    <p:sldId id="411" r:id="rId98"/>
    <p:sldId id="413" r:id="rId99"/>
    <p:sldId id="414" r:id="rId100"/>
    <p:sldId id="415" r:id="rId101"/>
    <p:sldId id="416" r:id="rId102"/>
    <p:sldId id="418" r:id="rId103"/>
    <p:sldId id="420" r:id="rId104"/>
    <p:sldId id="421" r:id="rId105"/>
    <p:sldId id="422" r:id="rId106"/>
    <p:sldId id="423" r:id="rId107"/>
    <p:sldId id="424" r:id="rId108"/>
    <p:sldId id="425" r:id="rId109"/>
    <p:sldId id="426" r:id="rId110"/>
    <p:sldId id="427" r:id="rId111"/>
    <p:sldId id="428" r:id="rId112"/>
    <p:sldId id="429" r:id="rId113"/>
    <p:sldId id="430" r:id="rId114"/>
    <p:sldId id="431" r:id="rId115"/>
    <p:sldId id="432" r:id="rId116"/>
    <p:sldId id="301" r:id="rId117"/>
    <p:sldId id="296" r:id="rId118"/>
    <p:sldId id="279" r:id="rId1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6422"/>
    <a:srgbClr val="0000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554" autoAdjust="0"/>
  </p:normalViewPr>
  <p:slideViewPr>
    <p:cSldViewPr snapToGrid="0">
      <p:cViewPr varScale="1">
        <p:scale>
          <a:sx n="68" d="100"/>
          <a:sy n="68" d="100"/>
        </p:scale>
        <p:origin x="816" y="48"/>
      </p:cViewPr>
      <p:guideLst>
        <p:guide orient="horz" pos="2160"/>
        <p:guide pos="3840"/>
      </p:guideLst>
    </p:cSldViewPr>
  </p:slideViewPr>
  <p:outlineViewPr>
    <p:cViewPr>
      <p:scale>
        <a:sx n="33" d="100"/>
        <a:sy n="33" d="100"/>
      </p:scale>
      <p:origin x="0" y="-17394"/>
    </p:cViewPr>
  </p:outlineViewPr>
  <p:notesTextViewPr>
    <p:cViewPr>
      <p:scale>
        <a:sx n="3" d="2"/>
        <a:sy n="3" d="2"/>
      </p:scale>
      <p:origin x="0" y="0"/>
    </p:cViewPr>
  </p:notesTextViewPr>
  <p:sorterViewPr>
    <p:cViewPr>
      <p:scale>
        <a:sx n="100" d="100"/>
        <a:sy n="100" d="100"/>
      </p:scale>
      <p:origin x="0" y="-3341"/>
    </p:cViewPr>
  </p:sorterViewPr>
  <p:notesViewPr>
    <p:cSldViewPr snapToGrid="0">
      <p:cViewPr>
        <p:scale>
          <a:sx n="50" d="100"/>
          <a:sy n="50" d="100"/>
        </p:scale>
        <p:origin x="2640" y="3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CC0D15-C544-4C87-9DCB-89405D9E7C5E}" type="doc">
      <dgm:prSet loTypeId="urn:microsoft.com/office/officeart/2008/layout/RadialCluster" loCatId="cycle" qsTypeId="urn:microsoft.com/office/officeart/2005/8/quickstyle/simple1" qsCatId="simple" csTypeId="urn:microsoft.com/office/officeart/2005/8/colors/accent0_1" csCatId="mainScheme" phldr="1"/>
      <dgm:spPr/>
      <dgm:t>
        <a:bodyPr/>
        <a:lstStyle/>
        <a:p>
          <a:endParaRPr lang="en-US"/>
        </a:p>
      </dgm:t>
    </dgm:pt>
    <dgm:pt modelId="{9B1F0E8A-876A-4208-B83B-AD0D267BF383}">
      <dgm:prSet phldrT="[Text]" custT="1"/>
      <dgm:spPr>
        <a:solidFill>
          <a:srgbClr val="FFFF00"/>
        </a:solidFill>
      </dgm:spPr>
      <dgm:t>
        <a:bodyPr/>
        <a:lstStyle/>
        <a:p>
          <a:r>
            <a:rPr lang="en-US" sz="2400" b="1" dirty="0">
              <a:latin typeface="Arial" panose="020B0604020202020204" pitchFamily="34" charset="0"/>
              <a:cs typeface="Arial" panose="020B0604020202020204" pitchFamily="34" charset="0"/>
            </a:rPr>
            <a:t>ĐỘNG VẬT CÓ </a:t>
          </a:r>
        </a:p>
        <a:p>
          <a:r>
            <a:rPr lang="en-US" sz="2400" b="1" dirty="0">
              <a:latin typeface="Arial" panose="020B0604020202020204" pitchFamily="34" charset="0"/>
              <a:cs typeface="Arial" panose="020B0604020202020204" pitchFamily="34" charset="0"/>
            </a:rPr>
            <a:t>XƯƠNG SỐNG</a:t>
          </a:r>
        </a:p>
      </dgm:t>
    </dgm:pt>
    <dgm:pt modelId="{33601B01-ABBF-4F0C-A8A6-A32F387E7470}" type="parTrans" cxnId="{4DCC7F59-10F3-496D-9D79-B114D0F4D596}">
      <dgm:prSet/>
      <dgm:spPr/>
      <dgm:t>
        <a:bodyPr/>
        <a:lstStyle/>
        <a:p>
          <a:endParaRPr lang="en-US" sz="2400">
            <a:latin typeface="Arial" panose="020B0604020202020204" pitchFamily="34" charset="0"/>
            <a:cs typeface="Arial" panose="020B0604020202020204" pitchFamily="34" charset="0"/>
          </a:endParaRPr>
        </a:p>
      </dgm:t>
    </dgm:pt>
    <dgm:pt modelId="{C60AD31B-D25A-45FA-B911-2DCEF8292995}" type="sibTrans" cxnId="{4DCC7F59-10F3-496D-9D79-B114D0F4D596}">
      <dgm:prSet/>
      <dgm:spPr/>
      <dgm:t>
        <a:bodyPr/>
        <a:lstStyle/>
        <a:p>
          <a:endParaRPr lang="en-US" sz="2400">
            <a:latin typeface="Arial" panose="020B0604020202020204" pitchFamily="34" charset="0"/>
            <a:cs typeface="Arial" panose="020B0604020202020204" pitchFamily="34" charset="0"/>
          </a:endParaRPr>
        </a:p>
      </dgm:t>
    </dgm:pt>
    <dgm:pt modelId="{C69CE9F9-A433-4AE0-9A01-27EB0CFF6F4D}">
      <dgm:prSet phldrT="[Text]" custT="1"/>
      <dgm:spPr/>
      <dgm:t>
        <a:bodyPr/>
        <a:lstStyle/>
        <a:p>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a:t>
          </a:r>
          <a:endParaRPr lang="en-US" sz="2400" dirty="0">
            <a:latin typeface="Arial" panose="020B0604020202020204" pitchFamily="34" charset="0"/>
            <a:cs typeface="Arial" panose="020B0604020202020204" pitchFamily="34" charset="0"/>
          </a:endParaRPr>
        </a:p>
      </dgm:t>
    </dgm:pt>
    <dgm:pt modelId="{1DE0925C-6212-4ECC-B682-37767416634F}" type="parTrans" cxnId="{C839AFF2-BF29-48D5-9C96-5119A8816A05}">
      <dgm:prSet/>
      <dgm:spPr/>
      <dgm:t>
        <a:bodyPr/>
        <a:lstStyle/>
        <a:p>
          <a:endParaRPr lang="en-US" sz="2400">
            <a:latin typeface="Arial" panose="020B0604020202020204" pitchFamily="34" charset="0"/>
            <a:cs typeface="Arial" panose="020B0604020202020204" pitchFamily="34" charset="0"/>
          </a:endParaRPr>
        </a:p>
      </dgm:t>
    </dgm:pt>
    <dgm:pt modelId="{5E3E1B9D-77D7-48C2-9DCC-0F3874375CD4}" type="sibTrans" cxnId="{C839AFF2-BF29-48D5-9C96-5119A8816A05}">
      <dgm:prSet/>
      <dgm:spPr/>
      <dgm:t>
        <a:bodyPr/>
        <a:lstStyle/>
        <a:p>
          <a:endParaRPr lang="en-US" sz="2400">
            <a:latin typeface="Arial" panose="020B0604020202020204" pitchFamily="34" charset="0"/>
            <a:cs typeface="Arial" panose="020B0604020202020204" pitchFamily="34" charset="0"/>
          </a:endParaRPr>
        </a:p>
      </dgm:t>
    </dgm:pt>
    <dgm:pt modelId="{1FD11080-DBB6-412F-84BB-E9A7BC53EB7F}">
      <dgm:prSet phldrT="[Text]" custT="1"/>
      <dgm:spPr/>
      <dgm:t>
        <a:bodyPr/>
        <a:lstStyle/>
        <a:p>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Thú</a:t>
          </a:r>
          <a:endParaRPr lang="en-US" sz="2400" dirty="0">
            <a:latin typeface="Arial" panose="020B0604020202020204" pitchFamily="34" charset="0"/>
            <a:cs typeface="Arial" panose="020B0604020202020204" pitchFamily="34" charset="0"/>
          </a:endParaRPr>
        </a:p>
      </dgm:t>
    </dgm:pt>
    <dgm:pt modelId="{EE669A7A-30CF-4213-8391-EE3217B59E53}" type="parTrans" cxnId="{2B732723-B9A7-4017-AA63-AE04CC40D1D8}">
      <dgm:prSet/>
      <dgm:spPr/>
      <dgm:t>
        <a:bodyPr/>
        <a:lstStyle/>
        <a:p>
          <a:endParaRPr lang="en-US" sz="2400">
            <a:latin typeface="Arial" panose="020B0604020202020204" pitchFamily="34" charset="0"/>
            <a:cs typeface="Arial" panose="020B0604020202020204" pitchFamily="34" charset="0"/>
          </a:endParaRPr>
        </a:p>
      </dgm:t>
    </dgm:pt>
    <dgm:pt modelId="{ACD74763-5FC2-4C23-922F-1474F398C848}" type="sibTrans" cxnId="{2B732723-B9A7-4017-AA63-AE04CC40D1D8}">
      <dgm:prSet/>
      <dgm:spPr/>
      <dgm:t>
        <a:bodyPr/>
        <a:lstStyle/>
        <a:p>
          <a:endParaRPr lang="en-US" sz="2400">
            <a:latin typeface="Arial" panose="020B0604020202020204" pitchFamily="34" charset="0"/>
            <a:cs typeface="Arial" panose="020B0604020202020204" pitchFamily="34" charset="0"/>
          </a:endParaRPr>
        </a:p>
      </dgm:t>
    </dgm:pt>
    <dgm:pt modelId="{C374C7F8-C49D-43F4-B72E-A9887B4D6E1A}">
      <dgm:prSet phldrT="[Text]" custT="1"/>
      <dgm:spPr/>
      <dgm:t>
        <a:bodyPr/>
        <a:lstStyle/>
        <a:p>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Bò</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sát</a:t>
          </a:r>
          <a:endParaRPr lang="en-US" sz="2400" dirty="0">
            <a:latin typeface="Arial" panose="020B0604020202020204" pitchFamily="34" charset="0"/>
            <a:cs typeface="Arial" panose="020B0604020202020204" pitchFamily="34" charset="0"/>
          </a:endParaRPr>
        </a:p>
      </dgm:t>
    </dgm:pt>
    <dgm:pt modelId="{FE4749F7-3CC4-4E86-8400-8D6D196EF441}" type="parTrans" cxnId="{3382930E-A3A3-4135-BCFC-5C6E8A5CE328}">
      <dgm:prSet/>
      <dgm:spPr/>
      <dgm:t>
        <a:bodyPr/>
        <a:lstStyle/>
        <a:p>
          <a:endParaRPr lang="en-US" sz="2400">
            <a:latin typeface="Arial" panose="020B0604020202020204" pitchFamily="34" charset="0"/>
            <a:cs typeface="Arial" panose="020B0604020202020204" pitchFamily="34" charset="0"/>
          </a:endParaRPr>
        </a:p>
      </dgm:t>
    </dgm:pt>
    <dgm:pt modelId="{8E768215-B1EF-4A67-BE7E-06D701965AD0}" type="sibTrans" cxnId="{3382930E-A3A3-4135-BCFC-5C6E8A5CE328}">
      <dgm:prSet/>
      <dgm:spPr/>
      <dgm:t>
        <a:bodyPr/>
        <a:lstStyle/>
        <a:p>
          <a:endParaRPr lang="en-US" sz="2400">
            <a:latin typeface="Arial" panose="020B0604020202020204" pitchFamily="34" charset="0"/>
            <a:cs typeface="Arial" panose="020B0604020202020204" pitchFamily="34" charset="0"/>
          </a:endParaRPr>
        </a:p>
      </dgm:t>
    </dgm:pt>
    <dgm:pt modelId="{01647205-8BB4-4D70-9352-5BAEF48C9EBA}">
      <dgm:prSet phldrT="[Text]" custT="1"/>
      <dgm:spPr/>
      <dgm:t>
        <a:bodyPr/>
        <a:lstStyle/>
        <a:p>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Chim</a:t>
          </a:r>
          <a:r>
            <a:rPr lang="en-US" sz="2400" dirty="0">
              <a:latin typeface="Arial" panose="020B0604020202020204" pitchFamily="34" charset="0"/>
              <a:cs typeface="Arial" panose="020B0604020202020204" pitchFamily="34" charset="0"/>
            </a:rPr>
            <a:t> </a:t>
          </a:r>
        </a:p>
      </dgm:t>
    </dgm:pt>
    <dgm:pt modelId="{1C53D70E-997A-49B0-B90E-82874E2D4858}" type="parTrans" cxnId="{9539E0E2-FD3A-437C-891F-7EA4327BADBA}">
      <dgm:prSet/>
      <dgm:spPr/>
      <dgm:t>
        <a:bodyPr/>
        <a:lstStyle/>
        <a:p>
          <a:endParaRPr lang="en-US" sz="2400">
            <a:latin typeface="Arial" panose="020B0604020202020204" pitchFamily="34" charset="0"/>
            <a:cs typeface="Arial" panose="020B0604020202020204" pitchFamily="34" charset="0"/>
          </a:endParaRPr>
        </a:p>
      </dgm:t>
    </dgm:pt>
    <dgm:pt modelId="{4CFAC043-1F26-450B-8981-61DAF31BBBD9}" type="sibTrans" cxnId="{9539E0E2-FD3A-437C-891F-7EA4327BADBA}">
      <dgm:prSet/>
      <dgm:spPr/>
      <dgm:t>
        <a:bodyPr/>
        <a:lstStyle/>
        <a:p>
          <a:endParaRPr lang="en-US" sz="2400">
            <a:latin typeface="Arial" panose="020B0604020202020204" pitchFamily="34" charset="0"/>
            <a:cs typeface="Arial" panose="020B0604020202020204" pitchFamily="34" charset="0"/>
          </a:endParaRPr>
        </a:p>
      </dgm:t>
    </dgm:pt>
    <dgm:pt modelId="{28292478-D060-4C3C-947D-573F074855C4}">
      <dgm:prSet phldrT="[Text]" custT="1"/>
      <dgm:spPr/>
      <dgm:t>
        <a:bodyPr/>
        <a:lstStyle/>
        <a:p>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Lưỡng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cư</a:t>
          </a:r>
          <a:endParaRPr lang="en-US" sz="2400" dirty="0">
            <a:latin typeface="Arial" panose="020B0604020202020204" pitchFamily="34" charset="0"/>
            <a:cs typeface="Arial" panose="020B0604020202020204" pitchFamily="34" charset="0"/>
          </a:endParaRPr>
        </a:p>
      </dgm:t>
    </dgm:pt>
    <dgm:pt modelId="{01E2C809-BDCA-4D32-BE3C-C8393E0DD382}" type="sibTrans" cxnId="{87E06395-B2E7-4E62-92A6-79E6ADC3B972}">
      <dgm:prSet/>
      <dgm:spPr/>
      <dgm:t>
        <a:bodyPr/>
        <a:lstStyle/>
        <a:p>
          <a:endParaRPr lang="en-US" sz="2400">
            <a:latin typeface="Arial" panose="020B0604020202020204" pitchFamily="34" charset="0"/>
            <a:cs typeface="Arial" panose="020B0604020202020204" pitchFamily="34" charset="0"/>
          </a:endParaRPr>
        </a:p>
      </dgm:t>
    </dgm:pt>
    <dgm:pt modelId="{43E3C0D1-3256-4DB9-990D-4A81E107C3C3}" type="parTrans" cxnId="{87E06395-B2E7-4E62-92A6-79E6ADC3B972}">
      <dgm:prSet/>
      <dgm:spPr/>
      <dgm:t>
        <a:bodyPr/>
        <a:lstStyle/>
        <a:p>
          <a:endParaRPr lang="en-US" sz="2400">
            <a:latin typeface="Arial" panose="020B0604020202020204" pitchFamily="34" charset="0"/>
            <a:cs typeface="Arial" panose="020B0604020202020204" pitchFamily="34" charset="0"/>
          </a:endParaRPr>
        </a:p>
      </dgm:t>
    </dgm:pt>
    <dgm:pt modelId="{FAFFC88E-343A-482E-B5F1-217A89E4ADE3}" type="pres">
      <dgm:prSet presAssocID="{A8CC0D15-C544-4C87-9DCB-89405D9E7C5E}" presName="Name0" presStyleCnt="0">
        <dgm:presLayoutVars>
          <dgm:chMax val="1"/>
          <dgm:chPref val="1"/>
          <dgm:dir/>
          <dgm:animOne val="branch"/>
          <dgm:animLvl val="lvl"/>
        </dgm:presLayoutVars>
      </dgm:prSet>
      <dgm:spPr/>
    </dgm:pt>
    <dgm:pt modelId="{5F0B9CDC-DCDB-4F21-BBFF-BB09642381EA}" type="pres">
      <dgm:prSet presAssocID="{9B1F0E8A-876A-4208-B83B-AD0D267BF383}" presName="singleCycle" presStyleCnt="0"/>
      <dgm:spPr/>
    </dgm:pt>
    <dgm:pt modelId="{A2E81E77-EE4A-4157-8DD3-7254C023DE98}" type="pres">
      <dgm:prSet presAssocID="{9B1F0E8A-876A-4208-B83B-AD0D267BF383}" presName="singleCenter" presStyleLbl="node1" presStyleIdx="0" presStyleCnt="6" custScaleX="176074" custScaleY="63080" custLinFactNeighborX="268" custLinFactNeighborY="-5277">
        <dgm:presLayoutVars>
          <dgm:chMax val="7"/>
          <dgm:chPref val="7"/>
        </dgm:presLayoutVars>
      </dgm:prSet>
      <dgm:spPr/>
    </dgm:pt>
    <dgm:pt modelId="{B3BE0C06-9F3D-437D-82AC-E251C5E12538}" type="pres">
      <dgm:prSet presAssocID="{1DE0925C-6212-4ECC-B682-37767416634F}" presName="Name56" presStyleLbl="parChTrans1D2" presStyleIdx="0" presStyleCnt="5"/>
      <dgm:spPr/>
    </dgm:pt>
    <dgm:pt modelId="{8BB32039-EC85-4320-B41A-C15ECE857C28}" type="pres">
      <dgm:prSet presAssocID="{C69CE9F9-A433-4AE0-9A01-27EB0CFF6F4D}" presName="text0" presStyleLbl="node1" presStyleIdx="1" presStyleCnt="6" custScaleX="187166" custScaleY="48840" custRadScaleRad="107020" custRadScaleInc="-3829">
        <dgm:presLayoutVars>
          <dgm:bulletEnabled val="1"/>
        </dgm:presLayoutVars>
      </dgm:prSet>
      <dgm:spPr/>
    </dgm:pt>
    <dgm:pt modelId="{703D39E0-6543-4A02-A1F8-5D6F4275B70D}" type="pres">
      <dgm:prSet presAssocID="{43E3C0D1-3256-4DB9-990D-4A81E107C3C3}" presName="Name56" presStyleLbl="parChTrans1D2" presStyleIdx="1" presStyleCnt="5"/>
      <dgm:spPr/>
    </dgm:pt>
    <dgm:pt modelId="{25506306-9F3E-4F76-A306-BDA4EAF15A08}" type="pres">
      <dgm:prSet presAssocID="{28292478-D060-4C3C-947D-573F074855C4}" presName="text0" presStyleLbl="node1" presStyleIdx="2" presStyleCnt="6" custScaleX="234109" custScaleY="48315" custRadScaleRad="161788" custRadScaleInc="-20705">
        <dgm:presLayoutVars>
          <dgm:bulletEnabled val="1"/>
        </dgm:presLayoutVars>
      </dgm:prSet>
      <dgm:spPr/>
    </dgm:pt>
    <dgm:pt modelId="{658D2293-E0F2-46A9-A5D9-47BF58C82228}" type="pres">
      <dgm:prSet presAssocID="{FE4749F7-3CC4-4E86-8400-8D6D196EF441}" presName="Name56" presStyleLbl="parChTrans1D2" presStyleIdx="2" presStyleCnt="5"/>
      <dgm:spPr/>
    </dgm:pt>
    <dgm:pt modelId="{797B4D69-786F-4CFA-A68F-4C7EDFE5D777}" type="pres">
      <dgm:prSet presAssocID="{C374C7F8-C49D-43F4-B72E-A9887B4D6E1A}" presName="text0" presStyleLbl="node1" presStyleIdx="3" presStyleCnt="6" custScaleX="169995" custScaleY="50424" custRadScaleRad="152499" custRadScaleInc="-89912">
        <dgm:presLayoutVars>
          <dgm:bulletEnabled val="1"/>
        </dgm:presLayoutVars>
      </dgm:prSet>
      <dgm:spPr/>
    </dgm:pt>
    <dgm:pt modelId="{E877A9B5-F6EC-492C-83A4-5313BD28D62D}" type="pres">
      <dgm:prSet presAssocID="{1C53D70E-997A-49B0-B90E-82874E2D4858}" presName="Name56" presStyleLbl="parChTrans1D2" presStyleIdx="3" presStyleCnt="5"/>
      <dgm:spPr/>
    </dgm:pt>
    <dgm:pt modelId="{F9DD7D39-75EE-4384-B791-7758F17A1F6D}" type="pres">
      <dgm:prSet presAssocID="{01647205-8BB4-4D70-9352-5BAEF48C9EBA}" presName="text0" presStyleLbl="node1" presStyleIdx="4" presStyleCnt="6" custScaleX="160074" custScaleY="46837" custRadScaleRad="137145" custRadScaleInc="79143">
        <dgm:presLayoutVars>
          <dgm:bulletEnabled val="1"/>
        </dgm:presLayoutVars>
      </dgm:prSet>
      <dgm:spPr/>
    </dgm:pt>
    <dgm:pt modelId="{D85B322F-3E64-4501-B851-DDD6E419F3C3}" type="pres">
      <dgm:prSet presAssocID="{EE669A7A-30CF-4213-8391-EE3217B59E53}" presName="Name56" presStyleLbl="parChTrans1D2" presStyleIdx="4" presStyleCnt="5"/>
      <dgm:spPr/>
    </dgm:pt>
    <dgm:pt modelId="{4029BA9C-26B0-4EB3-8848-B703CDA2C155}" type="pres">
      <dgm:prSet presAssocID="{1FD11080-DBB6-412F-84BB-E9A7BC53EB7F}" presName="text0" presStyleLbl="node1" presStyleIdx="5" presStyleCnt="6" custScaleX="174115" custScaleY="47376" custRadScaleRad="151938" custRadScaleInc="22990">
        <dgm:presLayoutVars>
          <dgm:bulletEnabled val="1"/>
        </dgm:presLayoutVars>
      </dgm:prSet>
      <dgm:spPr/>
    </dgm:pt>
  </dgm:ptLst>
  <dgm:cxnLst>
    <dgm:cxn modelId="{3382930E-A3A3-4135-BCFC-5C6E8A5CE328}" srcId="{9B1F0E8A-876A-4208-B83B-AD0D267BF383}" destId="{C374C7F8-C49D-43F4-B72E-A9887B4D6E1A}" srcOrd="2" destOrd="0" parTransId="{FE4749F7-3CC4-4E86-8400-8D6D196EF441}" sibTransId="{8E768215-B1EF-4A67-BE7E-06D701965AD0}"/>
    <dgm:cxn modelId="{2B732723-B9A7-4017-AA63-AE04CC40D1D8}" srcId="{9B1F0E8A-876A-4208-B83B-AD0D267BF383}" destId="{1FD11080-DBB6-412F-84BB-E9A7BC53EB7F}" srcOrd="4" destOrd="0" parTransId="{EE669A7A-30CF-4213-8391-EE3217B59E53}" sibTransId="{ACD74763-5FC2-4C23-922F-1474F398C848}"/>
    <dgm:cxn modelId="{C661152C-C521-45C4-8BF1-5638E4D90573}" type="presOf" srcId="{EE669A7A-30CF-4213-8391-EE3217B59E53}" destId="{D85B322F-3E64-4501-B851-DDD6E419F3C3}" srcOrd="0" destOrd="0" presId="urn:microsoft.com/office/officeart/2008/layout/RadialCluster"/>
    <dgm:cxn modelId="{D4946E2D-BCB3-4D32-88FA-D1467474DFAF}" type="presOf" srcId="{9B1F0E8A-876A-4208-B83B-AD0D267BF383}" destId="{A2E81E77-EE4A-4157-8DD3-7254C023DE98}" srcOrd="0" destOrd="0" presId="urn:microsoft.com/office/officeart/2008/layout/RadialCluster"/>
    <dgm:cxn modelId="{F9DCC12E-CCF9-465D-947D-6734749CE14D}" type="presOf" srcId="{01647205-8BB4-4D70-9352-5BAEF48C9EBA}" destId="{F9DD7D39-75EE-4384-B791-7758F17A1F6D}" srcOrd="0" destOrd="0" presId="urn:microsoft.com/office/officeart/2008/layout/RadialCluster"/>
    <dgm:cxn modelId="{11E2863E-C0A7-4865-8C51-ECEF328500ED}" type="presOf" srcId="{1C53D70E-997A-49B0-B90E-82874E2D4858}" destId="{E877A9B5-F6EC-492C-83A4-5313BD28D62D}" srcOrd="0" destOrd="0" presId="urn:microsoft.com/office/officeart/2008/layout/RadialCluster"/>
    <dgm:cxn modelId="{4DCC7F59-10F3-496D-9D79-B114D0F4D596}" srcId="{A8CC0D15-C544-4C87-9DCB-89405D9E7C5E}" destId="{9B1F0E8A-876A-4208-B83B-AD0D267BF383}" srcOrd="0" destOrd="0" parTransId="{33601B01-ABBF-4F0C-A8A6-A32F387E7470}" sibTransId="{C60AD31B-D25A-45FA-B911-2DCEF8292995}"/>
    <dgm:cxn modelId="{04682A88-2121-4EE8-B001-C0D3DC72E8FD}" type="presOf" srcId="{A8CC0D15-C544-4C87-9DCB-89405D9E7C5E}" destId="{FAFFC88E-343A-482E-B5F1-217A89E4ADE3}" srcOrd="0" destOrd="0" presId="urn:microsoft.com/office/officeart/2008/layout/RadialCluster"/>
    <dgm:cxn modelId="{A26BAC89-307C-4CD8-A685-A12C5327BE5F}" type="presOf" srcId="{28292478-D060-4C3C-947D-573F074855C4}" destId="{25506306-9F3E-4F76-A306-BDA4EAF15A08}" srcOrd="0" destOrd="0" presId="urn:microsoft.com/office/officeart/2008/layout/RadialCluster"/>
    <dgm:cxn modelId="{9B650092-C506-437F-B072-95A9CCF15B4B}" type="presOf" srcId="{C69CE9F9-A433-4AE0-9A01-27EB0CFF6F4D}" destId="{8BB32039-EC85-4320-B41A-C15ECE857C28}" srcOrd="0" destOrd="0" presId="urn:microsoft.com/office/officeart/2008/layout/RadialCluster"/>
    <dgm:cxn modelId="{87E06395-B2E7-4E62-92A6-79E6ADC3B972}" srcId="{9B1F0E8A-876A-4208-B83B-AD0D267BF383}" destId="{28292478-D060-4C3C-947D-573F074855C4}" srcOrd="1" destOrd="0" parTransId="{43E3C0D1-3256-4DB9-990D-4A81E107C3C3}" sibTransId="{01E2C809-BDCA-4D32-BE3C-C8393E0DD382}"/>
    <dgm:cxn modelId="{E62315A2-1DDE-44F7-8C3C-826A0C35D40A}" type="presOf" srcId="{43E3C0D1-3256-4DB9-990D-4A81E107C3C3}" destId="{703D39E0-6543-4A02-A1F8-5D6F4275B70D}" srcOrd="0" destOrd="0" presId="urn:microsoft.com/office/officeart/2008/layout/RadialCluster"/>
    <dgm:cxn modelId="{260E60AC-295C-413E-8D64-5DB0F58627D4}" type="presOf" srcId="{1DE0925C-6212-4ECC-B682-37767416634F}" destId="{B3BE0C06-9F3D-437D-82AC-E251C5E12538}" srcOrd="0" destOrd="0" presId="urn:microsoft.com/office/officeart/2008/layout/RadialCluster"/>
    <dgm:cxn modelId="{28724BAE-C102-4BAA-AA83-47E17459C843}" type="presOf" srcId="{1FD11080-DBB6-412F-84BB-E9A7BC53EB7F}" destId="{4029BA9C-26B0-4EB3-8848-B703CDA2C155}" srcOrd="0" destOrd="0" presId="urn:microsoft.com/office/officeart/2008/layout/RadialCluster"/>
    <dgm:cxn modelId="{E7AB06CD-34C6-4F12-B33C-203A144462A9}" type="presOf" srcId="{C374C7F8-C49D-43F4-B72E-A9887B4D6E1A}" destId="{797B4D69-786F-4CFA-A68F-4C7EDFE5D777}" srcOrd="0" destOrd="0" presId="urn:microsoft.com/office/officeart/2008/layout/RadialCluster"/>
    <dgm:cxn modelId="{9539E0E2-FD3A-437C-891F-7EA4327BADBA}" srcId="{9B1F0E8A-876A-4208-B83B-AD0D267BF383}" destId="{01647205-8BB4-4D70-9352-5BAEF48C9EBA}" srcOrd="3" destOrd="0" parTransId="{1C53D70E-997A-49B0-B90E-82874E2D4858}" sibTransId="{4CFAC043-1F26-450B-8981-61DAF31BBBD9}"/>
    <dgm:cxn modelId="{C839AFF2-BF29-48D5-9C96-5119A8816A05}" srcId="{9B1F0E8A-876A-4208-B83B-AD0D267BF383}" destId="{C69CE9F9-A433-4AE0-9A01-27EB0CFF6F4D}" srcOrd="0" destOrd="0" parTransId="{1DE0925C-6212-4ECC-B682-37767416634F}" sibTransId="{5E3E1B9D-77D7-48C2-9DCC-0F3874375CD4}"/>
    <dgm:cxn modelId="{85FC57FB-AEB5-4C3F-BB6B-2A9244CC56F8}" type="presOf" srcId="{FE4749F7-3CC4-4E86-8400-8D6D196EF441}" destId="{658D2293-E0F2-46A9-A5D9-47BF58C82228}" srcOrd="0" destOrd="0" presId="urn:microsoft.com/office/officeart/2008/layout/RadialCluster"/>
    <dgm:cxn modelId="{EA98C24C-3D1F-4B22-A1B1-4BC96BC225E2}" type="presParOf" srcId="{FAFFC88E-343A-482E-B5F1-217A89E4ADE3}" destId="{5F0B9CDC-DCDB-4F21-BBFF-BB09642381EA}" srcOrd="0" destOrd="0" presId="urn:microsoft.com/office/officeart/2008/layout/RadialCluster"/>
    <dgm:cxn modelId="{48F0C053-147A-4152-8061-F8DE853A94AD}" type="presParOf" srcId="{5F0B9CDC-DCDB-4F21-BBFF-BB09642381EA}" destId="{A2E81E77-EE4A-4157-8DD3-7254C023DE98}" srcOrd="0" destOrd="0" presId="urn:microsoft.com/office/officeart/2008/layout/RadialCluster"/>
    <dgm:cxn modelId="{3E94F04C-8DA2-4CB5-92CE-ECF9D5B9AE0C}" type="presParOf" srcId="{5F0B9CDC-DCDB-4F21-BBFF-BB09642381EA}" destId="{B3BE0C06-9F3D-437D-82AC-E251C5E12538}" srcOrd="1" destOrd="0" presId="urn:microsoft.com/office/officeart/2008/layout/RadialCluster"/>
    <dgm:cxn modelId="{37F69F66-5E75-4002-841E-C89E4B0E640D}" type="presParOf" srcId="{5F0B9CDC-DCDB-4F21-BBFF-BB09642381EA}" destId="{8BB32039-EC85-4320-B41A-C15ECE857C28}" srcOrd="2" destOrd="0" presId="urn:microsoft.com/office/officeart/2008/layout/RadialCluster"/>
    <dgm:cxn modelId="{DE29D3CC-A695-4703-A430-F804EC03952D}" type="presParOf" srcId="{5F0B9CDC-DCDB-4F21-BBFF-BB09642381EA}" destId="{703D39E0-6543-4A02-A1F8-5D6F4275B70D}" srcOrd="3" destOrd="0" presId="urn:microsoft.com/office/officeart/2008/layout/RadialCluster"/>
    <dgm:cxn modelId="{AB7F8EEF-B8E3-4CC5-9FBD-9F24F72465E1}" type="presParOf" srcId="{5F0B9CDC-DCDB-4F21-BBFF-BB09642381EA}" destId="{25506306-9F3E-4F76-A306-BDA4EAF15A08}" srcOrd="4" destOrd="0" presId="urn:microsoft.com/office/officeart/2008/layout/RadialCluster"/>
    <dgm:cxn modelId="{67A8C313-7DE7-40DA-8921-AFDEC74AF3CB}" type="presParOf" srcId="{5F0B9CDC-DCDB-4F21-BBFF-BB09642381EA}" destId="{658D2293-E0F2-46A9-A5D9-47BF58C82228}" srcOrd="5" destOrd="0" presId="urn:microsoft.com/office/officeart/2008/layout/RadialCluster"/>
    <dgm:cxn modelId="{5505FF8C-22FD-4F3C-8FD6-CCB3D7F07317}" type="presParOf" srcId="{5F0B9CDC-DCDB-4F21-BBFF-BB09642381EA}" destId="{797B4D69-786F-4CFA-A68F-4C7EDFE5D777}" srcOrd="6" destOrd="0" presId="urn:microsoft.com/office/officeart/2008/layout/RadialCluster"/>
    <dgm:cxn modelId="{CA060513-D97D-48D4-B4B3-5A6C778F3139}" type="presParOf" srcId="{5F0B9CDC-DCDB-4F21-BBFF-BB09642381EA}" destId="{E877A9B5-F6EC-492C-83A4-5313BD28D62D}" srcOrd="7" destOrd="0" presId="urn:microsoft.com/office/officeart/2008/layout/RadialCluster"/>
    <dgm:cxn modelId="{B8A2611A-C1ED-48BA-9646-394ED13799C3}" type="presParOf" srcId="{5F0B9CDC-DCDB-4F21-BBFF-BB09642381EA}" destId="{F9DD7D39-75EE-4384-B791-7758F17A1F6D}" srcOrd="8" destOrd="0" presId="urn:microsoft.com/office/officeart/2008/layout/RadialCluster"/>
    <dgm:cxn modelId="{D2BA59FC-1903-445B-8AD9-673D51013505}" type="presParOf" srcId="{5F0B9CDC-DCDB-4F21-BBFF-BB09642381EA}" destId="{D85B322F-3E64-4501-B851-DDD6E419F3C3}" srcOrd="9" destOrd="0" presId="urn:microsoft.com/office/officeart/2008/layout/RadialCluster"/>
    <dgm:cxn modelId="{59C62EB2-B858-4963-8EA9-658A5E6BD9D0}" type="presParOf" srcId="{5F0B9CDC-DCDB-4F21-BBFF-BB09642381EA}" destId="{4029BA9C-26B0-4EB3-8848-B703CDA2C155}"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81E77-EE4A-4157-8DD3-7254C023DE98}">
      <dsp:nvSpPr>
        <dsp:cNvPr id="0" name=""/>
        <dsp:cNvSpPr/>
      </dsp:nvSpPr>
      <dsp:spPr>
        <a:xfrm>
          <a:off x="2941703" y="2104906"/>
          <a:ext cx="2777115" cy="994924"/>
        </a:xfrm>
        <a:prstGeom prst="round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ĐỘNG VẬT CÓ </a:t>
          </a:r>
        </a:p>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XƯƠNG SỐNG</a:t>
          </a:r>
        </a:p>
      </dsp:txBody>
      <dsp:txXfrm>
        <a:off x="2990271" y="2153474"/>
        <a:ext cx="2679979" cy="897788"/>
      </dsp:txXfrm>
    </dsp:sp>
    <dsp:sp modelId="{B3BE0C06-9F3D-437D-82AC-E251C5E12538}">
      <dsp:nvSpPr>
        <dsp:cNvPr id="0" name=""/>
        <dsp:cNvSpPr/>
      </dsp:nvSpPr>
      <dsp:spPr>
        <a:xfrm rot="16089155">
          <a:off x="3604955" y="1418155"/>
          <a:ext cx="1374217" cy="0"/>
        </a:xfrm>
        <a:custGeom>
          <a:avLst/>
          <a:gdLst/>
          <a:ahLst/>
          <a:cxnLst/>
          <a:rect l="0" t="0" r="0" b="0"/>
          <a:pathLst>
            <a:path>
              <a:moveTo>
                <a:pt x="0" y="0"/>
              </a:moveTo>
              <a:lnTo>
                <a:pt x="1374217"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B32039-EC85-4320-B41A-C15ECE857C28}">
      <dsp:nvSpPr>
        <dsp:cNvPr id="0" name=""/>
        <dsp:cNvSpPr/>
      </dsp:nvSpPr>
      <dsp:spPr>
        <a:xfrm>
          <a:off x="3272648" y="215285"/>
          <a:ext cx="1977882" cy="51611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Lớp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Cá</a:t>
          </a:r>
          <a:endParaRPr lang="en-US" sz="2400" kern="1200" dirty="0">
            <a:latin typeface="Arial" panose="020B0604020202020204" pitchFamily="34" charset="0"/>
            <a:cs typeface="Arial" panose="020B0604020202020204" pitchFamily="34" charset="0"/>
          </a:endParaRPr>
        </a:p>
      </dsp:txBody>
      <dsp:txXfrm>
        <a:off x="3297843" y="240480"/>
        <a:ext cx="1927492" cy="465728"/>
      </dsp:txXfrm>
    </dsp:sp>
    <dsp:sp modelId="{703D39E0-6543-4A02-A1F8-5D6F4275B70D}">
      <dsp:nvSpPr>
        <dsp:cNvPr id="0" name=""/>
        <dsp:cNvSpPr/>
      </dsp:nvSpPr>
      <dsp:spPr>
        <a:xfrm rot="20276454">
          <a:off x="5504336" y="1830223"/>
          <a:ext cx="1462780" cy="0"/>
        </a:xfrm>
        <a:custGeom>
          <a:avLst/>
          <a:gdLst/>
          <a:ahLst/>
          <a:cxnLst/>
          <a:rect l="0" t="0" r="0" b="0"/>
          <a:pathLst>
            <a:path>
              <a:moveTo>
                <a:pt x="0" y="0"/>
              </a:moveTo>
              <a:lnTo>
                <a:pt x="1462780"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506306-9F3E-4F76-A306-BDA4EAF15A08}">
      <dsp:nvSpPr>
        <dsp:cNvPr id="0" name=""/>
        <dsp:cNvSpPr/>
      </dsp:nvSpPr>
      <dsp:spPr>
        <a:xfrm>
          <a:off x="6306581" y="1044970"/>
          <a:ext cx="2473953" cy="51057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Lớp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Lưỡng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cư</a:t>
          </a:r>
          <a:endParaRPr lang="en-US" sz="2400" kern="1200" dirty="0">
            <a:latin typeface="Arial" panose="020B0604020202020204" pitchFamily="34" charset="0"/>
            <a:cs typeface="Arial" panose="020B0604020202020204" pitchFamily="34" charset="0"/>
          </a:endParaRPr>
        </a:p>
      </dsp:txBody>
      <dsp:txXfrm>
        <a:off x="6331505" y="1069894"/>
        <a:ext cx="2424105" cy="460722"/>
      </dsp:txXfrm>
    </dsp:sp>
    <dsp:sp modelId="{658D2293-E0F2-46A9-A5D9-47BF58C82228}">
      <dsp:nvSpPr>
        <dsp:cNvPr id="0" name=""/>
        <dsp:cNvSpPr/>
      </dsp:nvSpPr>
      <dsp:spPr>
        <a:xfrm rot="1518303">
          <a:off x="5302690" y="3454948"/>
          <a:ext cx="1661604" cy="0"/>
        </a:xfrm>
        <a:custGeom>
          <a:avLst/>
          <a:gdLst/>
          <a:ahLst/>
          <a:cxnLst/>
          <a:rect l="0" t="0" r="0" b="0"/>
          <a:pathLst>
            <a:path>
              <a:moveTo>
                <a:pt x="0" y="0"/>
              </a:moveTo>
              <a:lnTo>
                <a:pt x="1661604"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7B4D69-786F-4CFA-A68F-4C7EDFE5D777}">
      <dsp:nvSpPr>
        <dsp:cNvPr id="0" name=""/>
        <dsp:cNvSpPr/>
      </dsp:nvSpPr>
      <dsp:spPr>
        <a:xfrm>
          <a:off x="6549867" y="3810064"/>
          <a:ext cx="1796427" cy="53285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Lớp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Bò</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sát</a:t>
          </a:r>
          <a:endParaRPr lang="en-US" sz="2400" kern="1200" dirty="0">
            <a:latin typeface="Arial" panose="020B0604020202020204" pitchFamily="34" charset="0"/>
            <a:cs typeface="Arial" panose="020B0604020202020204" pitchFamily="34" charset="0"/>
          </a:endParaRPr>
        </a:p>
      </dsp:txBody>
      <dsp:txXfrm>
        <a:off x="6575879" y="3836076"/>
        <a:ext cx="1744403" cy="480833"/>
      </dsp:txXfrm>
    </dsp:sp>
    <dsp:sp modelId="{E877A9B5-F6EC-492C-83A4-5313BD28D62D}">
      <dsp:nvSpPr>
        <dsp:cNvPr id="0" name=""/>
        <dsp:cNvSpPr/>
      </dsp:nvSpPr>
      <dsp:spPr>
        <a:xfrm rot="9045071">
          <a:off x="1924376" y="3495816"/>
          <a:ext cx="1620884" cy="0"/>
        </a:xfrm>
        <a:custGeom>
          <a:avLst/>
          <a:gdLst/>
          <a:ahLst/>
          <a:cxnLst/>
          <a:rect l="0" t="0" r="0" b="0"/>
          <a:pathLst>
            <a:path>
              <a:moveTo>
                <a:pt x="0" y="0"/>
              </a:moveTo>
              <a:lnTo>
                <a:pt x="1620884"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DD7D39-75EE-4384-B791-7758F17A1F6D}">
      <dsp:nvSpPr>
        <dsp:cNvPr id="0" name=""/>
        <dsp:cNvSpPr/>
      </dsp:nvSpPr>
      <dsp:spPr>
        <a:xfrm>
          <a:off x="739988" y="3891801"/>
          <a:ext cx="1691586" cy="494951"/>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Lớp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Chim</a:t>
          </a:r>
          <a:r>
            <a:rPr lang="en-US" sz="2400" kern="1200" dirty="0">
              <a:latin typeface="Arial" panose="020B0604020202020204" pitchFamily="34" charset="0"/>
              <a:cs typeface="Arial" panose="020B0604020202020204" pitchFamily="34" charset="0"/>
            </a:rPr>
            <a:t> </a:t>
          </a:r>
        </a:p>
      </dsp:txBody>
      <dsp:txXfrm>
        <a:off x="764150" y="3915963"/>
        <a:ext cx="1643262" cy="446627"/>
      </dsp:txXfrm>
    </dsp:sp>
    <dsp:sp modelId="{D85B322F-3E64-4501-B851-DDD6E419F3C3}">
      <dsp:nvSpPr>
        <dsp:cNvPr id="0" name=""/>
        <dsp:cNvSpPr/>
      </dsp:nvSpPr>
      <dsp:spPr>
        <a:xfrm rot="12151192">
          <a:off x="1864210" y="1852806"/>
          <a:ext cx="1316437" cy="0"/>
        </a:xfrm>
        <a:custGeom>
          <a:avLst/>
          <a:gdLst/>
          <a:ahLst/>
          <a:cxnLst/>
          <a:rect l="0" t="0" r="0" b="0"/>
          <a:pathLst>
            <a:path>
              <a:moveTo>
                <a:pt x="0" y="0"/>
              </a:moveTo>
              <a:lnTo>
                <a:pt x="1316437"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29BA9C-26B0-4EB3-8848-B703CDA2C155}">
      <dsp:nvSpPr>
        <dsp:cNvPr id="0" name=""/>
        <dsp:cNvSpPr/>
      </dsp:nvSpPr>
      <dsp:spPr>
        <a:xfrm>
          <a:off x="390676" y="1100059"/>
          <a:ext cx="1839965" cy="50064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Lớp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Thú</a:t>
          </a:r>
          <a:endParaRPr lang="en-US" sz="2400" kern="1200" dirty="0">
            <a:latin typeface="Arial" panose="020B0604020202020204" pitchFamily="34" charset="0"/>
            <a:cs typeface="Arial" panose="020B0604020202020204" pitchFamily="34" charset="0"/>
          </a:endParaRPr>
        </a:p>
      </dsp:txBody>
      <dsp:txXfrm>
        <a:off x="415116" y="1124499"/>
        <a:ext cx="1791085" cy="451767"/>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3/23/2022</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F815A-5A10-42A8-9FEC-3938D2D9BA48}" type="datetimeFigureOut">
              <a:rPr lang="en-US" noProof="0" smtClean="0"/>
              <a:t>3/23/2022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49DAF-093F-4482-AA38-346E9A2DEE94}" type="slidenum">
              <a:rPr lang="en-US" noProof="0" smtClean="0"/>
              <a:t>‹#›</a:t>
            </a:fld>
            <a:endParaRPr lang="en-US" noProof="0" dirty="0"/>
          </a:p>
        </p:txBody>
      </p:sp>
    </p:spTree>
    <p:extLst>
      <p:ext uri="{BB962C8B-B14F-4D97-AF65-F5344CB8AC3E}">
        <p14:creationId xmlns:p14="http://schemas.microsoft.com/office/powerpoint/2010/main" val="3356813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2</a:t>
            </a:fld>
            <a:endParaRPr lang="en-US" noProof="0" dirty="0"/>
          </a:p>
        </p:txBody>
      </p:sp>
    </p:spTree>
    <p:extLst>
      <p:ext uri="{BB962C8B-B14F-4D97-AF65-F5344CB8AC3E}">
        <p14:creationId xmlns:p14="http://schemas.microsoft.com/office/powerpoint/2010/main" val="4121393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ChangeArrowheads="1" noTextEdit="1"/>
          </p:cNvSpPr>
          <p:nvPr>
            <p:ph type="sldImg" idx="4294967295"/>
          </p:nvPr>
        </p:nvSpPr>
        <p:spPr bwMode="auto">
          <a:ln>
            <a:solidFill>
              <a:srgbClr val="000000"/>
            </a:solidFill>
            <a:miter lim="800000"/>
          </a:ln>
        </p:spPr>
      </p:sp>
      <p:sp>
        <p:nvSpPr>
          <p:cNvPr id="58371" name="Notes Placeholder 2"/>
          <p:cNvSpPr>
            <a:spLocks noGrp="1" noChangeArrowheads="1"/>
          </p:cNvSpPr>
          <p:nvPr>
            <p:ph type="body" idx="4294967295"/>
          </p:nvPr>
        </p:nvSpPr>
        <p:spPr bwMode="auto">
          <a:noFill/>
        </p:spPr>
        <p:txBody>
          <a:bodyPr wrap="square" numCol="1" anchor="t" anchorCtr="0" compatLnSpc="1"/>
          <a:lstStyle/>
          <a:p>
            <a:endParaRPr lang="en-US">
              <a:latin typeface="Arial" panose="020B0604020202020204" pitchFamily="34" charset="0"/>
            </a:endParaRPr>
          </a:p>
        </p:txBody>
      </p:sp>
      <p:sp>
        <p:nvSpPr>
          <p:cNvPr id="58372" name="Slide Number Placeholder 3"/>
          <p:cNvSpPr txBox="1">
            <a:spLocks noGrp="1" noChangeArrowheads="1"/>
          </p:cNvSpPr>
          <p:nvPr/>
        </p:nvSpPr>
        <p:spPr bwMode="auto">
          <a:xfrm>
            <a:off x="3884613" y="8685213"/>
            <a:ext cx="2971800" cy="457200"/>
          </a:xfrm>
          <a:prstGeom prst="rect">
            <a:avLst/>
          </a:prstGeom>
          <a:noFill/>
          <a:ln w="9525">
            <a:noFill/>
            <a:miter lim="800000"/>
          </a:ln>
        </p:spPr>
        <p:txBody>
          <a:bodyPr anchor="b"/>
          <a:lstStyle/>
          <a:p>
            <a:pPr algn="r"/>
            <a:fld id="{A78FECFA-4647-4759-9C0C-1AA81D93773A}" type="slidenum">
              <a:rPr lang="en-US" sz="1200"/>
              <a:t>89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115</a:t>
            </a:fld>
            <a:endParaRPr lang="en-US" noProof="0" dirty="0"/>
          </a:p>
        </p:txBody>
      </p:sp>
    </p:spTree>
    <p:extLst>
      <p:ext uri="{BB962C8B-B14F-4D97-AF65-F5344CB8AC3E}">
        <p14:creationId xmlns:p14="http://schemas.microsoft.com/office/powerpoint/2010/main" val="1543095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33403843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AAF5B5B-E896-400A-9E43-EAF605A0AC8B}"/>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BA2F5A3D-36C4-4B97-A62C-2AEA3B6FC1CF}"/>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BB474E17-6556-4551-AD1B-351EE2DA98E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F860E6D1-2C9F-477C-AE22-BFF5ADE85C60}"/>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65EC6C60-C605-4022-9718-ED56F34D6448}"/>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9F47BB28-400F-4C54-ADDA-0055CEB6593B}"/>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7386F148-99E1-4ED6-B4DA-151A6DB27D67}"/>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1A0565DA-6430-4984-ACB6-E7FACACC71AF}"/>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DDE18DFF-F9E6-4839-817B-4DD871CEAE6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0038A3A-7324-4606-9C92-00C9AB1759F4}"/>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5C0291BA-50C5-406F-B24E-14C9CAF652D7}"/>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152EBA81-38BC-4DF6-93C3-4A1A02FD2789}"/>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9AF80622-5597-45AD-92C3-2C4C3797720A}"/>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6833793E-EB91-43B4-8444-36ADD2A48E55}"/>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11" name="Slide Number Placeholder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6" name="Content Placeholder 5">
            <a:extLst>
              <a:ext uri="{FF2B5EF4-FFF2-40B4-BE49-F238E27FC236}">
                <a16:creationId xmlns:a16="http://schemas.microsoft.com/office/drawing/2014/main" id="{EA7B8348-A00A-4AAE-B1F6-924515577B23}"/>
              </a:ext>
            </a:extLst>
          </p:cNvPr>
          <p:cNvSpPr>
            <a:spLocks noGrp="1"/>
          </p:cNvSpPr>
          <p:nvPr>
            <p:ph sz="quarter" idx="4"/>
          </p:nvPr>
        </p:nvSpPr>
        <p:spPr>
          <a:xfrm>
            <a:off x="6300000" y="1581663"/>
            <a:ext cx="5472000" cy="460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4">
            <a:extLst>
              <a:ext uri="{FF2B5EF4-FFF2-40B4-BE49-F238E27FC236}">
                <a16:creationId xmlns:a16="http://schemas.microsoft.com/office/drawing/2014/main" id="{4521CFCD-C079-4019-942D-035558CAFCAC}"/>
              </a:ext>
            </a:extLst>
          </p:cNvPr>
          <p:cNvSpPr>
            <a:spLocks noGrp="1"/>
          </p:cNvSpPr>
          <p:nvPr>
            <p:ph type="body" sz="quarter" idx="3"/>
          </p:nvPr>
        </p:nvSpPr>
        <p:spPr>
          <a:xfrm>
            <a:off x="6288002" y="1151785"/>
            <a:ext cx="5483998" cy="354868"/>
          </a:xfrm>
        </p:spPr>
        <p:txBody>
          <a:bodyPr vert="horz" lIns="0" tIns="0" rIns="0" bIns="0" rtlCol="0" anchor="t">
            <a:noAutofit/>
          </a:bodyPr>
          <a:lstStyle>
            <a:lvl1pPr marL="0" indent="0">
              <a:buNone/>
              <a:defRPr lang="en-US" sz="2400" b="1"/>
            </a:lvl1pPr>
          </a:lstStyle>
          <a:p>
            <a:pPr marL="266700" lvl="0" indent="-266700"/>
            <a:r>
              <a:rPr lang="en-US" noProof="0"/>
              <a:t>Click to edit Master text styles</a:t>
            </a:r>
          </a:p>
        </p:txBody>
      </p:sp>
      <p:cxnSp>
        <p:nvCxnSpPr>
          <p:cNvPr id="28" name="Straight Connector 27" descr="Center divider line">
            <a:extLst>
              <a:ext uri="{FF2B5EF4-FFF2-40B4-BE49-F238E27FC236}">
                <a16:creationId xmlns:a16="http://schemas.microsoft.com/office/drawing/2014/main" id="{AEACA101-2521-41AA-8F51-FF0BF783E493}"/>
              </a:ext>
              <a:ext uri="{C183D7F6-B498-43B3-948B-1728B52AA6E4}">
                <adec:decorative xmlns:adec="http://schemas.microsoft.com/office/drawing/2017/decorative" val="1"/>
              </a:ext>
            </a:extLst>
          </p:cNvPr>
          <p:cNvCxnSpPr>
            <a:cxnSpLocks/>
          </p:cNvCxnSpPr>
          <p:nvPr userDrawn="1"/>
        </p:nvCxnSpPr>
        <p:spPr>
          <a:xfrm>
            <a:off x="6096000" y="2438720"/>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09862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6" name="Text Placeholder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Section 1 Title</a:t>
            </a:r>
          </a:p>
        </p:txBody>
      </p:sp>
      <p:sp>
        <p:nvSpPr>
          <p:cNvPr id="12" name="Text Placeholder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375573350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cxnSp>
        <p:nvCxnSpPr>
          <p:cNvPr id="15" name="Straight Arrow Connector 14">
            <a:extLst>
              <a:ext uri="{FF2B5EF4-FFF2-40B4-BE49-F238E27FC236}">
                <a16:creationId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7" name="Text Placeholder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8" name="Text Placeholder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8" name="Text Placeholder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9" name="Text Placeholder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1" name="Text Placeholder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2" name="Text Placeholder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3" name="Text Placeholder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4" name="Text Placeholder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5" name="Text Placeholder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6" name="Text Placeholder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7" name="Text Placeholder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8" name="Text Placeholder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9" name="Text Placeholder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anchor="t"/>
          <a:lstStyle>
            <a:lvl1pPr marL="0" indent="0" algn="ctr">
              <a:buNone/>
              <a:defRPr sz="1600" b="1">
                <a:solidFill>
                  <a:schemeClr val="tx1">
                    <a:lumMod val="75000"/>
                    <a:lumOff val="25000"/>
                  </a:schemeClr>
                </a:solidFill>
              </a:defRPr>
            </a:lvl1pPr>
          </a:lstStyle>
          <a:p>
            <a:pPr lvl="0"/>
            <a:r>
              <a:rPr lang="en-US" noProof="0"/>
              <a:t>Item Title</a:t>
            </a:r>
          </a:p>
        </p:txBody>
      </p:sp>
      <p:sp>
        <p:nvSpPr>
          <p:cNvPr id="50" name="Text Placeholder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pPr lvl="0"/>
            <a:r>
              <a:rPr lang="en-US" noProof="0"/>
              <a:t>Month, Year</a:t>
            </a:r>
          </a:p>
        </p:txBody>
      </p:sp>
    </p:spTree>
    <p:extLst>
      <p:ext uri="{BB962C8B-B14F-4D97-AF65-F5344CB8AC3E}">
        <p14:creationId xmlns:p14="http://schemas.microsoft.com/office/powerpoint/2010/main" val="9067071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103945" y="3995705"/>
            <a:ext cx="1964171" cy="216000"/>
          </a:xfrm>
        </p:spPr>
        <p:txBody>
          <a:bodyPr/>
          <a:lstStyle>
            <a:lvl1pPr marL="0" indent="0" algn="l">
              <a:buNone/>
              <a:defRPr sz="16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955887" y="3995705"/>
            <a:ext cx="1964171" cy="216000"/>
          </a:xfrm>
        </p:spPr>
        <p:txBody>
          <a:bodyPr/>
          <a:lstStyle>
            <a:lvl1pPr marL="0" indent="0" algn="l">
              <a:buNone/>
              <a:defRPr sz="16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9807829" y="3991240"/>
            <a:ext cx="1964171" cy="216000"/>
          </a:xfrm>
        </p:spPr>
        <p:txBody>
          <a:bodyPr/>
          <a:lstStyle>
            <a:lvl1pPr marL="0" indent="0" algn="l">
              <a:buNone/>
              <a:defRPr sz="1600"/>
            </a:lvl1pPr>
          </a:lstStyle>
          <a:p>
            <a:pPr lvl="0"/>
            <a:r>
              <a:rPr lang="en-US" noProof="0"/>
              <a:t>Title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103945" y="3424428"/>
            <a:ext cx="1964170" cy="504000"/>
          </a:xfrm>
        </p:spPr>
        <p:txBody>
          <a:bodyPr/>
          <a:lstStyle>
            <a:lvl1pPr marL="0" indent="0" algn="l">
              <a:buNone/>
              <a:defRPr b="1">
                <a:latin typeface="+mj-lt"/>
              </a:defRPr>
            </a:lvl1pPr>
          </a:lstStyle>
          <a:p>
            <a:pPr lvl="0"/>
            <a:r>
              <a:rPr lang="en-US" noProof="0"/>
              <a:t>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955887" y="3424428"/>
            <a:ext cx="1964171" cy="504000"/>
          </a:xfrm>
        </p:spPr>
        <p:txBody>
          <a:bodyPr/>
          <a:lstStyle>
            <a:lvl1pPr marL="0" indent="0" algn="l">
              <a:buNone/>
              <a:defRPr b="1">
                <a:latin typeface="+mj-lt"/>
              </a:defRPr>
            </a:lvl1pPr>
          </a:lstStyle>
          <a:p>
            <a:pPr lvl="0"/>
            <a:r>
              <a:rPr lang="en-US" noProof="0"/>
              <a:t>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9807830" y="3424428"/>
            <a:ext cx="1964170" cy="504000"/>
          </a:xfrm>
        </p:spPr>
        <p:txBody>
          <a:bodyPr/>
          <a:lstStyle>
            <a:lvl1pPr marL="0" indent="0" algn="l">
              <a:buNone/>
              <a:defRPr b="1">
                <a:latin typeface="+mj-lt"/>
              </a:defRPr>
            </a:lvl1pPr>
          </a:lstStyle>
          <a:p>
            <a:pPr lvl="0"/>
            <a:r>
              <a:rPr lang="en-US" noProof="0"/>
              <a:t>Name</a:t>
            </a:r>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4" name="Text Placeholder 3">
            <a:extLst>
              <a:ext uri="{FF2B5EF4-FFF2-40B4-BE49-F238E27FC236}">
                <a16:creationId xmlns:a16="http://schemas.microsoft.com/office/drawing/2014/main" id="{B47CA876-2153-4136-850D-EE098BDC242E}"/>
              </a:ext>
            </a:extLst>
          </p:cNvPr>
          <p:cNvSpPr>
            <a:spLocks noGrp="1"/>
          </p:cNvSpPr>
          <p:nvPr>
            <p:ph type="body" sz="quarter" idx="27" hasCustomPrompt="1"/>
          </p:nvPr>
        </p:nvSpPr>
        <p:spPr>
          <a:xfrm>
            <a:off x="2103945" y="4311393"/>
            <a:ext cx="1964172" cy="1130300"/>
          </a:xfrm>
        </p:spPr>
        <p:txBody>
          <a:bodyPr/>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Short Bio</a:t>
            </a:r>
          </a:p>
        </p:txBody>
      </p:sp>
      <p:sp>
        <p:nvSpPr>
          <p:cNvPr id="11" name="Text Placeholder 10">
            <a:extLst>
              <a:ext uri="{FF2B5EF4-FFF2-40B4-BE49-F238E27FC236}">
                <a16:creationId xmlns:a16="http://schemas.microsoft.com/office/drawing/2014/main" id="{969B21C2-C689-49C2-B45F-14C5C53A587B}"/>
              </a:ext>
            </a:extLst>
          </p:cNvPr>
          <p:cNvSpPr>
            <a:spLocks noGrp="1"/>
          </p:cNvSpPr>
          <p:nvPr>
            <p:ph type="body" sz="quarter" idx="28" hasCustomPrompt="1"/>
          </p:nvPr>
        </p:nvSpPr>
        <p:spPr>
          <a:xfrm>
            <a:off x="5955887" y="4311393"/>
            <a:ext cx="1963737" cy="1130300"/>
          </a:xfrm>
        </p:spPr>
        <p:txBody>
          <a:bodyPr/>
          <a:lstStyle>
            <a:lvl1pPr marL="0" indent="0">
              <a:buNone/>
              <a:defRPr/>
            </a:lvl1pPr>
          </a:lstStyle>
          <a:p>
            <a:pPr lvl="0"/>
            <a:r>
              <a:rPr lang="en-US" noProof="0"/>
              <a:t>Short Bio</a:t>
            </a:r>
          </a:p>
        </p:txBody>
      </p:sp>
      <p:sp>
        <p:nvSpPr>
          <p:cNvPr id="17" name="Text Placeholder 16">
            <a:extLst>
              <a:ext uri="{FF2B5EF4-FFF2-40B4-BE49-F238E27FC236}">
                <a16:creationId xmlns:a16="http://schemas.microsoft.com/office/drawing/2014/main" id="{E33D8E11-F7FD-4AD9-BEC6-78C6500F8172}"/>
              </a:ext>
            </a:extLst>
          </p:cNvPr>
          <p:cNvSpPr>
            <a:spLocks noGrp="1"/>
          </p:cNvSpPr>
          <p:nvPr>
            <p:ph type="body" sz="quarter" idx="29" hasCustomPrompt="1"/>
          </p:nvPr>
        </p:nvSpPr>
        <p:spPr>
          <a:xfrm>
            <a:off x="9807829" y="4311393"/>
            <a:ext cx="1981200" cy="1138238"/>
          </a:xfrm>
        </p:spPr>
        <p:txBody>
          <a:bodyPr/>
          <a:lstStyle>
            <a:lvl1pPr marL="0" indent="0">
              <a:buNone/>
              <a:defRPr/>
            </a:lvl1pPr>
          </a:lstStyle>
          <a:p>
            <a:pPr lvl="0"/>
            <a:r>
              <a:rPr lang="en-US" noProof="0"/>
              <a:t>Short Bio</a:t>
            </a:r>
          </a:p>
        </p:txBody>
      </p:sp>
    </p:spTree>
    <p:extLst>
      <p:ext uri="{BB962C8B-B14F-4D97-AF65-F5344CB8AC3E}">
        <p14:creationId xmlns:p14="http://schemas.microsoft.com/office/powerpoint/2010/main" val="362411993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a:lstStyle>
            <a:lvl1pPr marL="0" indent="0" algn="ctr">
              <a:buNone/>
              <a:defRPr sz="16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a:lstStyle>
            <a:lvl1pPr marL="0" indent="0" algn="ctr">
              <a:buNone/>
              <a:defRPr sz="16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a:lstStyle>
            <a:lvl1pPr marL="0" indent="0" algn="ctr">
              <a:buNone/>
              <a:defRPr sz="1600"/>
            </a:lvl1pPr>
          </a:lstStyle>
          <a:p>
            <a:pPr lvl="0"/>
            <a:r>
              <a:rPr lang="en-US" noProof="0"/>
              <a:t>Title</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a:lstStyle>
            <a:lvl1pPr marL="0" indent="0" algn="ctr">
              <a:buNone/>
              <a:defRPr sz="1600"/>
            </a:lvl1pPr>
          </a:lstStyle>
          <a:p>
            <a:pPr lvl="0"/>
            <a:r>
              <a:rPr lang="en-US" noProof="0"/>
              <a:t>Title</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a:lstStyle>
            <a:lvl1pPr marL="0" indent="0" algn="ctr">
              <a:buNone/>
              <a:defRPr b="1">
                <a:latin typeface="+mj-lt"/>
              </a:defRPr>
            </a:lvl1pPr>
          </a:lstStyle>
          <a:p>
            <a:pPr lvl="0"/>
            <a:r>
              <a:rPr lang="en-US" noProof="0"/>
              <a:t>Full Name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a:lstStyle>
            <a:lvl1pPr marL="0" indent="0" algn="ctr">
              <a:buNone/>
              <a:defRPr b="1">
                <a:latin typeface="+mj-lt"/>
              </a:defRPr>
            </a:lvl1pPr>
          </a:lstStyle>
          <a:p>
            <a:pPr lvl="0"/>
            <a:r>
              <a:rPr lang="en-US" noProof="0"/>
              <a:t>Full 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a:lstStyle>
            <a:lvl1pPr marL="0" indent="0" algn="ctr">
              <a:buNone/>
              <a:defRPr b="1">
                <a:latin typeface="+mj-lt"/>
              </a:defRPr>
            </a:lvl1pPr>
          </a:lstStyle>
          <a:p>
            <a:pPr lvl="0"/>
            <a:r>
              <a:rPr lang="en-US" noProof="0"/>
              <a:t>Full 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a:lstStyle>
            <a:lvl1pPr marL="0" indent="0" algn="ctr">
              <a:buNone/>
              <a:defRPr b="1">
                <a:latin typeface="+mj-lt"/>
              </a:defRPr>
            </a:lvl1pPr>
          </a:lstStyle>
          <a:p>
            <a:pPr lvl="0"/>
            <a:r>
              <a:rPr lang="en-US" noProof="0"/>
              <a:t>Full Name</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a:lstStyle>
            <a:lvl1pPr marL="0" indent="0" algn="ctr">
              <a:buNone/>
              <a:defRPr b="1">
                <a:latin typeface="+mj-lt"/>
              </a:defRPr>
            </a:lvl1pPr>
          </a:lstStyle>
          <a:p>
            <a:pPr lvl="0"/>
            <a:r>
              <a:rPr lang="en-US" noProof="0"/>
              <a:t>Full Name</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a:lstStyle>
            <a:lvl1pPr marL="0" indent="0" algn="ctr">
              <a:buNone/>
              <a:defRPr sz="1600"/>
            </a:lvl1pPr>
          </a:lstStyle>
          <a:p>
            <a:pPr lvl="0"/>
            <a:r>
              <a:rPr lang="en-US" noProof="0"/>
              <a:t>Title</a:t>
            </a:r>
          </a:p>
        </p:txBody>
      </p:sp>
      <p:sp>
        <p:nvSpPr>
          <p:cNvPr id="23" name="Picture Placeholder 22">
            <a:extLst>
              <a:ext uri="{FF2B5EF4-FFF2-40B4-BE49-F238E27FC236}">
                <a16:creationId xmlns:a16="http://schemas.microsoft.com/office/drawing/2014/main"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7" name="Picture Placeholder 22">
            <a:extLst>
              <a:ext uri="{FF2B5EF4-FFF2-40B4-BE49-F238E27FC236}">
                <a16:creationId xmlns:a16="http://schemas.microsoft.com/office/drawing/2014/main"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0" name="Picture Placeholder 22">
            <a:extLst>
              <a:ext uri="{FF2B5EF4-FFF2-40B4-BE49-F238E27FC236}">
                <a16:creationId xmlns:a16="http://schemas.microsoft.com/office/drawing/2014/main"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4" name="Text Placeholder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Full Name</a:t>
            </a:r>
          </a:p>
        </p:txBody>
      </p:sp>
      <p:sp>
        <p:nvSpPr>
          <p:cNvPr id="11" name="Text Placeholder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a:lstStyle>
            <a:lvl1pPr marL="0" indent="0" algn="ctr">
              <a:buNone/>
              <a:defRPr/>
            </a:lvl1pPr>
          </a:lstStyle>
          <a:p>
            <a:pPr lvl="0"/>
            <a:r>
              <a:rPr lang="en-US" noProof="0"/>
              <a:t>Title</a:t>
            </a:r>
          </a:p>
        </p:txBody>
      </p:sp>
    </p:spTree>
    <p:extLst>
      <p:ext uri="{BB962C8B-B14F-4D97-AF65-F5344CB8AC3E}">
        <p14:creationId xmlns:p14="http://schemas.microsoft.com/office/powerpoint/2010/main" val="150351056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150585527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98965872"/>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10335047"/>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5" name="Straight Connector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Contact Number</a:t>
            </a:r>
          </a:p>
        </p:txBody>
      </p:sp>
      <p:sp>
        <p:nvSpPr>
          <p:cNvPr id="9" name="Text Placeholder 5">
            <a:extLst>
              <a:ext uri="{FF2B5EF4-FFF2-40B4-BE49-F238E27FC236}">
                <a16:creationId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Email or Social Media Handle</a:t>
            </a:r>
          </a:p>
        </p:txBody>
      </p:sp>
      <p:sp>
        <p:nvSpPr>
          <p:cNvPr id="8" name="Picture Placeholder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
        <p:nvSpPr>
          <p:cNvPr id="10" name="Text Placeholder 5">
            <a:extLst>
              <a:ext uri="{FF2B5EF4-FFF2-40B4-BE49-F238E27FC236}">
                <a16:creationId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Website Address</a:t>
            </a:r>
          </a:p>
        </p:txBody>
      </p:sp>
    </p:spTree>
    <p:extLst>
      <p:ext uri="{BB962C8B-B14F-4D97-AF65-F5344CB8AC3E}">
        <p14:creationId xmlns:p14="http://schemas.microsoft.com/office/powerpoint/2010/main" val="3475950605"/>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reeform: Shape 4">
            <a:extLst>
              <a:ext uri="{FF2B5EF4-FFF2-40B4-BE49-F238E27FC236}">
                <a16:creationId xmlns:a16="http://schemas.microsoft.com/office/drawing/2014/main" id="{13A733F0-30A3-4125-9B9B-2A07E1461F1B}"/>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reeform: Shape 5">
            <a:extLst>
              <a:ext uri="{FF2B5EF4-FFF2-40B4-BE49-F238E27FC236}">
                <a16:creationId xmlns:a16="http://schemas.microsoft.com/office/drawing/2014/main" id="{9E236A80-227E-4FE4-AA47-7802636969A0}"/>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6">
            <a:extLst>
              <a:ext uri="{FF2B5EF4-FFF2-40B4-BE49-F238E27FC236}">
                <a16:creationId xmlns:a16="http://schemas.microsoft.com/office/drawing/2014/main" id="{AAF58058-47D7-451D-B2D5-713873CFA06B}"/>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E6D9AC51-13A8-43F2-B0AE-A475CD84575E}"/>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CBA8CC4C-FA3C-45FB-A5CE-C0F41063A4AA}"/>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320D0EA4-6C0E-4F3B-B209-84132CF9DCEE}"/>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B2637900-ABE5-44BB-8955-B59B20FACF68}"/>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878CEF9-0D4E-43CF-A1AC-B8A752A7EDD3}"/>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1571657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Tree>
    <p:extLst>
      <p:ext uri="{BB962C8B-B14F-4D97-AF65-F5344CB8AC3E}">
        <p14:creationId xmlns:p14="http://schemas.microsoft.com/office/powerpoint/2010/main" val="904743534"/>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
        <p:nvSpPr>
          <p:cNvPr id="13" name="Freeform: Shape 12">
            <a:extLst>
              <a:ext uri="{FF2B5EF4-FFF2-40B4-BE49-F238E27FC236}">
                <a16:creationId xmlns:a16="http://schemas.microsoft.com/office/drawing/2014/main" id="{20052C3A-3942-4B16-A466-441F8E3C2260}"/>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002528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Title 1">
            <a:extLst>
              <a:ext uri="{FF2B5EF4-FFF2-40B4-BE49-F238E27FC236}">
                <a16:creationId xmlns:a16="http://schemas.microsoft.com/office/drawing/2014/main" id="{E73E47D5-BDE7-46E7-8C4E-6111A41AF8D9}"/>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a16="http://schemas.microsoft.com/office/drawing/2014/main" id="{4D90A547-C01D-42BC-98ED-831FDD76F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7" name="Content Placeholder 2">
            <a:extLst>
              <a:ext uri="{FF2B5EF4-FFF2-40B4-BE49-F238E27FC236}">
                <a16:creationId xmlns:a16="http://schemas.microsoft.com/office/drawing/2014/main" id="{AEBF3BE3-47D8-4511-B598-743DF88DF915}"/>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62331131"/>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Title 1">
            <a:extLst>
              <a:ext uri="{FF2B5EF4-FFF2-40B4-BE49-F238E27FC236}">
                <a16:creationId xmlns:a16="http://schemas.microsoft.com/office/drawing/2014/main" id="{91434632-BEE5-428E-872A-794325BA8062}"/>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a16="http://schemas.microsoft.com/office/drawing/2014/main" id="{7CB95FD3-7DAC-4417-8633-7EFA4852E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7" name="Picture Placeholder 2">
            <a:extLst>
              <a:ext uri="{FF2B5EF4-FFF2-40B4-BE49-F238E27FC236}">
                <a16:creationId xmlns:a16="http://schemas.microsoft.com/office/drawing/2014/main" id="{94CDAD6C-9665-443F-B344-147513A6C144}"/>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994763127"/>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64878035"/>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733494-A34C-4A63-B761-F037101906E1}"/>
              </a:ext>
            </a:extLst>
          </p:cNvPr>
          <p:cNvSpPr>
            <a:spLocks noGrp="1" noChangeArrowheads="1"/>
          </p:cNvSpPr>
          <p:nvPr>
            <p:ph type="dt" sz="half" idx="10"/>
          </p:nvPr>
        </p:nvSpPr>
        <p:spPr>
          <a:xfrm>
            <a:off x="609600" y="6356351"/>
            <a:ext cx="2844800" cy="365125"/>
          </a:xfrm>
          <a:prstGeom prst="rect">
            <a:avLst/>
          </a:prstGeom>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CA72B3-B98E-4B13-AD73-EF50731BBF15}"/>
              </a:ext>
            </a:extLst>
          </p:cNvPr>
          <p:cNvSpPr>
            <a:spLocks noGrp="1" noChangeArrowheads="1"/>
          </p:cNvSpPr>
          <p:nvPr>
            <p:ph type="sldNum" sz="quarter" idx="11"/>
          </p:nvPr>
        </p:nvSpPr>
        <p:spPr>
          <a:ln/>
        </p:spPr>
        <p:txBody>
          <a:bodyPr/>
          <a:lstStyle>
            <a:lvl1pPr>
              <a:defRPr/>
            </a:lvl1pPr>
          </a:lstStyle>
          <a:p>
            <a:pPr>
              <a:defRPr/>
            </a:pPr>
            <a:fld id="{E7CA14BC-45E1-479C-AD66-125CB288E325}" type="slidenum">
              <a:rPr lang="en-US"/>
              <a:pPr>
                <a:defRPr/>
              </a:pPr>
              <a:t>‹#›</a:t>
            </a:fld>
            <a:endParaRPr lang="en-US"/>
          </a:p>
        </p:txBody>
      </p:sp>
    </p:spTree>
    <p:extLst>
      <p:ext uri="{BB962C8B-B14F-4D97-AF65-F5344CB8AC3E}">
        <p14:creationId xmlns:p14="http://schemas.microsoft.com/office/powerpoint/2010/main" val="2519754280"/>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p:cNvSpPr>
            <a:spLocks noGrp="1"/>
          </p:cNvSpPr>
          <p:nvPr>
            <p:ph type="dt" sz="half" idx="10"/>
          </p:nvPr>
        </p:nvSpPr>
        <p:spPr>
          <a:xfrm>
            <a:off x="609600" y="6245225"/>
            <a:ext cx="2844800" cy="476250"/>
          </a:xfrm>
          <a:prstGeom prst="rect">
            <a:avLst/>
          </a:prstGeom>
        </p:spPr>
        <p:txBody>
          <a:bodyPr/>
          <a:lstStyle>
            <a:lvl1pPr>
              <a:defRPr smtClean="0"/>
            </a:lvl1pPr>
          </a:lstStyle>
          <a:p>
            <a:pPr>
              <a:defRPr/>
            </a:pPr>
            <a:endParaRPr lang="en-US"/>
          </a:p>
        </p:txBody>
      </p:sp>
      <p:sp>
        <p:nvSpPr>
          <p:cNvPr id="4" name="Footer Placeholder 3"/>
          <p:cNvSpPr>
            <a:spLocks noGrp="1"/>
          </p:cNvSpPr>
          <p:nvPr>
            <p:ph type="ftr" sz="quarter" idx="11"/>
          </p:nvPr>
        </p:nvSpPr>
        <p:spPr>
          <a:xfrm>
            <a:off x="4165600" y="6245225"/>
            <a:ext cx="3860800" cy="476250"/>
          </a:xfrm>
        </p:spPr>
        <p:txBody>
          <a:bodyPr/>
          <a:lstStyle>
            <a:lvl1pPr>
              <a:defRPr smtClean="0"/>
            </a:lvl1pPr>
          </a:lstStyle>
          <a:p>
            <a:pPr>
              <a:defRPr/>
            </a:pPr>
            <a:endParaRPr lang="en-US"/>
          </a:p>
        </p:txBody>
      </p:sp>
      <p:sp>
        <p:nvSpPr>
          <p:cNvPr id="5" name="Slide Number Placeholder 4"/>
          <p:cNvSpPr>
            <a:spLocks noGrp="1"/>
          </p:cNvSpPr>
          <p:nvPr>
            <p:ph type="sldNum" sz="quarter" idx="12"/>
          </p:nvPr>
        </p:nvSpPr>
        <p:spPr>
          <a:xfrm>
            <a:off x="8737600" y="6245225"/>
            <a:ext cx="2844800" cy="476250"/>
          </a:xfrm>
        </p:spPr>
        <p:txBody>
          <a:bodyPr/>
          <a:lstStyle>
            <a:lvl1pPr>
              <a:defRPr smtClean="0"/>
            </a:lvl1pPr>
          </a:lstStyle>
          <a:p>
            <a:pPr>
              <a:defRPr/>
            </a:pPr>
            <a:fld id="{A22183EC-6F71-49BE-A356-8FEA7EA98B91}" type="slidenum">
              <a:rPr lang="en-US"/>
              <a:t>‹#›</a:t>
            </a:fld>
            <a:endParaRPr lang="en-US"/>
          </a:p>
        </p:txBody>
      </p:sp>
    </p:spTree>
    <p:extLst>
      <p:ext uri="{BB962C8B-B14F-4D97-AF65-F5344CB8AC3E}">
        <p14:creationId xmlns:p14="http://schemas.microsoft.com/office/powerpoint/2010/main" val="2868070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a16="http://schemas.microsoft.com/office/drawing/2014/main" id="{ED5F0C9D-A08F-4539-BA26-61D24BBE6E9A}"/>
              </a:ext>
            </a:extLst>
          </p:cNvPr>
          <p:cNvSpPr>
            <a:spLocks noGrp="1"/>
          </p:cNvSpPr>
          <p:nvPr>
            <p:ph idx="15"/>
          </p:nvPr>
        </p:nvSpPr>
        <p:spPr>
          <a:xfrm>
            <a:off x="6464300"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0728300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11340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3450163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E0A84F6-FEAA-4BDD-9282-20006CFE8BD1}"/>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0CD00A51-7C86-40CE-9A85-9305A72856F5}"/>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72581C84-47AA-4227-BB97-9D73745C635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A3D0208D-7363-46C1-93C0-34D5C7CC03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9BF00BA4-FF52-480A-802E-02DFDD8C7441}"/>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98FC3C8E-D2F9-46FE-B29F-17C02B89FFCC}"/>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1AC53E23-4CA7-479D-B22A-A5FCB3E5B5F6}"/>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96F0F1DB-0C5F-4895-B71A-86B7D122DD4B}"/>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34BF4B3-A394-4B33-84E8-433CB3F4D710}"/>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B6E11BA4-7EBA-47E5-8E07-57E665A74955}"/>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7A178943-1EAE-4532-95FB-DFD1B8A936ED}"/>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A1603A2C-1F9D-4BAB-BF6C-C411F8898F5A}"/>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019487C-9065-4D0C-8A4F-0BEC960FF5E1}"/>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B2E39A85-934A-4BF2-93E3-761989F1B981}"/>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5472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3" name="Content Placeholder 3">
            <a:extLst>
              <a:ext uri="{FF2B5EF4-FFF2-40B4-BE49-F238E27FC236}">
                <a16:creationId xmlns:a16="http://schemas.microsoft.com/office/drawing/2014/main" id="{94AA1D0D-4A88-48E6-9F92-152A70F621DA}"/>
              </a:ext>
            </a:extLst>
          </p:cNvPr>
          <p:cNvSpPr>
            <a:spLocks noGrp="1"/>
          </p:cNvSpPr>
          <p:nvPr>
            <p:ph sz="half" idx="2"/>
          </p:nvPr>
        </p:nvSpPr>
        <p:spPr>
          <a:xfrm>
            <a:off x="6300384" y="1140847"/>
            <a:ext cx="5471616" cy="50361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155218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3C9BAF7-A9F4-4666-A96D-E0820914D8A4}"/>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9210B130-61BF-42BB-A9D3-54F0E9975E1E}"/>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ED4637A-B150-47D5-91AA-5443ECDF24E5}"/>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F345A228-3ACD-436B-BAEA-C19CFB995DFF}"/>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4808980A-AE2C-4B9A-923B-70728FF4B383}"/>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E90E16CE-7F71-45E1-88F3-0F2422E4E14F}"/>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5024FFFC-3734-4C7F-8BB4-1D72D8764C19}"/>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5E243F7-C034-42A6-94F7-39C26EF11897}"/>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7F7416F4-3283-4DFF-BF8E-0F1B10C57C7B}"/>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4E43006F-FE7C-4D9C-9803-C7A1705E2E29}"/>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40B601BE-5173-46B7-B727-24C354628A9A}"/>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0840A278-AE7C-4997-AAEA-F758452843B7}"/>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03AE5DE6-4BFB-4DB3-8207-ABE7B804220D}"/>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06BC0376-95EB-4B85-AD13-AB07742066DC}"/>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152000"/>
            <a:ext cx="3600450"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152000"/>
            <a:ext cx="3600450"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5438801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152525"/>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152525"/>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148060"/>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152525"/>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7483723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3" name="Group 42">
            <a:extLst>
              <a:ext uri="{FF2B5EF4-FFF2-40B4-BE49-F238E27FC236}">
                <a16:creationId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Rounded Rectangle 15">
              <a:extLst>
                <a:ext uri="{FF2B5EF4-FFF2-40B4-BE49-F238E27FC236}">
                  <a16:creationId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45" name="Rounded Rectangle 15">
              <a:extLst>
                <a:ext uri="{FF2B5EF4-FFF2-40B4-BE49-F238E27FC236}">
                  <a16:creationId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6" name="Rectangle: Rounded Corners 45">
              <a:extLst>
                <a:ext uri="{FF2B5EF4-FFF2-40B4-BE49-F238E27FC236}">
                  <a16:creationId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7" name="Rounded Rectangle 15">
              <a:extLst>
                <a:ext uri="{FF2B5EF4-FFF2-40B4-BE49-F238E27FC236}">
                  <a16:creationId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8" name="Rounded Rectangle 15">
              <a:extLst>
                <a:ext uri="{FF2B5EF4-FFF2-40B4-BE49-F238E27FC236}">
                  <a16:creationId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49" name="Oval 48">
              <a:extLst>
                <a:ext uri="{FF2B5EF4-FFF2-40B4-BE49-F238E27FC236}">
                  <a16:creationId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0" name="Oval 49">
              <a:extLst>
                <a:ext uri="{FF2B5EF4-FFF2-40B4-BE49-F238E27FC236}">
                  <a16:creationId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1" name="Oval 50">
              <a:extLst>
                <a:ext uri="{FF2B5EF4-FFF2-40B4-BE49-F238E27FC236}">
                  <a16:creationId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gr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951603" cy="2196235"/>
          </a:xfrm>
        </p:spPr>
        <p:txBody>
          <a:bodyPr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a:r>
              <a:rPr lang="en-US" noProof="0"/>
              <a:t>Emphasized text can go here</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9" name="Text Placeholder 8">
            <a:extLst>
              <a:ext uri="{FF2B5EF4-FFF2-40B4-BE49-F238E27FC236}">
                <a16:creationId xmlns:a16="http://schemas.microsoft.com/office/drawing/2014/main" id="{35FD3B7C-17C6-4327-986C-A8A6D6EC1B52}"/>
              </a:ext>
            </a:extLst>
          </p:cNvPr>
          <p:cNvSpPr>
            <a:spLocks noGrp="1"/>
          </p:cNvSpPr>
          <p:nvPr>
            <p:ph type="body" sz="quarter" idx="13"/>
          </p:nvPr>
        </p:nvSpPr>
        <p:spPr>
          <a:xfrm>
            <a:off x="431800" y="3509766"/>
            <a:ext cx="2951163" cy="232270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3628645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730F7266-25A0-4B3A-A8CE-F083ECC9D4C6}"/>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userDrawn="1">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userDrawn="1">
            <p:ph sz="half" idx="1"/>
          </p:nvPr>
        </p:nvSpPr>
        <p:spPr>
          <a:xfrm>
            <a:off x="906843" y="3429050"/>
            <a:ext cx="4522314" cy="27629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userDrawn="1">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userDrawn="1">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6" name="Text Placeholder 5">
            <a:extLst>
              <a:ext uri="{FF2B5EF4-FFF2-40B4-BE49-F238E27FC236}">
                <a16:creationId xmlns:a16="http://schemas.microsoft.com/office/drawing/2014/main" id="{7867C73D-EE16-41D1-B7CE-A35C765E3B8D}"/>
              </a:ext>
            </a:extLst>
          </p:cNvPr>
          <p:cNvSpPr>
            <a:spLocks noGrp="1"/>
          </p:cNvSpPr>
          <p:nvPr userDrawn="1">
            <p:ph type="body" sz="quarter" idx="12"/>
          </p:nvPr>
        </p:nvSpPr>
        <p:spPr>
          <a:xfrm>
            <a:off x="6774740" y="3429000"/>
            <a:ext cx="4522407" cy="2762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8">
            <a:extLst>
              <a:ext uri="{FF2B5EF4-FFF2-40B4-BE49-F238E27FC236}">
                <a16:creationId xmlns:a16="http://schemas.microsoft.com/office/drawing/2014/main" id="{FEF984BB-176D-4924-ADAD-52FBC95B07B2}"/>
              </a:ext>
            </a:extLst>
          </p:cNvPr>
          <p:cNvSpPr>
            <a:spLocks noGrp="1"/>
          </p:cNvSpPr>
          <p:nvPr>
            <p:ph type="body" sz="quarter" idx="13" hasCustomPrompt="1"/>
          </p:nvPr>
        </p:nvSpPr>
        <p:spPr>
          <a:xfrm>
            <a:off x="906463" y="2278063"/>
            <a:ext cx="4522787" cy="885825"/>
          </a:xfrm>
        </p:spPr>
        <p:txBody>
          <a:bodyPr anchor="ctr"/>
          <a:lstStyle>
            <a:lvl1pPr marL="0" indent="0">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a:r>
              <a:rPr lang="en-US" noProof="0"/>
              <a:t>1</a:t>
            </a:r>
          </a:p>
        </p:txBody>
      </p:sp>
      <p:sp>
        <p:nvSpPr>
          <p:cNvPr id="21" name="Text Placeholder 20">
            <a:extLst>
              <a:ext uri="{FF2B5EF4-FFF2-40B4-BE49-F238E27FC236}">
                <a16:creationId xmlns:a16="http://schemas.microsoft.com/office/drawing/2014/main" id="{C59BE1D7-885A-4749-99BA-6909D64AFA4A}"/>
              </a:ext>
            </a:extLst>
          </p:cNvPr>
          <p:cNvSpPr>
            <a:spLocks noGrp="1"/>
          </p:cNvSpPr>
          <p:nvPr>
            <p:ph type="body" sz="quarter" idx="14" hasCustomPrompt="1"/>
          </p:nvPr>
        </p:nvSpPr>
        <p:spPr>
          <a:xfrm>
            <a:off x="6762750" y="2278063"/>
            <a:ext cx="4522787" cy="885825"/>
          </a:xfrm>
        </p:spPr>
        <p:txBody>
          <a:bodyPr anchor="ctr"/>
          <a:lstStyle>
            <a:lvl1pPr marL="0" indent="0">
              <a:buNone/>
              <a:defRPr sz="8000" b="1" i="0">
                <a:latin typeface="+mj-lt"/>
              </a:defRPr>
            </a:lvl1pPr>
          </a:lstStyle>
          <a:p>
            <a:pPr lvl="0"/>
            <a:r>
              <a:rPr lang="en-US" noProof="0"/>
              <a:t>2</a:t>
            </a:r>
          </a:p>
        </p:txBody>
      </p:sp>
      <p:cxnSp>
        <p:nvCxnSpPr>
          <p:cNvPr id="10" name="Straight Connector 9" descr="Middle divider line">
            <a:extLst>
              <a:ext uri="{FF2B5EF4-FFF2-40B4-BE49-F238E27FC236}">
                <a16:creationId xmlns:a16="http://schemas.microsoft.com/office/drawing/2014/main" id="{2B940646-DE40-4E0F-AE42-6530784C9A7D}"/>
              </a:ext>
              <a:ext uri="{C183D7F6-B498-43B3-948B-1728B52AA6E4}">
                <adec:decorative xmlns:adec="http://schemas.microsoft.com/office/drawing/2017/decorative" val="1"/>
              </a:ext>
            </a:extLst>
          </p:cNvPr>
          <p:cNvCxnSpPr>
            <a:cxnSpLocks/>
          </p:cNvCxnSpPr>
          <p:nvPr userDrawn="1"/>
        </p:nvCxnSpPr>
        <p:spPr>
          <a:xfrm>
            <a:off x="6096000" y="1391763"/>
            <a:ext cx="0" cy="458812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44963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ctagon 6">
            <a:extLst>
              <a:ext uri="{FF2B5EF4-FFF2-40B4-BE49-F238E27FC236}">
                <a16:creationId xmlns:a16="http://schemas.microsoft.com/office/drawing/2014/main" id="{12B87281-2FCA-44C5-BFC9-FD653787EFC4}"/>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1999" y="6188628"/>
            <a:ext cx="8784941"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fld id="{19B51A1E-902D-48AF-9020-955120F399B6}" type="slidenum">
              <a:rPr lang="en-US" noProof="0" smtClean="0"/>
              <a:pPr/>
              <a:t>‹#›</a:t>
            </a:fld>
            <a:endParaRPr lang="en-US" noProof="0" dirty="0"/>
          </a:p>
        </p:txBody>
      </p:sp>
      <p:sp>
        <p:nvSpPr>
          <p:cNvPr id="9" name="Oval 8">
            <a:extLst>
              <a:ext uri="{FF2B5EF4-FFF2-40B4-BE49-F238E27FC236}">
                <a16:creationId xmlns:a16="http://schemas.microsoft.com/office/drawing/2014/main" id="{B66BF03E-F48E-4C0A-9078-07AC4DDF896A}"/>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1"/>
              </a:solidFill>
            </a:endParaRPr>
          </a:p>
        </p:txBody>
      </p:sp>
      <p:sp>
        <p:nvSpPr>
          <p:cNvPr id="10" name="Oval 9">
            <a:extLst>
              <a:ext uri="{FF2B5EF4-FFF2-40B4-BE49-F238E27FC236}">
                <a16:creationId xmlns:a16="http://schemas.microsoft.com/office/drawing/2014/main" id="{9F827500-FC74-463C-9312-BC59104AEBD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2AF375EA-F235-4EAA-A52F-D6BF0D6EDDCA}"/>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1"/>
              </a:solidFill>
            </a:endParaRPr>
          </a:p>
        </p:txBody>
      </p:sp>
      <p:sp>
        <p:nvSpPr>
          <p:cNvPr id="18" name="Rectangle 17">
            <a:extLst>
              <a:ext uri="{FF2B5EF4-FFF2-40B4-BE49-F238E27FC236}">
                <a16:creationId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9">
            <a:extLst>
              <a:ext uri="{FF2B5EF4-FFF2-40B4-BE49-F238E27FC236}">
                <a16:creationId xmlns:a16="http://schemas.microsoft.com/office/drawing/2014/main"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50" r:id="rId4"/>
    <p:sldLayoutId id="2147483652" r:id="rId5"/>
    <p:sldLayoutId id="2147483656" r:id="rId6"/>
    <p:sldLayoutId id="2147483657" r:id="rId7"/>
    <p:sldLayoutId id="2147483668" r:id="rId8"/>
    <p:sldLayoutId id="2147483670" r:id="rId9"/>
    <p:sldLayoutId id="2147483653" r:id="rId10"/>
    <p:sldLayoutId id="2147483673" r:id="rId11"/>
    <p:sldLayoutId id="2147483674" r:id="rId12"/>
    <p:sldLayoutId id="2147483676" r:id="rId13"/>
    <p:sldLayoutId id="2147483677" r:id="rId14"/>
    <p:sldLayoutId id="2147483654" r:id="rId15"/>
    <p:sldLayoutId id="2147483660" r:id="rId16"/>
    <p:sldLayoutId id="2147483661" r:id="rId17"/>
    <p:sldLayoutId id="2147483678" r:id="rId18"/>
    <p:sldLayoutId id="2147483686" r:id="rId19"/>
    <p:sldLayoutId id="2147483687" r:id="rId20"/>
    <p:sldLayoutId id="2147483689" r:id="rId21"/>
    <p:sldLayoutId id="2147483690" r:id="rId22"/>
    <p:sldLayoutId id="2147483688" r:id="rId23"/>
    <p:sldLayoutId id="2147483715" r:id="rId24"/>
    <p:sldLayoutId id="2147483716" r:id="rId25"/>
  </p:sldLayoutIdLst>
  <p:transition spd="slow">
    <p:wipe/>
  </p:transition>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6.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xml"/><Relationship Id="rId5" Type="http://schemas.openxmlformats.org/officeDocument/2006/relationships/image" Target="../media/image38.jpeg"/><Relationship Id="rId4" Type="http://schemas.openxmlformats.org/officeDocument/2006/relationships/image" Target="../media/image37.jpeg"/></Relationships>
</file>

<file path=ppt/slides/_rels/slide100.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95.jpeg"/><Relationship Id="rId1" Type="http://schemas.openxmlformats.org/officeDocument/2006/relationships/slideLayout" Target="../slideLayouts/slideLayout4.xml"/><Relationship Id="rId5" Type="http://schemas.openxmlformats.org/officeDocument/2006/relationships/image" Target="../media/image298.jpeg"/><Relationship Id="rId4" Type="http://schemas.openxmlformats.org/officeDocument/2006/relationships/image" Target="../media/image297.jpeg"/></Relationships>
</file>

<file path=ppt/slides/_rels/slide101.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99.jpeg"/><Relationship Id="rId1" Type="http://schemas.openxmlformats.org/officeDocument/2006/relationships/slideLayout" Target="../slideLayouts/slideLayout4.xml"/><Relationship Id="rId4" Type="http://schemas.openxmlformats.org/officeDocument/2006/relationships/image" Target="../media/image301.jpeg"/></Relationships>
</file>

<file path=ppt/slides/_rels/slide102.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image" Target="../media/image302.jpeg"/><Relationship Id="rId1" Type="http://schemas.openxmlformats.org/officeDocument/2006/relationships/slideLayout" Target="../slideLayouts/slideLayout4.xml"/><Relationship Id="rId6" Type="http://schemas.openxmlformats.org/officeDocument/2006/relationships/image" Target="../media/image306.jpeg"/><Relationship Id="rId5" Type="http://schemas.openxmlformats.org/officeDocument/2006/relationships/image" Target="../media/image305.jpeg"/><Relationship Id="rId4" Type="http://schemas.openxmlformats.org/officeDocument/2006/relationships/image" Target="../media/image304.jpeg"/></Relationships>
</file>

<file path=ppt/slides/_rels/slide103.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image" Target="../media/image307.jpeg"/><Relationship Id="rId1" Type="http://schemas.openxmlformats.org/officeDocument/2006/relationships/slideLayout" Target="../slideLayouts/slideLayout4.xml"/><Relationship Id="rId5" Type="http://schemas.openxmlformats.org/officeDocument/2006/relationships/image" Target="../media/image310.jpeg"/><Relationship Id="rId4" Type="http://schemas.openxmlformats.org/officeDocument/2006/relationships/image" Target="../media/image309.png"/></Relationships>
</file>

<file path=ppt/slides/_rels/slide104.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image" Target="../media/image311.jpeg"/><Relationship Id="rId1" Type="http://schemas.openxmlformats.org/officeDocument/2006/relationships/slideLayout" Target="../slideLayouts/slideLayout4.xml"/><Relationship Id="rId5" Type="http://schemas.openxmlformats.org/officeDocument/2006/relationships/image" Target="../media/image314.jpeg"/><Relationship Id="rId4" Type="http://schemas.openxmlformats.org/officeDocument/2006/relationships/image" Target="../media/image313.jpeg"/></Relationships>
</file>

<file path=ppt/slides/_rels/slide105.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image" Target="../media/image315.jpeg"/><Relationship Id="rId1" Type="http://schemas.openxmlformats.org/officeDocument/2006/relationships/slideLayout" Target="../slideLayouts/slideLayout16.xml"/><Relationship Id="rId4" Type="http://schemas.openxmlformats.org/officeDocument/2006/relationships/image" Target="../media/image317.jpeg"/></Relationships>
</file>

<file path=ppt/slides/_rels/slide106.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image" Target="../media/image318.jpeg"/><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image" Target="../media/image320.png"/><Relationship Id="rId1" Type="http://schemas.openxmlformats.org/officeDocument/2006/relationships/slideLayout" Target="../slideLayouts/slideLayout4.xml"/><Relationship Id="rId5" Type="http://schemas.openxmlformats.org/officeDocument/2006/relationships/image" Target="../media/image322.jpeg"/><Relationship Id="rId4" Type="http://schemas.openxmlformats.org/officeDocument/2006/relationships/hyperlink" Target="http://images.google.com.vn/imgres?imgurl=http://dantri.vcmedia.vn/Uploaded/vandung/2009/01/VD2912009baogam1.jpg&amp;imgrefurl=http://tintuc.xalo.vn/001849363645/tha_chu_bao_gam_quy_hiem_ve_rung.html&amp;usg=__oJacn7w90cm0d8nb2wuJeJpWSII=&amp;h=300&amp;w=400&amp;sz=79&amp;hl=vi&amp;start=7&amp;itbs=1&amp;tbnid=svWcsFW9CotwcM:&amp;tbnh=93&amp;tbnw=124&amp;prev=/images?q=th%C3%BA+qu%C3%AD+hi%E1%BA%BFm&amp;hl=vi&amp;gbv=2&amp;tbs=isch:1"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20.png"/><Relationship Id="rId1" Type="http://schemas.openxmlformats.org/officeDocument/2006/relationships/slideLayout" Target="../slideLayouts/slideLayout4.xml"/><Relationship Id="rId6" Type="http://schemas.openxmlformats.org/officeDocument/2006/relationships/image" Target="../media/image326.png"/><Relationship Id="rId5" Type="http://schemas.openxmlformats.org/officeDocument/2006/relationships/image" Target="../media/image325.png"/><Relationship Id="rId4" Type="http://schemas.openxmlformats.org/officeDocument/2006/relationships/image" Target="../media/image324.png"/></Relationships>
</file>

<file path=ppt/slides/_rels/slide109.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320.png"/><Relationship Id="rId1" Type="http://schemas.openxmlformats.org/officeDocument/2006/relationships/slideLayout" Target="../slideLayouts/slideLayout4.xml"/><Relationship Id="rId5" Type="http://schemas.openxmlformats.org/officeDocument/2006/relationships/image" Target="../media/image329.png"/><Relationship Id="rId4" Type="http://schemas.openxmlformats.org/officeDocument/2006/relationships/image" Target="../media/image3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image" Target="../media/image330.jpeg"/><Relationship Id="rId1" Type="http://schemas.openxmlformats.org/officeDocument/2006/relationships/slideLayout" Target="../slideLayouts/slideLayout4.xml"/><Relationship Id="rId4" Type="http://schemas.openxmlformats.org/officeDocument/2006/relationships/image" Target="../media/image320.png"/></Relationships>
</file>

<file path=ppt/slides/_rels/slide111.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image" Target="../media/image320.png"/><Relationship Id="rId1" Type="http://schemas.openxmlformats.org/officeDocument/2006/relationships/slideLayout" Target="../slideLayouts/slideLayout4.xml"/><Relationship Id="rId4" Type="http://schemas.openxmlformats.org/officeDocument/2006/relationships/image" Target="../media/image333.jpeg"/></Relationships>
</file>

<file path=ppt/slides/_rels/slide112.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335.jpeg"/><Relationship Id="rId7" Type="http://schemas.openxmlformats.org/officeDocument/2006/relationships/image" Target="../media/image339.svg"/><Relationship Id="rId12" Type="http://schemas.openxmlformats.org/officeDocument/2006/relationships/image" Target="../media/image343.sv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38.png"/><Relationship Id="rId11" Type="http://schemas.openxmlformats.org/officeDocument/2006/relationships/image" Target="../media/image342.png"/><Relationship Id="rId5" Type="http://schemas.openxmlformats.org/officeDocument/2006/relationships/image" Target="../media/image337.svg"/><Relationship Id="rId10" Type="http://schemas.openxmlformats.org/officeDocument/2006/relationships/hyperlink" Target="http://www.fabrikcam.com/" TargetMode="External"/><Relationship Id="rId4" Type="http://schemas.openxmlformats.org/officeDocument/2006/relationships/image" Target="../media/image336.png"/><Relationship Id="rId9" Type="http://schemas.openxmlformats.org/officeDocument/2006/relationships/image" Target="../media/image341.sv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9.xml"/><Relationship Id="rId5" Type="http://schemas.openxmlformats.org/officeDocument/2006/relationships/image" Target="../media/image58.gif"/><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8.gif"/><Relationship Id="rId1" Type="http://schemas.openxmlformats.org/officeDocument/2006/relationships/slideLayout" Target="../slideLayouts/slideLayout19.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8.gif"/><Relationship Id="rId1" Type="http://schemas.openxmlformats.org/officeDocument/2006/relationships/slideLayout" Target="../slideLayouts/slideLayout19.xml"/><Relationship Id="rId5" Type="http://schemas.openxmlformats.org/officeDocument/2006/relationships/image" Target="../media/image62.jp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8.gif"/><Relationship Id="rId1" Type="http://schemas.openxmlformats.org/officeDocument/2006/relationships/slideLayout" Target="../slideLayouts/slideLayout19.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5.xml"/><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3.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9.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jpeg"/><Relationship Id="rId3" Type="http://schemas.openxmlformats.org/officeDocument/2006/relationships/audio" Target="../media/audio2.wav"/><Relationship Id="rId7" Type="http://schemas.openxmlformats.org/officeDocument/2006/relationships/image" Target="../media/image83.png"/><Relationship Id="rId12" Type="http://schemas.openxmlformats.org/officeDocument/2006/relationships/image" Target="../media/image88.jpe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81.png"/><Relationship Id="rId15" Type="http://schemas.openxmlformats.org/officeDocument/2006/relationships/image" Target="../media/image91.jpeg"/><Relationship Id="rId10" Type="http://schemas.openxmlformats.org/officeDocument/2006/relationships/image" Target="../media/image86.jpeg"/><Relationship Id="rId4" Type="http://schemas.openxmlformats.org/officeDocument/2006/relationships/image" Target="../media/image80.png"/><Relationship Id="rId9" Type="http://schemas.openxmlformats.org/officeDocument/2006/relationships/image" Target="../media/image85.jpeg"/><Relationship Id="rId14" Type="http://schemas.openxmlformats.org/officeDocument/2006/relationships/image" Target="../media/image90.jpe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9.jpeg"/><Relationship Id="rId1" Type="http://schemas.openxmlformats.org/officeDocument/2006/relationships/slideLayout" Target="../slideLayouts/slideLayout4.xml"/><Relationship Id="rId6" Type="http://schemas.openxmlformats.org/officeDocument/2006/relationships/slide" Target="slide24.xml"/><Relationship Id="rId5" Type="http://schemas.openxmlformats.org/officeDocument/2006/relationships/image" Target="../media/image85.jpe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80.png"/><Relationship Id="rId7" Type="http://schemas.openxmlformats.org/officeDocument/2006/relationships/image" Target="../media/image90.jpeg"/><Relationship Id="rId2" Type="http://schemas.openxmlformats.org/officeDocument/2006/relationships/slide" Target="slide24.xml"/><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6.jpe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7.jpeg"/><Relationship Id="rId1" Type="http://schemas.openxmlformats.org/officeDocument/2006/relationships/slideLayout" Target="../slideLayouts/slideLayout4.xml"/><Relationship Id="rId4" Type="http://schemas.openxmlformats.org/officeDocument/2006/relationships/slide" Target="slide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94.jpe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hyperlink" Target="Thuy%20Ly1/Hinh_Ech_2_Trang_4.ppt" TargetMode="External"/><Relationship Id="rId5" Type="http://schemas.openxmlformats.org/officeDocument/2006/relationships/image" Target="../media/image93.jpeg"/><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5.xml"/><Relationship Id="rId4" Type="http://schemas.openxmlformats.org/officeDocument/2006/relationships/image" Target="../media/image97.jpeg"/></Relationships>
</file>

<file path=ppt/slides/_rels/slide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5.xml"/><Relationship Id="rId5" Type="http://schemas.openxmlformats.org/officeDocument/2006/relationships/image" Target="../media/image102.jpeg"/><Relationship Id="rId4" Type="http://schemas.openxmlformats.org/officeDocument/2006/relationships/image" Target="../media/image101.jpe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2.xml"/><Relationship Id="rId5" Type="http://schemas.openxmlformats.org/officeDocument/2006/relationships/image" Target="../media/image10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6.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3.xml"/><Relationship Id="rId5" Type="http://schemas.openxmlformats.org/officeDocument/2006/relationships/image" Target="../media/image110.jpeg"/><Relationship Id="rId4" Type="http://schemas.openxmlformats.org/officeDocument/2006/relationships/image" Target="../media/image98.jpeg"/></Relationships>
</file>

<file path=ppt/slides/_rels/slide4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3.xml"/><Relationship Id="rId5" Type="http://schemas.openxmlformats.org/officeDocument/2006/relationships/image" Target="../media/image114.jpeg"/><Relationship Id="rId4" Type="http://schemas.openxmlformats.org/officeDocument/2006/relationships/image" Target="../media/image113.jpeg"/></Relationships>
</file>

<file path=ppt/slides/_rels/slide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audio" Target="../media/audio3.wav"/><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3.xml"/><Relationship Id="rId5" Type="http://schemas.openxmlformats.org/officeDocument/2006/relationships/image" Target="../media/image125.png"/><Relationship Id="rId4" Type="http://schemas.openxmlformats.org/officeDocument/2006/relationships/image" Target="../media/image124.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3.xml"/><Relationship Id="rId5" Type="http://schemas.openxmlformats.org/officeDocument/2006/relationships/image" Target="../media/image131.jpeg"/><Relationship Id="rId4" Type="http://schemas.openxmlformats.org/officeDocument/2006/relationships/image" Target="../media/image130.jpeg"/></Relationships>
</file>

<file path=ppt/slides/_rels/slide5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4.xml"/><Relationship Id="rId5" Type="http://schemas.openxmlformats.org/officeDocument/2006/relationships/image" Target="../media/image137.jpeg"/><Relationship Id="rId4" Type="http://schemas.openxmlformats.org/officeDocument/2006/relationships/image" Target="../media/image136.jpeg"/></Relationships>
</file>

<file path=ppt/slides/_rels/slide54.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5.jpeg"/><Relationship Id="rId7" Type="http://schemas.openxmlformats.org/officeDocument/2006/relationships/image" Target="../media/image142.jpeg"/><Relationship Id="rId2" Type="http://schemas.openxmlformats.org/officeDocument/2006/relationships/image" Target="../media/image138.jpeg"/><Relationship Id="rId1" Type="http://schemas.openxmlformats.org/officeDocument/2006/relationships/slideLayout" Target="../slideLayouts/slideLayout4.xml"/><Relationship Id="rId6" Type="http://schemas.openxmlformats.org/officeDocument/2006/relationships/image" Target="../media/image141.jpeg"/><Relationship Id="rId5" Type="http://schemas.openxmlformats.org/officeDocument/2006/relationships/image" Target="../media/image140.jpeg"/><Relationship Id="rId10" Type="http://schemas.openxmlformats.org/officeDocument/2006/relationships/image" Target="../media/image143.jpg"/><Relationship Id="rId4" Type="http://schemas.openxmlformats.org/officeDocument/2006/relationships/image" Target="../media/image139.jpeg"/><Relationship Id="rId9" Type="http://schemas.openxmlformats.org/officeDocument/2006/relationships/image" Target="../media/image134.jpeg"/></Relationships>
</file>

<file path=ppt/slides/_rels/slide55.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3.xml"/><Relationship Id="rId5" Type="http://schemas.openxmlformats.org/officeDocument/2006/relationships/image" Target="../media/image150.jpeg"/><Relationship Id="rId4" Type="http://schemas.openxmlformats.org/officeDocument/2006/relationships/image" Target="../media/image149.png"/></Relationships>
</file>

<file path=ppt/slides/_rels/slide5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3.xml"/><Relationship Id="rId4" Type="http://schemas.openxmlformats.org/officeDocument/2006/relationships/image" Target="../media/image154.png"/></Relationships>
</file>

<file path=ppt/slides/_rels/slide6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8" Type="http://schemas.openxmlformats.org/officeDocument/2006/relationships/image" Target="../media/image165.jpg"/><Relationship Id="rId3" Type="http://schemas.openxmlformats.org/officeDocument/2006/relationships/image" Target="../media/image160.jpg"/><Relationship Id="rId7" Type="http://schemas.openxmlformats.org/officeDocument/2006/relationships/image" Target="../media/image164.jpg"/><Relationship Id="rId2" Type="http://schemas.openxmlformats.org/officeDocument/2006/relationships/image" Target="../media/image159.jpg"/><Relationship Id="rId1" Type="http://schemas.openxmlformats.org/officeDocument/2006/relationships/slideLayout" Target="../slideLayouts/slideLayout4.xml"/><Relationship Id="rId6" Type="http://schemas.openxmlformats.org/officeDocument/2006/relationships/image" Target="../media/image163.jpg"/><Relationship Id="rId5" Type="http://schemas.openxmlformats.org/officeDocument/2006/relationships/image" Target="../media/image162.jpg"/><Relationship Id="rId4" Type="http://schemas.openxmlformats.org/officeDocument/2006/relationships/image" Target="../media/image161.jpg"/><Relationship Id="rId9" Type="http://schemas.openxmlformats.org/officeDocument/2006/relationships/image" Target="../media/image166.jpg"/></Relationships>
</file>

<file path=ppt/slides/_rels/slide6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3.xml"/><Relationship Id="rId4" Type="http://schemas.openxmlformats.org/officeDocument/2006/relationships/image" Target="../media/image173.jpeg"/></Relationships>
</file>

<file path=ppt/slides/_rels/slide6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4.xml"/><Relationship Id="rId5" Type="http://schemas.openxmlformats.org/officeDocument/2006/relationships/image" Target="../media/image172.jpeg"/><Relationship Id="rId4" Type="http://schemas.openxmlformats.org/officeDocument/2006/relationships/image" Target="../media/image176.jpeg"/></Relationships>
</file>

<file path=ppt/slides/_rels/slide6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4.xml"/><Relationship Id="rId5" Type="http://schemas.openxmlformats.org/officeDocument/2006/relationships/image" Target="../media/image180.jpeg"/><Relationship Id="rId4" Type="http://schemas.openxmlformats.org/officeDocument/2006/relationships/image" Target="../media/image179.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7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3.xml"/><Relationship Id="rId5" Type="http://schemas.openxmlformats.org/officeDocument/2006/relationships/image" Target="../media/image184.jpeg"/><Relationship Id="rId4" Type="http://schemas.openxmlformats.org/officeDocument/2006/relationships/image" Target="../media/image183.jpeg"/></Relationships>
</file>

<file path=ppt/slides/_rels/slide7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4.xml"/><Relationship Id="rId5" Type="http://schemas.openxmlformats.org/officeDocument/2006/relationships/image" Target="../media/image188.jpeg"/><Relationship Id="rId4" Type="http://schemas.openxmlformats.org/officeDocument/2006/relationships/image" Target="../media/image18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76.png"/><Relationship Id="rId1" Type="http://schemas.openxmlformats.org/officeDocument/2006/relationships/slideLayout" Target="../slideLayouts/slideLayout4.xml"/><Relationship Id="rId5" Type="http://schemas.openxmlformats.org/officeDocument/2006/relationships/image" Target="../media/image191.png"/><Relationship Id="rId4" Type="http://schemas.openxmlformats.org/officeDocument/2006/relationships/image" Target="../media/image190.png"/></Relationships>
</file>

<file path=ppt/slides/_rels/slide7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92.jpeg"/><Relationship Id="rId1" Type="http://schemas.openxmlformats.org/officeDocument/2006/relationships/slideLayout" Target="../slideLayouts/slideLayout24.xml"/><Relationship Id="rId4" Type="http://schemas.openxmlformats.org/officeDocument/2006/relationships/image" Target="../media/image188.jpeg"/></Relationships>
</file>

<file path=ppt/slides/_rels/slide75.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slideLayout" Target="../slideLayouts/slideLayout23.xml"/><Relationship Id="rId7" Type="http://schemas.openxmlformats.org/officeDocument/2006/relationships/image" Target="../media/image19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5.jpeg"/><Relationship Id="rId5" Type="http://schemas.openxmlformats.org/officeDocument/2006/relationships/image" Target="../media/image176.jpeg"/><Relationship Id="rId4" Type="http://schemas.openxmlformats.org/officeDocument/2006/relationships/image" Target="../media/image193.png"/></Relationships>
</file>

<file path=ppt/slides/_rels/slide76.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slideLayout" Target="../slideLayouts/slideLayout23.xml"/><Relationship Id="rId7" Type="http://schemas.openxmlformats.org/officeDocument/2006/relationships/image" Target="../media/image198.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png"/></Relationships>
</file>

<file path=ppt/slides/_rels/slide77.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20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0.png"/><Relationship Id="rId5" Type="http://schemas.openxmlformats.org/officeDocument/2006/relationships/slideLayout" Target="../slideLayouts/slideLayout23.xml"/><Relationship Id="rId4" Type="http://schemas.openxmlformats.org/officeDocument/2006/relationships/video" Target="../media/media4.mp4"/></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8" Type="http://schemas.openxmlformats.org/officeDocument/2006/relationships/image" Target="../media/image207.jpeg"/><Relationship Id="rId3" Type="http://schemas.openxmlformats.org/officeDocument/2006/relationships/slide" Target="slide28.xml"/><Relationship Id="rId7" Type="http://schemas.openxmlformats.org/officeDocument/2006/relationships/image" Target="../media/image206.jpeg"/><Relationship Id="rId2" Type="http://schemas.openxmlformats.org/officeDocument/2006/relationships/image" Target="../media/image202.png"/><Relationship Id="rId1" Type="http://schemas.openxmlformats.org/officeDocument/2006/relationships/slideLayout" Target="../slideLayouts/slideLayout4.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209.jpeg"/><Relationship Id="rId7" Type="http://schemas.openxmlformats.org/officeDocument/2006/relationships/image" Target="../media/image213.jpeg"/><Relationship Id="rId2" Type="http://schemas.openxmlformats.org/officeDocument/2006/relationships/image" Target="../media/image208.jpeg"/><Relationship Id="rId1" Type="http://schemas.openxmlformats.org/officeDocument/2006/relationships/slideLayout" Target="../slideLayouts/slideLayout4.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s>
</file>

<file path=ppt/slides/_rels/slide81.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slide" Target="slide28.xml"/><Relationship Id="rId1" Type="http://schemas.openxmlformats.org/officeDocument/2006/relationships/slideLayout" Target="../slideLayouts/slideLayout4.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82.xml.rels><?xml version="1.0" encoding="UTF-8" standalone="yes"?>
<Relationships xmlns="http://schemas.openxmlformats.org/package/2006/relationships"><Relationship Id="rId3" Type="http://schemas.openxmlformats.org/officeDocument/2006/relationships/image" Target="../media/image219.jpeg"/><Relationship Id="rId7" Type="http://schemas.openxmlformats.org/officeDocument/2006/relationships/image" Target="../media/image223.jpeg"/><Relationship Id="rId2" Type="http://schemas.openxmlformats.org/officeDocument/2006/relationships/image" Target="../media/image218.png"/><Relationship Id="rId1" Type="http://schemas.openxmlformats.org/officeDocument/2006/relationships/slideLayout" Target="../slideLayouts/slideLayout4.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jpeg"/></Relationships>
</file>

<file path=ppt/slides/_rels/slide83.xml.rels><?xml version="1.0" encoding="UTF-8" standalone="yes"?>
<Relationships xmlns="http://schemas.openxmlformats.org/package/2006/relationships"><Relationship Id="rId8" Type="http://schemas.openxmlformats.org/officeDocument/2006/relationships/image" Target="../media/image229.jpeg"/><Relationship Id="rId3" Type="http://schemas.openxmlformats.org/officeDocument/2006/relationships/slide" Target="slide28.xml"/><Relationship Id="rId7" Type="http://schemas.openxmlformats.org/officeDocument/2006/relationships/image" Target="../media/image228.jpeg"/><Relationship Id="rId2" Type="http://schemas.openxmlformats.org/officeDocument/2006/relationships/image" Target="../media/image224.jpeg"/><Relationship Id="rId1" Type="http://schemas.openxmlformats.org/officeDocument/2006/relationships/slideLayout" Target="../slideLayouts/slideLayout4.xml"/><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jpeg"/></Relationships>
</file>

<file path=ppt/slides/_rels/slide84.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31.jpeg"/><Relationship Id="rId7" Type="http://schemas.openxmlformats.org/officeDocument/2006/relationships/image" Target="../media/image188.jpeg"/><Relationship Id="rId2" Type="http://schemas.openxmlformats.org/officeDocument/2006/relationships/image" Target="../media/image230.jpeg"/><Relationship Id="rId1" Type="http://schemas.openxmlformats.org/officeDocument/2006/relationships/slideLayout" Target="../slideLayouts/slideLayout4.xml"/><Relationship Id="rId6" Type="http://schemas.openxmlformats.org/officeDocument/2006/relationships/slide" Target="slide28.xml"/><Relationship Id="rId5" Type="http://schemas.openxmlformats.org/officeDocument/2006/relationships/image" Target="../media/image233.jpeg"/><Relationship Id="rId4" Type="http://schemas.openxmlformats.org/officeDocument/2006/relationships/image" Target="../media/image232.jpeg"/></Relationships>
</file>

<file path=ppt/slides/_rels/slide85.xml.rels><?xml version="1.0" encoding="UTF-8" standalone="yes"?>
<Relationships xmlns="http://schemas.openxmlformats.org/package/2006/relationships"><Relationship Id="rId3" Type="http://schemas.openxmlformats.org/officeDocument/2006/relationships/image" Target="../media/image235.jpeg"/><Relationship Id="rId7" Type="http://schemas.openxmlformats.org/officeDocument/2006/relationships/image" Target="../media/image239.jpeg"/><Relationship Id="rId2" Type="http://schemas.openxmlformats.org/officeDocument/2006/relationships/image" Target="../media/image208.jpeg"/><Relationship Id="rId1" Type="http://schemas.openxmlformats.org/officeDocument/2006/relationships/slideLayout" Target="../slideLayouts/slideLayout4.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png"/></Relationships>
</file>

<file path=ppt/slides/_rels/slide86.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23.xml"/><Relationship Id="rId4" Type="http://schemas.openxmlformats.org/officeDocument/2006/relationships/image" Target="../media/image243.jpeg"/></Relationships>
</file>

<file path=ppt/slides/_rels/slide88.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wmf"/><Relationship Id="rId1" Type="http://schemas.openxmlformats.org/officeDocument/2006/relationships/slideLayout" Target="../slideLayouts/slideLayout23.xml"/><Relationship Id="rId5" Type="http://schemas.openxmlformats.org/officeDocument/2006/relationships/image" Target="../media/image247.jpeg"/><Relationship Id="rId4" Type="http://schemas.openxmlformats.org/officeDocument/2006/relationships/image" Target="../media/image246.jpeg"/></Relationships>
</file>

<file path=ppt/slides/_rels/slide89.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51.jpeg"/><Relationship Id="rId5" Type="http://schemas.openxmlformats.org/officeDocument/2006/relationships/image" Target="../media/image250.png"/><Relationship Id="rId4" Type="http://schemas.openxmlformats.org/officeDocument/2006/relationships/image" Target="../media/image24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3.xml"/><Relationship Id="rId4" Type="http://schemas.openxmlformats.org/officeDocument/2006/relationships/image" Target="../media/image254.png"/></Relationships>
</file>

<file path=ppt/slides/_rels/slide9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3.xml"/><Relationship Id="rId4" Type="http://schemas.openxmlformats.org/officeDocument/2006/relationships/image" Target="../media/image257.png"/></Relationships>
</file>

<file path=ppt/slides/_rels/slide9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76.png"/><Relationship Id="rId1" Type="http://schemas.openxmlformats.org/officeDocument/2006/relationships/slideLayout" Target="../slideLayouts/slideLayout23.xml"/><Relationship Id="rId6" Type="http://schemas.openxmlformats.org/officeDocument/2006/relationships/image" Target="../media/image261.png"/><Relationship Id="rId5" Type="http://schemas.openxmlformats.org/officeDocument/2006/relationships/image" Target="../media/image260.png"/><Relationship Id="rId4" Type="http://schemas.openxmlformats.org/officeDocument/2006/relationships/image" Target="../media/image259.png"/></Relationships>
</file>

<file path=ppt/slides/_rels/slide9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8" Type="http://schemas.openxmlformats.org/officeDocument/2006/relationships/image" Target="../media/image270.jpeg"/><Relationship Id="rId3" Type="http://schemas.openxmlformats.org/officeDocument/2006/relationships/image" Target="../media/image265.jpeg"/><Relationship Id="rId7" Type="http://schemas.openxmlformats.org/officeDocument/2006/relationships/image" Target="../media/image269.jpeg"/><Relationship Id="rId2" Type="http://schemas.openxmlformats.org/officeDocument/2006/relationships/image" Target="../media/image264.jpeg"/><Relationship Id="rId1" Type="http://schemas.openxmlformats.org/officeDocument/2006/relationships/slideLayout" Target="../slideLayouts/slideLayout23.xml"/><Relationship Id="rId6" Type="http://schemas.openxmlformats.org/officeDocument/2006/relationships/image" Target="../media/image268.jpeg"/><Relationship Id="rId5" Type="http://schemas.openxmlformats.org/officeDocument/2006/relationships/image" Target="../media/image267.png"/><Relationship Id="rId4" Type="http://schemas.openxmlformats.org/officeDocument/2006/relationships/image" Target="../media/image266.jpeg"/><Relationship Id="rId9" Type="http://schemas.openxmlformats.org/officeDocument/2006/relationships/image" Target="../media/image271.jpeg"/></Relationships>
</file>

<file path=ppt/slides/_rels/slide95.xml.rels><?xml version="1.0" encoding="UTF-8" standalone="yes"?>
<Relationships xmlns="http://schemas.openxmlformats.org/package/2006/relationships"><Relationship Id="rId8" Type="http://schemas.openxmlformats.org/officeDocument/2006/relationships/image" Target="../media/image278.jpeg"/><Relationship Id="rId3" Type="http://schemas.openxmlformats.org/officeDocument/2006/relationships/image" Target="../media/image273.jpeg"/><Relationship Id="rId7" Type="http://schemas.openxmlformats.org/officeDocument/2006/relationships/image" Target="../media/image277.jpg"/><Relationship Id="rId2" Type="http://schemas.openxmlformats.org/officeDocument/2006/relationships/image" Target="../media/image272.png"/><Relationship Id="rId1" Type="http://schemas.openxmlformats.org/officeDocument/2006/relationships/slideLayout" Target="../slideLayouts/slideLayout23.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png"/></Relationships>
</file>

<file path=ppt/slides/_rels/slide96.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image" Target="../media/image279.jpeg"/><Relationship Id="rId1" Type="http://schemas.openxmlformats.org/officeDocument/2006/relationships/slideLayout" Target="../slideLayouts/slideLayout23.xml"/><Relationship Id="rId5" Type="http://schemas.openxmlformats.org/officeDocument/2006/relationships/image" Target="../media/image282.jpeg"/><Relationship Id="rId4" Type="http://schemas.openxmlformats.org/officeDocument/2006/relationships/image" Target="../media/image281.png"/></Relationships>
</file>

<file path=ppt/slides/_rels/slide97.xml.rels><?xml version="1.0" encoding="UTF-8" standalone="yes"?>
<Relationships xmlns="http://schemas.openxmlformats.org/package/2006/relationships"><Relationship Id="rId8" Type="http://schemas.openxmlformats.org/officeDocument/2006/relationships/image" Target="../media/image289.jpeg"/><Relationship Id="rId3" Type="http://schemas.openxmlformats.org/officeDocument/2006/relationships/image" Target="../media/image284.jpeg"/><Relationship Id="rId7" Type="http://schemas.openxmlformats.org/officeDocument/2006/relationships/image" Target="../media/image288.jpeg"/><Relationship Id="rId2" Type="http://schemas.openxmlformats.org/officeDocument/2006/relationships/image" Target="../media/image283.jpeg"/><Relationship Id="rId1" Type="http://schemas.openxmlformats.org/officeDocument/2006/relationships/slideLayout" Target="../slideLayouts/slideLayout23.xml"/><Relationship Id="rId6" Type="http://schemas.openxmlformats.org/officeDocument/2006/relationships/image" Target="../media/image287.jpeg"/><Relationship Id="rId5" Type="http://schemas.openxmlformats.org/officeDocument/2006/relationships/image" Target="../media/image286.jpeg"/><Relationship Id="rId4" Type="http://schemas.openxmlformats.org/officeDocument/2006/relationships/image" Target="../media/image285.jpeg"/></Relationships>
</file>

<file path=ppt/slides/_rels/slide98.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76.png"/><Relationship Id="rId1" Type="http://schemas.openxmlformats.org/officeDocument/2006/relationships/slideLayout" Target="../slideLayouts/slideLayout23.xml"/><Relationship Id="rId4" Type="http://schemas.openxmlformats.org/officeDocument/2006/relationships/image" Target="../media/image291.jpg"/></Relationships>
</file>

<file path=ppt/slides/_rels/slide99.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jpeg"/><Relationship Id="rId1" Type="http://schemas.openxmlformats.org/officeDocument/2006/relationships/slideLayout" Target="../slideLayouts/slideLayout16.xml"/><Relationship Id="rId4" Type="http://schemas.openxmlformats.org/officeDocument/2006/relationships/image" Target="../media/image29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62839E-9134-4274-9281-31BB46F29C60}"/>
              </a:ext>
            </a:extLst>
          </p:cNvPr>
          <p:cNvSpPr>
            <a:spLocks noGrp="1"/>
          </p:cNvSpPr>
          <p:nvPr>
            <p:ph type="sldNum" sz="quarter" idx="11"/>
          </p:nvPr>
        </p:nvSpPr>
        <p:spPr>
          <a:xfrm>
            <a:off x="11477095" y="6170137"/>
            <a:ext cx="432000" cy="432000"/>
          </a:xfrm>
        </p:spPr>
        <p:txBody>
          <a:bodyPr/>
          <a:lstStyle/>
          <a:p>
            <a:fld id="{19B51A1E-902D-48AF-9020-955120F399B6}" type="slidenum">
              <a:rPr lang="en-US" noProof="0" smtClean="0"/>
              <a:pPr/>
              <a:t>1</a:t>
            </a:fld>
            <a:endParaRPr lang="en-US" noProof="0" dirty="0"/>
          </a:p>
        </p:txBody>
      </p:sp>
      <p:pic>
        <p:nvPicPr>
          <p:cNvPr id="2050" name="Picture 2" descr="Hải quỳ là gì? Có ăn được không? Sống ở đâu? Sống được bao lâu? - IAS Links">
            <a:extLst>
              <a:ext uri="{FF2B5EF4-FFF2-40B4-BE49-F238E27FC236}">
                <a16:creationId xmlns:a16="http://schemas.microsoft.com/office/drawing/2014/main" id="{495D6EE4-57B6-4549-9D19-30722CC44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1936" y="360129"/>
            <a:ext cx="3004253" cy="20092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n hô – Wikipedia tiếng Việt">
            <a:extLst>
              <a:ext uri="{FF2B5EF4-FFF2-40B4-BE49-F238E27FC236}">
                <a16:creationId xmlns:a16="http://schemas.microsoft.com/office/drawing/2014/main" id="{D54558E3-2E6E-4487-92D4-C80002BD00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28"/>
          <a:stretch/>
        </p:blipFill>
        <p:spPr bwMode="auto">
          <a:xfrm>
            <a:off x="6671936" y="2424394"/>
            <a:ext cx="3004253" cy="20092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 mập trắng lớn đã quét sạch siêu cá mập Megalodon khổng lồ? | Báo Dân trí">
            <a:extLst>
              <a:ext uri="{FF2B5EF4-FFF2-40B4-BE49-F238E27FC236}">
                <a16:creationId xmlns:a16="http://schemas.microsoft.com/office/drawing/2014/main" id="{54870A8A-CD38-49D6-A0E8-B24CEBAF42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25" t="-347" r="6480" b="347"/>
          <a:stretch/>
        </p:blipFill>
        <p:spPr bwMode="auto">
          <a:xfrm>
            <a:off x="282905" y="2424393"/>
            <a:ext cx="3375211" cy="20092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hững giai thoại thú vị về con trùn (giun) - Đặng Gia Trang">
            <a:extLst>
              <a:ext uri="{FF2B5EF4-FFF2-40B4-BE49-F238E27FC236}">
                <a16:creationId xmlns:a16="http://schemas.microsoft.com/office/drawing/2014/main" id="{3490ED08-158B-4DAC-82E2-226CA4EBB4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83"/>
          <a:stretch/>
        </p:blipFill>
        <p:spPr bwMode="auto">
          <a:xfrm>
            <a:off x="265673" y="381659"/>
            <a:ext cx="3375212" cy="20092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ó 5 con ếch trên 1 cái lá hoa súng, 1 con quyết định nhảy, hỏi">
            <a:extLst>
              <a:ext uri="{FF2B5EF4-FFF2-40B4-BE49-F238E27FC236}">
                <a16:creationId xmlns:a16="http://schemas.microsoft.com/office/drawing/2014/main" id="{6B252376-6152-4BB7-98F4-652654CB43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539"/>
          <a:stretch/>
        </p:blipFill>
        <p:spPr bwMode="auto">
          <a:xfrm>
            <a:off x="3640885" y="381660"/>
            <a:ext cx="3013821" cy="20092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nh tinh 'già' hơn con người cả triệu năm">
            <a:extLst>
              <a:ext uri="{FF2B5EF4-FFF2-40B4-BE49-F238E27FC236}">
                <a16:creationId xmlns:a16="http://schemas.microsoft.com/office/drawing/2014/main" id="{523AF494-88A0-4DE5-B27D-47A152FDDB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206" t="7546" r="2065" b="3536"/>
          <a:stretch/>
        </p:blipFill>
        <p:spPr bwMode="auto">
          <a:xfrm>
            <a:off x="282905" y="4478214"/>
            <a:ext cx="3375211" cy="21996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ý thuyết Sinh học lớp 7 bài 4: Trùng roi - Lý thuyết môn Sinh học 7 -  VnDoc.com">
            <a:extLst>
              <a:ext uri="{FF2B5EF4-FFF2-40B4-BE49-F238E27FC236}">
                <a16:creationId xmlns:a16="http://schemas.microsoft.com/office/drawing/2014/main" id="{2C4AC7DE-EAF9-451B-9A40-47323D0D9CD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 b="2806"/>
          <a:stretch/>
        </p:blipFill>
        <p:spPr bwMode="auto">
          <a:xfrm>
            <a:off x="3658114" y="4473363"/>
            <a:ext cx="3013821" cy="2199693"/>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3">
            <a:extLst>
              <a:ext uri="{FF2B5EF4-FFF2-40B4-BE49-F238E27FC236}">
                <a16:creationId xmlns:a16="http://schemas.microsoft.com/office/drawing/2014/main" id="{8862CA18-56BA-4491-8687-E16CA7C40AC7}"/>
              </a:ext>
            </a:extLst>
          </p:cNvPr>
          <p:cNvSpPr/>
          <p:nvPr/>
        </p:nvSpPr>
        <p:spPr>
          <a:xfrm>
            <a:off x="8735092" y="151426"/>
            <a:ext cx="3292785" cy="2009212"/>
          </a:xfrm>
          <a:prstGeom prst="wedgeRectCallout">
            <a:avLst>
              <a:gd name="adj1" fmla="val 953"/>
              <a:gd name="adj2" fmla="val 8405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Times New Roman" pitchFamily="18" charset="0"/>
                <a:cs typeface="Times New Roman" pitchFamily="18" charset="0"/>
              </a:rPr>
              <a:t>Quan </a:t>
            </a:r>
            <a:r>
              <a:rPr lang="en-US" sz="2000" dirty="0" err="1">
                <a:solidFill>
                  <a:schemeClr val="tx1"/>
                </a:solidFill>
                <a:latin typeface="Times New Roman" pitchFamily="18" charset="0"/>
                <a:cs typeface="Times New Roman" pitchFamily="18" charset="0"/>
              </a:rPr>
              <a:t>sát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các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hình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sau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phân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loại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chúng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thành</a:t>
            </a:r>
            <a:r>
              <a:rPr lang="en-US" sz="2000" dirty="0">
                <a:solidFill>
                  <a:schemeClr val="tx1"/>
                </a:solidFill>
                <a:latin typeface="Times New Roman" pitchFamily="18" charset="0"/>
                <a:cs typeface="Times New Roman" pitchFamily="18" charset="0"/>
              </a:rPr>
              <a:t> 2 </a:t>
            </a:r>
            <a:r>
              <a:rPr lang="en-US" sz="2000" dirty="0" err="1">
                <a:solidFill>
                  <a:schemeClr val="tx1"/>
                </a:solidFill>
                <a:latin typeface="Times New Roman" pitchFamily="18" charset="0"/>
                <a:cs typeface="Times New Roman" pitchFamily="18" charset="0"/>
              </a:rPr>
              <a:t>nhóm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động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vật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có</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xương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sống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động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vật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không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có</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xương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sống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Giải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thích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lí</a:t>
            </a:r>
            <a:r>
              <a:rPr lang="en-US" sz="2000" dirty="0">
                <a:solidFill>
                  <a:schemeClr val="tx1"/>
                </a:solidFill>
                <a:latin typeface="Times New Roman" pitchFamily="18" charset="0"/>
                <a:cs typeface="Times New Roman" pitchFamily="18" charset="0"/>
              </a:rPr>
              <a:t> do?</a:t>
            </a:r>
          </a:p>
        </p:txBody>
      </p:sp>
      <p:sp>
        <p:nvSpPr>
          <p:cNvPr id="7" name="Rectangle 6">
            <a:extLst>
              <a:ext uri="{FF2B5EF4-FFF2-40B4-BE49-F238E27FC236}">
                <a16:creationId xmlns:a16="http://schemas.microsoft.com/office/drawing/2014/main" id="{1AB87E35-C444-4CBB-8E37-E0990EDF1837}"/>
              </a:ext>
            </a:extLst>
          </p:cNvPr>
          <p:cNvSpPr/>
          <p:nvPr/>
        </p:nvSpPr>
        <p:spPr>
          <a:xfrm>
            <a:off x="282904" y="2107095"/>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Giun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đất</a:t>
            </a:r>
            <a:endParaRPr lang="en-US" dirty="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51A92D80-1676-4DE4-9DCC-051D27871171}"/>
              </a:ext>
            </a:extLst>
          </p:cNvPr>
          <p:cNvSpPr/>
          <p:nvPr/>
        </p:nvSpPr>
        <p:spPr>
          <a:xfrm>
            <a:off x="3658114" y="2085567"/>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Ếch</a:t>
            </a:r>
            <a:endParaRPr lang="en-US"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0D689EDB-786B-4FF6-B9FF-AD2903157E00}"/>
              </a:ext>
            </a:extLst>
          </p:cNvPr>
          <p:cNvSpPr/>
          <p:nvPr/>
        </p:nvSpPr>
        <p:spPr>
          <a:xfrm>
            <a:off x="6671933" y="2085566"/>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Hải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quỳ</a:t>
            </a:r>
            <a:endParaRPr lang="en-US" dirty="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8903A262-7C0C-46BE-9ACF-91EF1F36428E}"/>
              </a:ext>
            </a:extLst>
          </p:cNvPr>
          <p:cNvSpPr/>
          <p:nvPr/>
        </p:nvSpPr>
        <p:spPr>
          <a:xfrm>
            <a:off x="6671932" y="4149830"/>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San </a:t>
            </a:r>
            <a:r>
              <a:rPr lang="en-US" dirty="0" err="1">
                <a:solidFill>
                  <a:schemeClr val="tx1"/>
                </a:solidFill>
                <a:latin typeface="Arial" panose="020B0604020202020204" pitchFamily="34" charset="0"/>
                <a:cs typeface="Arial" panose="020B0604020202020204" pitchFamily="34" charset="0"/>
              </a:rPr>
              <a:t>hô</a:t>
            </a:r>
            <a:endParaRPr lang="en-US" dirty="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1B43AFE1-014C-489A-B044-71DC41D11903}"/>
              </a:ext>
            </a:extLst>
          </p:cNvPr>
          <p:cNvSpPr/>
          <p:nvPr/>
        </p:nvSpPr>
        <p:spPr>
          <a:xfrm>
            <a:off x="3667672" y="6390988"/>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Trùng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roi</a:t>
            </a:r>
            <a:endParaRPr lang="en-US" dirty="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001553CD-1EC8-4695-83DD-783B2FF5B80A}"/>
              </a:ext>
            </a:extLst>
          </p:cNvPr>
          <p:cNvSpPr/>
          <p:nvPr/>
        </p:nvSpPr>
        <p:spPr>
          <a:xfrm>
            <a:off x="265673" y="6386137"/>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Tinh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tinh</a:t>
            </a:r>
            <a:endParaRPr lang="en-US" dirty="0">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7A5C0F7-24E2-4C11-B884-9B3E9768E7AA}"/>
              </a:ext>
            </a:extLst>
          </p:cNvPr>
          <p:cNvSpPr/>
          <p:nvPr/>
        </p:nvSpPr>
        <p:spPr>
          <a:xfrm>
            <a:off x="287682" y="4171418"/>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Cá</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mập</a:t>
            </a:r>
            <a:endParaRPr lang="en-US" dirty="0">
              <a:solidFill>
                <a:schemeClr val="tx1"/>
              </a:solidFill>
              <a:latin typeface="Arial" panose="020B0604020202020204" pitchFamily="34" charset="0"/>
              <a:cs typeface="Arial" panose="020B0604020202020204" pitchFamily="34" charset="0"/>
            </a:endParaRPr>
          </a:p>
        </p:txBody>
      </p:sp>
      <p:pic>
        <p:nvPicPr>
          <p:cNvPr id="25" name="Picture 2" descr="Khám phá bí ẩn về chiếc bướu của loài Lạc đà | Báo Dân trí">
            <a:extLst>
              <a:ext uri="{FF2B5EF4-FFF2-40B4-BE49-F238E27FC236}">
                <a16:creationId xmlns:a16="http://schemas.microsoft.com/office/drawing/2014/main" id="{0022FDB4-8114-4CDA-A1B0-F330E64EF02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55" t="536" r="3119"/>
          <a:stretch/>
        </p:blipFill>
        <p:spPr bwMode="auto">
          <a:xfrm>
            <a:off x="6671936" y="4453485"/>
            <a:ext cx="3013821" cy="219969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3B500831-8B2D-4CA9-B1B4-9569EADE9568}"/>
              </a:ext>
            </a:extLst>
          </p:cNvPr>
          <p:cNvSpPr/>
          <p:nvPr/>
        </p:nvSpPr>
        <p:spPr>
          <a:xfrm>
            <a:off x="6662368" y="6402861"/>
            <a:ext cx="1013795" cy="2750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Lạc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đà</a:t>
            </a:r>
            <a:endParaRPr lang="en-US" dirty="0">
              <a:solidFill>
                <a:schemeClr val="tx1"/>
              </a:solidFill>
              <a:latin typeface="Arial" panose="020B0604020202020204" pitchFamily="34" charset="0"/>
              <a:cs typeface="Arial" panose="020B0604020202020204" pitchFamily="34" charset="0"/>
            </a:endParaRPr>
          </a:p>
        </p:txBody>
      </p:sp>
      <p:pic>
        <p:nvPicPr>
          <p:cNvPr id="28" name="Picture 12" descr="Đối thoại với loài chim cánh cụt">
            <a:extLst>
              <a:ext uri="{FF2B5EF4-FFF2-40B4-BE49-F238E27FC236}">
                <a16:creationId xmlns:a16="http://schemas.microsoft.com/office/drawing/2014/main" id="{6726894B-5B44-426B-9B6E-CAC351E1900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895" t="886" r="6478"/>
          <a:stretch/>
        </p:blipFill>
        <p:spPr bwMode="auto">
          <a:xfrm>
            <a:off x="3658114" y="2424393"/>
            <a:ext cx="3013818" cy="200921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0FDBD3AA-0DCB-4AFF-A1ED-8EE05F7A1A87}"/>
              </a:ext>
            </a:extLst>
          </p:cNvPr>
          <p:cNvSpPr/>
          <p:nvPr/>
        </p:nvSpPr>
        <p:spPr>
          <a:xfrm>
            <a:off x="3658110" y="4161479"/>
            <a:ext cx="1656012" cy="2920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Chim</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cánh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cụt</a:t>
            </a:r>
            <a:endParaRPr lang="en-US"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287682" y="2369343"/>
            <a:ext cx="11740195" cy="28164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ĐỘNG VẬT KHÔNG XƯƠNG SỐNG: </a:t>
            </a:r>
            <a:r>
              <a:rPr lang="en-US" sz="3600" b="1" dirty="0" err="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Hải</a:t>
            </a:r>
            <a:r>
              <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quỳ</a:t>
            </a:r>
            <a:r>
              <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Giun</a:t>
            </a:r>
            <a:r>
              <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đất</a:t>
            </a:r>
            <a:r>
              <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trùng</a:t>
            </a:r>
            <a:r>
              <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roi</a:t>
            </a:r>
            <a:r>
              <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 San </a:t>
            </a:r>
            <a:r>
              <a:rPr lang="en-US" sz="3600" b="1" dirty="0" err="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hô</a:t>
            </a:r>
            <a:r>
              <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a:t>
            </a:r>
          </a:p>
          <a:p>
            <a:pPr algn="ctr"/>
            <a:r>
              <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ĐỘNG VẬT CÓ XƯƠNG SỐNG: </a:t>
            </a:r>
            <a:r>
              <a:rPr lang="en-US" sz="3600" b="1" dirty="0" err="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Cá</a:t>
            </a:r>
            <a:r>
              <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mập</a:t>
            </a:r>
            <a:r>
              <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Ếch</a:t>
            </a:r>
            <a:r>
              <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Chim</a:t>
            </a:r>
            <a:r>
              <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cánh</a:t>
            </a:r>
            <a:r>
              <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cụt</a:t>
            </a:r>
            <a:r>
              <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Tinh</a:t>
            </a:r>
            <a:r>
              <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tinh</a:t>
            </a:r>
            <a:r>
              <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Lạc</a:t>
            </a:r>
            <a:r>
              <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đà</a:t>
            </a:r>
            <a:r>
              <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2730417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barn(inVertical)">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56"/>
                                        </p:tgtEl>
                                        <p:attrNameLst>
                                          <p:attrName>style.visibility</p:attrName>
                                        </p:attrNameLst>
                                      </p:cBhvr>
                                      <p:to>
                                        <p:strVal val="visible"/>
                                      </p:to>
                                    </p:set>
                                    <p:animEffect transition="in" filter="barn(inVertical)">
                                      <p:cBhvr>
                                        <p:cTn id="37" dur="500"/>
                                        <p:tgtEl>
                                          <p:spTgt spid="205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arn(inVertical)">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052"/>
                                        </p:tgtEl>
                                        <p:attrNameLst>
                                          <p:attrName>style.visibility</p:attrName>
                                        </p:attrNameLst>
                                      </p:cBhvr>
                                      <p:to>
                                        <p:strVal val="visible"/>
                                      </p:to>
                                    </p:set>
                                    <p:animEffect transition="in" filter="barn(inVertical)">
                                      <p:cBhvr>
                                        <p:cTn id="57" dur="500"/>
                                        <p:tgtEl>
                                          <p:spTgt spid="205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arn(inVertical)">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030"/>
                                        </p:tgtEl>
                                        <p:attrNameLst>
                                          <p:attrName>style.visibility</p:attrName>
                                        </p:attrNameLst>
                                      </p:cBhvr>
                                      <p:to>
                                        <p:strVal val="visible"/>
                                      </p:to>
                                    </p:set>
                                    <p:animEffect transition="in" filter="barn(inVertical)">
                                      <p:cBhvr>
                                        <p:cTn id="67" dur="500"/>
                                        <p:tgtEl>
                                          <p:spTgt spid="103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barn(inVertical)">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032"/>
                                        </p:tgtEl>
                                        <p:attrNameLst>
                                          <p:attrName>style.visibility</p:attrName>
                                        </p:attrNameLst>
                                      </p:cBhvr>
                                      <p:to>
                                        <p:strVal val="visible"/>
                                      </p:to>
                                    </p:set>
                                    <p:animEffect transition="in" filter="barn(inVertical)">
                                      <p:cBhvr>
                                        <p:cTn id="77" dur="500"/>
                                        <p:tgtEl>
                                          <p:spTgt spid="1032"/>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barn(inVertical)">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barn(inVertical)">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barn(inVertical)">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barn(inVertical)">
                                      <p:cBhvr>
                                        <p:cTn id="97" dur="500"/>
                                        <p:tgtEl>
                                          <p:spTgt spid="4"/>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xit" presetSubtype="0" fill="hold" grpId="1" nodeType="clickEffect">
                                  <p:stCondLst>
                                    <p:cond delay="0"/>
                                  </p:stCondLst>
                                  <p:childTnLst>
                                    <p:animEffect transition="out" filter="fade">
                                      <p:cBhvr>
                                        <p:cTn id="101" dur="1000"/>
                                        <p:tgtEl>
                                          <p:spTgt spid="4"/>
                                        </p:tgtEl>
                                      </p:cBhvr>
                                    </p:animEffect>
                                    <p:anim calcmode="lin" valueType="num">
                                      <p:cBhvr>
                                        <p:cTn id="102" dur="1000"/>
                                        <p:tgtEl>
                                          <p:spTgt spid="4"/>
                                        </p:tgtEl>
                                        <p:attrNameLst>
                                          <p:attrName>ppt_x</p:attrName>
                                        </p:attrNameLst>
                                      </p:cBhvr>
                                      <p:tavLst>
                                        <p:tav tm="0">
                                          <p:val>
                                            <p:strVal val="ppt_x"/>
                                          </p:val>
                                        </p:tav>
                                        <p:tav tm="100000">
                                          <p:val>
                                            <p:strVal val="ppt_x"/>
                                          </p:val>
                                        </p:tav>
                                      </p:tavLst>
                                    </p:anim>
                                    <p:anim calcmode="lin" valueType="num">
                                      <p:cBhvr>
                                        <p:cTn id="103" dur="1000"/>
                                        <p:tgtEl>
                                          <p:spTgt spid="4"/>
                                        </p:tgtEl>
                                        <p:attrNameLst>
                                          <p:attrName>ppt_y</p:attrName>
                                        </p:attrNameLst>
                                      </p:cBhvr>
                                      <p:tavLst>
                                        <p:tav tm="0">
                                          <p:val>
                                            <p:strVal val="ppt_y"/>
                                          </p:val>
                                        </p:tav>
                                        <p:tav tm="100000">
                                          <p:val>
                                            <p:strVal val="ppt_y+.1"/>
                                          </p:val>
                                        </p:tav>
                                      </p:tavLst>
                                    </p:anim>
                                    <p:set>
                                      <p:cBhvr>
                                        <p:cTn id="104" dur="1" fill="hold">
                                          <p:stCondLst>
                                            <p:cond delay="999"/>
                                          </p:stCondLst>
                                        </p:cTn>
                                        <p:tgtEl>
                                          <p:spTgt spid="4"/>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6" presetClass="exit" presetSubtype="21" fill="hold" nodeType="clickEffect">
                                  <p:stCondLst>
                                    <p:cond delay="0"/>
                                  </p:stCondLst>
                                  <p:childTnLst>
                                    <p:animEffect transition="out" filter="barn(inVertical)">
                                      <p:cBhvr>
                                        <p:cTn id="108" dur="500"/>
                                        <p:tgtEl>
                                          <p:spTgt spid="1026"/>
                                        </p:tgtEl>
                                      </p:cBhvr>
                                    </p:animEffect>
                                    <p:set>
                                      <p:cBhvr>
                                        <p:cTn id="109" dur="1" fill="hold">
                                          <p:stCondLst>
                                            <p:cond delay="499"/>
                                          </p:stCondLst>
                                        </p:cTn>
                                        <p:tgtEl>
                                          <p:spTgt spid="1026"/>
                                        </p:tgtEl>
                                        <p:attrNameLst>
                                          <p:attrName>style.visibility</p:attrName>
                                        </p:attrNameLst>
                                      </p:cBhvr>
                                      <p:to>
                                        <p:strVal val="hidden"/>
                                      </p:to>
                                    </p:set>
                                  </p:childTnLst>
                                </p:cTn>
                              </p:par>
                              <p:par>
                                <p:cTn id="110" presetID="16" presetClass="exit" presetSubtype="21" fill="hold" grpId="1" nodeType="withEffect">
                                  <p:stCondLst>
                                    <p:cond delay="0"/>
                                  </p:stCondLst>
                                  <p:childTnLst>
                                    <p:animEffect transition="out" filter="barn(inVertical)">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par>
                                <p:cTn id="113" presetID="16" presetClass="exit" presetSubtype="21" fill="hold" nodeType="withEffect">
                                  <p:stCondLst>
                                    <p:cond delay="0"/>
                                  </p:stCondLst>
                                  <p:childTnLst>
                                    <p:animEffect transition="out" filter="barn(inVertical)">
                                      <p:cBhvr>
                                        <p:cTn id="114" dur="500"/>
                                        <p:tgtEl>
                                          <p:spTgt spid="1028"/>
                                        </p:tgtEl>
                                      </p:cBhvr>
                                    </p:animEffect>
                                    <p:set>
                                      <p:cBhvr>
                                        <p:cTn id="115" dur="1" fill="hold">
                                          <p:stCondLst>
                                            <p:cond delay="499"/>
                                          </p:stCondLst>
                                        </p:cTn>
                                        <p:tgtEl>
                                          <p:spTgt spid="1028"/>
                                        </p:tgtEl>
                                        <p:attrNameLst>
                                          <p:attrName>style.visibility</p:attrName>
                                        </p:attrNameLst>
                                      </p:cBhvr>
                                      <p:to>
                                        <p:strVal val="hidden"/>
                                      </p:to>
                                    </p:set>
                                  </p:childTnLst>
                                </p:cTn>
                              </p:par>
                              <p:par>
                                <p:cTn id="116" presetID="16" presetClass="exit" presetSubtype="21" fill="hold" grpId="1" nodeType="withEffect">
                                  <p:stCondLst>
                                    <p:cond delay="0"/>
                                  </p:stCondLst>
                                  <p:childTnLst>
                                    <p:animEffect transition="out" filter="barn(inVertical)">
                                      <p:cBhvr>
                                        <p:cTn id="117" dur="500"/>
                                        <p:tgtEl>
                                          <p:spTgt spid="17"/>
                                        </p:tgtEl>
                                      </p:cBhvr>
                                    </p:animEffect>
                                    <p:set>
                                      <p:cBhvr>
                                        <p:cTn id="118" dur="1" fill="hold">
                                          <p:stCondLst>
                                            <p:cond delay="499"/>
                                          </p:stCondLst>
                                        </p:cTn>
                                        <p:tgtEl>
                                          <p:spTgt spid="17"/>
                                        </p:tgtEl>
                                        <p:attrNameLst>
                                          <p:attrName>style.visibility</p:attrName>
                                        </p:attrNameLst>
                                      </p:cBhvr>
                                      <p:to>
                                        <p:strVal val="hidden"/>
                                      </p:to>
                                    </p:set>
                                  </p:childTnLst>
                                </p:cTn>
                              </p:par>
                              <p:par>
                                <p:cTn id="119" presetID="16" presetClass="exit" presetSubtype="21" fill="hold" nodeType="withEffect">
                                  <p:stCondLst>
                                    <p:cond delay="0"/>
                                  </p:stCondLst>
                                  <p:childTnLst>
                                    <p:animEffect transition="out" filter="barn(inVertical)">
                                      <p:cBhvr>
                                        <p:cTn id="120" dur="500"/>
                                        <p:tgtEl>
                                          <p:spTgt spid="2050"/>
                                        </p:tgtEl>
                                      </p:cBhvr>
                                    </p:animEffect>
                                    <p:set>
                                      <p:cBhvr>
                                        <p:cTn id="121" dur="1" fill="hold">
                                          <p:stCondLst>
                                            <p:cond delay="499"/>
                                          </p:stCondLst>
                                        </p:cTn>
                                        <p:tgtEl>
                                          <p:spTgt spid="2050"/>
                                        </p:tgtEl>
                                        <p:attrNameLst>
                                          <p:attrName>style.visibility</p:attrName>
                                        </p:attrNameLst>
                                      </p:cBhvr>
                                      <p:to>
                                        <p:strVal val="hidden"/>
                                      </p:to>
                                    </p:set>
                                  </p:childTnLst>
                                </p:cTn>
                              </p:par>
                              <p:par>
                                <p:cTn id="122" presetID="16" presetClass="exit" presetSubtype="21" fill="hold" grpId="1" nodeType="withEffect">
                                  <p:stCondLst>
                                    <p:cond delay="0"/>
                                  </p:stCondLst>
                                  <p:childTnLst>
                                    <p:animEffect transition="out" filter="barn(inVertical)">
                                      <p:cBhvr>
                                        <p:cTn id="123" dur="500"/>
                                        <p:tgtEl>
                                          <p:spTgt spid="18"/>
                                        </p:tgtEl>
                                      </p:cBhvr>
                                    </p:animEffect>
                                    <p:set>
                                      <p:cBhvr>
                                        <p:cTn id="124" dur="1" fill="hold">
                                          <p:stCondLst>
                                            <p:cond delay="499"/>
                                          </p:stCondLst>
                                        </p:cTn>
                                        <p:tgtEl>
                                          <p:spTgt spid="18"/>
                                        </p:tgtEl>
                                        <p:attrNameLst>
                                          <p:attrName>style.visibility</p:attrName>
                                        </p:attrNameLst>
                                      </p:cBhvr>
                                      <p:to>
                                        <p:strVal val="hidden"/>
                                      </p:to>
                                    </p:set>
                                  </p:childTnLst>
                                </p:cTn>
                              </p:par>
                              <p:par>
                                <p:cTn id="125" presetID="16" presetClass="exit" presetSubtype="21" fill="hold" nodeType="withEffect">
                                  <p:stCondLst>
                                    <p:cond delay="0"/>
                                  </p:stCondLst>
                                  <p:childTnLst>
                                    <p:animEffect transition="out" filter="barn(inVertical)">
                                      <p:cBhvr>
                                        <p:cTn id="126" dur="500"/>
                                        <p:tgtEl>
                                          <p:spTgt spid="2056"/>
                                        </p:tgtEl>
                                      </p:cBhvr>
                                    </p:animEffect>
                                    <p:set>
                                      <p:cBhvr>
                                        <p:cTn id="127" dur="1" fill="hold">
                                          <p:stCondLst>
                                            <p:cond delay="499"/>
                                          </p:stCondLst>
                                        </p:cTn>
                                        <p:tgtEl>
                                          <p:spTgt spid="2056"/>
                                        </p:tgtEl>
                                        <p:attrNameLst>
                                          <p:attrName>style.visibility</p:attrName>
                                        </p:attrNameLst>
                                      </p:cBhvr>
                                      <p:to>
                                        <p:strVal val="hidden"/>
                                      </p:to>
                                    </p:set>
                                  </p:childTnLst>
                                </p:cTn>
                              </p:par>
                              <p:par>
                                <p:cTn id="128" presetID="16" presetClass="exit" presetSubtype="21" fill="hold" grpId="1" nodeType="withEffect">
                                  <p:stCondLst>
                                    <p:cond delay="0"/>
                                  </p:stCondLst>
                                  <p:childTnLst>
                                    <p:animEffect transition="out" filter="barn(inVertical)">
                                      <p:cBhvr>
                                        <p:cTn id="129" dur="500"/>
                                        <p:tgtEl>
                                          <p:spTgt spid="23"/>
                                        </p:tgtEl>
                                      </p:cBhvr>
                                    </p:animEffect>
                                    <p:set>
                                      <p:cBhvr>
                                        <p:cTn id="130" dur="1" fill="hold">
                                          <p:stCondLst>
                                            <p:cond delay="499"/>
                                          </p:stCondLst>
                                        </p:cTn>
                                        <p:tgtEl>
                                          <p:spTgt spid="23"/>
                                        </p:tgtEl>
                                        <p:attrNameLst>
                                          <p:attrName>style.visibility</p:attrName>
                                        </p:attrNameLst>
                                      </p:cBhvr>
                                      <p:to>
                                        <p:strVal val="hidden"/>
                                      </p:to>
                                    </p:set>
                                  </p:childTnLst>
                                </p:cTn>
                              </p:par>
                              <p:par>
                                <p:cTn id="131" presetID="16" presetClass="exit" presetSubtype="21" fill="hold" nodeType="withEffect">
                                  <p:stCondLst>
                                    <p:cond delay="0"/>
                                  </p:stCondLst>
                                  <p:childTnLst>
                                    <p:animEffect transition="out" filter="barn(inVertical)">
                                      <p:cBhvr>
                                        <p:cTn id="132" dur="500"/>
                                        <p:tgtEl>
                                          <p:spTgt spid="28"/>
                                        </p:tgtEl>
                                      </p:cBhvr>
                                    </p:animEffect>
                                    <p:set>
                                      <p:cBhvr>
                                        <p:cTn id="133" dur="1" fill="hold">
                                          <p:stCondLst>
                                            <p:cond delay="499"/>
                                          </p:stCondLst>
                                        </p:cTn>
                                        <p:tgtEl>
                                          <p:spTgt spid="28"/>
                                        </p:tgtEl>
                                        <p:attrNameLst>
                                          <p:attrName>style.visibility</p:attrName>
                                        </p:attrNameLst>
                                      </p:cBhvr>
                                      <p:to>
                                        <p:strVal val="hidden"/>
                                      </p:to>
                                    </p:set>
                                  </p:childTnLst>
                                </p:cTn>
                              </p:par>
                              <p:par>
                                <p:cTn id="134" presetID="16" presetClass="exit" presetSubtype="21" fill="hold" grpId="1" nodeType="withEffect">
                                  <p:stCondLst>
                                    <p:cond delay="0"/>
                                  </p:stCondLst>
                                  <p:childTnLst>
                                    <p:animEffect transition="out" filter="barn(inVertical)">
                                      <p:cBhvr>
                                        <p:cTn id="135" dur="500"/>
                                        <p:tgtEl>
                                          <p:spTgt spid="29"/>
                                        </p:tgtEl>
                                      </p:cBhvr>
                                    </p:animEffect>
                                    <p:set>
                                      <p:cBhvr>
                                        <p:cTn id="136" dur="1" fill="hold">
                                          <p:stCondLst>
                                            <p:cond delay="499"/>
                                          </p:stCondLst>
                                        </p:cTn>
                                        <p:tgtEl>
                                          <p:spTgt spid="29"/>
                                        </p:tgtEl>
                                        <p:attrNameLst>
                                          <p:attrName>style.visibility</p:attrName>
                                        </p:attrNameLst>
                                      </p:cBhvr>
                                      <p:to>
                                        <p:strVal val="hidden"/>
                                      </p:to>
                                    </p:set>
                                  </p:childTnLst>
                                </p:cTn>
                              </p:par>
                              <p:par>
                                <p:cTn id="137" presetID="16" presetClass="exit" presetSubtype="21" fill="hold" nodeType="withEffect">
                                  <p:stCondLst>
                                    <p:cond delay="0"/>
                                  </p:stCondLst>
                                  <p:childTnLst>
                                    <p:animEffect transition="out" filter="barn(inVertical)">
                                      <p:cBhvr>
                                        <p:cTn id="138" dur="500"/>
                                        <p:tgtEl>
                                          <p:spTgt spid="2052"/>
                                        </p:tgtEl>
                                      </p:cBhvr>
                                    </p:animEffect>
                                    <p:set>
                                      <p:cBhvr>
                                        <p:cTn id="139" dur="1" fill="hold">
                                          <p:stCondLst>
                                            <p:cond delay="499"/>
                                          </p:stCondLst>
                                        </p:cTn>
                                        <p:tgtEl>
                                          <p:spTgt spid="2052"/>
                                        </p:tgtEl>
                                        <p:attrNameLst>
                                          <p:attrName>style.visibility</p:attrName>
                                        </p:attrNameLst>
                                      </p:cBhvr>
                                      <p:to>
                                        <p:strVal val="hidden"/>
                                      </p:to>
                                    </p:set>
                                  </p:childTnLst>
                                </p:cTn>
                              </p:par>
                              <p:par>
                                <p:cTn id="140" presetID="16" presetClass="exit" presetSubtype="21" fill="hold" grpId="1" nodeType="withEffect">
                                  <p:stCondLst>
                                    <p:cond delay="0"/>
                                  </p:stCondLst>
                                  <p:childTnLst>
                                    <p:animEffect transition="out" filter="barn(inVertical)">
                                      <p:cBhvr>
                                        <p:cTn id="141" dur="500"/>
                                        <p:tgtEl>
                                          <p:spTgt spid="19"/>
                                        </p:tgtEl>
                                      </p:cBhvr>
                                    </p:animEffect>
                                    <p:set>
                                      <p:cBhvr>
                                        <p:cTn id="142" dur="1" fill="hold">
                                          <p:stCondLst>
                                            <p:cond delay="499"/>
                                          </p:stCondLst>
                                        </p:cTn>
                                        <p:tgtEl>
                                          <p:spTgt spid="19"/>
                                        </p:tgtEl>
                                        <p:attrNameLst>
                                          <p:attrName>style.visibility</p:attrName>
                                        </p:attrNameLst>
                                      </p:cBhvr>
                                      <p:to>
                                        <p:strVal val="hidden"/>
                                      </p:to>
                                    </p:set>
                                  </p:childTnLst>
                                </p:cTn>
                              </p:par>
                              <p:par>
                                <p:cTn id="143" presetID="16" presetClass="exit" presetSubtype="21" fill="hold" nodeType="withEffect">
                                  <p:stCondLst>
                                    <p:cond delay="0"/>
                                  </p:stCondLst>
                                  <p:childTnLst>
                                    <p:animEffect transition="out" filter="barn(inVertical)">
                                      <p:cBhvr>
                                        <p:cTn id="144" dur="500"/>
                                        <p:tgtEl>
                                          <p:spTgt spid="1030"/>
                                        </p:tgtEl>
                                      </p:cBhvr>
                                    </p:animEffect>
                                    <p:set>
                                      <p:cBhvr>
                                        <p:cTn id="145" dur="1" fill="hold">
                                          <p:stCondLst>
                                            <p:cond delay="499"/>
                                          </p:stCondLst>
                                        </p:cTn>
                                        <p:tgtEl>
                                          <p:spTgt spid="1030"/>
                                        </p:tgtEl>
                                        <p:attrNameLst>
                                          <p:attrName>style.visibility</p:attrName>
                                        </p:attrNameLst>
                                      </p:cBhvr>
                                      <p:to>
                                        <p:strVal val="hidden"/>
                                      </p:to>
                                    </p:set>
                                  </p:childTnLst>
                                </p:cTn>
                              </p:par>
                              <p:par>
                                <p:cTn id="146" presetID="16" presetClass="exit" presetSubtype="21" fill="hold" grpId="1" nodeType="withEffect">
                                  <p:stCondLst>
                                    <p:cond delay="0"/>
                                  </p:stCondLst>
                                  <p:childTnLst>
                                    <p:animEffect transition="out" filter="barn(inVertical)">
                                      <p:cBhvr>
                                        <p:cTn id="147" dur="500"/>
                                        <p:tgtEl>
                                          <p:spTgt spid="22"/>
                                        </p:tgtEl>
                                      </p:cBhvr>
                                    </p:animEffect>
                                    <p:set>
                                      <p:cBhvr>
                                        <p:cTn id="148" dur="1" fill="hold">
                                          <p:stCondLst>
                                            <p:cond delay="499"/>
                                          </p:stCondLst>
                                        </p:cTn>
                                        <p:tgtEl>
                                          <p:spTgt spid="22"/>
                                        </p:tgtEl>
                                        <p:attrNameLst>
                                          <p:attrName>style.visibility</p:attrName>
                                        </p:attrNameLst>
                                      </p:cBhvr>
                                      <p:to>
                                        <p:strVal val="hidden"/>
                                      </p:to>
                                    </p:set>
                                  </p:childTnLst>
                                </p:cTn>
                              </p:par>
                              <p:par>
                                <p:cTn id="149" presetID="16" presetClass="exit" presetSubtype="21" fill="hold" nodeType="withEffect">
                                  <p:stCondLst>
                                    <p:cond delay="0"/>
                                  </p:stCondLst>
                                  <p:childTnLst>
                                    <p:animEffect transition="out" filter="barn(inVertical)">
                                      <p:cBhvr>
                                        <p:cTn id="150" dur="500"/>
                                        <p:tgtEl>
                                          <p:spTgt spid="1032"/>
                                        </p:tgtEl>
                                      </p:cBhvr>
                                    </p:animEffect>
                                    <p:set>
                                      <p:cBhvr>
                                        <p:cTn id="151" dur="1" fill="hold">
                                          <p:stCondLst>
                                            <p:cond delay="499"/>
                                          </p:stCondLst>
                                        </p:cTn>
                                        <p:tgtEl>
                                          <p:spTgt spid="1032"/>
                                        </p:tgtEl>
                                        <p:attrNameLst>
                                          <p:attrName>style.visibility</p:attrName>
                                        </p:attrNameLst>
                                      </p:cBhvr>
                                      <p:to>
                                        <p:strVal val="hidden"/>
                                      </p:to>
                                    </p:set>
                                  </p:childTnLst>
                                </p:cTn>
                              </p:par>
                              <p:par>
                                <p:cTn id="152" presetID="16" presetClass="exit" presetSubtype="21" fill="hold" grpId="1" nodeType="withEffect">
                                  <p:stCondLst>
                                    <p:cond delay="0"/>
                                  </p:stCondLst>
                                  <p:childTnLst>
                                    <p:animEffect transition="out" filter="barn(inVertical)">
                                      <p:cBhvr>
                                        <p:cTn id="153" dur="500"/>
                                        <p:tgtEl>
                                          <p:spTgt spid="21"/>
                                        </p:tgtEl>
                                      </p:cBhvr>
                                    </p:animEffect>
                                    <p:set>
                                      <p:cBhvr>
                                        <p:cTn id="154" dur="1" fill="hold">
                                          <p:stCondLst>
                                            <p:cond delay="499"/>
                                          </p:stCondLst>
                                        </p:cTn>
                                        <p:tgtEl>
                                          <p:spTgt spid="21"/>
                                        </p:tgtEl>
                                        <p:attrNameLst>
                                          <p:attrName>style.visibility</p:attrName>
                                        </p:attrNameLst>
                                      </p:cBhvr>
                                      <p:to>
                                        <p:strVal val="hidden"/>
                                      </p:to>
                                    </p:set>
                                  </p:childTnLst>
                                </p:cTn>
                              </p:par>
                              <p:par>
                                <p:cTn id="155" presetID="16" presetClass="exit" presetSubtype="21" fill="hold" nodeType="withEffect">
                                  <p:stCondLst>
                                    <p:cond delay="0"/>
                                  </p:stCondLst>
                                  <p:childTnLst>
                                    <p:animEffect transition="out" filter="barn(inVertical)">
                                      <p:cBhvr>
                                        <p:cTn id="156" dur="500"/>
                                        <p:tgtEl>
                                          <p:spTgt spid="25"/>
                                        </p:tgtEl>
                                      </p:cBhvr>
                                    </p:animEffect>
                                    <p:set>
                                      <p:cBhvr>
                                        <p:cTn id="157" dur="1" fill="hold">
                                          <p:stCondLst>
                                            <p:cond delay="499"/>
                                          </p:stCondLst>
                                        </p:cTn>
                                        <p:tgtEl>
                                          <p:spTgt spid="25"/>
                                        </p:tgtEl>
                                        <p:attrNameLst>
                                          <p:attrName>style.visibility</p:attrName>
                                        </p:attrNameLst>
                                      </p:cBhvr>
                                      <p:to>
                                        <p:strVal val="hidden"/>
                                      </p:to>
                                    </p:set>
                                  </p:childTnLst>
                                </p:cTn>
                              </p:par>
                              <p:par>
                                <p:cTn id="158" presetID="16" presetClass="exit" presetSubtype="21" fill="hold" grpId="1" nodeType="withEffect">
                                  <p:stCondLst>
                                    <p:cond delay="0"/>
                                  </p:stCondLst>
                                  <p:childTnLst>
                                    <p:animEffect transition="out" filter="barn(inVertical)">
                                      <p:cBhvr>
                                        <p:cTn id="159" dur="500"/>
                                        <p:tgtEl>
                                          <p:spTgt spid="26"/>
                                        </p:tgtEl>
                                      </p:cBhvr>
                                    </p:animEffect>
                                    <p:set>
                                      <p:cBhvr>
                                        <p:cTn id="160" dur="1" fill="hold">
                                          <p:stCondLst>
                                            <p:cond delay="499"/>
                                          </p:stCondLst>
                                        </p:cTn>
                                        <p:tgtEl>
                                          <p:spTgt spid="26"/>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6" presetClass="entr" presetSubtype="21" fill="hold" grpId="0" nodeType="clickEffect">
                                  <p:stCondLst>
                                    <p:cond delay="0"/>
                                  </p:stCondLst>
                                  <p:childTnLst>
                                    <p:set>
                                      <p:cBhvr>
                                        <p:cTn id="164" dur="1" fill="hold">
                                          <p:stCondLst>
                                            <p:cond delay="0"/>
                                          </p:stCondLst>
                                        </p:cTn>
                                        <p:tgtEl>
                                          <p:spTgt spid="5"/>
                                        </p:tgtEl>
                                        <p:attrNameLst>
                                          <p:attrName>style.visibility</p:attrName>
                                        </p:attrNameLst>
                                      </p:cBhvr>
                                      <p:to>
                                        <p:strVal val="visible"/>
                                      </p:to>
                                    </p:set>
                                    <p:animEffect transition="in" filter="barn(inVertical)">
                                      <p:cBhvr>
                                        <p:cTn id="16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17" grpId="0" animBg="1"/>
      <p:bldP spid="17" grpId="1" animBg="1"/>
      <p:bldP spid="18" grpId="0" animBg="1"/>
      <p:bldP spid="18" grpId="1" animBg="1"/>
      <p:bldP spid="19" grpId="0" animBg="1"/>
      <p:bldP spid="19" grpId="1" animBg="1"/>
      <p:bldP spid="21" grpId="0" animBg="1"/>
      <p:bldP spid="21" grpId="1" animBg="1"/>
      <p:bldP spid="22" grpId="0" animBg="1"/>
      <p:bldP spid="22" grpId="1" animBg="1"/>
      <p:bldP spid="23" grpId="0" animBg="1"/>
      <p:bldP spid="23" grpId="1" animBg="1"/>
      <p:bldP spid="26" grpId="0" animBg="1"/>
      <p:bldP spid="26" grpId="1" animBg="1"/>
      <p:bldP spid="29" grpId="0" animBg="1"/>
      <p:bldP spid="29" grpId="1"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1"/>
          </p:nvPr>
        </p:nvSpPr>
        <p:spPr/>
        <p:txBody>
          <a:bodyPr/>
          <a:lstStyle/>
          <a:p>
            <a:fld id="{19B51A1E-902D-48AF-9020-955120F399B6}" type="slidenum">
              <a:rPr lang="en-US" noProof="0" smtClean="0"/>
              <a:pPr/>
              <a:t>10</a:t>
            </a:fld>
            <a:endParaRPr lang="en-US" noProof="0" dirty="0"/>
          </a:p>
        </p:txBody>
      </p:sp>
      <p:sp>
        <p:nvSpPr>
          <p:cNvPr id="4" name="Text Placeholder 3"/>
          <p:cNvSpPr>
            <a:spLocks noGrp="1"/>
          </p:cNvSpPr>
          <p:nvPr>
            <p:ph type="body" sz="quarter" idx="26"/>
          </p:nvPr>
        </p:nvSpPr>
        <p:spPr/>
        <p:txBody>
          <a:bodyPr/>
          <a:lstStyle/>
          <a:p>
            <a:endParaRPr lang="en-US"/>
          </a:p>
        </p:txBody>
      </p:sp>
      <p:grpSp>
        <p:nvGrpSpPr>
          <p:cNvPr id="5" name="Group 9"/>
          <p:cNvGrpSpPr>
            <a:grpSpLocks/>
          </p:cNvGrpSpPr>
          <p:nvPr/>
        </p:nvGrpSpPr>
        <p:grpSpPr bwMode="auto">
          <a:xfrm>
            <a:off x="144462" y="-1"/>
            <a:ext cx="11937609" cy="6715593"/>
            <a:chOff x="0" y="-152"/>
            <a:chExt cx="5760" cy="4472"/>
          </a:xfrm>
        </p:grpSpPr>
        <p:pic>
          <p:nvPicPr>
            <p:cNvPr id="6" name="Picture 2" descr="anh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
              <a:ext cx="2971" cy="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anh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 y="-152"/>
              <a:ext cx="2925" cy="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4" y="2347"/>
              <a:ext cx="3560" cy="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anh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41"/>
              <a:ext cx="2200" cy="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57151869"/>
      </p:ext>
    </p:extLst>
  </p:cSld>
  <p:clrMapOvr>
    <a:masterClrMapping/>
  </p:clrMapOvr>
  <p:transition spd="slow">
    <p:wip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6" descr="Image result for bò"/>
          <p:cNvSpPr>
            <a:spLocks noChangeAspect="1" noChangeArrowheads="1"/>
          </p:cNvSpPr>
          <p:nvPr/>
        </p:nvSpPr>
        <p:spPr bwMode="auto">
          <a:xfrm>
            <a:off x="613833" y="1603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Calibri" pitchFamily="34" charset="0"/>
              <a:cs typeface="Calibri" pitchFamily="34" charset="0"/>
              <a:sym typeface="Calibri" pitchFamily="34" charset="0"/>
            </a:endParaRPr>
          </a:p>
        </p:txBody>
      </p:sp>
      <p:sp>
        <p:nvSpPr>
          <p:cNvPr id="37891" name="AutoShape 10" descr="Image result for trâu"/>
          <p:cNvSpPr>
            <a:spLocks noChangeAspect="1" noChangeArrowheads="1"/>
          </p:cNvSpPr>
          <p:nvPr/>
        </p:nvSpPr>
        <p:spPr bwMode="auto">
          <a:xfrm>
            <a:off x="817033" y="3127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Calibri" pitchFamily="34" charset="0"/>
              <a:cs typeface="Calibri" pitchFamily="34" charset="0"/>
              <a:sym typeface="Calibri" pitchFamily="34" charset="0"/>
            </a:endParaRPr>
          </a:p>
        </p:txBody>
      </p:sp>
      <p:sp>
        <p:nvSpPr>
          <p:cNvPr id="37892" name="AutoShape 12" descr="Image result for trâu"/>
          <p:cNvSpPr>
            <a:spLocks noChangeAspect="1" noChangeArrowheads="1"/>
          </p:cNvSpPr>
          <p:nvPr/>
        </p:nvSpPr>
        <p:spPr bwMode="auto">
          <a:xfrm>
            <a:off x="1020233" y="4651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Calibri" pitchFamily="34" charset="0"/>
              <a:cs typeface="Calibri" pitchFamily="34" charset="0"/>
              <a:sym typeface="Calibri" pitchFamily="34" charset="0"/>
            </a:endParaRPr>
          </a:p>
        </p:txBody>
      </p:sp>
      <p:sp>
        <p:nvSpPr>
          <p:cNvPr id="37893" name="AutoShape 14" descr="Image result for trâu"/>
          <p:cNvSpPr>
            <a:spLocks noChangeAspect="1" noChangeArrowheads="1"/>
          </p:cNvSpPr>
          <p:nvPr/>
        </p:nvSpPr>
        <p:spPr bwMode="auto">
          <a:xfrm>
            <a:off x="1223433" y="617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Calibri" pitchFamily="34" charset="0"/>
              <a:cs typeface="Calibri" pitchFamily="34" charset="0"/>
              <a:sym typeface="Calibri" pitchFamily="34" charset="0"/>
            </a:endParaRPr>
          </a:p>
        </p:txBody>
      </p:sp>
      <p:sp>
        <p:nvSpPr>
          <p:cNvPr id="37894" name="AutoShape 16" descr="Image result for trâu"/>
          <p:cNvSpPr>
            <a:spLocks noChangeAspect="1" noChangeArrowheads="1"/>
          </p:cNvSpPr>
          <p:nvPr/>
        </p:nvSpPr>
        <p:spPr bwMode="auto">
          <a:xfrm>
            <a:off x="1426633" y="7699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Calibri" pitchFamily="34" charset="0"/>
              <a:cs typeface="Calibri" pitchFamily="34" charset="0"/>
              <a:sym typeface="Calibri" pitchFamily="34" charset="0"/>
            </a:endParaRPr>
          </a:p>
        </p:txBody>
      </p:sp>
      <p:sp>
        <p:nvSpPr>
          <p:cNvPr id="37895" name="AutoShape 18" descr="Image result for trâu"/>
          <p:cNvSpPr>
            <a:spLocks noChangeAspect="1" noChangeArrowheads="1"/>
          </p:cNvSpPr>
          <p:nvPr/>
        </p:nvSpPr>
        <p:spPr bwMode="auto">
          <a:xfrm>
            <a:off x="1629833" y="9223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Calibri" pitchFamily="34" charset="0"/>
              <a:cs typeface="Calibri" pitchFamily="34" charset="0"/>
              <a:sym typeface="Calibri" pitchFamily="34" charset="0"/>
            </a:endParaRPr>
          </a:p>
        </p:txBody>
      </p:sp>
      <p:sp>
        <p:nvSpPr>
          <p:cNvPr id="37896" name="AutoShape 20" descr="Image result for trâu"/>
          <p:cNvSpPr>
            <a:spLocks noChangeAspect="1" noChangeArrowheads="1"/>
          </p:cNvSpPr>
          <p:nvPr/>
        </p:nvSpPr>
        <p:spPr bwMode="auto">
          <a:xfrm>
            <a:off x="1833033" y="10747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Calibri" pitchFamily="34" charset="0"/>
              <a:cs typeface="Calibri" pitchFamily="34" charset="0"/>
              <a:sym typeface="Calibri" pitchFamily="34" charset="0"/>
            </a:endParaRPr>
          </a:p>
        </p:txBody>
      </p:sp>
      <p:sp>
        <p:nvSpPr>
          <p:cNvPr id="37897" name="AutoShape 22" descr="Image result for trâu"/>
          <p:cNvSpPr>
            <a:spLocks noChangeAspect="1" noChangeArrowheads="1"/>
          </p:cNvSpPr>
          <p:nvPr/>
        </p:nvSpPr>
        <p:spPr bwMode="auto">
          <a:xfrm>
            <a:off x="2036233" y="12271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Calibri" pitchFamily="34" charset="0"/>
              <a:cs typeface="Calibri" pitchFamily="34" charset="0"/>
              <a:sym typeface="Calibri" pitchFamily="34" charset="0"/>
            </a:endParaRPr>
          </a:p>
        </p:txBody>
      </p:sp>
      <p:sp>
        <p:nvSpPr>
          <p:cNvPr id="37898" name="AutoShape 24" descr="Image result for trâu"/>
          <p:cNvSpPr>
            <a:spLocks noChangeAspect="1" noChangeArrowheads="1"/>
          </p:cNvSpPr>
          <p:nvPr/>
        </p:nvSpPr>
        <p:spPr bwMode="auto">
          <a:xfrm>
            <a:off x="2239433" y="1379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Calibri" pitchFamily="34" charset="0"/>
              <a:cs typeface="Calibri" pitchFamily="34" charset="0"/>
              <a:sym typeface="Calibri" pitchFamily="34" charset="0"/>
            </a:endParaRPr>
          </a:p>
        </p:txBody>
      </p:sp>
      <p:sp>
        <p:nvSpPr>
          <p:cNvPr id="37899" name="AutoShape 26" descr="Image result for trâu"/>
          <p:cNvSpPr>
            <a:spLocks noChangeAspect="1" noChangeArrowheads="1"/>
          </p:cNvSpPr>
          <p:nvPr/>
        </p:nvSpPr>
        <p:spPr bwMode="auto">
          <a:xfrm>
            <a:off x="2442633" y="15319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Calibri" pitchFamily="34" charset="0"/>
              <a:cs typeface="Calibri" pitchFamily="34" charset="0"/>
              <a:sym typeface="Calibri" pitchFamily="34" charset="0"/>
            </a:endParaRPr>
          </a:p>
        </p:txBody>
      </p:sp>
      <p:grpSp>
        <p:nvGrpSpPr>
          <p:cNvPr id="2" name="Group 14"/>
          <p:cNvGrpSpPr>
            <a:grpSpLocks/>
          </p:cNvGrpSpPr>
          <p:nvPr/>
        </p:nvGrpSpPr>
        <p:grpSpPr bwMode="auto">
          <a:xfrm>
            <a:off x="2641601" y="2971800"/>
            <a:ext cx="7355417" cy="923330"/>
            <a:chOff x="0" y="0"/>
            <a:chExt cx="9151228" cy="1668689"/>
          </a:xfrm>
        </p:grpSpPr>
        <p:sp>
          <p:nvSpPr>
            <p:cNvPr id="37905" name="Rounded Rectangle 18"/>
            <p:cNvSpPr>
              <a:spLocks noChangeArrowheads="1"/>
            </p:cNvSpPr>
            <p:nvPr/>
          </p:nvSpPr>
          <p:spPr bwMode="auto">
            <a:xfrm>
              <a:off x="0" y="12338"/>
              <a:ext cx="9144001" cy="838200"/>
            </a:xfrm>
            <a:prstGeom prst="roundRect">
              <a:avLst>
                <a:gd name="adj" fmla="val 16667"/>
              </a:avLst>
            </a:prstGeom>
            <a:solidFill>
              <a:srgbClr val="FFFF99"/>
            </a:solidFill>
            <a:ln w="25400">
              <a:solidFill>
                <a:srgbClr val="FFC000"/>
              </a:solidFill>
              <a:round/>
              <a:headEnd/>
              <a:tailEnd/>
            </a:ln>
          </p:spPr>
          <p:txBody>
            <a:bodyPr anchor="ctr"/>
            <a:lstStyle/>
            <a:p>
              <a:pPr algn="ctr"/>
              <a:endParaRPr lang="en-US">
                <a:solidFill>
                  <a:srgbClr val="FFFFFF"/>
                </a:solidFill>
                <a:latin typeface="Calibri" pitchFamily="34" charset="0"/>
                <a:cs typeface="Calibri" pitchFamily="34" charset="0"/>
                <a:sym typeface="Calibri" pitchFamily="34" charset="0"/>
              </a:endParaRPr>
            </a:p>
          </p:txBody>
        </p:sp>
        <p:sp>
          <p:nvSpPr>
            <p:cNvPr id="37906" name="TextBox 12"/>
            <p:cNvSpPr>
              <a:spLocks noChangeArrowheads="1"/>
            </p:cNvSpPr>
            <p:nvPr/>
          </p:nvSpPr>
          <p:spPr bwMode="auto">
            <a:xfrm>
              <a:off x="7229" y="0"/>
              <a:ext cx="9143999" cy="1668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a:solidFill>
                    <a:srgbClr val="0000FF"/>
                  </a:solidFill>
                  <a:sym typeface="Arial" charset="0"/>
                </a:rPr>
                <a:t>  Cung cấp sức kéo</a:t>
              </a:r>
            </a:p>
            <a:p>
              <a:pPr algn="ctr"/>
              <a:endParaRPr lang="en-US" altLang="en-US">
                <a:solidFill>
                  <a:srgbClr val="0000FF"/>
                </a:solidFill>
                <a:sym typeface="Arial" charset="0"/>
              </a:endParaRPr>
            </a:p>
            <a:p>
              <a:pPr algn="ctr"/>
              <a:endParaRPr lang="en-US" altLang="en-US">
                <a:solidFill>
                  <a:srgbClr val="0000FF"/>
                </a:solidFill>
                <a:sym typeface="Arial" charset="0"/>
              </a:endParaRPr>
            </a:p>
          </p:txBody>
        </p:sp>
      </p:grpSp>
      <p:pic>
        <p:nvPicPr>
          <p:cNvPr id="38925" name="Picture 17" descr="1_IYR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367" y="234951"/>
            <a:ext cx="55880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6" name="Picture 18" descr="images1042059_DSC_01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1" y="234951"/>
            <a:ext cx="4754033"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7" name="Picture 19" descr="1436778646-hqfktrau3_sk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3733800"/>
            <a:ext cx="558800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0" descr="cuoi v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00" y="3733800"/>
            <a:ext cx="5310717" cy="2971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013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8925"/>
                                        </p:tgtEl>
                                        <p:attrNameLst>
                                          <p:attrName>style.visibility</p:attrName>
                                        </p:attrNameLst>
                                      </p:cBhvr>
                                      <p:to>
                                        <p:strVal val="visible"/>
                                      </p:to>
                                    </p:set>
                                    <p:animEffect transition="in" filter="circle(in)">
                                      <p:cBhvr>
                                        <p:cTn id="7" dur="2000"/>
                                        <p:tgtEl>
                                          <p:spTgt spid="38925"/>
                                        </p:tgtEl>
                                      </p:cBhvr>
                                    </p:animEffect>
                                  </p:childTnLst>
                                </p:cTn>
                              </p:par>
                              <p:par>
                                <p:cTn id="8" presetID="6" presetClass="entr" presetSubtype="16" fill="hold" nodeType="withEffect">
                                  <p:stCondLst>
                                    <p:cond delay="0"/>
                                  </p:stCondLst>
                                  <p:childTnLst>
                                    <p:set>
                                      <p:cBhvr>
                                        <p:cTn id="9" dur="1" fill="hold">
                                          <p:stCondLst>
                                            <p:cond delay="0"/>
                                          </p:stCondLst>
                                        </p:cTn>
                                        <p:tgtEl>
                                          <p:spTgt spid="38926"/>
                                        </p:tgtEl>
                                        <p:attrNameLst>
                                          <p:attrName>style.visibility</p:attrName>
                                        </p:attrNameLst>
                                      </p:cBhvr>
                                      <p:to>
                                        <p:strVal val="visible"/>
                                      </p:to>
                                    </p:set>
                                    <p:animEffect transition="in" filter="circle(in)">
                                      <p:cBhvr>
                                        <p:cTn id="10" dur="2000"/>
                                        <p:tgtEl>
                                          <p:spTgt spid="38926"/>
                                        </p:tgtEl>
                                      </p:cBhvr>
                                    </p:animEffect>
                                  </p:childTnLst>
                                </p:cTn>
                              </p:par>
                              <p:par>
                                <p:cTn id="11" presetID="6" presetClass="entr" presetSubtype="16"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2000"/>
                                        <p:tgtEl>
                                          <p:spTgt spid="20"/>
                                        </p:tgtEl>
                                      </p:cBhvr>
                                    </p:animEffect>
                                  </p:childTnLst>
                                </p:cTn>
                              </p:par>
                              <p:par>
                                <p:cTn id="14" presetID="6" presetClass="entr" presetSubtype="16" fill="hold" nodeType="withEffect">
                                  <p:stCondLst>
                                    <p:cond delay="0"/>
                                  </p:stCondLst>
                                  <p:childTnLst>
                                    <p:set>
                                      <p:cBhvr>
                                        <p:cTn id="15" dur="1" fill="hold">
                                          <p:stCondLst>
                                            <p:cond delay="0"/>
                                          </p:stCondLst>
                                        </p:cTn>
                                        <p:tgtEl>
                                          <p:spTgt spid="38927"/>
                                        </p:tgtEl>
                                        <p:attrNameLst>
                                          <p:attrName>style.visibility</p:attrName>
                                        </p:attrNameLst>
                                      </p:cBhvr>
                                      <p:to>
                                        <p:strVal val="visible"/>
                                      </p:to>
                                    </p:set>
                                    <p:animEffect transition="in" filter="circle(in)">
                                      <p:cBhvr>
                                        <p:cTn id="16" dur="2000"/>
                                        <p:tgtEl>
                                          <p:spTgt spid="3892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a:grpSpLocks/>
          </p:cNvGrpSpPr>
          <p:nvPr/>
        </p:nvGrpSpPr>
        <p:grpSpPr bwMode="auto">
          <a:xfrm>
            <a:off x="304800" y="609600"/>
            <a:ext cx="10972800" cy="5765800"/>
            <a:chOff x="144" y="592"/>
            <a:chExt cx="5184" cy="3632"/>
          </a:xfrm>
        </p:grpSpPr>
        <p:pic>
          <p:nvPicPr>
            <p:cNvPr id="38917" name="Picture 47" descr="chuot l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2544"/>
              <a:ext cx="3168" cy="168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18" name="Text Box 48"/>
            <p:cNvSpPr txBox="1">
              <a:spLocks noChangeArrowheads="1"/>
            </p:cNvSpPr>
            <p:nvPr/>
          </p:nvSpPr>
          <p:spPr bwMode="auto">
            <a:xfrm>
              <a:off x="2160" y="3888"/>
              <a:ext cx="1104" cy="288"/>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r>
                <a:rPr lang="en-US" altLang="en-US" sz="2400">
                  <a:cs typeface="Times New Roman" pitchFamily="18" charset="0"/>
                </a:rPr>
                <a:t>Chuột lang</a:t>
              </a:r>
            </a:p>
          </p:txBody>
        </p:sp>
        <p:pic>
          <p:nvPicPr>
            <p:cNvPr id="38919" name="Picture 49" descr="k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594"/>
              <a:ext cx="2592" cy="185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8920" name="Picture 50" descr="t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592"/>
              <a:ext cx="2400" cy="184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21" name="Text Box 51"/>
            <p:cNvSpPr txBox="1">
              <a:spLocks noChangeArrowheads="1"/>
            </p:cNvSpPr>
            <p:nvPr/>
          </p:nvSpPr>
          <p:spPr bwMode="auto">
            <a:xfrm>
              <a:off x="2280" y="625"/>
              <a:ext cx="305" cy="291"/>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altLang="en-US" sz="2400">
                  <a:cs typeface="Times New Roman" pitchFamily="18" charset="0"/>
                </a:rPr>
                <a:t>Khỉ</a:t>
              </a:r>
            </a:p>
          </p:txBody>
        </p:sp>
        <p:sp>
          <p:nvSpPr>
            <p:cNvPr id="38922" name="Text Box 52"/>
            <p:cNvSpPr txBox="1">
              <a:spLocks noChangeArrowheads="1"/>
            </p:cNvSpPr>
            <p:nvPr/>
          </p:nvSpPr>
          <p:spPr bwMode="auto">
            <a:xfrm>
              <a:off x="4833" y="624"/>
              <a:ext cx="321" cy="291"/>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altLang="en-US" sz="2400">
                  <a:cs typeface="Times New Roman" pitchFamily="18" charset="0"/>
                </a:rPr>
                <a:t>Thỏ</a:t>
              </a:r>
            </a:p>
          </p:txBody>
        </p:sp>
        <p:sp>
          <p:nvSpPr>
            <p:cNvPr id="38923" name="AutoShape 53"/>
            <p:cNvSpPr>
              <a:spLocks noChangeArrowheads="1"/>
            </p:cNvSpPr>
            <p:nvPr/>
          </p:nvSpPr>
          <p:spPr bwMode="auto">
            <a:xfrm>
              <a:off x="3312" y="3232"/>
              <a:ext cx="384" cy="144"/>
            </a:xfrm>
            <a:prstGeom prst="rightArrow">
              <a:avLst>
                <a:gd name="adj1" fmla="val 50000"/>
                <a:gd name="adj2" fmla="val 83333"/>
              </a:avLst>
            </a:prstGeom>
            <a:solidFill>
              <a:srgbClr val="00B050"/>
            </a:solidFill>
            <a:ln w="9525">
              <a:solidFill>
                <a:schemeClr val="tx1"/>
              </a:solidFill>
              <a:miter lim="800000"/>
              <a:headEnd/>
              <a:tailEnd/>
            </a:ln>
          </p:spPr>
          <p:txBody>
            <a:bodyPr wrap="none" anchor="ctr"/>
            <a:lstStyle/>
            <a:p>
              <a:endParaRPr lang="vi-VN" altLang="en-US" sz="1800">
                <a:latin typeface="Arial" charset="0"/>
              </a:endParaRPr>
            </a:p>
          </p:txBody>
        </p:sp>
      </p:grpSp>
      <p:sp>
        <p:nvSpPr>
          <p:cNvPr id="12" name="Down Arrow 11"/>
          <p:cNvSpPr/>
          <p:nvPr/>
        </p:nvSpPr>
        <p:spPr>
          <a:xfrm>
            <a:off x="9245600" y="3581400"/>
            <a:ext cx="304800" cy="762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3" name="Oval 12"/>
          <p:cNvSpPr/>
          <p:nvPr/>
        </p:nvSpPr>
        <p:spPr>
          <a:xfrm>
            <a:off x="7823200" y="4343400"/>
            <a:ext cx="3860800" cy="1295400"/>
          </a:xfrm>
          <a:prstGeom prst="ellipse">
            <a:avLst/>
          </a:prstGeom>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3200" dirty="0" err="1">
                <a:solidFill>
                  <a:srgbClr val="0000FF"/>
                </a:solidFill>
                <a:latin typeface="Times New Roman" pitchFamily="18" charset="0"/>
                <a:cs typeface="Times New Roman" pitchFamily="18" charset="0"/>
              </a:rPr>
              <a:t>Làm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vật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thí</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nghiệm</a:t>
            </a:r>
            <a:endParaRPr lang="en-US" sz="32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774211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203200" y="457200"/>
            <a:ext cx="11091333" cy="6324600"/>
            <a:chOff x="-56" y="618"/>
            <a:chExt cx="5240" cy="3726"/>
          </a:xfrm>
        </p:grpSpPr>
        <p:pic>
          <p:nvPicPr>
            <p:cNvPr id="39942" name="Picture 26" descr="bao%20d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 y="708"/>
              <a:ext cx="2728" cy="174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9943" name="Text Box 27"/>
            <p:cNvSpPr txBox="1">
              <a:spLocks noChangeArrowheads="1"/>
            </p:cNvSpPr>
            <p:nvPr/>
          </p:nvSpPr>
          <p:spPr bwMode="auto">
            <a:xfrm>
              <a:off x="1864" y="2144"/>
              <a:ext cx="616" cy="272"/>
            </a:xfrm>
            <a:prstGeom prst="rect">
              <a:avLst/>
            </a:prstGeom>
            <a:solidFill>
              <a:srgbClr val="FFCCFF"/>
            </a:solidFill>
            <a:ln w="9525">
              <a:solidFill>
                <a:srgbClr val="0000CC"/>
              </a:solidFill>
              <a:miter lim="800000"/>
              <a:headEnd/>
              <a:tailEnd/>
            </a:ln>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altLang="en-US" sz="2400">
                  <a:cs typeface="Times New Roman" pitchFamily="18" charset="0"/>
                </a:rPr>
                <a:t>Báo đốm</a:t>
              </a:r>
            </a:p>
          </p:txBody>
        </p:sp>
        <p:pic>
          <p:nvPicPr>
            <p:cNvPr id="39944" name="Picture 28" descr="090428170547-754-8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 y="2596"/>
              <a:ext cx="2216" cy="174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9945" name="Picture 29" descr="th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 y="2503"/>
              <a:ext cx="1776" cy="171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9946" name="Text Box 30"/>
            <p:cNvSpPr txBox="1">
              <a:spLocks noChangeArrowheads="1"/>
            </p:cNvSpPr>
            <p:nvPr/>
          </p:nvSpPr>
          <p:spPr bwMode="auto">
            <a:xfrm>
              <a:off x="1704" y="4053"/>
              <a:ext cx="336" cy="272"/>
            </a:xfrm>
            <a:prstGeom prst="rect">
              <a:avLst/>
            </a:prstGeom>
            <a:solidFill>
              <a:srgbClr val="FFCCFF"/>
            </a:solidFill>
            <a:ln w="9525">
              <a:solidFill>
                <a:srgbClr val="0000CC"/>
              </a:solidFill>
              <a:miter lim="800000"/>
              <a:headEnd/>
              <a:tailEnd/>
            </a:ln>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altLang="en-US" sz="2400">
                  <a:cs typeface="Times New Roman" pitchFamily="18" charset="0"/>
                </a:rPr>
                <a:t>Cừu</a:t>
              </a:r>
            </a:p>
          </p:txBody>
        </p:sp>
        <p:sp>
          <p:nvSpPr>
            <p:cNvPr id="39947" name="Text Box 31"/>
            <p:cNvSpPr txBox="1">
              <a:spLocks noChangeArrowheads="1"/>
            </p:cNvSpPr>
            <p:nvPr/>
          </p:nvSpPr>
          <p:spPr bwMode="auto">
            <a:xfrm>
              <a:off x="3016" y="3985"/>
              <a:ext cx="973" cy="272"/>
            </a:xfrm>
            <a:prstGeom prst="rect">
              <a:avLst/>
            </a:prstGeom>
            <a:solidFill>
              <a:srgbClr val="FFCCFF"/>
            </a:solidFill>
            <a:ln w="9525">
              <a:solidFill>
                <a:srgbClr val="0000CC"/>
              </a:solidFill>
              <a:miter lim="800000"/>
              <a:headEnd/>
              <a:tailEnd/>
            </a:ln>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altLang="en-US" sz="2400">
                  <a:cs typeface="Times New Roman" pitchFamily="18" charset="0"/>
                </a:rPr>
                <a:t>Thảm lông cừu</a:t>
              </a:r>
            </a:p>
          </p:txBody>
        </p:sp>
        <p:pic>
          <p:nvPicPr>
            <p:cNvPr id="39948" name="Picture 32" descr="dab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 y="1157"/>
              <a:ext cx="1056" cy="119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9949" name="Text Box 33"/>
            <p:cNvSpPr txBox="1">
              <a:spLocks noChangeArrowheads="1"/>
            </p:cNvSpPr>
            <p:nvPr/>
          </p:nvSpPr>
          <p:spPr bwMode="auto">
            <a:xfrm>
              <a:off x="4656" y="2049"/>
              <a:ext cx="370" cy="272"/>
            </a:xfrm>
            <a:prstGeom prst="rect">
              <a:avLst/>
            </a:prstGeom>
            <a:solidFill>
              <a:srgbClr val="FFCCFF"/>
            </a:solidFill>
            <a:ln w="12700">
              <a:solidFill>
                <a:srgbClr val="0000CC"/>
              </a:solidFill>
              <a:miter lim="800000"/>
              <a:headEnd/>
              <a:tailEnd/>
            </a:ln>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altLang="en-US" sz="2400">
                  <a:cs typeface="Times New Roman" pitchFamily="18" charset="0"/>
                </a:rPr>
                <a:t>Giầy</a:t>
              </a:r>
            </a:p>
          </p:txBody>
        </p:sp>
        <p:pic>
          <p:nvPicPr>
            <p:cNvPr id="39950"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 y="618"/>
              <a:ext cx="664"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1" name="Text Box 35"/>
            <p:cNvSpPr txBox="1">
              <a:spLocks noChangeArrowheads="1"/>
            </p:cNvSpPr>
            <p:nvPr/>
          </p:nvSpPr>
          <p:spPr bwMode="auto">
            <a:xfrm>
              <a:off x="3976" y="618"/>
              <a:ext cx="952" cy="272"/>
            </a:xfrm>
            <a:prstGeom prst="rect">
              <a:avLst/>
            </a:prstGeom>
            <a:solidFill>
              <a:srgbClr val="FFCCFF"/>
            </a:solidFill>
            <a:ln w="12700">
              <a:solidFill>
                <a:srgbClr val="0000CC"/>
              </a:solidFill>
              <a:miter lim="800000"/>
              <a:headEnd/>
              <a:tailEnd/>
            </a:ln>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r>
                <a:rPr lang="en-US" altLang="en-US" sz="2400">
                  <a:cs typeface="Times New Roman" pitchFamily="18" charset="0"/>
                </a:rPr>
                <a:t>Áo da báo</a:t>
              </a:r>
            </a:p>
          </p:txBody>
        </p:sp>
      </p:grpSp>
      <p:sp>
        <p:nvSpPr>
          <p:cNvPr id="15" name="Right Arrow 14"/>
          <p:cNvSpPr/>
          <p:nvPr/>
        </p:nvSpPr>
        <p:spPr>
          <a:xfrm>
            <a:off x="5080000" y="4953000"/>
            <a:ext cx="1625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6" name="Right Arrow 15"/>
          <p:cNvSpPr/>
          <p:nvPr/>
        </p:nvSpPr>
        <p:spPr>
          <a:xfrm>
            <a:off x="6096000" y="1295400"/>
            <a:ext cx="1320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7" name="Right Arrow 16"/>
          <p:cNvSpPr/>
          <p:nvPr/>
        </p:nvSpPr>
        <p:spPr>
          <a:xfrm>
            <a:off x="6096000" y="2895600"/>
            <a:ext cx="2946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Tree>
    <p:extLst>
      <p:ext uri="{BB962C8B-B14F-4D97-AF65-F5344CB8AC3E}">
        <p14:creationId xmlns:p14="http://schemas.microsoft.com/office/powerpoint/2010/main" val="2172501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itaboutique.com/media/article/1418878980_bao-quan-do-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3962401"/>
            <a:ext cx="5185833"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descr="http://i263.photobucket.com/albums/ii143/thuyvananh/IMG_5177_zpsea0e81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962401"/>
            <a:ext cx="5190067"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304800" y="3141663"/>
            <a:ext cx="115824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400" b="1">
                <a:solidFill>
                  <a:srgbClr val="0000FF"/>
                </a:solidFill>
                <a:sym typeface="Arial" charset="0"/>
              </a:rPr>
              <a:t>Làm đồ mĩ nghệ: da trâu, bò, sừng trâu, bò …</a:t>
            </a:r>
            <a:endParaRPr lang="en-US" altLang="en-US"/>
          </a:p>
        </p:txBody>
      </p:sp>
      <p:pic>
        <p:nvPicPr>
          <p:cNvPr id="40965" name="Picture 2" descr="http://imagevietnam.vnanet.vn/Upload/2014/12/27/27122014090229585TNDP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3050"/>
            <a:ext cx="58928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4" descr="https://encrypted-tbn3.gstatic.com/images?q=tbn:ANd9GcRFhnyzkVMSyytw54dQAUh7hx7Y0rlEcnHg9qM2xuVIvo7GrAD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1" y="273051"/>
            <a:ext cx="54737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9807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2641600" y="533400"/>
            <a:ext cx="8940800" cy="5988050"/>
            <a:chOff x="1133" y="528"/>
            <a:chExt cx="3955" cy="3482"/>
          </a:xfrm>
        </p:grpSpPr>
        <p:pic>
          <p:nvPicPr>
            <p:cNvPr id="41988" name="Picture 6" descr="sung n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 y="838"/>
              <a:ext cx="1920" cy="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1989" name="Picture 7" descr="hu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 y="750"/>
              <a:ext cx="1603" cy="128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1990" name="Line 9"/>
            <p:cNvSpPr>
              <a:spLocks noChangeShapeType="1"/>
            </p:cNvSpPr>
            <p:nvPr/>
          </p:nvSpPr>
          <p:spPr bwMode="auto">
            <a:xfrm>
              <a:off x="2448" y="1104"/>
              <a:ext cx="768" cy="288"/>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91" name="Text Box 10"/>
            <p:cNvSpPr txBox="1">
              <a:spLocks noChangeArrowheads="1"/>
            </p:cNvSpPr>
            <p:nvPr/>
          </p:nvSpPr>
          <p:spPr bwMode="auto">
            <a:xfrm>
              <a:off x="3600" y="528"/>
              <a:ext cx="677" cy="268"/>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r>
                <a:rPr lang="en-US" altLang="en-US" sz="2400" i="1">
                  <a:cs typeface="Times New Roman" pitchFamily="18" charset="0"/>
                </a:rPr>
                <a:t>Sừng hươu</a:t>
              </a:r>
            </a:p>
          </p:txBody>
        </p:sp>
        <p:pic>
          <p:nvPicPr>
            <p:cNvPr id="41992" name="Picture 11" descr="Con-co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 y="2697"/>
              <a:ext cx="1596" cy="126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1993" name="Picture 13" descr="cao h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2522"/>
              <a:ext cx="1815" cy="14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1994" name="Text Box 14"/>
            <p:cNvSpPr txBox="1">
              <a:spLocks noChangeArrowheads="1"/>
            </p:cNvSpPr>
            <p:nvPr/>
          </p:nvSpPr>
          <p:spPr bwMode="auto">
            <a:xfrm>
              <a:off x="2880" y="2522"/>
              <a:ext cx="411" cy="21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altLang="en-US" sz="1800" i="1">
                  <a:latin typeface="Arial" charset="0"/>
                </a:rPr>
                <a:t>Cao hổ</a:t>
              </a:r>
            </a:p>
          </p:txBody>
        </p:sp>
      </p:grpSp>
      <p:sp>
        <p:nvSpPr>
          <p:cNvPr id="12" name="Oval 11"/>
          <p:cNvSpPr/>
          <p:nvPr/>
        </p:nvSpPr>
        <p:spPr>
          <a:xfrm>
            <a:off x="203200" y="1905000"/>
            <a:ext cx="2438400" cy="3429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3200" dirty="0" err="1">
                <a:solidFill>
                  <a:srgbClr val="0000FF"/>
                </a:solidFill>
                <a:latin typeface="Times New Roman" pitchFamily="18" charset="0"/>
                <a:cs typeface="Times New Roman" pitchFamily="18" charset="0"/>
              </a:rPr>
              <a:t>Cung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cấp</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nguồn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dược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liệu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quý</a:t>
            </a:r>
            <a:endParaRPr lang="en-US" sz="32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035306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4648200"/>
            <a:ext cx="4673600" cy="16764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3200" dirty="0" err="1">
                <a:solidFill>
                  <a:srgbClr val="0000FF"/>
                </a:solidFill>
                <a:latin typeface="Times New Roman" pitchFamily="18" charset="0"/>
                <a:cs typeface="Times New Roman" pitchFamily="18" charset="0"/>
              </a:rPr>
              <a:t>Tiêu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diệt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gặm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nhấm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có</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hại</a:t>
            </a:r>
            <a:endParaRPr lang="en-US" sz="3200" dirty="0">
              <a:solidFill>
                <a:srgbClr val="0000FF"/>
              </a:solidFill>
              <a:latin typeface="Times New Roman" pitchFamily="18" charset="0"/>
              <a:cs typeface="Times New Roman" pitchFamily="18" charset="0"/>
            </a:endParaRPr>
          </a:p>
        </p:txBody>
      </p:sp>
      <p:pic>
        <p:nvPicPr>
          <p:cNvPr id="44035" name="Picture 3" descr="C:\Documents and Settings\Phuong\My Documents\meo\14_Mustela-ermin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
            <a:ext cx="51816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Documents and Settings\Phuong\My Documents\meo\22510_Cat-Caught-a-Mouse_6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686176"/>
            <a:ext cx="56388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C:\Documents and Settings\Phuong\My Documents\meo\cat and mou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200" y="457200"/>
            <a:ext cx="5080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 Box 10"/>
          <p:cNvSpPr txBox="1">
            <a:spLocks noChangeArrowheads="1"/>
          </p:cNvSpPr>
          <p:nvPr/>
        </p:nvSpPr>
        <p:spPr bwMode="auto">
          <a:xfrm>
            <a:off x="6705600" y="3048001"/>
            <a:ext cx="4572000" cy="46196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r>
              <a:rPr lang="en-US" altLang="en-US" sz="2400" i="1">
                <a:cs typeface="Times New Roman" pitchFamily="18" charset="0"/>
              </a:rPr>
              <a:t>Mèo bắt chuột </a:t>
            </a:r>
          </a:p>
        </p:txBody>
      </p:sp>
      <p:sp>
        <p:nvSpPr>
          <p:cNvPr id="44039" name="Text Box 10"/>
          <p:cNvSpPr txBox="1">
            <a:spLocks noChangeArrowheads="1"/>
          </p:cNvSpPr>
          <p:nvPr/>
        </p:nvSpPr>
        <p:spPr bwMode="auto">
          <a:xfrm>
            <a:off x="547909" y="0"/>
            <a:ext cx="851515" cy="46166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r>
              <a:rPr lang="en-US" altLang="en-US" sz="2400" i="1">
                <a:cs typeface="Times New Roman" pitchFamily="18" charset="0"/>
              </a:rPr>
              <a:t>Chồn</a:t>
            </a:r>
          </a:p>
        </p:txBody>
      </p:sp>
      <p:sp>
        <p:nvSpPr>
          <p:cNvPr id="10" name="Right Arrow 9"/>
          <p:cNvSpPr/>
          <p:nvPr/>
        </p:nvSpPr>
        <p:spPr>
          <a:xfrm>
            <a:off x="4673600" y="5257800"/>
            <a:ext cx="12192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Up Arrow 10"/>
          <p:cNvSpPr/>
          <p:nvPr/>
        </p:nvSpPr>
        <p:spPr>
          <a:xfrm>
            <a:off x="1930400" y="3657600"/>
            <a:ext cx="711200" cy="990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12" name="Picture 3" descr="C:\Documents and Settings\Phuong\My Documents\meo\14_Mustela-ermin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
            <a:ext cx="51816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C:\Documents and Settings\Phuong\My Documents\meo\cat and mou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200" y="457200"/>
            <a:ext cx="5080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2" name="Title 13"/>
          <p:cNvSpPr>
            <a:spLocks noGrp="1"/>
          </p:cNvSpPr>
          <p:nvPr>
            <p:ph type="title"/>
          </p:nvPr>
        </p:nvSpPr>
        <p:spPr>
          <a:xfrm>
            <a:off x="711200" y="3200400"/>
            <a:ext cx="4368800" cy="457200"/>
          </a:xfrm>
          <a:solidFill>
            <a:srgbClr val="FFCCFF"/>
          </a:solidFill>
        </p:spPr>
        <p:txBody>
          <a:bodyPr/>
          <a:lstStyle/>
          <a:p>
            <a:pPr marL="320040" indent="-320040" eaLnBrk="1" fontAlgn="auto" hangingPunct="1">
              <a:spcAft>
                <a:spcPts val="0"/>
              </a:spcAft>
              <a:buClr>
                <a:schemeClr val="accent6">
                  <a:lumMod val="75000"/>
                </a:schemeClr>
              </a:buClr>
              <a:defRPr/>
            </a:pPr>
            <a:r>
              <a:rPr lang="en-US" sz="2400" i="1">
                <a:solidFill>
                  <a:schemeClr val="tx1"/>
                </a:solidFill>
                <a:latin typeface="Times New Roman" pitchFamily="18" charset="0"/>
                <a:cs typeface="Times New Roman" pitchFamily="18" charset="0"/>
              </a:rPr>
              <a:t>Chồn bắt chuột </a:t>
            </a:r>
          </a:p>
        </p:txBody>
      </p:sp>
    </p:spTree>
    <p:extLst>
      <p:ext uri="{BB962C8B-B14F-4D97-AF65-F5344CB8AC3E}">
        <p14:creationId xmlns:p14="http://schemas.microsoft.com/office/powerpoint/2010/main" val="8435423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08000" y="420689"/>
            <a:ext cx="5283200" cy="3430692"/>
            <a:chOff x="0" y="0"/>
            <a:chExt cx="6613812" cy="4882928"/>
          </a:xfrm>
        </p:grpSpPr>
        <p:pic>
          <p:nvPicPr>
            <p:cNvPr id="45065" name="Picture 2" descr="http://media.tinmoitruong.vn/public/media/media/picture/08/4(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1381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TextBox 1"/>
            <p:cNvSpPr>
              <a:spLocks noChangeArrowheads="1"/>
            </p:cNvSpPr>
            <p:nvPr/>
          </p:nvSpPr>
          <p:spPr bwMode="auto">
            <a:xfrm>
              <a:off x="228600" y="4357255"/>
              <a:ext cx="6385212" cy="52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rgbClr val="002060"/>
                  </a:solidFill>
                  <a:sym typeface="Arial" charset="0"/>
                </a:rPr>
                <a:t>Dơi thụ phấn</a:t>
              </a:r>
            </a:p>
          </p:txBody>
        </p:sp>
      </p:grpSp>
      <p:grpSp>
        <p:nvGrpSpPr>
          <p:cNvPr id="3" name="Group 5"/>
          <p:cNvGrpSpPr>
            <a:grpSpLocks/>
          </p:cNvGrpSpPr>
          <p:nvPr/>
        </p:nvGrpSpPr>
        <p:grpSpPr bwMode="auto">
          <a:xfrm>
            <a:off x="5791200" y="420689"/>
            <a:ext cx="6273800" cy="3431391"/>
            <a:chOff x="0" y="0"/>
            <a:chExt cx="4705618" cy="3430639"/>
          </a:xfrm>
        </p:grpSpPr>
        <p:pic>
          <p:nvPicPr>
            <p:cNvPr id="45063" name="Picture 4" descr="http://media.tinmoitruong.vn/public/media/media/picture/08/7(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532" y="0"/>
              <a:ext cx="4401086" cy="305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extBox 3"/>
            <p:cNvSpPr>
              <a:spLocks noChangeArrowheads="1"/>
            </p:cNvSpPr>
            <p:nvPr/>
          </p:nvSpPr>
          <p:spPr bwMode="auto">
            <a:xfrm>
              <a:off x="0" y="3061388"/>
              <a:ext cx="4705618" cy="36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rgbClr val="002060"/>
                  </a:solidFill>
                  <a:sym typeface="Arial" charset="0"/>
                </a:rPr>
                <a:t>Vượn cáo cổ khoang đen trắng giúp thụ phấn cho cây</a:t>
              </a:r>
            </a:p>
          </p:txBody>
        </p:sp>
      </p:grpSp>
      <p:grpSp>
        <p:nvGrpSpPr>
          <p:cNvPr id="4" name="Group 8"/>
          <p:cNvGrpSpPr>
            <a:grpSpLocks/>
          </p:cNvGrpSpPr>
          <p:nvPr/>
        </p:nvGrpSpPr>
        <p:grpSpPr bwMode="auto">
          <a:xfrm>
            <a:off x="1126067" y="4876801"/>
            <a:ext cx="10140951" cy="515162"/>
            <a:chOff x="0" y="0"/>
            <a:chExt cx="9167415" cy="929396"/>
          </a:xfrm>
        </p:grpSpPr>
        <p:sp>
          <p:nvSpPr>
            <p:cNvPr id="45061" name="Rounded Rectangle 8"/>
            <p:cNvSpPr>
              <a:spLocks noChangeArrowheads="1"/>
            </p:cNvSpPr>
            <p:nvPr/>
          </p:nvSpPr>
          <p:spPr bwMode="auto">
            <a:xfrm>
              <a:off x="23415" y="91197"/>
              <a:ext cx="9144000" cy="838199"/>
            </a:xfrm>
            <a:prstGeom prst="roundRect">
              <a:avLst>
                <a:gd name="adj" fmla="val 16667"/>
              </a:avLst>
            </a:prstGeom>
            <a:solidFill>
              <a:srgbClr val="FFFF99"/>
            </a:solidFill>
            <a:ln w="25400">
              <a:solidFill>
                <a:srgbClr val="FFC000"/>
              </a:solidFill>
              <a:round/>
              <a:headEnd/>
              <a:tailEnd/>
            </a:ln>
          </p:spPr>
          <p:txBody>
            <a:bodyPr anchor="ctr"/>
            <a:lstStyle/>
            <a:p>
              <a:pPr algn="ctr"/>
              <a:endParaRPr lang="en-US">
                <a:solidFill>
                  <a:srgbClr val="FFFFFF"/>
                </a:solidFill>
                <a:latin typeface="Calibri" pitchFamily="34" charset="0"/>
                <a:cs typeface="Calibri" pitchFamily="34" charset="0"/>
                <a:sym typeface="Calibri" pitchFamily="34" charset="0"/>
              </a:endParaRPr>
            </a:p>
          </p:txBody>
        </p:sp>
        <p:sp>
          <p:nvSpPr>
            <p:cNvPr id="45062" name="TextBox 12"/>
            <p:cNvSpPr>
              <a:spLocks noChangeArrowheads="1"/>
            </p:cNvSpPr>
            <p:nvPr/>
          </p:nvSpPr>
          <p:spPr bwMode="auto">
            <a:xfrm>
              <a:off x="0" y="0"/>
              <a:ext cx="9144000" cy="66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a:solidFill>
                    <a:srgbClr val="FF0000"/>
                  </a:solidFill>
                  <a:sym typeface="Arial" charset="0"/>
                </a:rPr>
                <a:t>Giúp thụ phấn cho cây hoặc phát tán hạt</a:t>
              </a:r>
              <a:endParaRPr lang="en-US">
                <a:solidFill>
                  <a:srgbClr val="FF0000"/>
                </a:solidFill>
                <a:sym typeface="Arial" charset="0"/>
              </a:endParaRPr>
            </a:p>
          </p:txBody>
        </p:sp>
      </p:grpSp>
    </p:spTree>
    <p:extLst>
      <p:ext uri="{BB962C8B-B14F-4D97-AF65-F5344CB8AC3E}">
        <p14:creationId xmlns:p14="http://schemas.microsoft.com/office/powerpoint/2010/main" val="5617550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9" descr="hoi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3200" y="0"/>
            <a:ext cx="93133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4"/>
          <p:cNvSpPr txBox="1">
            <a:spLocks noChangeArrowheads="1"/>
          </p:cNvSpPr>
          <p:nvPr/>
        </p:nvSpPr>
        <p:spPr bwMode="auto">
          <a:xfrm>
            <a:off x="1727200" y="136525"/>
            <a:ext cx="9855200" cy="5842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altLang="en-US" sz="3200">
                <a:cs typeface="Times New Roman" pitchFamily="18" charset="0"/>
              </a:rPr>
              <a:t>Chúng ta cần làm gì trước hiện trạng này?</a:t>
            </a:r>
          </a:p>
        </p:txBody>
      </p:sp>
      <p:pic>
        <p:nvPicPr>
          <p:cNvPr id="46084" name="Picture 9" descr="hoi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2800" y="304800"/>
            <a:ext cx="93133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2"/>
          <p:cNvGrpSpPr>
            <a:grpSpLocks/>
          </p:cNvGrpSpPr>
          <p:nvPr/>
        </p:nvGrpSpPr>
        <p:grpSpPr bwMode="auto">
          <a:xfrm>
            <a:off x="313267" y="1447800"/>
            <a:ext cx="11167533" cy="3962400"/>
            <a:chOff x="197" y="960"/>
            <a:chExt cx="5227" cy="2251"/>
          </a:xfrm>
        </p:grpSpPr>
        <p:pic>
          <p:nvPicPr>
            <p:cNvPr id="46086" name="Picture 23" descr="0gau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4" y="960"/>
              <a:ext cx="2880" cy="220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6087" name="Picture 24" descr="VD2912009baogam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 y="960"/>
              <a:ext cx="2251" cy="225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329582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9" descr="hoi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3200" y="0"/>
            <a:ext cx="93133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4"/>
          <p:cNvSpPr txBox="1">
            <a:spLocks noChangeArrowheads="1"/>
          </p:cNvSpPr>
          <p:nvPr/>
        </p:nvSpPr>
        <p:spPr bwMode="auto">
          <a:xfrm>
            <a:off x="1727200" y="136525"/>
            <a:ext cx="9855200" cy="5842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altLang="en-US" sz="3200">
                <a:cs typeface="Times New Roman" pitchFamily="18" charset="0"/>
              </a:rPr>
              <a:t>Chúng ta cần làm gì trước hiện trạng này?</a:t>
            </a:r>
          </a:p>
        </p:txBody>
      </p:sp>
      <p:pic>
        <p:nvPicPr>
          <p:cNvPr id="47108" name="Picture 9" descr="hoi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2800" y="304800"/>
            <a:ext cx="93133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7"/>
          <p:cNvGrpSpPr>
            <a:grpSpLocks/>
          </p:cNvGrpSpPr>
          <p:nvPr/>
        </p:nvGrpSpPr>
        <p:grpSpPr bwMode="auto">
          <a:xfrm>
            <a:off x="508000" y="1422400"/>
            <a:ext cx="10769600" cy="5435600"/>
            <a:chOff x="144" y="752"/>
            <a:chExt cx="5088" cy="3424"/>
          </a:xfrm>
        </p:grpSpPr>
        <p:pic>
          <p:nvPicPr>
            <p:cNvPr id="4711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2544"/>
              <a:ext cx="2356" cy="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711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768"/>
              <a:ext cx="2352" cy="160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7112"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752"/>
              <a:ext cx="2208" cy="157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7113"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 y="2496"/>
              <a:ext cx="2304" cy="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63731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9" descr="hoi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3200" y="0"/>
            <a:ext cx="93133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4"/>
          <p:cNvSpPr txBox="1">
            <a:spLocks noChangeArrowheads="1"/>
          </p:cNvSpPr>
          <p:nvPr/>
        </p:nvSpPr>
        <p:spPr bwMode="auto">
          <a:xfrm>
            <a:off x="1727200" y="136525"/>
            <a:ext cx="9855200" cy="5842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altLang="en-US" sz="3200">
                <a:cs typeface="Times New Roman" pitchFamily="18" charset="0"/>
              </a:rPr>
              <a:t>Chúng ta cần làm gì trước hiện trạng này?</a:t>
            </a:r>
          </a:p>
        </p:txBody>
      </p:sp>
      <p:pic>
        <p:nvPicPr>
          <p:cNvPr id="48132" name="Picture 9" descr="hoi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2800" y="304800"/>
            <a:ext cx="93133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711200" y="1676400"/>
            <a:ext cx="10363200" cy="4800600"/>
            <a:chOff x="128" y="480"/>
            <a:chExt cx="5672" cy="3077"/>
          </a:xfrm>
        </p:grpSpPr>
        <p:sp>
          <p:nvSpPr>
            <p:cNvPr id="48134" name="Text Box 13"/>
            <p:cNvSpPr txBox="1">
              <a:spLocks noChangeArrowheads="1"/>
            </p:cNvSpPr>
            <p:nvPr/>
          </p:nvSpPr>
          <p:spPr bwMode="auto">
            <a:xfrm>
              <a:off x="2160" y="3168"/>
              <a:ext cx="1383" cy="389"/>
            </a:xfrm>
            <a:prstGeom prst="rect">
              <a:avLst/>
            </a:prstGeom>
            <a:solidFill>
              <a:srgbClr val="FFCCFF"/>
            </a:solidFill>
            <a:ln w="38100">
              <a:solidFill>
                <a:srgbClr val="FF0000"/>
              </a:solidFill>
              <a:miter lim="800000"/>
              <a:headEnd/>
              <a:tailEnd/>
            </a:ln>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r>
                <a:rPr lang="en-US" altLang="en-US" sz="3200">
                  <a:latin typeface="Arial" charset="0"/>
                </a:rPr>
                <a:t>Giết hổ</a:t>
              </a:r>
            </a:p>
          </p:txBody>
        </p:sp>
        <p:pic>
          <p:nvPicPr>
            <p:cNvPr id="48135" name="Picture 14" descr="thith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 y="480"/>
              <a:ext cx="1784" cy="2477"/>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4813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 y="480"/>
              <a:ext cx="1776" cy="2496"/>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48137"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 y="480"/>
              <a:ext cx="2064" cy="2496"/>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5990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2000" y="432000"/>
            <a:ext cx="4110020" cy="432000"/>
          </a:xfrm>
          <a:solidFill>
            <a:schemeClr val="accent1"/>
          </a:solidFill>
        </p:spPr>
        <p:txBody>
          <a:bodyPr/>
          <a:lstStyle/>
          <a:p>
            <a:r>
              <a:rPr lang="en-US" sz="4000" b="1" dirty="0" err="1">
                <a:latin typeface="Times New Roman" pitchFamily="18" charset="0"/>
                <a:cs typeface="Times New Roman" pitchFamily="18" charset="0"/>
              </a:rPr>
              <a:t>Sự</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lớp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a:t>
            </a:r>
            <a:endParaRPr lang="en-US" sz="4000" b="1" dirty="0">
              <a:latin typeface="Times New Roman" pitchFamily="18" charset="0"/>
              <a:cs typeface="Times New Roman" pitchFamily="18" charset="0"/>
            </a:endParaRPr>
          </a:p>
        </p:txBody>
      </p:sp>
      <p:sp>
        <p:nvSpPr>
          <p:cNvPr id="6" name="Content Placeholder 5"/>
          <p:cNvSpPr>
            <a:spLocks noGrp="1"/>
          </p:cNvSpPr>
          <p:nvPr>
            <p:ph sz="half" idx="1"/>
          </p:nvPr>
        </p:nvSpPr>
        <p:spPr>
          <a:solidFill>
            <a:srgbClr val="FFFF00"/>
          </a:solidFill>
        </p:spPr>
        <p:txBody>
          <a:bodyPr/>
          <a:lstStyle/>
          <a:p>
            <a:pPr marL="0" indent="0" algn="ctr">
              <a:buNone/>
            </a:pPr>
            <a:r>
              <a:rPr lang="en-US" altLang="en-US" sz="3200" i="1" u="sng" dirty="0" err="1">
                <a:latin typeface="Times New Roman" pitchFamily="18" charset="0"/>
                <a:cs typeface="Times New Roman" pitchFamily="18" charset="0"/>
              </a:rPr>
              <a:t>Đa</a:t>
            </a:r>
            <a:r>
              <a:rPr lang="en-US" altLang="en-US" sz="3200" i="1" u="sng" dirty="0">
                <a:latin typeface="Times New Roman" pitchFamily="18" charset="0"/>
                <a:cs typeface="Times New Roman" pitchFamily="18" charset="0"/>
              </a:rPr>
              <a:t> </a:t>
            </a:r>
            <a:r>
              <a:rPr lang="en-US" altLang="en-US" sz="3200" i="1" u="sng" dirty="0" err="1">
                <a:latin typeface="Times New Roman" pitchFamily="18" charset="0"/>
                <a:cs typeface="Times New Roman" pitchFamily="18" charset="0"/>
              </a:rPr>
              <a:t>dạng</a:t>
            </a:r>
            <a:r>
              <a:rPr lang="en-US" altLang="en-US" sz="3200" i="1" u="sng" dirty="0">
                <a:latin typeface="Times New Roman" pitchFamily="18" charset="0"/>
                <a:cs typeface="Times New Roman" pitchFamily="18" charset="0"/>
              </a:rPr>
              <a:t> </a:t>
            </a:r>
            <a:r>
              <a:rPr lang="en-US" altLang="en-US" sz="3200" i="1" u="sng" dirty="0" err="1">
                <a:latin typeface="Times New Roman" pitchFamily="18" charset="0"/>
                <a:cs typeface="Times New Roman" pitchFamily="18" charset="0"/>
              </a:rPr>
              <a:t>về</a:t>
            </a:r>
            <a:r>
              <a:rPr lang="en-US" altLang="en-US" sz="3200" i="1" u="sng" dirty="0">
                <a:latin typeface="Times New Roman" pitchFamily="18" charset="0"/>
                <a:cs typeface="Times New Roman" pitchFamily="18" charset="0"/>
              </a:rPr>
              <a:t> </a:t>
            </a:r>
            <a:r>
              <a:rPr lang="en-US" altLang="en-US" sz="3200" i="1" u="sng" dirty="0" err="1">
                <a:latin typeface="Times New Roman" pitchFamily="18" charset="0"/>
                <a:cs typeface="Times New Roman" pitchFamily="18" charset="0"/>
              </a:rPr>
              <a:t>số</a:t>
            </a:r>
            <a:r>
              <a:rPr lang="en-US" altLang="en-US" sz="3200" i="1" u="sng" dirty="0">
                <a:latin typeface="Times New Roman" pitchFamily="18" charset="0"/>
                <a:cs typeface="Times New Roman" pitchFamily="18" charset="0"/>
              </a:rPr>
              <a:t> </a:t>
            </a:r>
            <a:r>
              <a:rPr lang="en-US" altLang="en-US" sz="3200" i="1" u="sng" dirty="0" err="1">
                <a:latin typeface="Times New Roman" pitchFamily="18" charset="0"/>
                <a:cs typeface="Times New Roman" pitchFamily="18" charset="0"/>
              </a:rPr>
              <a:t>lượng</a:t>
            </a:r>
            <a:endParaRPr lang="en-US" altLang="en-US" sz="3200" i="1" u="sng" dirty="0">
              <a:latin typeface="Times New Roman" pitchFamily="18" charset="0"/>
              <a:cs typeface="Times New Roman" pitchFamily="18" charset="0"/>
            </a:endParaRPr>
          </a:p>
          <a:p>
            <a:pPr marL="0" indent="0">
              <a:buNone/>
            </a:pP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Cá</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có</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số</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lượng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loài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lớn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khoảng</a:t>
            </a:r>
            <a:r>
              <a:rPr lang="en-US" altLang="en-US" sz="3200" dirty="0">
                <a:latin typeface="Times New Roman" pitchFamily="18" charset="0"/>
                <a:cs typeface="Times New Roman" pitchFamily="18" charset="0"/>
              </a:rPr>
              <a:t> 25415 </a:t>
            </a:r>
            <a:r>
              <a:rPr lang="en-US" altLang="en-US" sz="3200" dirty="0" err="1">
                <a:latin typeface="Times New Roman" pitchFamily="18" charset="0"/>
                <a:cs typeface="Times New Roman" pitchFamily="18" charset="0"/>
              </a:rPr>
              <a:t>loài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bao</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gồm</a:t>
            </a:r>
            <a:r>
              <a:rPr lang="en-US" altLang="en-US" sz="3200" dirty="0">
                <a:latin typeface="Times New Roman" pitchFamily="18" charset="0"/>
                <a:cs typeface="Times New Roman" pitchFamily="18" charset="0"/>
              </a:rPr>
              <a:t>:</a:t>
            </a:r>
          </a:p>
          <a:p>
            <a:pPr marL="0" indent="0">
              <a:buNone/>
            </a:pP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Lớp</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cá</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sụn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khoảng</a:t>
            </a:r>
            <a:r>
              <a:rPr lang="en-US" altLang="en-US" sz="3200" dirty="0">
                <a:latin typeface="Times New Roman" pitchFamily="18" charset="0"/>
                <a:cs typeface="Times New Roman" pitchFamily="18" charset="0"/>
              </a:rPr>
              <a:t> 850 </a:t>
            </a:r>
            <a:r>
              <a:rPr lang="en-US" altLang="en-US" sz="3200" dirty="0" err="1">
                <a:latin typeface="Times New Roman" pitchFamily="18" charset="0"/>
                <a:cs typeface="Times New Roman" pitchFamily="18" charset="0"/>
              </a:rPr>
              <a:t>loài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là</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những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cá</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có</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bộ</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xương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bằng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chất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sụn</a:t>
            </a:r>
            <a:r>
              <a:rPr lang="en-US" altLang="en-US" sz="3200" dirty="0">
                <a:latin typeface="Times New Roman" pitchFamily="18" charset="0"/>
                <a:cs typeface="Times New Roman" pitchFamily="18" charset="0"/>
              </a:rPr>
              <a:t>.</a:t>
            </a:r>
          </a:p>
          <a:p>
            <a:pPr marL="0" indent="0">
              <a:buNone/>
            </a:pP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Lớp</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cá</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xương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khoảng</a:t>
            </a:r>
            <a:r>
              <a:rPr lang="en-US" altLang="en-US" sz="3200" dirty="0">
                <a:latin typeface="Times New Roman" pitchFamily="18" charset="0"/>
                <a:cs typeface="Times New Roman" pitchFamily="18" charset="0"/>
              </a:rPr>
              <a:t> 24565 </a:t>
            </a:r>
            <a:r>
              <a:rPr lang="en-US" altLang="en-US" sz="3200" dirty="0" err="1">
                <a:latin typeface="Times New Roman" pitchFamily="18" charset="0"/>
                <a:cs typeface="Times New Roman" pitchFamily="18" charset="0"/>
              </a:rPr>
              <a:t>loài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là</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những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cá</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có</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bộ</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xương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bằng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chất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xương</a:t>
            </a:r>
            <a:r>
              <a:rPr lang="en-US" altLang="en-US" sz="3200" dirty="0">
                <a:latin typeface="Times New Roman" pitchFamily="18" charset="0"/>
                <a:cs typeface="Times New Roman" pitchFamily="18" charset="0"/>
              </a:rPr>
              <a:t>.</a:t>
            </a:r>
          </a:p>
          <a:p>
            <a:pPr marL="0" indent="0">
              <a:buNone/>
            </a:pPr>
            <a:endParaRPr lang="en-US" sz="3200" dirty="0"/>
          </a:p>
        </p:txBody>
      </p:sp>
      <p:sp>
        <p:nvSpPr>
          <p:cNvPr id="3" name="Slide Number Placeholder 2"/>
          <p:cNvSpPr>
            <a:spLocks noGrp="1"/>
          </p:cNvSpPr>
          <p:nvPr>
            <p:ph type="sldNum" sz="quarter" idx="11"/>
          </p:nvPr>
        </p:nvSpPr>
        <p:spPr/>
        <p:txBody>
          <a:bodyPr/>
          <a:lstStyle/>
          <a:p>
            <a:fld id="{19B51A1E-902D-48AF-9020-955120F399B6}" type="slidenum">
              <a:rPr lang="en-US" noProof="0" smtClean="0"/>
              <a:pPr/>
              <a:t>11</a:t>
            </a:fld>
            <a:endParaRPr lang="en-US" noProof="0" dirty="0"/>
          </a:p>
        </p:txBody>
      </p:sp>
      <p:sp>
        <p:nvSpPr>
          <p:cNvPr id="7" name="Content Placeholder 6"/>
          <p:cNvSpPr>
            <a:spLocks noGrp="1"/>
          </p:cNvSpPr>
          <p:nvPr>
            <p:ph sz="half" idx="2"/>
          </p:nvPr>
        </p:nvSpPr>
        <p:spPr>
          <a:solidFill>
            <a:srgbClr val="FFFF00"/>
          </a:solidFill>
        </p:spPr>
        <p:txBody>
          <a:bodyPr/>
          <a:lstStyle/>
          <a:p>
            <a:pPr marL="0" indent="0" algn="ctr">
              <a:buNone/>
            </a:pPr>
            <a:r>
              <a:rPr lang="en-US" altLang="en-US" sz="3200" i="1" u="sng" dirty="0" err="1">
                <a:latin typeface="Times New Roman" pitchFamily="18" charset="0"/>
                <a:cs typeface="Times New Roman" pitchFamily="18" charset="0"/>
              </a:rPr>
              <a:t>Đa</a:t>
            </a:r>
            <a:r>
              <a:rPr lang="en-US" altLang="en-US" sz="3200" i="1" u="sng" dirty="0">
                <a:latin typeface="Times New Roman" pitchFamily="18" charset="0"/>
                <a:cs typeface="Times New Roman" pitchFamily="18" charset="0"/>
              </a:rPr>
              <a:t> </a:t>
            </a:r>
            <a:r>
              <a:rPr lang="en-US" altLang="en-US" sz="3200" i="1" u="sng" dirty="0" err="1">
                <a:latin typeface="Times New Roman" pitchFamily="18" charset="0"/>
                <a:cs typeface="Times New Roman" pitchFamily="18" charset="0"/>
              </a:rPr>
              <a:t>dạng</a:t>
            </a:r>
            <a:r>
              <a:rPr lang="en-US" altLang="en-US" sz="3200" i="1" u="sng" dirty="0">
                <a:latin typeface="Times New Roman" pitchFamily="18" charset="0"/>
                <a:cs typeface="Times New Roman" pitchFamily="18" charset="0"/>
              </a:rPr>
              <a:t> </a:t>
            </a:r>
            <a:r>
              <a:rPr lang="en-US" altLang="en-US" sz="3200" i="1" u="sng" dirty="0" err="1">
                <a:latin typeface="Times New Roman" pitchFamily="18" charset="0"/>
                <a:cs typeface="Times New Roman" pitchFamily="18" charset="0"/>
              </a:rPr>
              <a:t>về</a:t>
            </a:r>
            <a:r>
              <a:rPr lang="en-US" altLang="en-US" sz="3200" i="1" u="sng" dirty="0">
                <a:latin typeface="Times New Roman" pitchFamily="18" charset="0"/>
                <a:cs typeface="Times New Roman" pitchFamily="18" charset="0"/>
              </a:rPr>
              <a:t> </a:t>
            </a:r>
            <a:r>
              <a:rPr lang="en-US" altLang="en-US" sz="3200" i="1" u="sng" dirty="0" err="1">
                <a:latin typeface="Times New Roman" pitchFamily="18" charset="0"/>
                <a:cs typeface="Times New Roman" pitchFamily="18" charset="0"/>
              </a:rPr>
              <a:t>môi</a:t>
            </a:r>
            <a:r>
              <a:rPr lang="en-US" altLang="en-US" sz="3200" i="1" u="sng" dirty="0">
                <a:latin typeface="Times New Roman" pitchFamily="18" charset="0"/>
                <a:cs typeface="Times New Roman" pitchFamily="18" charset="0"/>
              </a:rPr>
              <a:t> </a:t>
            </a:r>
            <a:r>
              <a:rPr lang="en-US" altLang="en-US" sz="3200" i="1" u="sng" dirty="0" err="1">
                <a:latin typeface="Times New Roman" pitchFamily="18" charset="0"/>
                <a:cs typeface="Times New Roman" pitchFamily="18" charset="0"/>
              </a:rPr>
              <a:t>trường</a:t>
            </a:r>
            <a:r>
              <a:rPr lang="en-US" altLang="en-US" sz="3200" i="1" u="sng" dirty="0">
                <a:latin typeface="Times New Roman" pitchFamily="18" charset="0"/>
                <a:cs typeface="Times New Roman" pitchFamily="18" charset="0"/>
              </a:rPr>
              <a:t> </a:t>
            </a:r>
            <a:r>
              <a:rPr lang="en-US" altLang="en-US" sz="3200" i="1" u="sng" dirty="0" err="1">
                <a:latin typeface="Times New Roman" pitchFamily="18" charset="0"/>
                <a:cs typeface="Times New Roman" pitchFamily="18" charset="0"/>
              </a:rPr>
              <a:t>sống</a:t>
            </a:r>
            <a:endParaRPr lang="en-US" altLang="en-US" sz="3200" i="1" u="sng" dirty="0">
              <a:latin typeface="Times New Roman" pitchFamily="18" charset="0"/>
              <a:cs typeface="Times New Roman" pitchFamily="18" charset="0"/>
            </a:endParaRPr>
          </a:p>
          <a:p>
            <a:pPr marL="0" indent="0">
              <a:buNone/>
            </a:pP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Cá</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sống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trong</a:t>
            </a:r>
            <a:r>
              <a:rPr lang="en-US" altLang="en-US" sz="3200" dirty="0">
                <a:latin typeface="Times New Roman" pitchFamily="18" charset="0"/>
                <a:cs typeface="Times New Roman" pitchFamily="18" charset="0"/>
              </a:rPr>
              <a:t> MT </a:t>
            </a:r>
            <a:r>
              <a:rPr lang="en-US" altLang="en-US" sz="3200" dirty="0" err="1">
                <a:latin typeface="Times New Roman" pitchFamily="18" charset="0"/>
                <a:cs typeface="Times New Roman" pitchFamily="18" charset="0"/>
              </a:rPr>
              <a:t>nước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với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những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tầng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nước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khác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nhau</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điều</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kiện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sống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khác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nhau</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nên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có</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cấu</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tạo</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và</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tập</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tính</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cũng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khác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nhau</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để</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thích</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nghi</a:t>
            </a:r>
            <a:r>
              <a:rPr lang="en-US" altLang="en-US" sz="3200" dirty="0">
                <a:latin typeface="Times New Roman" pitchFamily="18" charset="0"/>
                <a:cs typeface="Times New Roman" pitchFamily="18" charset="0"/>
              </a:rPr>
              <a:t>.</a:t>
            </a:r>
            <a:endParaRPr lang="en-US" sz="3200" dirty="0"/>
          </a:p>
        </p:txBody>
      </p:sp>
    </p:spTree>
    <p:extLst>
      <p:ext uri="{BB962C8B-B14F-4D97-AF65-F5344CB8AC3E}">
        <p14:creationId xmlns:p14="http://schemas.microsoft.com/office/powerpoint/2010/main" val="4491034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barn(inVertical)">
                                      <p:cBhvr>
                                        <p:cTn id="12" dur="500"/>
                                        <p:tgtEl>
                                          <p:spTgt spid="6">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bg/>
                                          </p:spTgt>
                                        </p:tgtEl>
                                        <p:attrNameLst>
                                          <p:attrName>style.visibility</p:attrName>
                                        </p:attrNameLst>
                                      </p:cBhvr>
                                      <p:to>
                                        <p:strVal val="visible"/>
                                      </p:to>
                                    </p:set>
                                    <p:animEffect transition="in" filter="barn(inVertical)">
                                      <p:cBhvr>
                                        <p:cTn id="37" dur="500"/>
                                        <p:tgtEl>
                                          <p:spTgt spid="7">
                                            <p:bg/>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barn(inVertical)">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barn(inVertical)">
                                      <p:cBhvr>
                                        <p:cTn id="4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bldP spid="7" grpId="0" build="p"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609600" y="1752601"/>
            <a:ext cx="10769600" cy="4532313"/>
            <a:chOff x="288" y="1104"/>
            <a:chExt cx="5088" cy="2855"/>
          </a:xfrm>
        </p:grpSpPr>
        <p:pic>
          <p:nvPicPr>
            <p:cNvPr id="49158" name="Picture 5" descr="cua sung hu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104"/>
              <a:ext cx="2256" cy="2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9159" name="Text Box 6"/>
            <p:cNvSpPr txBox="1">
              <a:spLocks noChangeArrowheads="1"/>
            </p:cNvSpPr>
            <p:nvPr/>
          </p:nvSpPr>
          <p:spPr bwMode="auto">
            <a:xfrm>
              <a:off x="432" y="3552"/>
              <a:ext cx="1968" cy="407"/>
            </a:xfrm>
            <a:prstGeom prst="rect">
              <a:avLst/>
            </a:prstGeom>
            <a:solidFill>
              <a:srgbClr val="FFCCFF"/>
            </a:solidFill>
            <a:ln w="38100">
              <a:solidFill>
                <a:schemeClr val="folHlink"/>
              </a:solidFill>
              <a:miter lim="800000"/>
              <a:headEnd/>
              <a:tailEnd/>
            </a:ln>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altLang="en-US" sz="3600">
                  <a:cs typeface="Times New Roman" pitchFamily="18" charset="0"/>
                </a:rPr>
                <a:t>Cưa sừng hươu</a:t>
              </a:r>
            </a:p>
          </p:txBody>
        </p:sp>
        <p:pic>
          <p:nvPicPr>
            <p:cNvPr id="49160" name="Picture 7" descr="sungt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 y="1104"/>
              <a:ext cx="2688" cy="238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9161" name="Text Box 8"/>
            <p:cNvSpPr txBox="1">
              <a:spLocks noChangeArrowheads="1"/>
            </p:cNvSpPr>
            <p:nvPr/>
          </p:nvSpPr>
          <p:spPr bwMode="auto">
            <a:xfrm>
              <a:off x="3024" y="3552"/>
              <a:ext cx="2160" cy="407"/>
            </a:xfrm>
            <a:prstGeom prst="rect">
              <a:avLst/>
            </a:prstGeom>
            <a:solidFill>
              <a:srgbClr val="FFCCFF"/>
            </a:solidFill>
            <a:ln w="38100">
              <a:solidFill>
                <a:schemeClr val="folHlink"/>
              </a:solidFill>
              <a:miter lim="800000"/>
              <a:headEnd/>
              <a:tailEnd/>
            </a:ln>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altLang="en-US" sz="3600">
                  <a:cs typeface="Times New Roman" pitchFamily="18" charset="0"/>
                </a:rPr>
                <a:t>Cưa sừng tê giác</a:t>
              </a:r>
            </a:p>
          </p:txBody>
        </p:sp>
        <p:sp>
          <p:nvSpPr>
            <p:cNvPr id="49162" name="Oval 10"/>
            <p:cNvSpPr>
              <a:spLocks noChangeArrowheads="1"/>
            </p:cNvSpPr>
            <p:nvPr/>
          </p:nvSpPr>
          <p:spPr bwMode="auto">
            <a:xfrm>
              <a:off x="1296" y="1728"/>
              <a:ext cx="960" cy="105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sz="1800">
                <a:latin typeface="Arial" charset="0"/>
              </a:endParaRPr>
            </a:p>
          </p:txBody>
        </p:sp>
      </p:grpSp>
      <p:pic>
        <p:nvPicPr>
          <p:cNvPr id="49155" name="Picture 9" descr="hoi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3133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9" descr="hoi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28600"/>
            <a:ext cx="93133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4"/>
          <p:cNvSpPr txBox="1">
            <a:spLocks noChangeArrowheads="1"/>
          </p:cNvSpPr>
          <p:nvPr/>
        </p:nvSpPr>
        <p:spPr bwMode="auto">
          <a:xfrm>
            <a:off x="1727200" y="136525"/>
            <a:ext cx="9855200" cy="5842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altLang="en-US" sz="3200">
                <a:cs typeface="Times New Roman" pitchFamily="18" charset="0"/>
              </a:rPr>
              <a:t>Chúng ta cần làm gì trước hiện trạng này?</a:t>
            </a:r>
          </a:p>
        </p:txBody>
      </p:sp>
    </p:spTree>
    <p:extLst>
      <p:ext uri="{BB962C8B-B14F-4D97-AF65-F5344CB8AC3E}">
        <p14:creationId xmlns:p14="http://schemas.microsoft.com/office/powerpoint/2010/main" val="36038775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9" descr="hoi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3200" y="0"/>
            <a:ext cx="93133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4"/>
          <p:cNvSpPr txBox="1">
            <a:spLocks noChangeArrowheads="1"/>
          </p:cNvSpPr>
          <p:nvPr/>
        </p:nvSpPr>
        <p:spPr bwMode="auto">
          <a:xfrm>
            <a:off x="1727200" y="136525"/>
            <a:ext cx="9855200" cy="5842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altLang="en-US" sz="3200">
                <a:cs typeface="Times New Roman" pitchFamily="18" charset="0"/>
              </a:rPr>
              <a:t>Chúng ta cần làm gì trước hiện trạng này?</a:t>
            </a:r>
          </a:p>
        </p:txBody>
      </p:sp>
      <p:pic>
        <p:nvPicPr>
          <p:cNvPr id="50180" name="Picture 9" descr="hoi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2800" y="304800"/>
            <a:ext cx="93133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2" descr="C:\Documents and Settings\Phuong\My Documents\tu lieu\gorilla2_wideweb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371600"/>
            <a:ext cx="58293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3" descr="C:\Documents and Settings\Phuong\My Documents\tu lieu\Mac-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752601"/>
            <a:ext cx="5122333"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11200" y="4953001"/>
            <a:ext cx="4470400" cy="1077913"/>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lgn="ctr">
              <a:defRPr/>
            </a:pPr>
            <a:r>
              <a:rPr lang="en-US" sz="3200">
                <a:latin typeface="Times New Roman" pitchFamily="18" charset="0"/>
                <a:cs typeface="Times New Roman" pitchFamily="18" charset="0"/>
              </a:rPr>
              <a:t>Tinh tinh bị hành hình hàng loạt</a:t>
            </a:r>
          </a:p>
        </p:txBody>
      </p:sp>
    </p:spTree>
    <p:extLst>
      <p:ext uri="{BB962C8B-B14F-4D97-AF65-F5344CB8AC3E}">
        <p14:creationId xmlns:p14="http://schemas.microsoft.com/office/powerpoint/2010/main" val="1519437483"/>
      </p:ext>
    </p:extLst>
  </p:cSld>
  <p:clrMapOvr>
    <a:masterClrMapping/>
  </p:clrMapOvr>
  <p:transition spd="slow">
    <p:wip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marL="320040" indent="-320040" eaLnBrk="1" fontAlgn="auto" hangingPunct="1">
              <a:spcAft>
                <a:spcPts val="0"/>
              </a:spcAft>
              <a:buClr>
                <a:schemeClr val="accent6">
                  <a:lumMod val="75000"/>
                </a:schemeClr>
              </a:buClr>
              <a:defRPr/>
            </a:pPr>
            <a:endParaRPr lang="en-US"/>
          </a:p>
        </p:txBody>
      </p:sp>
      <p:pic>
        <p:nvPicPr>
          <p:cNvPr id="51203" name="Picture 4" descr="Cove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noFill/>
        </p:spPr>
      </p:pic>
      <p:sp>
        <p:nvSpPr>
          <p:cNvPr id="2" name="Rounded Rectangle 1"/>
          <p:cNvSpPr/>
          <p:nvPr/>
        </p:nvSpPr>
        <p:spPr>
          <a:xfrm>
            <a:off x="4572000" y="685800"/>
            <a:ext cx="5486400" cy="5410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9600" dirty="0"/>
              <a:t>?</a:t>
            </a:r>
          </a:p>
        </p:txBody>
      </p:sp>
    </p:spTree>
    <p:extLst>
      <p:ext uri="{BB962C8B-B14F-4D97-AF65-F5344CB8AC3E}">
        <p14:creationId xmlns:p14="http://schemas.microsoft.com/office/powerpoint/2010/main" val="15882840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E017C-E94B-45F4-B33E-9C5C803AD7CE}"/>
              </a:ext>
            </a:extLst>
          </p:cNvPr>
          <p:cNvSpPr>
            <a:spLocks noGrp="1"/>
          </p:cNvSpPr>
          <p:nvPr>
            <p:ph type="title"/>
          </p:nvPr>
        </p:nvSpPr>
        <p:spPr>
          <a:xfrm>
            <a:off x="372369" y="319254"/>
            <a:ext cx="11340000" cy="432000"/>
          </a:xfrm>
        </p:spPr>
        <p:txBody>
          <a:bodyPr/>
          <a:lstStyle/>
          <a:p>
            <a:pPr algn="ctr"/>
            <a:r>
              <a:rPr lang="en-US" b="1" dirty="0">
                <a:latin typeface="Arial" panose="020B0604020202020204" pitchFamily="34" charset="0"/>
                <a:cs typeface="Arial" panose="020B0604020202020204" pitchFamily="34" charset="0"/>
              </a:rPr>
              <a:t>TỔNG KẾT ĐỘNG VẬT CÓ XƯƠNG SỐNG</a:t>
            </a:r>
          </a:p>
        </p:txBody>
      </p:sp>
      <p:sp>
        <p:nvSpPr>
          <p:cNvPr id="3" name="Slide Number Placeholder 2">
            <a:extLst>
              <a:ext uri="{FF2B5EF4-FFF2-40B4-BE49-F238E27FC236}">
                <a16:creationId xmlns:a16="http://schemas.microsoft.com/office/drawing/2014/main" id="{D25B7FCF-93AB-42E2-8225-0CEF7BFA3033}"/>
              </a:ext>
            </a:extLst>
          </p:cNvPr>
          <p:cNvSpPr>
            <a:spLocks noGrp="1"/>
          </p:cNvSpPr>
          <p:nvPr>
            <p:ph type="sldNum" sz="quarter" idx="11"/>
          </p:nvPr>
        </p:nvSpPr>
        <p:spPr/>
        <p:txBody>
          <a:bodyPr/>
          <a:lstStyle/>
          <a:p>
            <a:fld id="{19B51A1E-902D-48AF-9020-955120F399B6}" type="slidenum">
              <a:rPr lang="en-US" noProof="0" smtClean="0"/>
              <a:pPr/>
              <a:t>113</a:t>
            </a:fld>
            <a:endParaRPr lang="en-US" noProof="0" dirty="0"/>
          </a:p>
        </p:txBody>
      </p:sp>
      <p:graphicFrame>
        <p:nvGraphicFramePr>
          <p:cNvPr id="5" name="Diagram 4">
            <a:extLst>
              <a:ext uri="{FF2B5EF4-FFF2-40B4-BE49-F238E27FC236}">
                <a16:creationId xmlns:a16="http://schemas.microsoft.com/office/drawing/2014/main" id="{C306C075-BEF1-4D24-94C7-4E4F27F5A81E}"/>
              </a:ext>
            </a:extLst>
          </p:cNvPr>
          <p:cNvGraphicFramePr/>
          <p:nvPr>
            <p:extLst>
              <p:ext uri="{D42A27DB-BD31-4B8C-83A1-F6EECF244321}">
                <p14:modId xmlns:p14="http://schemas.microsoft.com/office/powerpoint/2010/main" val="1839969663"/>
              </p:ext>
            </p:extLst>
          </p:nvPr>
        </p:nvGraphicFramePr>
        <p:xfrm>
          <a:off x="1765731" y="1352239"/>
          <a:ext cx="8953849" cy="5257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Chevron 5">
            <a:extLst>
              <a:ext uri="{FF2B5EF4-FFF2-40B4-BE49-F238E27FC236}">
                <a16:creationId xmlns:a16="http://schemas.microsoft.com/office/drawing/2014/main" id="{AB57516A-2B81-43E1-91F8-45250945E08D}"/>
              </a:ext>
            </a:extLst>
          </p:cNvPr>
          <p:cNvSpPr/>
          <p:nvPr/>
        </p:nvSpPr>
        <p:spPr>
          <a:xfrm rot="19024954">
            <a:off x="6709530" y="1225430"/>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0489E88C-09C6-401F-B178-47E022ECB323}"/>
              </a:ext>
            </a:extLst>
          </p:cNvPr>
          <p:cNvSpPr txBox="1"/>
          <p:nvPr/>
        </p:nvSpPr>
        <p:spPr>
          <a:xfrm>
            <a:off x="6919208" y="981603"/>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Đại</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diện</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8" name="Arrow: Chevron 7">
            <a:extLst>
              <a:ext uri="{FF2B5EF4-FFF2-40B4-BE49-F238E27FC236}">
                <a16:creationId xmlns:a16="http://schemas.microsoft.com/office/drawing/2014/main" id="{BCC5BCB3-CDA9-43AA-9626-A5F3A91F7735}"/>
              </a:ext>
            </a:extLst>
          </p:cNvPr>
          <p:cNvSpPr/>
          <p:nvPr/>
        </p:nvSpPr>
        <p:spPr>
          <a:xfrm rot="13429929">
            <a:off x="4667494" y="1250584"/>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925B202F-AF69-4052-A366-6E747CB8DAE8}"/>
              </a:ext>
            </a:extLst>
          </p:cNvPr>
          <p:cNvSpPr txBox="1"/>
          <p:nvPr/>
        </p:nvSpPr>
        <p:spPr>
          <a:xfrm>
            <a:off x="8623256" y="3264840"/>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Đại</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diện</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90203B51-330E-466D-B499-111E44F1469C}"/>
              </a:ext>
            </a:extLst>
          </p:cNvPr>
          <p:cNvSpPr txBox="1"/>
          <p:nvPr/>
        </p:nvSpPr>
        <p:spPr>
          <a:xfrm>
            <a:off x="2166424" y="1050873"/>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Đặc</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điểm</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nhận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biết</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FB79BDC7-DD67-41EC-B665-F6B45CD0DFAE}"/>
              </a:ext>
            </a:extLst>
          </p:cNvPr>
          <p:cNvSpPr txBox="1"/>
          <p:nvPr/>
        </p:nvSpPr>
        <p:spPr>
          <a:xfrm>
            <a:off x="555890" y="1762400"/>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Đặc</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điểm</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nhận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biết</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12" name="Arrow: Chevron 11">
            <a:extLst>
              <a:ext uri="{FF2B5EF4-FFF2-40B4-BE49-F238E27FC236}">
                <a16:creationId xmlns:a16="http://schemas.microsoft.com/office/drawing/2014/main" id="{918BD076-7C4F-49EE-8675-44EB3179F32A}"/>
              </a:ext>
            </a:extLst>
          </p:cNvPr>
          <p:cNvSpPr/>
          <p:nvPr/>
        </p:nvSpPr>
        <p:spPr>
          <a:xfrm rot="13429929">
            <a:off x="1748984" y="2065153"/>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hevron 12">
            <a:extLst>
              <a:ext uri="{FF2B5EF4-FFF2-40B4-BE49-F238E27FC236}">
                <a16:creationId xmlns:a16="http://schemas.microsoft.com/office/drawing/2014/main" id="{41C82B8D-772C-49E3-A582-2C9FCC1A2606}"/>
              </a:ext>
            </a:extLst>
          </p:cNvPr>
          <p:cNvSpPr/>
          <p:nvPr/>
        </p:nvSpPr>
        <p:spPr>
          <a:xfrm rot="13429929">
            <a:off x="2127942" y="4885361"/>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hevron 15">
            <a:extLst>
              <a:ext uri="{FF2B5EF4-FFF2-40B4-BE49-F238E27FC236}">
                <a16:creationId xmlns:a16="http://schemas.microsoft.com/office/drawing/2014/main" id="{8B33937C-4DF0-450C-81D3-C688BEAB8B09}"/>
              </a:ext>
            </a:extLst>
          </p:cNvPr>
          <p:cNvSpPr/>
          <p:nvPr/>
        </p:nvSpPr>
        <p:spPr>
          <a:xfrm rot="18891535">
            <a:off x="10167770" y="2007807"/>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hevron 16">
            <a:extLst>
              <a:ext uri="{FF2B5EF4-FFF2-40B4-BE49-F238E27FC236}">
                <a16:creationId xmlns:a16="http://schemas.microsoft.com/office/drawing/2014/main" id="{59A9C1E5-8B97-4F54-9820-20D466167918}"/>
              </a:ext>
            </a:extLst>
          </p:cNvPr>
          <p:cNvSpPr/>
          <p:nvPr/>
        </p:nvSpPr>
        <p:spPr>
          <a:xfrm rot="2749115">
            <a:off x="10167350" y="2594969"/>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hevron 17">
            <a:extLst>
              <a:ext uri="{FF2B5EF4-FFF2-40B4-BE49-F238E27FC236}">
                <a16:creationId xmlns:a16="http://schemas.microsoft.com/office/drawing/2014/main" id="{96145745-0E60-4430-96E6-8A404616167B}"/>
              </a:ext>
            </a:extLst>
          </p:cNvPr>
          <p:cNvSpPr/>
          <p:nvPr/>
        </p:nvSpPr>
        <p:spPr>
          <a:xfrm rot="18891535">
            <a:off x="9743164" y="4822391"/>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hevron 18">
            <a:extLst>
              <a:ext uri="{FF2B5EF4-FFF2-40B4-BE49-F238E27FC236}">
                <a16:creationId xmlns:a16="http://schemas.microsoft.com/office/drawing/2014/main" id="{F459E91B-0799-4FB6-B582-8EDF5143F51A}"/>
              </a:ext>
            </a:extLst>
          </p:cNvPr>
          <p:cNvSpPr/>
          <p:nvPr/>
        </p:nvSpPr>
        <p:spPr>
          <a:xfrm rot="2749115">
            <a:off x="9743583" y="5428260"/>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F28ABA71-C11B-44C8-AF90-16487853AB94}"/>
              </a:ext>
            </a:extLst>
          </p:cNvPr>
          <p:cNvSpPr txBox="1"/>
          <p:nvPr/>
        </p:nvSpPr>
        <p:spPr>
          <a:xfrm>
            <a:off x="8669061" y="4557187"/>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Đại</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diện</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22" name="TextBox 21">
            <a:extLst>
              <a:ext uri="{FF2B5EF4-FFF2-40B4-BE49-F238E27FC236}">
                <a16:creationId xmlns:a16="http://schemas.microsoft.com/office/drawing/2014/main" id="{D05F9475-5257-47B1-9B6B-D8DFF59903C4}"/>
              </a:ext>
            </a:extLst>
          </p:cNvPr>
          <p:cNvSpPr txBox="1"/>
          <p:nvPr/>
        </p:nvSpPr>
        <p:spPr>
          <a:xfrm>
            <a:off x="895246" y="4494275"/>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Đại</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diện</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D44BBD68-E1F2-49BD-9F2B-C5FDF6075524}"/>
              </a:ext>
            </a:extLst>
          </p:cNvPr>
          <p:cNvSpPr txBox="1"/>
          <p:nvPr/>
        </p:nvSpPr>
        <p:spPr>
          <a:xfrm>
            <a:off x="557621" y="3465395"/>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Đại</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diện</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24" name="Arrow: Chevron 23">
            <a:extLst>
              <a:ext uri="{FF2B5EF4-FFF2-40B4-BE49-F238E27FC236}">
                <a16:creationId xmlns:a16="http://schemas.microsoft.com/office/drawing/2014/main" id="{1958E7D0-3446-4620-AB16-CA7F579EC689}"/>
              </a:ext>
            </a:extLst>
          </p:cNvPr>
          <p:cNvSpPr/>
          <p:nvPr/>
        </p:nvSpPr>
        <p:spPr>
          <a:xfrm rot="18850885" flipH="1">
            <a:off x="2126835" y="5497304"/>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Arrow: Chevron 24">
            <a:extLst>
              <a:ext uri="{FF2B5EF4-FFF2-40B4-BE49-F238E27FC236}">
                <a16:creationId xmlns:a16="http://schemas.microsoft.com/office/drawing/2014/main" id="{60CFB895-53AA-47CF-A009-AD647F6B7D71}"/>
              </a:ext>
            </a:extLst>
          </p:cNvPr>
          <p:cNvSpPr/>
          <p:nvPr/>
        </p:nvSpPr>
        <p:spPr>
          <a:xfrm rot="18850885" flipH="1">
            <a:off x="1776012" y="2683367"/>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DDBAEEB2-2C44-4C4B-A065-C6C314FC3DA3}"/>
              </a:ext>
            </a:extLst>
          </p:cNvPr>
          <p:cNvSpPr txBox="1"/>
          <p:nvPr/>
        </p:nvSpPr>
        <p:spPr>
          <a:xfrm>
            <a:off x="893515" y="6136641"/>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Đặc</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điểm</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nhận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biết</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EE15F5BF-A820-4179-AD41-8B06C01F071F}"/>
              </a:ext>
            </a:extLst>
          </p:cNvPr>
          <p:cNvSpPr txBox="1"/>
          <p:nvPr/>
        </p:nvSpPr>
        <p:spPr>
          <a:xfrm>
            <a:off x="8623256" y="6100957"/>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Đặc</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điểm</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nhận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biết</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29" name="TextBox 28">
            <a:extLst>
              <a:ext uri="{FF2B5EF4-FFF2-40B4-BE49-F238E27FC236}">
                <a16:creationId xmlns:a16="http://schemas.microsoft.com/office/drawing/2014/main" id="{90B0F6BF-D3FE-424D-A851-B12CEE654273}"/>
              </a:ext>
            </a:extLst>
          </p:cNvPr>
          <p:cNvSpPr txBox="1"/>
          <p:nvPr/>
        </p:nvSpPr>
        <p:spPr>
          <a:xfrm>
            <a:off x="8548425" y="1747168"/>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Đặc</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điểm</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nhận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biết</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85748684"/>
      </p:ext>
    </p:extLst>
  </p:cSld>
  <p:clrMapOvr>
    <a:masterClrMapping/>
  </p:clrMapOvr>
  <p:transition spd="slow">
    <p:wip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E017C-E94B-45F4-B33E-9C5C803AD7CE}"/>
              </a:ext>
            </a:extLst>
          </p:cNvPr>
          <p:cNvSpPr>
            <a:spLocks noGrp="1"/>
          </p:cNvSpPr>
          <p:nvPr>
            <p:ph type="title"/>
          </p:nvPr>
        </p:nvSpPr>
        <p:spPr>
          <a:xfrm>
            <a:off x="1599321" y="244736"/>
            <a:ext cx="8993354" cy="574379"/>
          </a:xfrm>
          <a:solidFill>
            <a:srgbClr val="FFFF00"/>
          </a:solidFill>
        </p:spPr>
        <p:txBody>
          <a:bodyPr/>
          <a:lstStyle/>
          <a:p>
            <a:pPr algn="just"/>
            <a:r>
              <a:rPr lang="en-US" b="1" dirty="0">
                <a:solidFill>
                  <a:schemeClr val="tx1">
                    <a:lumMod val="95000"/>
                    <a:lumOff val="5000"/>
                  </a:schemeClr>
                </a:solidFill>
                <a:latin typeface="Arial" panose="020B0604020202020204" pitchFamily="34" charset="0"/>
                <a:cs typeface="Arial" panose="020B0604020202020204" pitchFamily="34" charset="0"/>
              </a:rPr>
              <a:t>BẢNG THU HOẠCH. CÁC NHÓM ĐỘNG VẬT</a:t>
            </a:r>
          </a:p>
        </p:txBody>
      </p:sp>
      <p:sp>
        <p:nvSpPr>
          <p:cNvPr id="3" name="Slide Number Placeholder 2">
            <a:extLst>
              <a:ext uri="{FF2B5EF4-FFF2-40B4-BE49-F238E27FC236}">
                <a16:creationId xmlns:a16="http://schemas.microsoft.com/office/drawing/2014/main" id="{D25B7FCF-93AB-42E2-8225-0CEF7BFA3033}"/>
              </a:ext>
            </a:extLst>
          </p:cNvPr>
          <p:cNvSpPr>
            <a:spLocks noGrp="1"/>
          </p:cNvSpPr>
          <p:nvPr>
            <p:ph type="sldNum" sz="quarter" idx="11"/>
          </p:nvPr>
        </p:nvSpPr>
        <p:spPr/>
        <p:txBody>
          <a:bodyPr/>
          <a:lstStyle/>
          <a:p>
            <a:fld id="{19B51A1E-902D-48AF-9020-955120F399B6}" type="slidenum">
              <a:rPr lang="en-US" noProof="0" smtClean="0"/>
              <a:pPr/>
              <a:t>114</a:t>
            </a:fld>
            <a:endParaRPr lang="en-US" noProof="0" dirty="0"/>
          </a:p>
        </p:txBody>
      </p:sp>
      <p:sp>
        <p:nvSpPr>
          <p:cNvPr id="4" name="Text Placeholder 3">
            <a:extLst>
              <a:ext uri="{FF2B5EF4-FFF2-40B4-BE49-F238E27FC236}">
                <a16:creationId xmlns:a16="http://schemas.microsoft.com/office/drawing/2014/main" id="{3C114B97-44DA-46A5-B80C-2D561E308728}"/>
              </a:ext>
            </a:extLst>
          </p:cNvPr>
          <p:cNvSpPr>
            <a:spLocks noGrp="1"/>
          </p:cNvSpPr>
          <p:nvPr>
            <p:ph type="body" sz="quarter" idx="26"/>
          </p:nvPr>
        </p:nvSpPr>
        <p:spPr>
          <a:xfrm>
            <a:off x="907363" y="922538"/>
            <a:ext cx="10377270" cy="432000"/>
          </a:xfrm>
        </p:spPr>
        <p:txBody>
          <a:bodyPr/>
          <a:lstStyle/>
          <a:p>
            <a:r>
              <a:rPr lang="en-US" b="1" i="1" dirty="0" err="1">
                <a:solidFill>
                  <a:schemeClr val="tx1">
                    <a:lumMod val="95000"/>
                    <a:lumOff val="5000"/>
                  </a:schemeClr>
                </a:solidFill>
                <a:latin typeface="Arial" panose="020B0604020202020204" pitchFamily="34" charset="0"/>
                <a:cs typeface="Arial" panose="020B0604020202020204" pitchFamily="34" charset="0"/>
              </a:rPr>
              <a:t>Nhiệm</a:t>
            </a:r>
            <a:r>
              <a:rPr lang="en-US" b="1" i="1" dirty="0">
                <a:solidFill>
                  <a:schemeClr val="tx1">
                    <a:lumMod val="95000"/>
                    <a:lumOff val="5000"/>
                  </a:schemeClr>
                </a:solidFill>
                <a:latin typeface="Arial" panose="020B0604020202020204" pitchFamily="34" charset="0"/>
                <a:cs typeface="Arial" panose="020B0604020202020204" pitchFamily="34" charset="0"/>
              </a:rPr>
              <a:t> </a:t>
            </a:r>
            <a:r>
              <a:rPr lang="en-US" b="1" i="1" dirty="0" err="1">
                <a:solidFill>
                  <a:schemeClr val="tx1">
                    <a:lumMod val="95000"/>
                    <a:lumOff val="5000"/>
                  </a:schemeClr>
                </a:solidFill>
                <a:latin typeface="Arial" panose="020B0604020202020204" pitchFamily="34" charset="0"/>
                <a:cs typeface="Arial" panose="020B0604020202020204" pitchFamily="34" charset="0"/>
              </a:rPr>
              <a:t>vụ</a:t>
            </a:r>
            <a:r>
              <a:rPr lang="en-US" b="1" i="1"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Lắng</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nghe</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phần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thuyết</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trình</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thảo</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luận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các</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nhóm</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hoàn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thiện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bảng</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thu</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hoạch</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cá</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nhân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sau</a:t>
            </a:r>
            <a:r>
              <a:rPr lang="en-US" dirty="0">
                <a:solidFill>
                  <a:schemeClr val="tx1">
                    <a:lumMod val="95000"/>
                    <a:lumOff val="5000"/>
                  </a:schemeClr>
                </a:solidFill>
                <a:latin typeface="Arial" panose="020B0604020202020204" pitchFamily="34" charset="0"/>
                <a:cs typeface="Arial" panose="020B0604020202020204" pitchFamily="34" charset="0"/>
              </a:rPr>
              <a:t>: </a:t>
            </a:r>
          </a:p>
        </p:txBody>
      </p:sp>
      <p:graphicFrame>
        <p:nvGraphicFramePr>
          <p:cNvPr id="6" name="Table 6">
            <a:extLst>
              <a:ext uri="{FF2B5EF4-FFF2-40B4-BE49-F238E27FC236}">
                <a16:creationId xmlns:a16="http://schemas.microsoft.com/office/drawing/2014/main" id="{8DEE6E73-F0FA-46D5-9956-E23B81341A9A}"/>
              </a:ext>
            </a:extLst>
          </p:cNvPr>
          <p:cNvGraphicFramePr>
            <a:graphicFrameLocks noGrp="1"/>
          </p:cNvGraphicFramePr>
          <p:nvPr>
            <p:extLst>
              <p:ext uri="{D42A27DB-BD31-4B8C-83A1-F6EECF244321}">
                <p14:modId xmlns:p14="http://schemas.microsoft.com/office/powerpoint/2010/main" val="2652985266"/>
              </p:ext>
            </p:extLst>
          </p:nvPr>
        </p:nvGraphicFramePr>
        <p:xfrm>
          <a:off x="1390354" y="1354537"/>
          <a:ext cx="9413632" cy="4694571"/>
        </p:xfrm>
        <a:graphic>
          <a:graphicData uri="http://schemas.openxmlformats.org/drawingml/2006/table">
            <a:tbl>
              <a:tblPr firstRow="1" bandRow="1">
                <a:tableStyleId>{69012ECD-51FC-41F1-AA8D-1B2483CD663E}</a:tableStyleId>
              </a:tblPr>
              <a:tblGrid>
                <a:gridCol w="1676428">
                  <a:extLst>
                    <a:ext uri="{9D8B030D-6E8A-4147-A177-3AD203B41FA5}">
                      <a16:colId xmlns:a16="http://schemas.microsoft.com/office/drawing/2014/main" val="3738552799"/>
                    </a:ext>
                  </a:extLst>
                </a:gridCol>
                <a:gridCol w="2530860">
                  <a:extLst>
                    <a:ext uri="{9D8B030D-6E8A-4147-A177-3AD203B41FA5}">
                      <a16:colId xmlns:a16="http://schemas.microsoft.com/office/drawing/2014/main" val="4060835716"/>
                    </a:ext>
                  </a:extLst>
                </a:gridCol>
                <a:gridCol w="2852936">
                  <a:extLst>
                    <a:ext uri="{9D8B030D-6E8A-4147-A177-3AD203B41FA5}">
                      <a16:colId xmlns:a16="http://schemas.microsoft.com/office/drawing/2014/main" val="374908182"/>
                    </a:ext>
                  </a:extLst>
                </a:gridCol>
                <a:gridCol w="2353408">
                  <a:extLst>
                    <a:ext uri="{9D8B030D-6E8A-4147-A177-3AD203B41FA5}">
                      <a16:colId xmlns:a16="http://schemas.microsoft.com/office/drawing/2014/main" val="1855356058"/>
                    </a:ext>
                  </a:extLst>
                </a:gridCol>
              </a:tblGrid>
              <a:tr h="746911">
                <a:tc>
                  <a:txBody>
                    <a:bodyPr/>
                    <a:lstStyle/>
                    <a:p>
                      <a:pPr algn="ct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latin typeface="Arial" panose="020B0604020202020204" pitchFamily="34" charset="0"/>
                          <a:cs typeface="Arial" panose="020B0604020202020204" pitchFamily="34" charset="0"/>
                        </a:rPr>
                        <a:t>Nhóm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động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latin typeface="Arial" panose="020B0604020202020204" pitchFamily="34" charset="0"/>
                          <a:cs typeface="Arial" panose="020B0604020202020204" pitchFamily="34" charset="0"/>
                        </a:rPr>
                        <a:t>Đặc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biết</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latin typeface="Arial" panose="020B0604020202020204" pitchFamily="34" charset="0"/>
                          <a:cs typeface="Arial" panose="020B0604020202020204" pitchFamily="34" charset="0"/>
                        </a:rPr>
                        <a:t>Đại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diện</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8674142"/>
                  </a:ext>
                </a:extLst>
              </a:tr>
              <a:tr h="789532">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sống</a:t>
                      </a: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Arial" panose="020B0604020202020204" pitchFamily="34" charset="0"/>
                          <a:cs typeface="Arial" panose="020B0604020202020204" pitchFamily="34" charset="0"/>
                        </a:rPr>
                        <a:t>Lớp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4517047"/>
                  </a:ext>
                </a:extLst>
              </a:tr>
              <a:tr h="789532">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Arial" panose="020B0604020202020204" pitchFamily="34" charset="0"/>
                          <a:cs typeface="Arial" panose="020B0604020202020204" pitchFamily="34" charset="0"/>
                        </a:rPr>
                        <a:t>Lớp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Lưỡng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cư</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0177812"/>
                  </a:ext>
                </a:extLst>
              </a:tr>
              <a:tr h="789532">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Arial" panose="020B0604020202020204" pitchFamily="34" charset="0"/>
                          <a:cs typeface="Arial" panose="020B0604020202020204" pitchFamily="34" charset="0"/>
                        </a:rPr>
                        <a:t>Lớp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Bò</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sát</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2786850"/>
                  </a:ext>
                </a:extLst>
              </a:tr>
              <a:tr h="789532">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Arial" panose="020B0604020202020204" pitchFamily="34" charset="0"/>
                          <a:cs typeface="Arial" panose="020B0604020202020204" pitchFamily="34" charset="0"/>
                        </a:rPr>
                        <a:t>Lớp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Chim</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2518549"/>
                  </a:ext>
                </a:extLst>
              </a:tr>
              <a:tr h="789532">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Arial" panose="020B0604020202020204" pitchFamily="34" charset="0"/>
                          <a:cs typeface="Arial" panose="020B0604020202020204" pitchFamily="34" charset="0"/>
                        </a:rPr>
                        <a:t>Lớp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Thú</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4324776"/>
                  </a:ext>
                </a:extLst>
              </a:tr>
            </a:tbl>
          </a:graphicData>
        </a:graphic>
      </p:graphicFrame>
    </p:spTree>
    <p:extLst>
      <p:ext uri="{BB962C8B-B14F-4D97-AF65-F5344CB8AC3E}">
        <p14:creationId xmlns:p14="http://schemas.microsoft.com/office/powerpoint/2010/main" val="4238581338"/>
      </p:ext>
    </p:extLst>
  </p:cSld>
  <p:clrMapOvr>
    <a:masterClrMapping/>
  </p:clrMapOvr>
  <p:transition spd="slow">
    <p:wip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rial view of ocean and land near the ocean">
            <a:extLst>
              <a:ext uri="{FF2B5EF4-FFF2-40B4-BE49-F238E27FC236}">
                <a16:creationId xmlns:a16="http://schemas.microsoft.com/office/drawing/2014/main" id="{7DD607C7-7CF7-4A0F-BFF7-6F3C46205E68}"/>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l="11" r="11"/>
          <a:stretch>
            <a:fillRect/>
          </a:stretch>
        </p:blipFill>
        <p:spPr/>
      </p:pic>
      <p:sp>
        <p:nvSpPr>
          <p:cNvPr id="3" name="Title 2">
            <a:extLst>
              <a:ext uri="{FF2B5EF4-FFF2-40B4-BE49-F238E27FC236}">
                <a16:creationId xmlns:a16="http://schemas.microsoft.com/office/drawing/2014/main" id="{EBDC24D3-EEF0-4B69-A174-E4DFF7884894}"/>
              </a:ext>
            </a:extLst>
          </p:cNvPr>
          <p:cNvSpPr>
            <a:spLocks noGrp="1"/>
          </p:cNvSpPr>
          <p:nvPr>
            <p:ph type="ctrTitle"/>
          </p:nvPr>
        </p:nvSpPr>
        <p:spPr/>
        <p:txBody>
          <a:bodyPr/>
          <a:lstStyle/>
          <a:p>
            <a:r>
              <a:rPr lang="en-US" dirty="0"/>
              <a:t>Thank You</a:t>
            </a:r>
          </a:p>
        </p:txBody>
      </p:sp>
      <p:cxnSp>
        <p:nvCxnSpPr>
          <p:cNvPr id="5" name="Straight Connector 4" descr="Divider line">
            <a:extLst>
              <a:ext uri="{FF2B5EF4-FFF2-40B4-BE49-F238E27FC236}">
                <a16:creationId xmlns:a16="http://schemas.microsoft.com/office/drawing/2014/main" id="{FE07C9EC-5158-440C-995A-EAC50D3E05DA}"/>
              </a:ext>
              <a:ext uri="{C183D7F6-B498-43B3-948B-1728B52AA6E4}">
                <adec:decorative xmlns:adec="http://schemas.microsoft.com/office/drawing/2017/decorative" val="1"/>
              </a:ext>
            </a:extLst>
          </p:cNvPr>
          <p:cNvCxnSpPr>
            <a:cxnSpLocks/>
          </p:cNvCxnSpPr>
          <p:nvPr/>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Graphic 12" descr="Person icon">
            <a:extLst>
              <a:ext uri="{FF2B5EF4-FFF2-40B4-BE49-F238E27FC236}">
                <a16:creationId xmlns:a16="http://schemas.microsoft.com/office/drawing/2014/main" id="{708AF784-88DE-4E89-A28B-BECD54FC11C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84624" y="3886690"/>
            <a:ext cx="164463" cy="164463"/>
          </a:xfrm>
          <a:prstGeom prst="rect">
            <a:avLst/>
          </a:prstGeom>
        </p:spPr>
      </p:pic>
      <p:sp>
        <p:nvSpPr>
          <p:cNvPr id="9" name="Text Placeholder 8">
            <a:extLst>
              <a:ext uri="{FF2B5EF4-FFF2-40B4-BE49-F238E27FC236}">
                <a16:creationId xmlns:a16="http://schemas.microsoft.com/office/drawing/2014/main" id="{650F9D0C-7F14-4B83-A0A3-5710128C815A}"/>
              </a:ext>
            </a:extLst>
          </p:cNvPr>
          <p:cNvSpPr>
            <a:spLocks noGrp="1"/>
          </p:cNvSpPr>
          <p:nvPr>
            <p:ph type="body" sz="quarter" idx="13"/>
          </p:nvPr>
        </p:nvSpPr>
        <p:spPr/>
        <p:txBody>
          <a:bodyPr/>
          <a:lstStyle/>
          <a:p>
            <a:r>
              <a:rPr lang="en-US" dirty="0"/>
              <a:t>+1 23 987 6554</a:t>
            </a:r>
          </a:p>
        </p:txBody>
      </p:sp>
      <p:pic>
        <p:nvPicPr>
          <p:cNvPr id="15" name="Graphic 14" descr="Phone icon">
            <a:extLst>
              <a:ext uri="{FF2B5EF4-FFF2-40B4-BE49-F238E27FC236}">
                <a16:creationId xmlns:a16="http://schemas.microsoft.com/office/drawing/2014/main" id="{E276E47B-4C08-4FEC-AAE8-3DCCBA7EE72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84624" y="4196776"/>
            <a:ext cx="164463" cy="164463"/>
          </a:xfrm>
          <a:prstGeom prst="rect">
            <a:avLst/>
          </a:prstGeom>
        </p:spPr>
      </p:pic>
      <p:sp>
        <p:nvSpPr>
          <p:cNvPr id="10" name="Text Placeholder 9">
            <a:extLst>
              <a:ext uri="{FF2B5EF4-FFF2-40B4-BE49-F238E27FC236}">
                <a16:creationId xmlns:a16="http://schemas.microsoft.com/office/drawing/2014/main" id="{2EF9E03C-A81E-4083-9F20-EF8FFAF5914D}"/>
              </a:ext>
            </a:extLst>
          </p:cNvPr>
          <p:cNvSpPr>
            <a:spLocks noGrp="1"/>
          </p:cNvSpPr>
          <p:nvPr>
            <p:ph type="body" sz="quarter" idx="14"/>
          </p:nvPr>
        </p:nvSpPr>
        <p:spPr/>
        <p:txBody>
          <a:bodyPr/>
          <a:lstStyle/>
          <a:p>
            <a:r>
              <a:rPr lang="en-US" dirty="0"/>
              <a:t>kalle@email.com</a:t>
            </a:r>
          </a:p>
        </p:txBody>
      </p:sp>
      <p:pic>
        <p:nvPicPr>
          <p:cNvPr id="14" name="Graphic 13" descr="Email icon">
            <a:extLst>
              <a:ext uri="{FF2B5EF4-FFF2-40B4-BE49-F238E27FC236}">
                <a16:creationId xmlns:a16="http://schemas.microsoft.com/office/drawing/2014/main" id="{4F2D4997-93AD-4A62-8488-4572923DB81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284624" y="4530964"/>
            <a:ext cx="164463" cy="164463"/>
          </a:xfrm>
          <a:prstGeom prst="rect">
            <a:avLst/>
          </a:prstGeom>
        </p:spPr>
      </p:pic>
      <p:sp>
        <p:nvSpPr>
          <p:cNvPr id="26" name="Text Placeholder 25">
            <a:extLst>
              <a:ext uri="{FF2B5EF4-FFF2-40B4-BE49-F238E27FC236}">
                <a16:creationId xmlns:a16="http://schemas.microsoft.com/office/drawing/2014/main" id="{88557579-7DEF-FF4C-AD37-0E81A6BB3B75}"/>
              </a:ext>
            </a:extLst>
          </p:cNvPr>
          <p:cNvSpPr>
            <a:spLocks noGrp="1"/>
          </p:cNvSpPr>
          <p:nvPr>
            <p:ph type="body" sz="quarter" idx="16"/>
          </p:nvPr>
        </p:nvSpPr>
        <p:spPr/>
        <p:txBody>
          <a:bodyPr/>
          <a:lstStyle/>
          <a:p>
            <a:r>
              <a:rPr lang="en-US" dirty="0">
                <a:hlinkClick r:id="rId10"/>
              </a:rPr>
              <a:t>www.fabrikam.com</a:t>
            </a:r>
            <a:r>
              <a:rPr lang="en-US" dirty="0"/>
              <a:t> </a:t>
            </a:r>
          </a:p>
        </p:txBody>
      </p:sp>
      <p:pic>
        <p:nvPicPr>
          <p:cNvPr id="30" name="Graphic 29" descr="World web icon">
            <a:extLst>
              <a:ext uri="{FF2B5EF4-FFF2-40B4-BE49-F238E27FC236}">
                <a16:creationId xmlns:a16="http://schemas.microsoft.com/office/drawing/2014/main" id="{07973E30-0C12-8442-90B5-47D1C45545A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78999" y="4843614"/>
            <a:ext cx="170088" cy="170088"/>
          </a:xfrm>
          <a:prstGeom prst="rect">
            <a:avLst/>
          </a:prstGeom>
        </p:spPr>
      </p:pic>
    </p:spTree>
    <p:extLst>
      <p:ext uri="{BB962C8B-B14F-4D97-AF65-F5344CB8AC3E}">
        <p14:creationId xmlns:p14="http://schemas.microsoft.com/office/powerpoint/2010/main" val="220142968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2dbspcatra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0267" y="620713"/>
            <a:ext cx="6345767"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7" descr="201303070822190000009_mon-ngon-moi-ngay---ca-doi-kho-can-tau-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267" y="4065588"/>
            <a:ext cx="6337300"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ca duoi l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185" y="4049714"/>
            <a:ext cx="4895849"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9" descr="Mẹo chế biến món lươn thêm ng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01" y="620713"/>
            <a:ext cx="4906433"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Text Box 10"/>
          <p:cNvSpPr txBox="1">
            <a:spLocks noChangeArrowheads="1"/>
          </p:cNvSpPr>
          <p:nvPr/>
        </p:nvSpPr>
        <p:spPr bwMode="auto">
          <a:xfrm>
            <a:off x="2063752" y="3414713"/>
            <a:ext cx="7969249"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800">
                <a:solidFill>
                  <a:srgbClr val="0000FF"/>
                </a:solidFill>
              </a:rPr>
              <a:t>Làm thực phẩm cho con người.</a:t>
            </a:r>
          </a:p>
        </p:txBody>
      </p:sp>
      <p:sp>
        <p:nvSpPr>
          <p:cNvPr id="8" name="TextBox 7"/>
          <p:cNvSpPr txBox="1">
            <a:spLocks noChangeArrowheads="1"/>
          </p:cNvSpPr>
          <p:nvPr/>
        </p:nvSpPr>
        <p:spPr bwMode="auto">
          <a:xfrm>
            <a:off x="203200" y="14289"/>
            <a:ext cx="3064656" cy="646331"/>
          </a:xfrm>
          <a:prstGeom prst="rect">
            <a:avLst/>
          </a:prstGeom>
          <a:solidFill>
            <a:schemeClr val="accent1"/>
          </a:solidFill>
          <a:ln>
            <a:noFill/>
          </a:ln>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3600" b="1" u="sng" dirty="0" err="1">
                <a:solidFill>
                  <a:srgbClr val="002060"/>
                </a:solidFill>
                <a:latin typeface="Times New Roman" pitchFamily="18" charset="0"/>
                <a:cs typeface="Times New Roman" pitchFamily="18" charset="0"/>
              </a:rPr>
              <a:t>Vai</a:t>
            </a:r>
            <a:r>
              <a:rPr lang="en-US" altLang="en-US" sz="3600" b="1" u="sng" dirty="0">
                <a:solidFill>
                  <a:srgbClr val="002060"/>
                </a:solidFill>
                <a:latin typeface="Times New Roman" pitchFamily="18" charset="0"/>
                <a:cs typeface="Times New Roman" pitchFamily="18" charset="0"/>
              </a:rPr>
              <a:t> </a:t>
            </a:r>
            <a:r>
              <a:rPr lang="en-US" altLang="en-US" sz="3600" b="1" u="sng" dirty="0" err="1">
                <a:solidFill>
                  <a:srgbClr val="002060"/>
                </a:solidFill>
                <a:latin typeface="Times New Roman" pitchFamily="18" charset="0"/>
                <a:cs typeface="Times New Roman" pitchFamily="18" charset="0"/>
              </a:rPr>
              <a:t>trò</a:t>
            </a:r>
            <a:r>
              <a:rPr lang="en-US" altLang="en-US" sz="3600" b="1" u="sng" dirty="0">
                <a:solidFill>
                  <a:srgbClr val="002060"/>
                </a:solidFill>
                <a:latin typeface="Times New Roman" pitchFamily="18" charset="0"/>
                <a:cs typeface="Times New Roman" pitchFamily="18" charset="0"/>
              </a:rPr>
              <a:t> </a:t>
            </a:r>
            <a:r>
              <a:rPr lang="en-US" altLang="en-US" sz="3600" b="1" u="sng" dirty="0" err="1">
                <a:solidFill>
                  <a:srgbClr val="002060"/>
                </a:solidFill>
                <a:latin typeface="Times New Roman" pitchFamily="18" charset="0"/>
                <a:cs typeface="Times New Roman" pitchFamily="18" charset="0"/>
              </a:rPr>
              <a:t>của</a:t>
            </a:r>
            <a:r>
              <a:rPr lang="en-US" altLang="en-US" sz="3600" b="1" u="sng" dirty="0">
                <a:solidFill>
                  <a:srgbClr val="002060"/>
                </a:solidFill>
                <a:latin typeface="Times New Roman" pitchFamily="18" charset="0"/>
                <a:cs typeface="Times New Roman" pitchFamily="18" charset="0"/>
              </a:rPr>
              <a:t> </a:t>
            </a:r>
            <a:r>
              <a:rPr lang="en-US" altLang="en-US" sz="3600" b="1" u="sng" dirty="0" err="1">
                <a:solidFill>
                  <a:srgbClr val="002060"/>
                </a:solidFill>
                <a:latin typeface="Times New Roman" pitchFamily="18" charset="0"/>
                <a:cs typeface="Times New Roman" pitchFamily="18" charset="0"/>
              </a:rPr>
              <a:t>cá</a:t>
            </a:r>
            <a:endParaRPr lang="en-US" altLang="en-US" sz="3600" b="1" u="sng"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64478393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6330"/>
                                        </p:tgtEl>
                                        <p:attrNameLst>
                                          <p:attrName>style.visibility</p:attrName>
                                        </p:attrNameLst>
                                      </p:cBhvr>
                                      <p:to>
                                        <p:strVal val="visible"/>
                                      </p:to>
                                    </p:set>
                                    <p:animEffect transition="in" filter="wedge">
                                      <p:cBhvr>
                                        <p:cTn id="7" dur="500"/>
                                        <p:tgtEl>
                                          <p:spTgt spid="563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0"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a:extLst>
              <a:ext uri="{FF2B5EF4-FFF2-40B4-BE49-F238E27FC236}">
                <a16:creationId xmlns:a16="http://schemas.microsoft.com/office/drawing/2014/main" id="{5159B122-17CB-4958-8E15-7E735282891F}"/>
              </a:ext>
            </a:extLst>
          </p:cNvPr>
          <p:cNvSpPr txBox="1">
            <a:spLocks noChangeArrowheads="1"/>
          </p:cNvSpPr>
          <p:nvPr/>
        </p:nvSpPr>
        <p:spPr bwMode="auto">
          <a:xfrm>
            <a:off x="547433" y="5367130"/>
            <a:ext cx="4871001" cy="584775"/>
          </a:xfrm>
          <a:prstGeom prst="rect">
            <a:avLst/>
          </a:prstGeom>
          <a:solidFill>
            <a:schemeClr val="accent1">
              <a:lumMod val="20000"/>
              <a:lumOff val="80000"/>
            </a:schemeClr>
          </a:solidFill>
          <a:ln w="28575">
            <a:solidFill>
              <a:srgbClr val="0000CC"/>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b="1" i="1" dirty="0" err="1">
                <a:solidFill>
                  <a:srgbClr val="0000CC"/>
                </a:solidFill>
                <a:latin typeface="Times New Roman" panose="02020603050405020304" pitchFamily="18" charset="0"/>
                <a:cs typeface="Times New Roman" panose="02020603050405020304" pitchFamily="18" charset="0"/>
              </a:rPr>
              <a:t>Là</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nguyên</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liệu</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làm</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thuốc</a:t>
            </a:r>
            <a:endParaRPr lang="en-US" b="1" i="1" dirty="0">
              <a:solidFill>
                <a:srgbClr val="0000CC"/>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3EC3142-CE04-4F3B-B72B-370F59E78D8C}"/>
              </a:ext>
            </a:extLst>
          </p:cNvPr>
          <p:cNvPicPr>
            <a:picLocks noChangeAspect="1"/>
          </p:cNvPicPr>
          <p:nvPr/>
        </p:nvPicPr>
        <p:blipFill>
          <a:blip r:embed="rId2"/>
          <a:stretch>
            <a:fillRect/>
          </a:stretch>
        </p:blipFill>
        <p:spPr>
          <a:xfrm>
            <a:off x="547433" y="1043175"/>
            <a:ext cx="4871001" cy="3846878"/>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6C0B53B2-7113-4499-B2F5-38341C27B538}"/>
              </a:ext>
            </a:extLst>
          </p:cNvPr>
          <p:cNvPicPr>
            <a:picLocks noChangeAspect="1"/>
          </p:cNvPicPr>
          <p:nvPr/>
        </p:nvPicPr>
        <p:blipFill>
          <a:blip r:embed="rId3"/>
          <a:stretch>
            <a:fillRect/>
          </a:stretch>
        </p:blipFill>
        <p:spPr>
          <a:xfrm>
            <a:off x="5943600" y="1043175"/>
            <a:ext cx="5770316" cy="3846877"/>
          </a:xfrm>
          <a:prstGeom prst="rect">
            <a:avLst/>
          </a:prstGeom>
          <a:ln>
            <a:noFill/>
          </a:ln>
          <a:effectLst>
            <a:outerShdw blurRad="190500" algn="tl" rotWithShape="0">
              <a:srgbClr val="000000">
                <a:alpha val="70000"/>
              </a:srgbClr>
            </a:outerShdw>
          </a:effectLst>
        </p:spPr>
      </p:pic>
      <p:sp>
        <p:nvSpPr>
          <p:cNvPr id="6" name="Text Box 22">
            <a:extLst>
              <a:ext uri="{FF2B5EF4-FFF2-40B4-BE49-F238E27FC236}">
                <a16:creationId xmlns:a16="http://schemas.microsoft.com/office/drawing/2014/main" id="{F49644F1-1038-47C2-B133-4536805CA124}"/>
              </a:ext>
            </a:extLst>
          </p:cNvPr>
          <p:cNvSpPr txBox="1">
            <a:spLocks noChangeArrowheads="1"/>
          </p:cNvSpPr>
          <p:nvPr/>
        </p:nvSpPr>
        <p:spPr bwMode="auto">
          <a:xfrm>
            <a:off x="7784691" y="5367129"/>
            <a:ext cx="2088134" cy="584775"/>
          </a:xfrm>
          <a:prstGeom prst="rect">
            <a:avLst/>
          </a:prstGeom>
          <a:solidFill>
            <a:schemeClr val="accent1">
              <a:lumMod val="20000"/>
              <a:lumOff val="80000"/>
            </a:schemeClr>
          </a:solidFill>
          <a:ln w="28575">
            <a:solidFill>
              <a:srgbClr val="0000CC"/>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b="1" i="1" dirty="0" err="1">
                <a:solidFill>
                  <a:srgbClr val="0000CC"/>
                </a:solidFill>
                <a:latin typeface="Times New Roman" panose="02020603050405020304" pitchFamily="18" charset="0"/>
                <a:cs typeface="Times New Roman" panose="02020603050405020304" pitchFamily="18" charset="0"/>
              </a:rPr>
              <a:t>Làm</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cảnh</a:t>
            </a:r>
            <a:endParaRPr lang="en-US"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9577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5B8BD0-0DD8-4D47-9367-3F34AA1E7A78}"/>
              </a:ext>
            </a:extLst>
          </p:cNvPr>
          <p:cNvPicPr>
            <a:picLocks noChangeAspect="1"/>
          </p:cNvPicPr>
          <p:nvPr/>
        </p:nvPicPr>
        <p:blipFill>
          <a:blip r:embed="rId2"/>
          <a:stretch>
            <a:fillRect/>
          </a:stretch>
        </p:blipFill>
        <p:spPr>
          <a:xfrm>
            <a:off x="6310255" y="699047"/>
            <a:ext cx="5697135" cy="3874052"/>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DFB9AD88-3E53-407B-8801-28410F5859AC}"/>
              </a:ext>
            </a:extLst>
          </p:cNvPr>
          <p:cNvPicPr>
            <a:picLocks noChangeAspect="1"/>
          </p:cNvPicPr>
          <p:nvPr/>
        </p:nvPicPr>
        <p:blipFill>
          <a:blip r:embed="rId3"/>
          <a:stretch>
            <a:fillRect/>
          </a:stretch>
        </p:blipFill>
        <p:spPr>
          <a:xfrm>
            <a:off x="184610" y="699047"/>
            <a:ext cx="5811078" cy="3874052"/>
          </a:xfrm>
          <a:prstGeom prst="rect">
            <a:avLst/>
          </a:prstGeom>
          <a:ln>
            <a:noFill/>
          </a:ln>
          <a:effectLst>
            <a:outerShdw blurRad="190500" algn="tl" rotWithShape="0">
              <a:srgbClr val="000000">
                <a:alpha val="70000"/>
              </a:srgbClr>
            </a:outerShdw>
          </a:effectLst>
        </p:spPr>
      </p:pic>
      <p:sp>
        <p:nvSpPr>
          <p:cNvPr id="7" name="Text Box 22">
            <a:extLst>
              <a:ext uri="{FF2B5EF4-FFF2-40B4-BE49-F238E27FC236}">
                <a16:creationId xmlns:a16="http://schemas.microsoft.com/office/drawing/2014/main" id="{54795156-2834-4883-B13A-3B45B4553A5D}"/>
              </a:ext>
            </a:extLst>
          </p:cNvPr>
          <p:cNvSpPr txBox="1">
            <a:spLocks noChangeArrowheads="1"/>
          </p:cNvSpPr>
          <p:nvPr/>
        </p:nvSpPr>
        <p:spPr bwMode="auto">
          <a:xfrm>
            <a:off x="2870061" y="5574178"/>
            <a:ext cx="6880388" cy="584775"/>
          </a:xfrm>
          <a:prstGeom prst="rect">
            <a:avLst/>
          </a:prstGeom>
          <a:solidFill>
            <a:schemeClr val="accent1">
              <a:lumMod val="20000"/>
              <a:lumOff val="80000"/>
            </a:schemeClr>
          </a:solidFill>
          <a:ln w="28575">
            <a:solidFill>
              <a:srgbClr val="0000CC"/>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b="1" i="1" dirty="0" err="1">
                <a:solidFill>
                  <a:srgbClr val="0000CC"/>
                </a:solidFill>
                <a:latin typeface="Times New Roman" panose="02020603050405020304" pitchFamily="18" charset="0"/>
                <a:cs typeface="Times New Roman" panose="02020603050405020304" pitchFamily="18" charset="0"/>
              </a:rPr>
              <a:t>Cung</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cấp</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nguyên</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liệu</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cho</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công</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nghiệp</a:t>
            </a:r>
            <a:endParaRPr lang="en-US" b="1" i="1" dirty="0">
              <a:solidFill>
                <a:srgbClr val="0000CC"/>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9D40BF1-8411-418E-8D60-3860B6736744}"/>
              </a:ext>
            </a:extLst>
          </p:cNvPr>
          <p:cNvSpPr txBox="1"/>
          <p:nvPr/>
        </p:nvSpPr>
        <p:spPr>
          <a:xfrm>
            <a:off x="1779138" y="4696612"/>
            <a:ext cx="2622021" cy="523220"/>
          </a:xfrm>
          <a:prstGeom prst="rect">
            <a:avLst/>
          </a:prstGeom>
          <a:noFill/>
        </p:spPr>
        <p:txBody>
          <a:bodyPr wrap="square">
            <a:spAutoFit/>
          </a:bodyPr>
          <a:lstStyle/>
          <a:p>
            <a:pPr algn="ctr">
              <a:spcBef>
                <a:spcPct val="50000"/>
              </a:spcBef>
              <a:buFontTx/>
              <a:buNone/>
              <a:defRPr/>
            </a:pPr>
            <a:r>
              <a:rPr lang="en-US" sz="2800" b="1" i="1" dirty="0" err="1">
                <a:latin typeface="Times New Roman" panose="02020603050405020304" pitchFamily="18" charset="0"/>
                <a:cs typeface="Times New Roman" panose="02020603050405020304" pitchFamily="18" charset="0"/>
              </a:rPr>
              <a:t>Nhựa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sinh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học</a:t>
            </a:r>
            <a:endParaRPr lang="en-US" sz="2800" b="1" i="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C9AA679-B93D-4E17-A25C-DB37BCE88573}"/>
              </a:ext>
            </a:extLst>
          </p:cNvPr>
          <p:cNvSpPr txBox="1"/>
          <p:nvPr/>
        </p:nvSpPr>
        <p:spPr>
          <a:xfrm>
            <a:off x="7847811" y="4696612"/>
            <a:ext cx="2622021" cy="523220"/>
          </a:xfrm>
          <a:prstGeom prst="rect">
            <a:avLst/>
          </a:prstGeom>
          <a:noFill/>
        </p:spPr>
        <p:txBody>
          <a:bodyPr wrap="square">
            <a:spAutoFit/>
          </a:bodyPr>
          <a:lstStyle/>
          <a:p>
            <a:pPr algn="ctr">
              <a:spcBef>
                <a:spcPct val="50000"/>
              </a:spcBef>
              <a:buFontTx/>
              <a:buNone/>
              <a:defRPr/>
            </a:pPr>
            <a:r>
              <a:rPr lang="en-US" sz="2800" b="1" i="1" dirty="0" err="1">
                <a:latin typeface="Times New Roman" panose="02020603050405020304" pitchFamily="18" charset="0"/>
                <a:cs typeface="Times New Roman" panose="02020603050405020304" pitchFamily="18" charset="0"/>
              </a:rPr>
              <a:t>Nước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hoa</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15078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a:extLst>
              <a:ext uri="{FF2B5EF4-FFF2-40B4-BE49-F238E27FC236}">
                <a16:creationId xmlns:a16="http://schemas.microsoft.com/office/drawing/2014/main" id="{2E0BC0C2-0F75-4BBC-BB72-6BA010982D32}"/>
              </a:ext>
            </a:extLst>
          </p:cNvPr>
          <p:cNvSpPr txBox="1">
            <a:spLocks noChangeArrowheads="1"/>
          </p:cNvSpPr>
          <p:nvPr/>
        </p:nvSpPr>
        <p:spPr bwMode="auto">
          <a:xfrm>
            <a:off x="2552097" y="496259"/>
            <a:ext cx="7087806" cy="584775"/>
          </a:xfrm>
          <a:prstGeom prst="rect">
            <a:avLst/>
          </a:prstGeom>
          <a:solidFill>
            <a:schemeClr val="accent1">
              <a:lumMod val="20000"/>
              <a:lumOff val="80000"/>
            </a:schemeClr>
          </a:solidFill>
          <a:ln w="28575">
            <a:solidFill>
              <a:srgbClr val="0000CC"/>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b="1" i="1" dirty="0" err="1">
                <a:solidFill>
                  <a:srgbClr val="0000CC"/>
                </a:solidFill>
                <a:latin typeface="Times New Roman" panose="02020603050405020304" pitchFamily="18" charset="0"/>
                <a:cs typeface="Times New Roman" panose="02020603050405020304" pitchFamily="18" charset="0"/>
              </a:rPr>
              <a:t>Cung</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cấp</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nguyên</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liệu</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cho</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nông</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nghiệp</a:t>
            </a:r>
            <a:endParaRPr lang="en-US" b="1" i="1" dirty="0">
              <a:solidFill>
                <a:srgbClr val="0000CC"/>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DF79354-725F-4B0F-B68C-26FF1E4EF831}"/>
              </a:ext>
            </a:extLst>
          </p:cNvPr>
          <p:cNvPicPr>
            <a:picLocks noChangeAspect="1"/>
          </p:cNvPicPr>
          <p:nvPr/>
        </p:nvPicPr>
        <p:blipFill>
          <a:blip r:embed="rId2"/>
          <a:stretch>
            <a:fillRect/>
          </a:stretch>
        </p:blipFill>
        <p:spPr>
          <a:xfrm>
            <a:off x="9245715" y="1515891"/>
            <a:ext cx="2833724" cy="4289228"/>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6B72D2CD-FC18-4ADC-AA3D-2B4E8778FFA0}"/>
              </a:ext>
            </a:extLst>
          </p:cNvPr>
          <p:cNvPicPr>
            <a:picLocks noChangeAspect="1"/>
          </p:cNvPicPr>
          <p:nvPr/>
        </p:nvPicPr>
        <p:blipFill>
          <a:blip r:embed="rId3"/>
          <a:stretch>
            <a:fillRect/>
          </a:stretch>
        </p:blipFill>
        <p:spPr>
          <a:xfrm>
            <a:off x="112561" y="1600201"/>
            <a:ext cx="2211272" cy="4090736"/>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328A8EDE-ACC4-4B99-A093-729C58131746}"/>
              </a:ext>
            </a:extLst>
          </p:cNvPr>
          <p:cNvPicPr>
            <a:picLocks noChangeAspect="1"/>
          </p:cNvPicPr>
          <p:nvPr/>
        </p:nvPicPr>
        <p:blipFill>
          <a:blip r:embed="rId4"/>
          <a:stretch>
            <a:fillRect/>
          </a:stretch>
        </p:blipFill>
        <p:spPr>
          <a:xfrm>
            <a:off x="2485961" y="1433911"/>
            <a:ext cx="6501374" cy="44531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977903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a:extLst>
              <a:ext uri="{FF2B5EF4-FFF2-40B4-BE49-F238E27FC236}">
                <a16:creationId xmlns:a16="http://schemas.microsoft.com/office/drawing/2014/main" id="{2E0BC0C2-0F75-4BBC-BB72-6BA010982D32}"/>
              </a:ext>
            </a:extLst>
          </p:cNvPr>
          <p:cNvSpPr txBox="1">
            <a:spLocks noChangeArrowheads="1"/>
          </p:cNvSpPr>
          <p:nvPr/>
        </p:nvSpPr>
        <p:spPr bwMode="auto">
          <a:xfrm>
            <a:off x="3956733" y="394949"/>
            <a:ext cx="4278534" cy="584775"/>
          </a:xfrm>
          <a:prstGeom prst="rect">
            <a:avLst/>
          </a:prstGeom>
          <a:solidFill>
            <a:schemeClr val="accent1">
              <a:lumMod val="20000"/>
              <a:lumOff val="80000"/>
            </a:schemeClr>
          </a:solidFill>
          <a:ln w="28575">
            <a:solidFill>
              <a:srgbClr val="0000CC"/>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b="1" i="1" dirty="0" err="1">
                <a:solidFill>
                  <a:srgbClr val="0000CC"/>
                </a:solidFill>
                <a:latin typeface="Times New Roman" panose="02020603050405020304" pitchFamily="18" charset="0"/>
                <a:cs typeface="Times New Roman" panose="02020603050405020304" pitchFamily="18" charset="0"/>
              </a:rPr>
              <a:t>Tiêu</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diệt</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Sâu</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bọ</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có</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hại</a:t>
            </a:r>
            <a:endParaRPr lang="en-US" b="1" i="1" dirty="0">
              <a:solidFill>
                <a:srgbClr val="0000CC"/>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DFA7F14-25AF-4F01-899F-E0BC1220098D}"/>
              </a:ext>
            </a:extLst>
          </p:cNvPr>
          <p:cNvPicPr>
            <a:picLocks noChangeAspect="1"/>
          </p:cNvPicPr>
          <p:nvPr/>
        </p:nvPicPr>
        <p:blipFill>
          <a:blip r:embed="rId2"/>
          <a:stretch>
            <a:fillRect/>
          </a:stretch>
        </p:blipFill>
        <p:spPr>
          <a:xfrm>
            <a:off x="130556" y="2108980"/>
            <a:ext cx="4244168" cy="3193495"/>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042305BB-B25B-4D3E-985A-AB95E111A52E}"/>
              </a:ext>
            </a:extLst>
          </p:cNvPr>
          <p:cNvPicPr>
            <a:picLocks noChangeAspect="1"/>
          </p:cNvPicPr>
          <p:nvPr/>
        </p:nvPicPr>
        <p:blipFill>
          <a:blip r:embed="rId3"/>
          <a:stretch>
            <a:fillRect/>
          </a:stretch>
        </p:blipFill>
        <p:spPr>
          <a:xfrm>
            <a:off x="4503061" y="1583317"/>
            <a:ext cx="7546351" cy="42448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421154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78002C-E027-4C0F-87D0-06B48938B7DC}"/>
              </a:ext>
            </a:extLst>
          </p:cNvPr>
          <p:cNvPicPr>
            <a:picLocks noChangeAspect="1"/>
          </p:cNvPicPr>
          <p:nvPr/>
        </p:nvPicPr>
        <p:blipFill>
          <a:blip r:embed="rId2"/>
          <a:stretch>
            <a:fillRect/>
          </a:stretch>
        </p:blipFill>
        <p:spPr>
          <a:xfrm>
            <a:off x="6204285" y="1578561"/>
            <a:ext cx="5627730" cy="3917454"/>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23799B5A-AAEA-41F4-B587-FDCF04ABF188}"/>
              </a:ext>
            </a:extLst>
          </p:cNvPr>
          <p:cNvPicPr>
            <a:picLocks noChangeAspect="1"/>
          </p:cNvPicPr>
          <p:nvPr/>
        </p:nvPicPr>
        <p:blipFill>
          <a:blip r:embed="rId3"/>
          <a:stretch>
            <a:fillRect/>
          </a:stretch>
        </p:blipFill>
        <p:spPr>
          <a:xfrm>
            <a:off x="359985" y="2125485"/>
            <a:ext cx="4649475" cy="2850102"/>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3C763612-8698-4459-982E-BBE6AF4605F5}"/>
              </a:ext>
            </a:extLst>
          </p:cNvPr>
          <p:cNvSpPr txBox="1"/>
          <p:nvPr/>
        </p:nvSpPr>
        <p:spPr>
          <a:xfrm>
            <a:off x="1373711" y="5126121"/>
            <a:ext cx="2622021" cy="523220"/>
          </a:xfrm>
          <a:prstGeom prst="rect">
            <a:avLst/>
          </a:prstGeom>
          <a:noFill/>
        </p:spPr>
        <p:txBody>
          <a:bodyPr wrap="square">
            <a:spAutoFit/>
          </a:bodyPr>
          <a:lstStyle/>
          <a:p>
            <a:pPr algn="ctr">
              <a:spcBef>
                <a:spcPct val="50000"/>
              </a:spcBef>
              <a:buFontTx/>
              <a:buNone/>
              <a:defRPr/>
            </a:pPr>
            <a:r>
              <a:rPr lang="en-US" sz="2800" b="1" i="1" dirty="0" err="1">
                <a:latin typeface="Times New Roman" panose="02020603050405020304" pitchFamily="18" charset="0"/>
                <a:cs typeface="Times New Roman" panose="02020603050405020304" pitchFamily="18" charset="0"/>
              </a:rPr>
              <a:t>Cá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nóc</a:t>
            </a:r>
            <a:endParaRPr lang="en-US" sz="2800" b="1" i="1" dirty="0">
              <a:latin typeface="Times New Roman" panose="02020603050405020304" pitchFamily="18" charset="0"/>
              <a:cs typeface="Times New Roman" panose="02020603050405020304" pitchFamily="18" charset="0"/>
            </a:endParaRPr>
          </a:p>
        </p:txBody>
      </p:sp>
      <p:sp>
        <p:nvSpPr>
          <p:cNvPr id="7" name="Text Box 22">
            <a:extLst>
              <a:ext uri="{FF2B5EF4-FFF2-40B4-BE49-F238E27FC236}">
                <a16:creationId xmlns:a16="http://schemas.microsoft.com/office/drawing/2014/main" id="{E06C9A0A-CB48-4778-9DEB-7C43E5E57F1D}"/>
              </a:ext>
            </a:extLst>
          </p:cNvPr>
          <p:cNvSpPr txBox="1">
            <a:spLocks noChangeArrowheads="1"/>
          </p:cNvSpPr>
          <p:nvPr/>
        </p:nvSpPr>
        <p:spPr bwMode="auto">
          <a:xfrm>
            <a:off x="3956733" y="394949"/>
            <a:ext cx="4278534" cy="584775"/>
          </a:xfrm>
          <a:prstGeom prst="rect">
            <a:avLst/>
          </a:prstGeom>
          <a:solidFill>
            <a:schemeClr val="accent1">
              <a:lumMod val="20000"/>
              <a:lumOff val="80000"/>
            </a:schemeClr>
          </a:solidFill>
          <a:ln w="28575">
            <a:solidFill>
              <a:srgbClr val="0000CC"/>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b="1" i="1" dirty="0" err="1">
                <a:solidFill>
                  <a:srgbClr val="0000CC"/>
                </a:solidFill>
                <a:latin typeface="Times New Roman" panose="02020603050405020304" pitchFamily="18" charset="0"/>
                <a:cs typeface="Times New Roman" panose="02020603050405020304" pitchFamily="18" charset="0"/>
              </a:rPr>
              <a:t>Có</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thể</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gây</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ngộ</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độc</a:t>
            </a:r>
            <a:endParaRPr lang="en-US" b="1" i="1" dirty="0">
              <a:solidFill>
                <a:srgbClr val="0000CC"/>
              </a:solidFill>
              <a:latin typeface="Times New Roman" panose="02020603050405020304" pitchFamily="18" charset="0"/>
              <a:cs typeface="Times New Roman" panose="02020603050405020304" pitchFamily="18" charset="0"/>
            </a:endParaRPr>
          </a:p>
        </p:txBody>
      </p:sp>
      <p:sp>
        <p:nvSpPr>
          <p:cNvPr id="8" name="Arrow: Right 7">
            <a:extLst>
              <a:ext uri="{FF2B5EF4-FFF2-40B4-BE49-F238E27FC236}">
                <a16:creationId xmlns:a16="http://schemas.microsoft.com/office/drawing/2014/main" id="{80FC03A1-9458-4CE7-AB07-E55658C67444}"/>
              </a:ext>
            </a:extLst>
          </p:cNvPr>
          <p:cNvSpPr/>
          <p:nvPr/>
        </p:nvSpPr>
        <p:spPr>
          <a:xfrm>
            <a:off x="5302072" y="3248530"/>
            <a:ext cx="609600" cy="288758"/>
          </a:xfrm>
          <a:prstGeom prst="rightArrow">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136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9741" y="1019327"/>
            <a:ext cx="11617377" cy="6858000"/>
          </a:xfrm>
          <a:prstGeom prst="rect">
            <a:avLst/>
          </a:prstGeom>
          <a:noFill/>
        </p:spPr>
        <p:txBody>
          <a:bodyPr wrap="square" lIns="0" tIns="0" rIns="0" bIns="0" rtlCol="0">
            <a:noAutofit/>
          </a:bodyPr>
          <a:lstStyle/>
          <a:p>
            <a:pPr algn="just"/>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Môi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trường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Dưới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nước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Nước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ngọt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nước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mặn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nước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lợ</a:t>
            </a:r>
            <a:r>
              <a:rPr lang="en-US" sz="3000" dirty="0">
                <a:latin typeface="Times New Roman" pitchFamily="18" charset="0"/>
                <a:cs typeface="Times New Roman" pitchFamily="18" charset="0"/>
              </a:rPr>
              <a:t>.</a:t>
            </a:r>
          </a:p>
          <a:p>
            <a:pPr algn="just"/>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Đặc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điểm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nhận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biết</a:t>
            </a:r>
            <a:r>
              <a:rPr lang="en-US" sz="3000" dirty="0">
                <a:latin typeface="Times New Roman" pitchFamily="18" charset="0"/>
                <a:cs typeface="Times New Roman" pitchFamily="18" charset="0"/>
              </a:rPr>
              <a:t>:</a:t>
            </a:r>
          </a:p>
          <a:p>
            <a:pPr algn="just"/>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thoi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dẹp</a:t>
            </a:r>
            <a:r>
              <a:rPr lang="en-US" sz="3000" dirty="0">
                <a:latin typeface="Times New Roman" pitchFamily="18" charset="0"/>
                <a:cs typeface="Times New Roman" pitchFamily="18" charset="0"/>
              </a:rPr>
              <a:t> 2 </a:t>
            </a:r>
            <a:r>
              <a:rPr lang="en-US" sz="3000" dirty="0" err="1">
                <a:latin typeface="Times New Roman" pitchFamily="18" charset="0"/>
                <a:cs typeface="Times New Roman" pitchFamily="18" charset="0"/>
              </a:rPr>
              <a:t>bên</a:t>
            </a:r>
            <a:r>
              <a:rPr lang="en-US" sz="3000" dirty="0">
                <a:latin typeface="Times New Roman" pitchFamily="18" charset="0"/>
                <a:cs typeface="Times New Roman" pitchFamily="18" charset="0"/>
              </a:rPr>
              <a:t>, di </a:t>
            </a:r>
            <a:r>
              <a:rPr lang="en-US" sz="3000" dirty="0" err="1">
                <a:latin typeface="Times New Roman" pitchFamily="18" charset="0"/>
                <a:cs typeface="Times New Roman" pitchFamily="18" charset="0"/>
              </a:rPr>
              <a:t>chuyển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nhờ</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vây</a:t>
            </a:r>
            <a:r>
              <a:rPr lang="en-US" sz="3000" dirty="0">
                <a:latin typeface="Times New Roman" pitchFamily="18" charset="0"/>
                <a:cs typeface="Times New Roman" pitchFamily="18" charset="0"/>
              </a:rPr>
              <a:t>.</a:t>
            </a:r>
          </a:p>
          <a:p>
            <a:pPr algn="just"/>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Hô</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hấp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bằng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mang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Đẻ</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trứng</a:t>
            </a:r>
            <a:r>
              <a:rPr lang="en-US" sz="3000" dirty="0">
                <a:latin typeface="Times New Roman" pitchFamily="18" charset="0"/>
                <a:cs typeface="Times New Roman" pitchFamily="18" charset="0"/>
              </a:rPr>
              <a:t>.</a:t>
            </a:r>
          </a:p>
          <a:p>
            <a:pPr algn="just"/>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lượng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loài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lớn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chiếm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một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nửa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lượng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loài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động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vật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xương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sống</a:t>
            </a:r>
            <a:r>
              <a:rPr lang="en-US" sz="3000" dirty="0">
                <a:latin typeface="Times New Roman" pitchFamily="18" charset="0"/>
                <a:cs typeface="Times New Roman" pitchFamily="18" charset="0"/>
              </a:rPr>
              <a:t>.</a:t>
            </a:r>
          </a:p>
          <a:p>
            <a:pPr algn="just"/>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Vai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trò</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nguồn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thực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phẩm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giàu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đạm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nhiều</a:t>
            </a:r>
            <a:r>
              <a:rPr lang="en-US" sz="3000" dirty="0">
                <a:latin typeface="Times New Roman" pitchFamily="18" charset="0"/>
                <a:cs typeface="Times New Roman" pitchFamily="18" charset="0"/>
              </a:rPr>
              <a:t> vitamin, </a:t>
            </a:r>
            <a:r>
              <a:rPr lang="en-US" sz="3000" dirty="0" err="1">
                <a:latin typeface="Times New Roman" pitchFamily="18" charset="0"/>
                <a:cs typeface="Times New Roman" pitchFamily="18" charset="0"/>
              </a:rPr>
              <a:t>dễ</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tiêu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hóa</a:t>
            </a:r>
            <a:r>
              <a:rPr lang="en-US" sz="3000" dirty="0">
                <a:latin typeface="Times New Roman" pitchFamily="18" charset="0"/>
                <a:cs typeface="Times New Roman" pitchFamily="18" charset="0"/>
              </a:rPr>
              <a:t>. Da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một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loại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dụ</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nhám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đuối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dùng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đóng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giày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túi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Ngoài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ăn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bọ</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gậy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ăn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sâu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bọ</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lúa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được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nuôi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cảnh</a:t>
            </a:r>
            <a:endParaRPr lang="en-US" sz="3000" dirty="0">
              <a:latin typeface="Times New Roman" pitchFamily="18" charset="0"/>
              <a:cs typeface="Times New Roman" pitchFamily="18" charset="0"/>
            </a:endParaRPr>
          </a:p>
          <a:p>
            <a:pPr algn="just"/>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Một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loài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gây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ngộ</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độc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người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nếu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ăn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phải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nóc</a:t>
            </a:r>
            <a:r>
              <a:rPr lang="en-US" sz="3000" dirty="0">
                <a:latin typeface="Times New Roman" pitchFamily="18" charset="0"/>
                <a:cs typeface="Times New Roman" pitchFamily="18" charset="0"/>
              </a:rPr>
              <a:t>).</a:t>
            </a:r>
          </a:p>
          <a:p>
            <a:pPr algn="just"/>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diện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mập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chép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mè</a:t>
            </a:r>
            <a:r>
              <a:rPr lang="en-US" sz="3000" dirty="0">
                <a:latin typeface="Times New Roman" pitchFamily="18" charset="0"/>
                <a:cs typeface="Times New Roman" pitchFamily="18" charset="0"/>
              </a:rPr>
              <a:t>…</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837"/>
            <a:ext cx="1079292" cy="104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4449530"/>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O_nhiem_nuoc_3">
            <a:extLst>
              <a:ext uri="{FF2B5EF4-FFF2-40B4-BE49-F238E27FC236}">
                <a16:creationId xmlns:a16="http://schemas.microsoft.com/office/drawing/2014/main" id="{7E4FC2D0-00CA-4F46-863C-C024B4A6FA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74456" y="1752600"/>
            <a:ext cx="3773905" cy="3962400"/>
          </a:xfrm>
          <a:prstGeom prst="rect">
            <a:avLst/>
          </a:prstGeom>
          <a:ln>
            <a:noFill/>
          </a:ln>
          <a:effectLst>
            <a:outerShdw blurRad="190500" algn="tl" rotWithShape="0">
              <a:srgbClr val="000000">
                <a:alpha val="70000"/>
              </a:srgbClr>
            </a:outerShdw>
          </a:effectLst>
        </p:spPr>
      </p:pic>
      <p:pic>
        <p:nvPicPr>
          <p:cNvPr id="3" name="Picture 6" descr="6095_sat">
            <a:extLst>
              <a:ext uri="{FF2B5EF4-FFF2-40B4-BE49-F238E27FC236}">
                <a16:creationId xmlns:a16="http://schemas.microsoft.com/office/drawing/2014/main" id="{07975A75-6926-4FB6-AD5C-362E3F0CA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518" y="1752600"/>
            <a:ext cx="3693026" cy="3962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moitruong">
            <a:extLst>
              <a:ext uri="{FF2B5EF4-FFF2-40B4-BE49-F238E27FC236}">
                <a16:creationId xmlns:a16="http://schemas.microsoft.com/office/drawing/2014/main" id="{5FB311D9-F1AA-4D38-8649-686B24F295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809" y="1752600"/>
            <a:ext cx="4040608" cy="3962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65DAE9A-4868-43B4-923E-D8D2AE67A3FC}"/>
              </a:ext>
            </a:extLst>
          </p:cNvPr>
          <p:cNvSpPr txBox="1"/>
          <p:nvPr/>
        </p:nvSpPr>
        <p:spPr>
          <a:xfrm>
            <a:off x="2439900" y="684402"/>
            <a:ext cx="7060426" cy="523220"/>
          </a:xfrm>
          <a:prstGeom prst="rect">
            <a:avLst/>
          </a:prstGeom>
          <a:noFill/>
        </p:spPr>
        <p:txBody>
          <a:bodyPr wrap="square">
            <a:spAutoFit/>
          </a:bodyPr>
          <a:lstStyle/>
          <a:p>
            <a:pPr algn="ctr">
              <a:spcBef>
                <a:spcPct val="50000"/>
              </a:spcBef>
              <a:buFontTx/>
              <a:buNone/>
              <a:defRPr/>
            </a:pPr>
            <a:r>
              <a:rPr lang="en-US" sz="2800" b="1" i="1" dirty="0" err="1">
                <a:solidFill>
                  <a:srgbClr val="0000CC"/>
                </a:solidFill>
                <a:latin typeface="Times New Roman" panose="02020603050405020304" pitchFamily="18" charset="0"/>
                <a:cs typeface="Times New Roman" panose="02020603050405020304" pitchFamily="18" charset="0"/>
              </a:rPr>
              <a:t>Nhìn</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những</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hình</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ảnh</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này</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em</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có</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suy</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nghĩ</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gì</a:t>
            </a:r>
            <a:r>
              <a:rPr lang="en-US" sz="2800" b="1" i="1" dirty="0">
                <a:solidFill>
                  <a:srgbClr val="0000CC"/>
                </a:solidFill>
                <a:latin typeface="Times New Roman" panose="02020603050405020304" pitchFamily="18" charset="0"/>
                <a:cs typeface="Times New Roman" panose="02020603050405020304" pitchFamily="18" charset="0"/>
              </a:rPr>
              <a:t>?</a:t>
            </a:r>
          </a:p>
        </p:txBody>
      </p:sp>
      <p:pic>
        <p:nvPicPr>
          <p:cNvPr id="6" name="Picture 23" descr="cau hoi">
            <a:extLst>
              <a:ext uri="{FF2B5EF4-FFF2-40B4-BE49-F238E27FC236}">
                <a16:creationId xmlns:a16="http://schemas.microsoft.com/office/drawing/2014/main" id="{85F28A57-E5FF-4708-B783-89354B981AA2}"/>
              </a:ext>
            </a:extLst>
          </p:cNvPr>
          <p:cNvPicPr>
            <a:picLocks noChangeAspect="1" noChangeArrowheads="1" noCrop="1"/>
          </p:cNvPicPr>
          <p:nvPr/>
        </p:nvPicPr>
        <p:blipFill>
          <a:blip r:embed="rId5">
            <a:lum bright="-18000" contrast="60000"/>
            <a:extLst>
              <a:ext uri="{28A0092B-C50C-407E-A947-70E740481C1C}">
                <a14:useLocalDpi xmlns:a14="http://schemas.microsoft.com/office/drawing/2010/main" val="0"/>
              </a:ext>
            </a:extLst>
          </a:blip>
          <a:srcRect/>
          <a:stretch>
            <a:fillRect/>
          </a:stretch>
        </p:blipFill>
        <p:spPr bwMode="auto">
          <a:xfrm>
            <a:off x="1747083" y="661988"/>
            <a:ext cx="62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46321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6" name="Picture 12" descr="Set animals sets Royalty Free Vector Image - VectorStock">
            <a:extLst>
              <a:ext uri="{FF2B5EF4-FFF2-40B4-BE49-F238E27FC236}">
                <a16:creationId xmlns:a16="http://schemas.microsoft.com/office/drawing/2014/main" id="{685B02FA-C7F6-45BC-9B01-BD6C910D35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368"/>
          <a:stretch/>
        </p:blipFill>
        <p:spPr bwMode="auto">
          <a:xfrm>
            <a:off x="1189629" y="-2941"/>
            <a:ext cx="9812741" cy="6860941"/>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3">
            <a:extLst>
              <a:ext uri="{FF2B5EF4-FFF2-40B4-BE49-F238E27FC236}">
                <a16:creationId xmlns:a16="http://schemas.microsoft.com/office/drawing/2014/main" id="{E157E8E0-3357-4115-A3DA-723E409F7355}"/>
              </a:ext>
            </a:extLst>
          </p:cNvPr>
          <p:cNvSpPr>
            <a:spLocks noGrp="1"/>
          </p:cNvSpPr>
          <p:nvPr>
            <p:ph type="ctrTitle"/>
          </p:nvPr>
        </p:nvSpPr>
        <p:spPr>
          <a:xfrm>
            <a:off x="1189629" y="1768422"/>
            <a:ext cx="9812740" cy="2387600"/>
          </a:xfrm>
        </p:spPr>
        <p:txBody>
          <a:bodyPr/>
          <a:lstStyle/>
          <a:p>
            <a:pPr>
              <a:lnSpc>
                <a:spcPct val="100000"/>
              </a:lnSpc>
            </a:pPr>
            <a:r>
              <a:rPr lang="en-US" sz="5400" dirty="0" err="1">
                <a:latin typeface="Arial" panose="020B0604020202020204" pitchFamily="34" charset="0"/>
                <a:cs typeface="Arial" panose="020B0604020202020204" pitchFamily="34" charset="0"/>
              </a:rPr>
              <a:t>Bài</a:t>
            </a:r>
            <a:r>
              <a:rPr lang="en-US" sz="5400" dirty="0">
                <a:latin typeface="Arial" panose="020B0604020202020204" pitchFamily="34" charset="0"/>
                <a:cs typeface="Arial" panose="020B0604020202020204" pitchFamily="34" charset="0"/>
              </a:rPr>
              <a:t> 23: </a:t>
            </a:r>
            <a:br>
              <a:rPr lang="en-US" sz="7200" dirty="0">
                <a:latin typeface="Arial" panose="020B0604020202020204" pitchFamily="34" charset="0"/>
                <a:cs typeface="Arial" panose="020B0604020202020204" pitchFamily="34" charset="0"/>
              </a:rPr>
            </a:br>
            <a:r>
              <a:rPr lang="en-US" sz="5000" b="1" dirty="0">
                <a:latin typeface="Arial" panose="020B0604020202020204" pitchFamily="34" charset="0"/>
                <a:cs typeface="Arial" panose="020B0604020202020204" pitchFamily="34" charset="0"/>
              </a:rPr>
              <a:t>ĐỘNG VẬT CÓ XƯƠNG SỐNG</a:t>
            </a:r>
          </a:p>
        </p:txBody>
      </p:sp>
    </p:spTree>
    <p:extLst>
      <p:ext uri="{BB962C8B-B14F-4D97-AF65-F5344CB8AC3E}">
        <p14:creationId xmlns:p14="http://schemas.microsoft.com/office/powerpoint/2010/main" val="148523485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4E30B7-471A-4935-A8EE-7B7C86B030A8}"/>
              </a:ext>
            </a:extLst>
          </p:cNvPr>
          <p:cNvSpPr txBox="1"/>
          <p:nvPr/>
        </p:nvSpPr>
        <p:spPr>
          <a:xfrm>
            <a:off x="2439900" y="359544"/>
            <a:ext cx="5765637" cy="523220"/>
          </a:xfrm>
          <a:prstGeom prst="rect">
            <a:avLst/>
          </a:prstGeom>
          <a:noFill/>
        </p:spPr>
        <p:txBody>
          <a:bodyPr wrap="square">
            <a:spAutoFit/>
          </a:bodyPr>
          <a:lstStyle/>
          <a:p>
            <a:pPr eaLnBrk="1" hangingPunct="1">
              <a:spcBef>
                <a:spcPct val="50000"/>
              </a:spcBef>
            </a:pPr>
            <a:r>
              <a:rPr lang="en-US" altLang="en-US" sz="2800" b="1" i="1" dirty="0" err="1">
                <a:solidFill>
                  <a:srgbClr val="0000CC"/>
                </a:solidFill>
                <a:latin typeface="Times New Roman" pitchFamily="18" charset="0"/>
                <a:cs typeface="Times New Roman" pitchFamily="18" charset="0"/>
              </a:rPr>
              <a:t>Để</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bảo</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vệ</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nguồn</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lợi</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cá</a:t>
            </a:r>
            <a:r>
              <a:rPr lang="en-US" altLang="en-US" sz="2800" b="1" i="1" dirty="0">
                <a:solidFill>
                  <a:srgbClr val="0000CC"/>
                </a:solidFill>
                <a:latin typeface="Times New Roman" pitchFamily="18" charset="0"/>
                <a:cs typeface="Times New Roman" pitchFamily="18" charset="0"/>
              </a:rPr>
              <a:t> ta </a:t>
            </a:r>
            <a:r>
              <a:rPr lang="en-US" altLang="en-US" sz="2800" b="1" i="1" dirty="0" err="1">
                <a:solidFill>
                  <a:srgbClr val="0000CC"/>
                </a:solidFill>
                <a:latin typeface="Times New Roman" pitchFamily="18" charset="0"/>
                <a:cs typeface="Times New Roman" pitchFamily="18" charset="0"/>
              </a:rPr>
              <a:t>cần</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làm</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gì</a:t>
            </a:r>
            <a:r>
              <a:rPr lang="en-US" altLang="en-US" sz="2800" b="1" i="1" dirty="0">
                <a:solidFill>
                  <a:srgbClr val="0000CC"/>
                </a:solidFill>
                <a:latin typeface="Times New Roman" pitchFamily="18" charset="0"/>
                <a:cs typeface="Times New Roman" pitchFamily="18" charset="0"/>
              </a:rPr>
              <a:t>?</a:t>
            </a:r>
          </a:p>
        </p:txBody>
      </p:sp>
      <p:pic>
        <p:nvPicPr>
          <p:cNvPr id="3" name="Picture 23" descr="cau hoi">
            <a:extLst>
              <a:ext uri="{FF2B5EF4-FFF2-40B4-BE49-F238E27FC236}">
                <a16:creationId xmlns:a16="http://schemas.microsoft.com/office/drawing/2014/main" id="{D3BF771C-C2D4-4DF9-804D-7D8AEDE45E2C}"/>
              </a:ext>
            </a:extLst>
          </p:cNvPr>
          <p:cNvPicPr>
            <a:picLocks noChangeAspect="1" noChangeArrowheads="1" noCrop="1"/>
          </p:cNvPicPr>
          <p:nvPr/>
        </p:nvPicPr>
        <p:blipFill>
          <a:blip r:embed="rId2">
            <a:lum bright="-18000" contrast="60000"/>
            <a:extLst>
              <a:ext uri="{28A0092B-C50C-407E-A947-70E740481C1C}">
                <a14:useLocalDpi xmlns:a14="http://schemas.microsoft.com/office/drawing/2010/main" val="0"/>
              </a:ext>
            </a:extLst>
          </a:blip>
          <a:srcRect/>
          <a:stretch>
            <a:fillRect/>
          </a:stretch>
        </p:blipFill>
        <p:spPr bwMode="auto">
          <a:xfrm>
            <a:off x="1747083" y="337130"/>
            <a:ext cx="62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O_nhiem_nuoc_3">
            <a:extLst>
              <a:ext uri="{FF2B5EF4-FFF2-40B4-BE49-F238E27FC236}">
                <a16:creationId xmlns:a16="http://schemas.microsoft.com/office/drawing/2014/main" id="{7600ABDC-6786-4D35-A88F-BE300018D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63164" y="1195126"/>
            <a:ext cx="3773905" cy="3962400"/>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AA23E122-CF42-44D9-8D07-51502B4CF04B}"/>
              </a:ext>
            </a:extLst>
          </p:cNvPr>
          <p:cNvPicPr>
            <a:picLocks noChangeAspect="1"/>
          </p:cNvPicPr>
          <p:nvPr/>
        </p:nvPicPr>
        <p:blipFill>
          <a:blip r:embed="rId4"/>
          <a:stretch>
            <a:fillRect/>
          </a:stretch>
        </p:blipFill>
        <p:spPr>
          <a:xfrm>
            <a:off x="5479624" y="1195126"/>
            <a:ext cx="5949212" cy="3962399"/>
          </a:xfrm>
          <a:prstGeom prst="rect">
            <a:avLst/>
          </a:prstGeom>
          <a:ln>
            <a:noFill/>
          </a:ln>
          <a:effectLst>
            <a:outerShdw blurRad="190500" algn="tl" rotWithShape="0">
              <a:srgbClr val="000000">
                <a:alpha val="70000"/>
              </a:srgbClr>
            </a:outerShdw>
          </a:effectLst>
        </p:spPr>
      </p:pic>
      <p:sp>
        <p:nvSpPr>
          <p:cNvPr id="9" name="Text Box 4">
            <a:extLst>
              <a:ext uri="{FF2B5EF4-FFF2-40B4-BE49-F238E27FC236}">
                <a16:creationId xmlns:a16="http://schemas.microsoft.com/office/drawing/2014/main" id="{EE93727C-3613-4D6E-B832-AB6633310182}"/>
              </a:ext>
            </a:extLst>
          </p:cNvPr>
          <p:cNvSpPr txBox="1">
            <a:spLocks noChangeArrowheads="1"/>
          </p:cNvSpPr>
          <p:nvPr/>
        </p:nvSpPr>
        <p:spPr bwMode="auto">
          <a:xfrm>
            <a:off x="1152184" y="5277382"/>
            <a:ext cx="10061248" cy="95410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200" b="1">
                <a:solidFill>
                  <a:schemeClr val="tx1"/>
                </a:solidFill>
                <a:latin typeface="Arial" charset="0"/>
              </a:defRPr>
            </a:lvl1pPr>
            <a:lvl2pPr marL="742950" indent="-285750" eaLnBrk="0" hangingPunct="0">
              <a:defRPr sz="3200" b="1">
                <a:solidFill>
                  <a:schemeClr val="tx1"/>
                </a:solidFill>
                <a:latin typeface="Arial" charset="0"/>
              </a:defRPr>
            </a:lvl2pPr>
            <a:lvl3pPr marL="1143000" indent="-228600" eaLnBrk="0" hangingPunct="0">
              <a:defRPr sz="3200" b="1">
                <a:solidFill>
                  <a:schemeClr val="tx1"/>
                </a:solidFill>
                <a:latin typeface="Arial" charset="0"/>
              </a:defRPr>
            </a:lvl3pPr>
            <a:lvl4pPr marL="1600200" indent="-228600" eaLnBrk="0" hangingPunct="0">
              <a:defRPr sz="3200" b="1">
                <a:solidFill>
                  <a:schemeClr val="tx1"/>
                </a:solidFill>
                <a:latin typeface="Arial" charset="0"/>
              </a:defRPr>
            </a:lvl4pPr>
            <a:lvl5pPr marL="2057400" indent="-228600" eaLnBrk="0" hangingPunct="0">
              <a:defRPr sz="3200" b="1">
                <a:solidFill>
                  <a:schemeClr val="tx1"/>
                </a:solidFill>
                <a:latin typeface="Arial" charset="0"/>
              </a:defRPr>
            </a:lvl5pPr>
            <a:lvl6pPr marL="2514600" indent="-228600" eaLnBrk="0" fontAlgn="base" hangingPunct="0">
              <a:spcBef>
                <a:spcPct val="0"/>
              </a:spcBef>
              <a:spcAft>
                <a:spcPct val="0"/>
              </a:spcAft>
              <a:defRPr sz="3200" b="1">
                <a:solidFill>
                  <a:schemeClr val="tx1"/>
                </a:solidFill>
                <a:latin typeface="Arial" charset="0"/>
              </a:defRPr>
            </a:lvl6pPr>
            <a:lvl7pPr marL="2971800" indent="-228600" eaLnBrk="0" fontAlgn="base" hangingPunct="0">
              <a:spcBef>
                <a:spcPct val="0"/>
              </a:spcBef>
              <a:spcAft>
                <a:spcPct val="0"/>
              </a:spcAft>
              <a:defRPr sz="3200" b="1">
                <a:solidFill>
                  <a:schemeClr val="tx1"/>
                </a:solidFill>
                <a:latin typeface="Arial" charset="0"/>
              </a:defRPr>
            </a:lvl7pPr>
            <a:lvl8pPr marL="3429000" indent="-228600" eaLnBrk="0" fontAlgn="base" hangingPunct="0">
              <a:spcBef>
                <a:spcPct val="0"/>
              </a:spcBef>
              <a:spcAft>
                <a:spcPct val="0"/>
              </a:spcAft>
              <a:defRPr sz="3200" b="1">
                <a:solidFill>
                  <a:schemeClr val="tx1"/>
                </a:solidFill>
                <a:latin typeface="Arial" charset="0"/>
              </a:defRPr>
            </a:lvl8pPr>
            <a:lvl9pPr marL="3886200" indent="-228600" eaLnBrk="0" fontAlgn="base" hangingPunct="0">
              <a:spcBef>
                <a:spcPct val="0"/>
              </a:spcBef>
              <a:spcAft>
                <a:spcPct val="0"/>
              </a:spcAft>
              <a:defRPr sz="3200" b="1">
                <a:solidFill>
                  <a:schemeClr val="tx1"/>
                </a:solidFill>
                <a:latin typeface="Arial" charset="0"/>
              </a:defRPr>
            </a:lvl9pPr>
          </a:lstStyle>
          <a:p>
            <a:pPr eaLnBrk="1" hangingPunct="1">
              <a:spcBef>
                <a:spcPct val="50000"/>
              </a:spcBef>
            </a:pP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Không</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thải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rác</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xuống</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ao</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hồ</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sông</a:t>
            </a:r>
            <a:r>
              <a:rPr lang="en-US" altLang="en-US" sz="2800" i="1" dirty="0">
                <a:latin typeface="Times New Roman" pitchFamily="18" charset="0"/>
                <a:cs typeface="Times New Roman" pitchFamily="18" charset="0"/>
              </a:rPr>
              <a:t>, …, </a:t>
            </a:r>
            <a:r>
              <a:rPr lang="en-US" altLang="en-US" sz="2800" i="1" dirty="0" err="1">
                <a:latin typeface="Times New Roman" pitchFamily="18" charset="0"/>
                <a:cs typeface="Times New Roman" pitchFamily="18" charset="0"/>
              </a:rPr>
              <a:t>nên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thu</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gom</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bỏ</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rác</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đúng</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nơi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quy</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định</a:t>
            </a:r>
            <a:r>
              <a:rPr lang="en-US" altLang="en-US" sz="2800" i="1" dirty="0">
                <a:latin typeface="Times New Roman" pitchFamily="18" charset="0"/>
                <a:cs typeface="Times New Roman" pitchFamily="18" charset="0"/>
              </a:rPr>
              <a:t>.</a:t>
            </a:r>
          </a:p>
        </p:txBody>
      </p:sp>
      <p:grpSp>
        <p:nvGrpSpPr>
          <p:cNvPr id="10" name="Group 9">
            <a:extLst>
              <a:ext uri="{FF2B5EF4-FFF2-40B4-BE49-F238E27FC236}">
                <a16:creationId xmlns:a16="http://schemas.microsoft.com/office/drawing/2014/main" id="{B9C9675D-CA3F-497C-B491-2D396C917800}"/>
              </a:ext>
            </a:extLst>
          </p:cNvPr>
          <p:cNvGrpSpPr/>
          <p:nvPr/>
        </p:nvGrpSpPr>
        <p:grpSpPr>
          <a:xfrm>
            <a:off x="726092" y="2389152"/>
            <a:ext cx="3773905" cy="1338324"/>
            <a:chOff x="1013253" y="4733235"/>
            <a:chExt cx="2664219" cy="407176"/>
          </a:xfrm>
        </p:grpSpPr>
        <p:sp>
          <p:nvSpPr>
            <p:cNvPr id="11" name="Minus Sign 10">
              <a:extLst>
                <a:ext uri="{FF2B5EF4-FFF2-40B4-BE49-F238E27FC236}">
                  <a16:creationId xmlns:a16="http://schemas.microsoft.com/office/drawing/2014/main" id="{8E66AF0E-7FB4-46A5-B7A3-BCE528B68792}"/>
                </a:ext>
              </a:extLst>
            </p:cNvPr>
            <p:cNvSpPr/>
            <p:nvPr/>
          </p:nvSpPr>
          <p:spPr>
            <a:xfrm rot="19937656">
              <a:off x="1013253" y="4733236"/>
              <a:ext cx="2643902" cy="40717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inus Sign 11">
              <a:extLst>
                <a:ext uri="{FF2B5EF4-FFF2-40B4-BE49-F238E27FC236}">
                  <a16:creationId xmlns:a16="http://schemas.microsoft.com/office/drawing/2014/main" id="{56B67519-E317-4C12-B6FC-404B4B21053E}"/>
                </a:ext>
              </a:extLst>
            </p:cNvPr>
            <p:cNvSpPr/>
            <p:nvPr/>
          </p:nvSpPr>
          <p:spPr>
            <a:xfrm rot="1807452">
              <a:off x="1033570" y="4733235"/>
              <a:ext cx="2643902" cy="40717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25996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a:extLst>
              <a:ext uri="{FF2B5EF4-FFF2-40B4-BE49-F238E27FC236}">
                <a16:creationId xmlns:a16="http://schemas.microsoft.com/office/drawing/2014/main" id="{4EF683C7-DD6D-40A8-A69D-BDAD23A34FD1}"/>
              </a:ext>
            </a:extLst>
          </p:cNvPr>
          <p:cNvSpPr txBox="1">
            <a:spLocks noChangeArrowheads="1"/>
          </p:cNvSpPr>
          <p:nvPr/>
        </p:nvSpPr>
        <p:spPr bwMode="auto">
          <a:xfrm>
            <a:off x="2061408" y="4733236"/>
            <a:ext cx="824965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Arial" charset="0"/>
              </a:defRPr>
            </a:lvl1pPr>
            <a:lvl2pPr marL="742950" indent="-285750" eaLnBrk="0" hangingPunct="0">
              <a:defRPr sz="3200" b="1">
                <a:solidFill>
                  <a:schemeClr val="tx1"/>
                </a:solidFill>
                <a:latin typeface="Arial" charset="0"/>
              </a:defRPr>
            </a:lvl2pPr>
            <a:lvl3pPr marL="1143000" indent="-228600" eaLnBrk="0" hangingPunct="0">
              <a:defRPr sz="3200" b="1">
                <a:solidFill>
                  <a:schemeClr val="tx1"/>
                </a:solidFill>
                <a:latin typeface="Arial" charset="0"/>
              </a:defRPr>
            </a:lvl3pPr>
            <a:lvl4pPr marL="1600200" indent="-228600" eaLnBrk="0" hangingPunct="0">
              <a:defRPr sz="3200" b="1">
                <a:solidFill>
                  <a:schemeClr val="tx1"/>
                </a:solidFill>
                <a:latin typeface="Arial" charset="0"/>
              </a:defRPr>
            </a:lvl4pPr>
            <a:lvl5pPr marL="2057400" indent="-228600" eaLnBrk="0" hangingPunct="0">
              <a:defRPr sz="3200" b="1">
                <a:solidFill>
                  <a:schemeClr val="tx1"/>
                </a:solidFill>
                <a:latin typeface="Arial" charset="0"/>
              </a:defRPr>
            </a:lvl5pPr>
            <a:lvl6pPr marL="2514600" indent="-228600" eaLnBrk="0" fontAlgn="base" hangingPunct="0">
              <a:spcBef>
                <a:spcPct val="0"/>
              </a:spcBef>
              <a:spcAft>
                <a:spcPct val="0"/>
              </a:spcAft>
              <a:defRPr sz="3200" b="1">
                <a:solidFill>
                  <a:schemeClr val="tx1"/>
                </a:solidFill>
                <a:latin typeface="Arial" charset="0"/>
              </a:defRPr>
            </a:lvl6pPr>
            <a:lvl7pPr marL="2971800" indent="-228600" eaLnBrk="0" fontAlgn="base" hangingPunct="0">
              <a:spcBef>
                <a:spcPct val="0"/>
              </a:spcBef>
              <a:spcAft>
                <a:spcPct val="0"/>
              </a:spcAft>
              <a:defRPr sz="3200" b="1">
                <a:solidFill>
                  <a:schemeClr val="tx1"/>
                </a:solidFill>
                <a:latin typeface="Arial" charset="0"/>
              </a:defRPr>
            </a:lvl7pPr>
            <a:lvl8pPr marL="3429000" indent="-228600" eaLnBrk="0" fontAlgn="base" hangingPunct="0">
              <a:spcBef>
                <a:spcPct val="0"/>
              </a:spcBef>
              <a:spcAft>
                <a:spcPct val="0"/>
              </a:spcAft>
              <a:defRPr sz="3200" b="1">
                <a:solidFill>
                  <a:schemeClr val="tx1"/>
                </a:solidFill>
                <a:latin typeface="Arial" charset="0"/>
              </a:defRPr>
            </a:lvl8pPr>
            <a:lvl9pPr marL="3886200" indent="-228600" eaLnBrk="0" fontAlgn="base" hangingPunct="0">
              <a:spcBef>
                <a:spcPct val="0"/>
              </a:spcBef>
              <a:spcAft>
                <a:spcPct val="0"/>
              </a:spcAft>
              <a:defRPr sz="3200" b="1">
                <a:solidFill>
                  <a:schemeClr val="tx1"/>
                </a:solidFill>
                <a:latin typeface="Arial" charset="0"/>
              </a:defRPr>
            </a:lvl9pPr>
          </a:lstStyle>
          <a:p>
            <a:pPr eaLnBrk="1" hangingPunct="1">
              <a:spcBef>
                <a:spcPct val="50000"/>
              </a:spcBef>
              <a:buFontTx/>
              <a:buChar char="-"/>
            </a:pP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Cấm</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đánh</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bắt</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cá</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còn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nhỏ</a:t>
            </a:r>
            <a:r>
              <a:rPr lang="en-US" altLang="en-US" sz="2800" i="1" dirty="0">
                <a:latin typeface="Times New Roman" pitchFamily="18" charset="0"/>
                <a:cs typeface="Times New Roman" pitchFamily="18" charset="0"/>
              </a:rPr>
              <a:t>.</a:t>
            </a:r>
          </a:p>
          <a:p>
            <a:pPr eaLnBrk="1" hangingPunct="1">
              <a:spcBef>
                <a:spcPct val="50000"/>
              </a:spcBef>
              <a:buFontTx/>
              <a:buChar char="-"/>
            </a:pP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Cấm</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đánh</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cá</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bằng</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mìn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bằng</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chất</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độc</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bằng</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điện</a:t>
            </a:r>
            <a:r>
              <a:rPr lang="en-US" altLang="en-US" sz="2800" i="1" dirty="0">
                <a:latin typeface="Times New Roman" pitchFamily="18" charset="0"/>
                <a:cs typeface="Times New Roman" pitchFamily="18" charset="0"/>
              </a:rPr>
              <a:t>…</a:t>
            </a:r>
          </a:p>
        </p:txBody>
      </p:sp>
      <p:sp>
        <p:nvSpPr>
          <p:cNvPr id="4" name="TextBox 3">
            <a:extLst>
              <a:ext uri="{FF2B5EF4-FFF2-40B4-BE49-F238E27FC236}">
                <a16:creationId xmlns:a16="http://schemas.microsoft.com/office/drawing/2014/main" id="{B0578D54-85A1-4EF4-8CBA-B6B58A8D7422}"/>
              </a:ext>
            </a:extLst>
          </p:cNvPr>
          <p:cNvSpPr txBox="1"/>
          <p:nvPr/>
        </p:nvSpPr>
        <p:spPr>
          <a:xfrm>
            <a:off x="2439900" y="359544"/>
            <a:ext cx="5765637" cy="523220"/>
          </a:xfrm>
          <a:prstGeom prst="rect">
            <a:avLst/>
          </a:prstGeom>
          <a:noFill/>
        </p:spPr>
        <p:txBody>
          <a:bodyPr wrap="square">
            <a:spAutoFit/>
          </a:bodyPr>
          <a:lstStyle/>
          <a:p>
            <a:pPr eaLnBrk="1" hangingPunct="1">
              <a:spcBef>
                <a:spcPct val="50000"/>
              </a:spcBef>
            </a:pPr>
            <a:r>
              <a:rPr lang="en-US" altLang="en-US" sz="2800" b="1" i="1" dirty="0" err="1">
                <a:solidFill>
                  <a:srgbClr val="0000CC"/>
                </a:solidFill>
                <a:latin typeface="Times New Roman" pitchFamily="18" charset="0"/>
                <a:cs typeface="Times New Roman" pitchFamily="18" charset="0"/>
              </a:rPr>
              <a:t>Để</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bảo</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vệ</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nguồn</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lợi</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cá</a:t>
            </a:r>
            <a:r>
              <a:rPr lang="en-US" altLang="en-US" sz="2800" b="1" i="1" dirty="0">
                <a:solidFill>
                  <a:srgbClr val="0000CC"/>
                </a:solidFill>
                <a:latin typeface="Times New Roman" pitchFamily="18" charset="0"/>
                <a:cs typeface="Times New Roman" pitchFamily="18" charset="0"/>
              </a:rPr>
              <a:t> ta </a:t>
            </a:r>
            <a:r>
              <a:rPr lang="en-US" altLang="en-US" sz="2800" b="1" i="1" dirty="0" err="1">
                <a:solidFill>
                  <a:srgbClr val="0000CC"/>
                </a:solidFill>
                <a:latin typeface="Times New Roman" pitchFamily="18" charset="0"/>
                <a:cs typeface="Times New Roman" pitchFamily="18" charset="0"/>
              </a:rPr>
              <a:t>cần</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làm</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gì</a:t>
            </a:r>
            <a:r>
              <a:rPr lang="en-US" altLang="en-US" sz="2800" b="1" i="1" dirty="0">
                <a:solidFill>
                  <a:srgbClr val="0000CC"/>
                </a:solidFill>
                <a:latin typeface="Times New Roman" pitchFamily="18" charset="0"/>
                <a:cs typeface="Times New Roman" pitchFamily="18" charset="0"/>
              </a:rPr>
              <a:t>?</a:t>
            </a:r>
          </a:p>
        </p:txBody>
      </p:sp>
      <p:pic>
        <p:nvPicPr>
          <p:cNvPr id="5" name="Picture 23" descr="cau hoi">
            <a:extLst>
              <a:ext uri="{FF2B5EF4-FFF2-40B4-BE49-F238E27FC236}">
                <a16:creationId xmlns:a16="http://schemas.microsoft.com/office/drawing/2014/main" id="{83C63D14-3D21-4703-8AD7-51037B860CDE}"/>
              </a:ext>
            </a:extLst>
          </p:cNvPr>
          <p:cNvPicPr>
            <a:picLocks noChangeAspect="1" noChangeArrowheads="1" noCrop="1"/>
          </p:cNvPicPr>
          <p:nvPr/>
        </p:nvPicPr>
        <p:blipFill>
          <a:blip r:embed="rId2">
            <a:lum bright="-18000" contrast="60000"/>
            <a:extLst>
              <a:ext uri="{28A0092B-C50C-407E-A947-70E740481C1C}">
                <a14:useLocalDpi xmlns:a14="http://schemas.microsoft.com/office/drawing/2010/main" val="0"/>
              </a:ext>
            </a:extLst>
          </a:blip>
          <a:srcRect/>
          <a:stretch>
            <a:fillRect/>
          </a:stretch>
        </p:blipFill>
        <p:spPr bwMode="auto">
          <a:xfrm>
            <a:off x="1747083" y="337130"/>
            <a:ext cx="62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AEDA542-58DB-4F51-8ADF-591814BEFD84}"/>
              </a:ext>
            </a:extLst>
          </p:cNvPr>
          <p:cNvPicPr>
            <a:picLocks noChangeAspect="1"/>
          </p:cNvPicPr>
          <p:nvPr/>
        </p:nvPicPr>
        <p:blipFill>
          <a:blip r:embed="rId3"/>
          <a:stretch>
            <a:fillRect/>
          </a:stretch>
        </p:blipFill>
        <p:spPr>
          <a:xfrm>
            <a:off x="4189602" y="1539988"/>
            <a:ext cx="3609544" cy="270715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8D148CCB-4EA1-4707-8EBB-60844D19E207}"/>
              </a:ext>
            </a:extLst>
          </p:cNvPr>
          <p:cNvPicPr>
            <a:picLocks noChangeAspect="1"/>
          </p:cNvPicPr>
          <p:nvPr/>
        </p:nvPicPr>
        <p:blipFill>
          <a:blip r:embed="rId4"/>
          <a:stretch>
            <a:fillRect/>
          </a:stretch>
        </p:blipFill>
        <p:spPr>
          <a:xfrm>
            <a:off x="259773" y="1539988"/>
            <a:ext cx="3434453" cy="2707158"/>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986D70A1-5DDB-423C-A74F-9654BE536CE3}"/>
              </a:ext>
            </a:extLst>
          </p:cNvPr>
          <p:cNvPicPr>
            <a:picLocks noChangeAspect="1"/>
          </p:cNvPicPr>
          <p:nvPr/>
        </p:nvPicPr>
        <p:blipFill>
          <a:blip r:embed="rId5"/>
          <a:stretch>
            <a:fillRect/>
          </a:stretch>
        </p:blipFill>
        <p:spPr>
          <a:xfrm>
            <a:off x="8322683" y="1539988"/>
            <a:ext cx="3609544" cy="2707158"/>
          </a:xfrm>
          <a:prstGeom prst="rect">
            <a:avLst/>
          </a:prstGeom>
          <a:ln>
            <a:noFill/>
          </a:ln>
          <a:effectLst>
            <a:outerShdw blurRad="190500" algn="tl" rotWithShape="0">
              <a:srgbClr val="000000">
                <a:alpha val="70000"/>
              </a:srgbClr>
            </a:outerShdw>
          </a:effectLst>
        </p:spPr>
      </p:pic>
      <p:grpSp>
        <p:nvGrpSpPr>
          <p:cNvPr id="16" name="Group 15">
            <a:extLst>
              <a:ext uri="{FF2B5EF4-FFF2-40B4-BE49-F238E27FC236}">
                <a16:creationId xmlns:a16="http://schemas.microsoft.com/office/drawing/2014/main" id="{27231004-CBA3-487C-BF66-988252EAE10C}"/>
              </a:ext>
            </a:extLst>
          </p:cNvPr>
          <p:cNvGrpSpPr/>
          <p:nvPr/>
        </p:nvGrpSpPr>
        <p:grpSpPr>
          <a:xfrm>
            <a:off x="729298" y="2446638"/>
            <a:ext cx="2664219" cy="650517"/>
            <a:chOff x="1013253" y="4733235"/>
            <a:chExt cx="2664219" cy="407176"/>
          </a:xfrm>
        </p:grpSpPr>
        <p:sp>
          <p:nvSpPr>
            <p:cNvPr id="14" name="Minus Sign 13">
              <a:extLst>
                <a:ext uri="{FF2B5EF4-FFF2-40B4-BE49-F238E27FC236}">
                  <a16:creationId xmlns:a16="http://schemas.microsoft.com/office/drawing/2014/main" id="{CDA72EF5-D3DD-4E74-A2EA-DB52A6090717}"/>
                </a:ext>
              </a:extLst>
            </p:cNvPr>
            <p:cNvSpPr/>
            <p:nvPr/>
          </p:nvSpPr>
          <p:spPr>
            <a:xfrm rot="19937656">
              <a:off x="1013253" y="4733236"/>
              <a:ext cx="2643902" cy="40717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inus Sign 14">
              <a:extLst>
                <a:ext uri="{FF2B5EF4-FFF2-40B4-BE49-F238E27FC236}">
                  <a16:creationId xmlns:a16="http://schemas.microsoft.com/office/drawing/2014/main" id="{A78D4552-F4AA-4847-93ED-33F093C2DCAF}"/>
                </a:ext>
              </a:extLst>
            </p:cNvPr>
            <p:cNvSpPr/>
            <p:nvPr/>
          </p:nvSpPr>
          <p:spPr>
            <a:xfrm rot="1807452">
              <a:off x="1033570" y="4733235"/>
              <a:ext cx="2643902" cy="40717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FFB88E3C-3C2C-4725-ACB7-6955935C3FF9}"/>
              </a:ext>
            </a:extLst>
          </p:cNvPr>
          <p:cNvGrpSpPr/>
          <p:nvPr/>
        </p:nvGrpSpPr>
        <p:grpSpPr>
          <a:xfrm>
            <a:off x="4662264" y="2446638"/>
            <a:ext cx="2664219" cy="650514"/>
            <a:chOff x="1013253" y="4733235"/>
            <a:chExt cx="2664219" cy="407176"/>
          </a:xfrm>
        </p:grpSpPr>
        <p:sp>
          <p:nvSpPr>
            <p:cNvPr id="18" name="Minus Sign 17">
              <a:extLst>
                <a:ext uri="{FF2B5EF4-FFF2-40B4-BE49-F238E27FC236}">
                  <a16:creationId xmlns:a16="http://schemas.microsoft.com/office/drawing/2014/main" id="{4F7409D0-7FB1-4FEE-9AA6-40298224063F}"/>
                </a:ext>
              </a:extLst>
            </p:cNvPr>
            <p:cNvSpPr/>
            <p:nvPr/>
          </p:nvSpPr>
          <p:spPr>
            <a:xfrm rot="19937656">
              <a:off x="1013253" y="4733236"/>
              <a:ext cx="2643902" cy="40717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inus Sign 18">
              <a:extLst>
                <a:ext uri="{FF2B5EF4-FFF2-40B4-BE49-F238E27FC236}">
                  <a16:creationId xmlns:a16="http://schemas.microsoft.com/office/drawing/2014/main" id="{BE42E78F-22BF-44B9-9A09-D5AA54CCB309}"/>
                </a:ext>
              </a:extLst>
            </p:cNvPr>
            <p:cNvSpPr/>
            <p:nvPr/>
          </p:nvSpPr>
          <p:spPr>
            <a:xfrm rot="1807452">
              <a:off x="1033570" y="4733235"/>
              <a:ext cx="2643902" cy="40717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9B28481E-7E82-4A56-B0F8-97D720806F60}"/>
              </a:ext>
            </a:extLst>
          </p:cNvPr>
          <p:cNvGrpSpPr/>
          <p:nvPr/>
        </p:nvGrpSpPr>
        <p:grpSpPr>
          <a:xfrm>
            <a:off x="8795345" y="2421924"/>
            <a:ext cx="2664219" cy="675227"/>
            <a:chOff x="1013253" y="4733235"/>
            <a:chExt cx="2664219" cy="407176"/>
          </a:xfrm>
        </p:grpSpPr>
        <p:sp>
          <p:nvSpPr>
            <p:cNvPr id="21" name="Minus Sign 20">
              <a:extLst>
                <a:ext uri="{FF2B5EF4-FFF2-40B4-BE49-F238E27FC236}">
                  <a16:creationId xmlns:a16="http://schemas.microsoft.com/office/drawing/2014/main" id="{CEF5B2D1-714B-4A16-B39C-65519C05ACA9}"/>
                </a:ext>
              </a:extLst>
            </p:cNvPr>
            <p:cNvSpPr/>
            <p:nvPr/>
          </p:nvSpPr>
          <p:spPr>
            <a:xfrm rot="19937656">
              <a:off x="1013253" y="4733236"/>
              <a:ext cx="2643902" cy="40717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inus Sign 21">
              <a:extLst>
                <a:ext uri="{FF2B5EF4-FFF2-40B4-BE49-F238E27FC236}">
                  <a16:creationId xmlns:a16="http://schemas.microsoft.com/office/drawing/2014/main" id="{3FB574E0-CDF6-40E2-A2A5-C9B03EEDC95E}"/>
                </a:ext>
              </a:extLst>
            </p:cNvPr>
            <p:cNvSpPr/>
            <p:nvPr/>
          </p:nvSpPr>
          <p:spPr>
            <a:xfrm rot="1807452">
              <a:off x="1033570" y="4733235"/>
              <a:ext cx="2643902" cy="40717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668456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3B9C38-5492-4788-8416-EBCCC74B67C2}"/>
              </a:ext>
            </a:extLst>
          </p:cNvPr>
          <p:cNvSpPr txBox="1"/>
          <p:nvPr/>
        </p:nvSpPr>
        <p:spPr>
          <a:xfrm>
            <a:off x="2439900" y="359544"/>
            <a:ext cx="5765637" cy="523220"/>
          </a:xfrm>
          <a:prstGeom prst="rect">
            <a:avLst/>
          </a:prstGeom>
          <a:noFill/>
        </p:spPr>
        <p:txBody>
          <a:bodyPr wrap="square">
            <a:spAutoFit/>
          </a:bodyPr>
          <a:lstStyle/>
          <a:p>
            <a:pPr eaLnBrk="1" hangingPunct="1">
              <a:spcBef>
                <a:spcPct val="50000"/>
              </a:spcBef>
            </a:pPr>
            <a:r>
              <a:rPr lang="en-US" altLang="en-US" sz="2800" b="1" i="1" dirty="0" err="1">
                <a:solidFill>
                  <a:srgbClr val="0000CC"/>
                </a:solidFill>
                <a:latin typeface="Times New Roman" pitchFamily="18" charset="0"/>
                <a:cs typeface="Times New Roman" pitchFamily="18" charset="0"/>
              </a:rPr>
              <a:t>Để</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bảo</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vệ</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nguồn</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lợi</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cá</a:t>
            </a:r>
            <a:r>
              <a:rPr lang="en-US" altLang="en-US" sz="2800" b="1" i="1" dirty="0">
                <a:solidFill>
                  <a:srgbClr val="0000CC"/>
                </a:solidFill>
                <a:latin typeface="Times New Roman" pitchFamily="18" charset="0"/>
                <a:cs typeface="Times New Roman" pitchFamily="18" charset="0"/>
              </a:rPr>
              <a:t> ta </a:t>
            </a:r>
            <a:r>
              <a:rPr lang="en-US" altLang="en-US" sz="2800" b="1" i="1" dirty="0" err="1">
                <a:solidFill>
                  <a:srgbClr val="0000CC"/>
                </a:solidFill>
                <a:latin typeface="Times New Roman" pitchFamily="18" charset="0"/>
                <a:cs typeface="Times New Roman" pitchFamily="18" charset="0"/>
              </a:rPr>
              <a:t>cần</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làm</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gì</a:t>
            </a:r>
            <a:r>
              <a:rPr lang="en-US" altLang="en-US" sz="2800" b="1" i="1" dirty="0">
                <a:solidFill>
                  <a:srgbClr val="0000CC"/>
                </a:solidFill>
                <a:latin typeface="Times New Roman" pitchFamily="18" charset="0"/>
                <a:cs typeface="Times New Roman" pitchFamily="18" charset="0"/>
              </a:rPr>
              <a:t>?</a:t>
            </a:r>
          </a:p>
        </p:txBody>
      </p:sp>
      <p:pic>
        <p:nvPicPr>
          <p:cNvPr id="3" name="Picture 23" descr="cau hoi">
            <a:extLst>
              <a:ext uri="{FF2B5EF4-FFF2-40B4-BE49-F238E27FC236}">
                <a16:creationId xmlns:a16="http://schemas.microsoft.com/office/drawing/2014/main" id="{0885F36E-A871-4AA7-AF13-0DDE2B1069E1}"/>
              </a:ext>
            </a:extLst>
          </p:cNvPr>
          <p:cNvPicPr>
            <a:picLocks noChangeAspect="1" noChangeArrowheads="1" noCrop="1"/>
          </p:cNvPicPr>
          <p:nvPr/>
        </p:nvPicPr>
        <p:blipFill>
          <a:blip r:embed="rId2">
            <a:lum bright="-18000" contrast="60000"/>
            <a:extLst>
              <a:ext uri="{28A0092B-C50C-407E-A947-70E740481C1C}">
                <a14:useLocalDpi xmlns:a14="http://schemas.microsoft.com/office/drawing/2010/main" val="0"/>
              </a:ext>
            </a:extLst>
          </a:blip>
          <a:srcRect/>
          <a:stretch>
            <a:fillRect/>
          </a:stretch>
        </p:blipFill>
        <p:spPr bwMode="auto">
          <a:xfrm>
            <a:off x="1747083" y="337130"/>
            <a:ext cx="62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nuoicatra">
            <a:extLst>
              <a:ext uri="{FF2B5EF4-FFF2-40B4-BE49-F238E27FC236}">
                <a16:creationId xmlns:a16="http://schemas.microsoft.com/office/drawing/2014/main" id="{80522434-ADE3-406E-87DC-CF3E15EA4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27833" y="2014151"/>
            <a:ext cx="4495800" cy="3299254"/>
          </a:xfrm>
          <a:prstGeom prst="rect">
            <a:avLst/>
          </a:prstGeom>
          <a:ln>
            <a:noFill/>
          </a:ln>
          <a:effectLst>
            <a:outerShdw blurRad="190500" algn="tl" rotWithShape="0">
              <a:srgbClr val="000000">
                <a:alpha val="70000"/>
              </a:srgbClr>
            </a:outerShdw>
          </a:effectLst>
        </p:spPr>
      </p:pic>
      <p:sp>
        <p:nvSpPr>
          <p:cNvPr id="6" name="Text Box 4">
            <a:extLst>
              <a:ext uri="{FF2B5EF4-FFF2-40B4-BE49-F238E27FC236}">
                <a16:creationId xmlns:a16="http://schemas.microsoft.com/office/drawing/2014/main" id="{62DC4C03-F510-495C-9B3A-DB56A1F48879}"/>
              </a:ext>
            </a:extLst>
          </p:cNvPr>
          <p:cNvSpPr txBox="1">
            <a:spLocks noChangeArrowheads="1"/>
          </p:cNvSpPr>
          <p:nvPr/>
        </p:nvSpPr>
        <p:spPr bwMode="auto">
          <a:xfrm>
            <a:off x="1348945" y="923298"/>
            <a:ext cx="9735065"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200" b="1">
                <a:solidFill>
                  <a:schemeClr val="tx1"/>
                </a:solidFill>
                <a:latin typeface="Arial" charset="0"/>
              </a:defRPr>
            </a:lvl1pPr>
            <a:lvl2pPr marL="742950" indent="-285750" eaLnBrk="0" hangingPunct="0">
              <a:defRPr sz="3200" b="1">
                <a:solidFill>
                  <a:schemeClr val="tx1"/>
                </a:solidFill>
                <a:latin typeface="Arial" charset="0"/>
              </a:defRPr>
            </a:lvl2pPr>
            <a:lvl3pPr marL="1143000" indent="-228600" eaLnBrk="0" hangingPunct="0">
              <a:defRPr sz="3200" b="1">
                <a:solidFill>
                  <a:schemeClr val="tx1"/>
                </a:solidFill>
                <a:latin typeface="Arial" charset="0"/>
              </a:defRPr>
            </a:lvl3pPr>
            <a:lvl4pPr marL="1600200" indent="-228600" eaLnBrk="0" hangingPunct="0">
              <a:defRPr sz="3200" b="1">
                <a:solidFill>
                  <a:schemeClr val="tx1"/>
                </a:solidFill>
                <a:latin typeface="Arial" charset="0"/>
              </a:defRPr>
            </a:lvl4pPr>
            <a:lvl5pPr marL="2057400" indent="-228600" eaLnBrk="0" hangingPunct="0">
              <a:defRPr sz="3200" b="1">
                <a:solidFill>
                  <a:schemeClr val="tx1"/>
                </a:solidFill>
                <a:latin typeface="Arial" charset="0"/>
              </a:defRPr>
            </a:lvl5pPr>
            <a:lvl6pPr marL="2514600" indent="-228600" eaLnBrk="0" fontAlgn="base" hangingPunct="0">
              <a:spcBef>
                <a:spcPct val="0"/>
              </a:spcBef>
              <a:spcAft>
                <a:spcPct val="0"/>
              </a:spcAft>
              <a:defRPr sz="3200" b="1">
                <a:solidFill>
                  <a:schemeClr val="tx1"/>
                </a:solidFill>
                <a:latin typeface="Arial" charset="0"/>
              </a:defRPr>
            </a:lvl6pPr>
            <a:lvl7pPr marL="2971800" indent="-228600" eaLnBrk="0" fontAlgn="base" hangingPunct="0">
              <a:spcBef>
                <a:spcPct val="0"/>
              </a:spcBef>
              <a:spcAft>
                <a:spcPct val="0"/>
              </a:spcAft>
              <a:defRPr sz="3200" b="1">
                <a:solidFill>
                  <a:schemeClr val="tx1"/>
                </a:solidFill>
                <a:latin typeface="Arial" charset="0"/>
              </a:defRPr>
            </a:lvl7pPr>
            <a:lvl8pPr marL="3429000" indent="-228600" eaLnBrk="0" fontAlgn="base" hangingPunct="0">
              <a:spcBef>
                <a:spcPct val="0"/>
              </a:spcBef>
              <a:spcAft>
                <a:spcPct val="0"/>
              </a:spcAft>
              <a:defRPr sz="3200" b="1">
                <a:solidFill>
                  <a:schemeClr val="tx1"/>
                </a:solidFill>
                <a:latin typeface="Arial" charset="0"/>
              </a:defRPr>
            </a:lvl8pPr>
            <a:lvl9pPr marL="3886200" indent="-228600" eaLnBrk="0" fontAlgn="base" hangingPunct="0">
              <a:spcBef>
                <a:spcPct val="0"/>
              </a:spcBef>
              <a:spcAft>
                <a:spcPct val="0"/>
              </a:spcAft>
              <a:defRPr sz="3200" b="1">
                <a:solidFill>
                  <a:schemeClr val="tx1"/>
                </a:solidFill>
                <a:latin typeface="Arial" charset="0"/>
              </a:defRPr>
            </a:lvl9pPr>
          </a:lstStyle>
          <a:p>
            <a:pPr eaLnBrk="1" hangingPunct="1">
              <a:spcBef>
                <a:spcPct val="50000"/>
              </a:spcBef>
            </a:pP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Cải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tạo</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các</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vực</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nước</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bón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phân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trồng</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cây</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thủy</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sinh</a:t>
            </a:r>
            <a:r>
              <a:rPr lang="en-US" altLang="en-US" sz="2800" i="1" dirty="0">
                <a:latin typeface="Times New Roman" pitchFamily="18" charset="0"/>
                <a:cs typeface="Times New Roman" pitchFamily="18" charset="0"/>
              </a:rPr>
              <a:t>…)</a:t>
            </a:r>
          </a:p>
        </p:txBody>
      </p:sp>
      <p:pic>
        <p:nvPicPr>
          <p:cNvPr id="9" name="Picture 8">
            <a:extLst>
              <a:ext uri="{FF2B5EF4-FFF2-40B4-BE49-F238E27FC236}">
                <a16:creationId xmlns:a16="http://schemas.microsoft.com/office/drawing/2014/main" id="{11C607BB-C6EA-4937-895E-8CD87EE68CFD}"/>
              </a:ext>
            </a:extLst>
          </p:cNvPr>
          <p:cNvPicPr>
            <a:picLocks noChangeAspect="1"/>
          </p:cNvPicPr>
          <p:nvPr/>
        </p:nvPicPr>
        <p:blipFill>
          <a:blip r:embed="rId4"/>
          <a:stretch>
            <a:fillRect/>
          </a:stretch>
        </p:blipFill>
        <p:spPr>
          <a:xfrm>
            <a:off x="4764768" y="2014151"/>
            <a:ext cx="7221288" cy="32992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86742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285751" y="3284539"/>
            <a:ext cx="11811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 </a:t>
            </a:r>
            <a:r>
              <a:rPr lang="en-US" altLang="en-US" sz="2800">
                <a:solidFill>
                  <a:srgbClr val="008000"/>
                </a:solidFill>
              </a:rPr>
              <a:t>- </a:t>
            </a:r>
            <a:r>
              <a:rPr lang="en-US" altLang="en-US" sz="2800">
                <a:solidFill>
                  <a:srgbClr val="008000"/>
                </a:solidFill>
                <a:latin typeface="Times New Roman" pitchFamily="18" charset="0"/>
                <a:cs typeface="Times New Roman" pitchFamily="18" charset="0"/>
              </a:rPr>
              <a:t>Ngăn cấm đánh bắt cá còn nhỏ, cá bố mẹ trong mùa sinh  sản</a:t>
            </a:r>
          </a:p>
          <a:p>
            <a:pPr eaLnBrk="1" hangingPunct="1">
              <a:buFontTx/>
              <a:buChar char="-"/>
            </a:pPr>
            <a:r>
              <a:rPr lang="en-US" altLang="en-US" sz="2800">
                <a:solidFill>
                  <a:srgbClr val="008000"/>
                </a:solidFill>
                <a:latin typeface="Times New Roman" pitchFamily="18" charset="0"/>
                <a:cs typeface="Times New Roman" pitchFamily="18" charset="0"/>
              </a:rPr>
              <a:t> Cấm đánh cá bằng mìn bằng chất độc</a:t>
            </a:r>
          </a:p>
          <a:p>
            <a:pPr eaLnBrk="1" hangingPunct="1">
              <a:buFontTx/>
              <a:buChar char="-"/>
            </a:pPr>
            <a:r>
              <a:rPr lang="en-US" altLang="en-US" sz="2800">
                <a:solidFill>
                  <a:srgbClr val="008000"/>
                </a:solidFill>
                <a:latin typeface="Times New Roman" pitchFamily="18" charset="0"/>
                <a:cs typeface="Times New Roman" pitchFamily="18" charset="0"/>
              </a:rPr>
              <a:t> Chống gây ô nhiễm nguồn nước</a:t>
            </a:r>
          </a:p>
          <a:p>
            <a:pPr eaLnBrk="1" hangingPunct="1">
              <a:buFontTx/>
              <a:buChar char="-"/>
            </a:pPr>
            <a:r>
              <a:rPr lang="en-US" altLang="en-US" sz="2800">
                <a:solidFill>
                  <a:srgbClr val="008000"/>
                </a:solidFill>
                <a:latin typeface="Times New Roman" pitchFamily="18" charset="0"/>
                <a:cs typeface="Times New Roman" pitchFamily="18" charset="0"/>
              </a:rPr>
              <a:t> Tận dụng các vực nước tự nhiên để nuôi cá</a:t>
            </a:r>
          </a:p>
          <a:p>
            <a:pPr eaLnBrk="1" hangingPunct="1">
              <a:buFontTx/>
              <a:buChar char="-"/>
            </a:pPr>
            <a:r>
              <a:rPr lang="en-US" altLang="en-US" sz="2800">
                <a:solidFill>
                  <a:srgbClr val="008000"/>
                </a:solidFill>
                <a:latin typeface="Times New Roman" pitchFamily="18" charset="0"/>
                <a:cs typeface="Times New Roman" pitchFamily="18" charset="0"/>
              </a:rPr>
              <a:t> Nghiên cứu thuần hoá những loài cá mới có giá trị</a:t>
            </a:r>
            <a:r>
              <a:rPr lang="en-US" altLang="en-US" sz="3200">
                <a:solidFill>
                  <a:srgbClr val="008000"/>
                </a:solidFill>
                <a:latin typeface="Times New Roman" pitchFamily="18" charset="0"/>
                <a:cs typeface="Times New Roman" pitchFamily="18" charset="0"/>
              </a:rPr>
              <a:t> </a:t>
            </a:r>
            <a:r>
              <a:rPr lang="en-US" altLang="en-US" sz="2800">
                <a:solidFill>
                  <a:srgbClr val="008000"/>
                </a:solidFill>
                <a:latin typeface="Times New Roman" pitchFamily="18" charset="0"/>
                <a:cs typeface="Times New Roman" pitchFamily="18" charset="0"/>
              </a:rPr>
              <a:t>kinh</a:t>
            </a:r>
            <a:r>
              <a:rPr lang="en-US" altLang="en-US" sz="3200">
                <a:solidFill>
                  <a:srgbClr val="008000"/>
                </a:solidFill>
                <a:latin typeface="Times New Roman" pitchFamily="18" charset="0"/>
                <a:cs typeface="Times New Roman" pitchFamily="18" charset="0"/>
              </a:rPr>
              <a:t> </a:t>
            </a:r>
            <a:r>
              <a:rPr lang="en-US" altLang="en-US" sz="2800">
                <a:solidFill>
                  <a:srgbClr val="008000"/>
                </a:solidFill>
                <a:latin typeface="Times New Roman" pitchFamily="18" charset="0"/>
                <a:cs typeface="Times New Roman" pitchFamily="18" charset="0"/>
              </a:rPr>
              <a:t>tế</a:t>
            </a:r>
          </a:p>
        </p:txBody>
      </p:sp>
      <p:pic>
        <p:nvPicPr>
          <p:cNvPr id="18435" name="Picture 5" descr="DSC022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9118" y="188914"/>
            <a:ext cx="5473700"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7" descr="BASA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84" y="188914"/>
            <a:ext cx="56896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951453"/>
      </p:ext>
    </p:extLst>
  </p:cSld>
  <p:clrMapOvr>
    <a:masterClrMapping/>
  </p:clrMapOvr>
  <p:transition>
    <p:pull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C35E-BC58-4CCD-A205-F96699897CD9}"/>
              </a:ext>
            </a:extLst>
          </p:cNvPr>
          <p:cNvSpPr>
            <a:spLocks noGrp="1"/>
          </p:cNvSpPr>
          <p:nvPr>
            <p:ph type="title"/>
          </p:nvPr>
        </p:nvSpPr>
        <p:spPr>
          <a:xfrm>
            <a:off x="431999" y="432000"/>
            <a:ext cx="9208992" cy="721551"/>
          </a:xfrm>
          <a:prstGeom prst="homePlate">
            <a:avLst/>
          </a:prstGeom>
          <a:solidFill>
            <a:schemeClr val="accent2">
              <a:lumMod val="50000"/>
            </a:schemeClr>
          </a:solidFill>
        </p:spPr>
        <p:txBody>
          <a:bodyPr/>
          <a:lstStyle/>
          <a:p>
            <a:r>
              <a:rPr lang="en-US" b="1" dirty="0">
                <a:solidFill>
                  <a:schemeClr val="bg1"/>
                </a:solidFill>
                <a:latin typeface="Times New Roman" pitchFamily="18" charset="0"/>
                <a:cs typeface="Times New Roman" pitchFamily="18" charset="0"/>
              </a:rPr>
              <a:t>  2. </a:t>
            </a:r>
            <a:r>
              <a:rPr lang="en-US" b="1" dirty="0" err="1">
                <a:solidFill>
                  <a:schemeClr val="bg1"/>
                </a:solidFill>
                <a:latin typeface="Times New Roman" pitchFamily="18" charset="0"/>
                <a:cs typeface="Times New Roman" pitchFamily="18" charset="0"/>
              </a:rPr>
              <a:t>Lớp</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Lưỡng</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cư</a:t>
            </a:r>
            <a:endParaRPr lang="en-US" b="1" dirty="0">
              <a:solidFill>
                <a:schemeClr val="bg1"/>
              </a:solidFill>
              <a:latin typeface="Times New Roman" pitchFamily="18" charset="0"/>
              <a:cs typeface="Times New Roman" pitchFamily="18" charset="0"/>
            </a:endParaRPr>
          </a:p>
        </p:txBody>
      </p:sp>
      <p:sp>
        <p:nvSpPr>
          <p:cNvPr id="3" name="Slide Number Placeholder 2">
            <a:extLst>
              <a:ext uri="{FF2B5EF4-FFF2-40B4-BE49-F238E27FC236}">
                <a16:creationId xmlns:a16="http://schemas.microsoft.com/office/drawing/2014/main" id="{BE3B7C86-BAD5-4248-AE9A-74278CFF9AE4}"/>
              </a:ext>
            </a:extLst>
          </p:cNvPr>
          <p:cNvSpPr>
            <a:spLocks noGrp="1"/>
          </p:cNvSpPr>
          <p:nvPr>
            <p:ph type="sldNum" sz="quarter" idx="11"/>
          </p:nvPr>
        </p:nvSpPr>
        <p:spPr/>
        <p:txBody>
          <a:bodyPr/>
          <a:lstStyle/>
          <a:p>
            <a:fld id="{19B51A1E-902D-48AF-9020-955120F399B6}" type="slidenum">
              <a:rPr lang="en-US" noProof="0" smtClean="0"/>
              <a:pPr/>
              <a:t>24</a:t>
            </a:fld>
            <a:endParaRPr lang="en-US" noProof="0" dirty="0"/>
          </a:p>
        </p:txBody>
      </p:sp>
      <p:pic>
        <p:nvPicPr>
          <p:cNvPr id="7" name="Picture 18" descr="tn_luongcu231200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3810"/>
            <a:ext cx="3572540" cy="251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tn_luongcu231200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2540" y="1813810"/>
            <a:ext cx="3592758" cy="251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descr="tn_luongcu231200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5298" y="1813810"/>
            <a:ext cx="5026702" cy="251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9"/>
          <p:cNvSpPr txBox="1">
            <a:spLocks noChangeArrowheads="1"/>
          </p:cNvSpPr>
          <p:nvPr/>
        </p:nvSpPr>
        <p:spPr bwMode="auto">
          <a:xfrm>
            <a:off x="224170" y="4502437"/>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err="1">
                <a:solidFill>
                  <a:srgbClr val="FF0000"/>
                </a:solidFill>
              </a:rPr>
              <a:t>Ếch</a:t>
            </a:r>
            <a:r>
              <a:rPr lang="en-US" sz="2400" dirty="0">
                <a:solidFill>
                  <a:srgbClr val="FF0000"/>
                </a:solidFill>
              </a:rPr>
              <a:t> </a:t>
            </a:r>
            <a:r>
              <a:rPr lang="en-US" sz="2400" dirty="0" err="1">
                <a:solidFill>
                  <a:srgbClr val="FF0000"/>
                </a:solidFill>
              </a:rPr>
              <a:t>có</a:t>
            </a:r>
            <a:r>
              <a:rPr lang="en-US" sz="2400" dirty="0">
                <a:solidFill>
                  <a:srgbClr val="FF0000"/>
                </a:solidFill>
              </a:rPr>
              <a:t> </a:t>
            </a:r>
            <a:r>
              <a:rPr lang="en-US" sz="2400" dirty="0" err="1">
                <a:solidFill>
                  <a:srgbClr val="FF0000"/>
                </a:solidFill>
              </a:rPr>
              <a:t>sắc</a:t>
            </a:r>
            <a:r>
              <a:rPr lang="en-US" sz="2400" dirty="0">
                <a:solidFill>
                  <a:srgbClr val="FF0000"/>
                </a:solidFill>
              </a:rPr>
              <a:t> </a:t>
            </a:r>
            <a:r>
              <a:rPr lang="en-US" sz="2400" dirty="0" err="1">
                <a:solidFill>
                  <a:srgbClr val="FF0000"/>
                </a:solidFill>
              </a:rPr>
              <a:t>cầu</a:t>
            </a:r>
            <a:r>
              <a:rPr lang="en-US" sz="2400" dirty="0">
                <a:solidFill>
                  <a:srgbClr val="FF0000"/>
                </a:solidFill>
              </a:rPr>
              <a:t> </a:t>
            </a:r>
            <a:r>
              <a:rPr lang="en-US" sz="2400" dirty="0" err="1">
                <a:solidFill>
                  <a:srgbClr val="FF0000"/>
                </a:solidFill>
              </a:rPr>
              <a:t>vồng</a:t>
            </a:r>
            <a:endParaRPr lang="en-US" sz="2400" dirty="0">
              <a:solidFill>
                <a:srgbClr val="FF0000"/>
              </a:solidFill>
            </a:endParaRPr>
          </a:p>
        </p:txBody>
      </p:sp>
      <p:sp>
        <p:nvSpPr>
          <p:cNvPr id="11" name="Text Box 14"/>
          <p:cNvSpPr txBox="1">
            <a:spLocks noChangeArrowheads="1"/>
          </p:cNvSpPr>
          <p:nvPr/>
        </p:nvSpPr>
        <p:spPr bwMode="auto">
          <a:xfrm>
            <a:off x="4035419" y="4502437"/>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FF0000"/>
                </a:solidFill>
              </a:rPr>
              <a:t>Ếch ma Nam Phi</a:t>
            </a:r>
          </a:p>
        </p:txBody>
      </p:sp>
      <p:sp>
        <p:nvSpPr>
          <p:cNvPr id="12" name="Text Box 21"/>
          <p:cNvSpPr txBox="1">
            <a:spLocks noChangeArrowheads="1"/>
          </p:cNvSpPr>
          <p:nvPr/>
        </p:nvSpPr>
        <p:spPr bwMode="auto">
          <a:xfrm>
            <a:off x="8966617" y="453116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err="1">
                <a:solidFill>
                  <a:srgbClr val="FF0000"/>
                </a:solidFill>
              </a:rPr>
              <a:t>Cóc</a:t>
            </a:r>
            <a:r>
              <a:rPr lang="en-US" sz="2400" dirty="0">
                <a:solidFill>
                  <a:srgbClr val="FF0000"/>
                </a:solidFill>
              </a:rPr>
              <a:t> </a:t>
            </a:r>
            <a:r>
              <a:rPr lang="en-US" sz="2400" dirty="0" err="1">
                <a:solidFill>
                  <a:srgbClr val="FF0000"/>
                </a:solidFill>
              </a:rPr>
              <a:t>bà</a:t>
            </a:r>
            <a:r>
              <a:rPr lang="en-US" sz="2400" dirty="0">
                <a:solidFill>
                  <a:srgbClr val="FF0000"/>
                </a:solidFill>
              </a:rPr>
              <a:t> </a:t>
            </a:r>
            <a:r>
              <a:rPr lang="en-US" sz="2400" dirty="0" err="1">
                <a:solidFill>
                  <a:srgbClr val="FF0000"/>
                </a:solidFill>
              </a:rPr>
              <a:t>mụ</a:t>
            </a:r>
            <a:endParaRPr lang="en-US" sz="2400" dirty="0">
              <a:solidFill>
                <a:srgbClr val="FF0000"/>
              </a:solidFill>
            </a:endParaRPr>
          </a:p>
        </p:txBody>
      </p:sp>
    </p:spTree>
    <p:extLst>
      <p:ext uri="{BB962C8B-B14F-4D97-AF65-F5344CB8AC3E}">
        <p14:creationId xmlns:p14="http://schemas.microsoft.com/office/powerpoint/2010/main" val="23497870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610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10"/>
          <p:cNvSpPr txBox="1">
            <a:spLocks noChangeArrowheads="1"/>
          </p:cNvSpPr>
          <p:nvPr/>
        </p:nvSpPr>
        <p:spPr bwMode="auto">
          <a:xfrm>
            <a:off x="0" y="2925764"/>
            <a:ext cx="1219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a:solidFill>
                  <a:srgbClr val="FF0000"/>
                </a:solidFill>
              </a:rPr>
              <a:t>Một số đại diện</a:t>
            </a:r>
          </a:p>
        </p:txBody>
      </p:sp>
      <p:pic>
        <p:nvPicPr>
          <p:cNvPr id="8201" name="Picture 9" descr="ECH 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3495676"/>
            <a:ext cx="57912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ech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718" y="3486150"/>
            <a:ext cx="597958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0" descr="C:\Users\DUY HUNG\Pictures\chau cha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6000" y="0"/>
            <a:ext cx="3556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1117600" y="2895600"/>
            <a:ext cx="1930400" cy="457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rgbClr val="0000FF"/>
                </a:solidFill>
              </a:rPr>
              <a:t>Cóc nhà</a:t>
            </a:r>
          </a:p>
        </p:txBody>
      </p:sp>
      <p:sp>
        <p:nvSpPr>
          <p:cNvPr id="15" name="TextBox 14"/>
          <p:cNvSpPr txBox="1">
            <a:spLocks noChangeArrowheads="1"/>
          </p:cNvSpPr>
          <p:nvPr/>
        </p:nvSpPr>
        <p:spPr bwMode="auto">
          <a:xfrm>
            <a:off x="4978400" y="6400800"/>
            <a:ext cx="2133600" cy="457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rgbClr val="0000FF"/>
                </a:solidFill>
              </a:rPr>
              <a:t>ếch đồng</a:t>
            </a:r>
          </a:p>
        </p:txBody>
      </p:sp>
      <p:sp>
        <p:nvSpPr>
          <p:cNvPr id="16" name="TextBox 15"/>
          <p:cNvSpPr txBox="1">
            <a:spLocks noChangeArrowheads="1"/>
          </p:cNvSpPr>
          <p:nvPr/>
        </p:nvSpPr>
        <p:spPr bwMode="auto">
          <a:xfrm>
            <a:off x="5486400" y="2443163"/>
            <a:ext cx="2844800" cy="457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b="1">
                <a:solidFill>
                  <a:srgbClr val="0000FF"/>
                </a:solidFill>
              </a:rPr>
              <a:t>ếch cây </a:t>
            </a:r>
          </a:p>
        </p:txBody>
      </p:sp>
      <p:sp>
        <p:nvSpPr>
          <p:cNvPr id="17" name="TextBox 16"/>
          <p:cNvSpPr txBox="1">
            <a:spLocks noChangeArrowheads="1"/>
          </p:cNvSpPr>
          <p:nvPr/>
        </p:nvSpPr>
        <p:spPr bwMode="auto">
          <a:xfrm>
            <a:off x="8636000" y="2971800"/>
            <a:ext cx="3556000" cy="457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b="1">
                <a:solidFill>
                  <a:srgbClr val="0000FF"/>
                </a:solidFill>
              </a:rPr>
              <a:t>Chẫu chàng vằn</a:t>
            </a:r>
          </a:p>
        </p:txBody>
      </p:sp>
      <p:sp>
        <p:nvSpPr>
          <p:cNvPr id="5132" name="Rectangle 17"/>
          <p:cNvSpPr>
            <a:spLocks noChangeArrowheads="1"/>
          </p:cNvSpPr>
          <p:nvPr/>
        </p:nvSpPr>
        <p:spPr bwMode="auto">
          <a:xfrm>
            <a:off x="711200" y="3581400"/>
            <a:ext cx="4978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wrap="none"/>
          <a:lstStyle/>
          <a:p>
            <a:endParaRPr lang="en-US" sz="3200">
              <a:latin typeface=".VnTime" pitchFamily="34" charset="0"/>
            </a:endParaRPr>
          </a:p>
        </p:txBody>
      </p:sp>
      <p:sp>
        <p:nvSpPr>
          <p:cNvPr id="5133" name="Rectangle 18"/>
          <p:cNvSpPr>
            <a:spLocks noChangeArrowheads="1"/>
          </p:cNvSpPr>
          <p:nvPr/>
        </p:nvSpPr>
        <p:spPr bwMode="auto">
          <a:xfrm>
            <a:off x="7010400" y="3581400"/>
            <a:ext cx="4775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wrap="none"/>
          <a:lstStyle/>
          <a:p>
            <a:endParaRPr lang="en-US" sz="3200">
              <a:latin typeface=".VnTime" pitchFamily="34" charset="0"/>
            </a:endParaRPr>
          </a:p>
        </p:txBody>
      </p:sp>
    </p:spTree>
    <p:extLst>
      <p:ext uri="{BB962C8B-B14F-4D97-AF65-F5344CB8AC3E}">
        <p14:creationId xmlns:p14="http://schemas.microsoft.com/office/powerpoint/2010/main" val="15915667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diamond(in)">
                                      <p:cBhvr>
                                        <p:cTn id="7" dur="2000"/>
                                        <p:tgtEl>
                                          <p:spTgt spid="8201"/>
                                        </p:tgtEl>
                                      </p:cBhvr>
                                    </p:animEffect>
                                  </p:childTnLst>
                                </p:cTn>
                              </p:par>
                              <p:par>
                                <p:cTn id="8" presetID="8"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amond(in)">
                                      <p:cBhvr>
                                        <p:cTn id="10" dur="2000"/>
                                        <p:tgtEl>
                                          <p:spTgt spid="11"/>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amond(in)">
                                      <p:cBhvr>
                                        <p:cTn id="13" dur="2000"/>
                                        <p:tgtEl>
                                          <p:spTgt spid="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19812"/>
                                        </p:tgtEl>
                                        <p:attrNameLst>
                                          <p:attrName>style.visibility</p:attrName>
                                        </p:attrNameLst>
                                      </p:cBhvr>
                                      <p:to>
                                        <p:strVal val="visible"/>
                                      </p:to>
                                    </p:set>
                                    <p:animEffect transition="in" filter="diamond(in)">
                                      <p:cBhvr>
                                        <p:cTn id="18" dur="2000"/>
                                        <p:tgtEl>
                                          <p:spTgt spid="119812"/>
                                        </p:tgtEl>
                                      </p:cBhvr>
                                    </p:animEffect>
                                  </p:childTnLst>
                                </p:cTn>
                              </p:par>
                              <p:par>
                                <p:cTn id="19" presetID="8" presetClass="entr" presetSubtype="16" fill="hold" nodeType="withEffect">
                                  <p:stCondLst>
                                    <p:cond delay="0"/>
                                  </p:stCondLst>
                                  <p:childTnLst>
                                    <p:set>
                                      <p:cBhvr>
                                        <p:cTn id="20" dur="1" fill="hold">
                                          <p:stCondLst>
                                            <p:cond delay="0"/>
                                          </p:stCondLst>
                                        </p:cTn>
                                        <p:tgtEl>
                                          <p:spTgt spid="59396"/>
                                        </p:tgtEl>
                                        <p:attrNameLst>
                                          <p:attrName>style.visibility</p:attrName>
                                        </p:attrNameLst>
                                      </p:cBhvr>
                                      <p:to>
                                        <p:strVal val="visible"/>
                                      </p:to>
                                    </p:set>
                                    <p:animEffect transition="in" filter="diamond(in)">
                                      <p:cBhvr>
                                        <p:cTn id="21" dur="2000"/>
                                        <p:tgtEl>
                                          <p:spTgt spid="59396"/>
                                        </p:tgtEl>
                                      </p:cBhvr>
                                    </p:animEffect>
                                  </p:childTnLst>
                                </p:cTn>
                              </p:par>
                              <p:par>
                                <p:cTn id="22" presetID="8" presetClass="entr" presetSubtype="16" fill="hold" nodeType="withEffect">
                                  <p:stCondLst>
                                    <p:cond delay="0"/>
                                  </p:stCondLst>
                                  <p:childTnLst>
                                    <p:set>
                                      <p:cBhvr>
                                        <p:cTn id="23" dur="1" fill="hold">
                                          <p:stCondLst>
                                            <p:cond delay="0"/>
                                          </p:stCondLst>
                                        </p:cTn>
                                        <p:tgtEl>
                                          <p:spTgt spid="59397"/>
                                        </p:tgtEl>
                                        <p:attrNameLst>
                                          <p:attrName>style.visibility</p:attrName>
                                        </p:attrNameLst>
                                      </p:cBhvr>
                                      <p:to>
                                        <p:strVal val="visible"/>
                                      </p:to>
                                    </p:set>
                                    <p:animEffect transition="in" filter="diamond(in)">
                                      <p:cBhvr>
                                        <p:cTn id="24" dur="2000"/>
                                        <p:tgtEl>
                                          <p:spTgt spid="59397"/>
                                        </p:tgtEl>
                                      </p:cBhvr>
                                    </p:animEffect>
                                  </p:childTnLst>
                                </p:cTn>
                              </p:par>
                              <p:par>
                                <p:cTn id="25" presetID="8" presetClass="entr" presetSubtype="16" fill="hold" nodeType="withEffect">
                                  <p:stCondLst>
                                    <p:cond delay="0"/>
                                  </p:stCondLst>
                                  <p:childTnLst>
                                    <p:set>
                                      <p:cBhvr>
                                        <p:cTn id="26" dur="1" fill="hold">
                                          <p:stCondLst>
                                            <p:cond delay="0"/>
                                          </p:stCondLst>
                                        </p:cTn>
                                        <p:tgtEl>
                                          <p:spTgt spid="8202"/>
                                        </p:tgtEl>
                                        <p:attrNameLst>
                                          <p:attrName>style.visibility</p:attrName>
                                        </p:attrNameLst>
                                      </p:cBhvr>
                                      <p:to>
                                        <p:strVal val="visible"/>
                                      </p:to>
                                    </p:set>
                                    <p:animEffect transition="in" filter="diamond(in)">
                                      <p:cBhvr>
                                        <p:cTn id="27" dur="2000"/>
                                        <p:tgtEl>
                                          <p:spTgt spid="8202"/>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diamond(in)">
                                      <p:cBhvr>
                                        <p:cTn id="30" dur="2000"/>
                                        <p:tgtEl>
                                          <p:spTgt spid="17"/>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amond(in)">
                                      <p:cBhvr>
                                        <p:cTn id="33" dur="2000"/>
                                        <p:tgtEl>
                                          <p:spTgt spid="16"/>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amond(in)">
                                      <p:cBhvr>
                                        <p:cTn id="3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p:bldP spid="14" grpId="0" animBg="1"/>
      <p:bldP spid="15"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26</a:t>
            </a:fld>
            <a:endParaRPr lang="en-US" noProof="0" dirty="0"/>
          </a:p>
        </p:txBody>
      </p:sp>
      <p:pic>
        <p:nvPicPr>
          <p:cNvPr id="102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5734" r="15734"/>
          <a:stretch>
            <a:fillRect/>
          </a:stretch>
        </p:blipFill>
        <p:spPr bwMode="auto">
          <a:xfrm>
            <a:off x="5527962" y="547142"/>
            <a:ext cx="5669691" cy="496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34476"/>
            <a:ext cx="2923524" cy="292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Callout 6"/>
          <p:cNvSpPr/>
          <p:nvPr/>
        </p:nvSpPr>
        <p:spPr>
          <a:xfrm>
            <a:off x="779488" y="494674"/>
            <a:ext cx="4122296" cy="3057995"/>
          </a:xfrm>
          <a:prstGeom prst="cloud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Theo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cư</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đâu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a:t>
            </a:r>
            <a:r>
              <a:rPr lang="en-US" sz="2800" dirty="0">
                <a:latin typeface="Times New Roman" pitchFamily="18" charset="0"/>
                <a:cs typeface="Times New Roman" pitchFamily="18" charset="0"/>
              </a:rPr>
              <a:t>?</a:t>
            </a:r>
          </a:p>
        </p:txBody>
      </p:sp>
      <p:sp>
        <p:nvSpPr>
          <p:cNvPr id="9" name="Oval 8"/>
          <p:cNvSpPr/>
          <p:nvPr/>
        </p:nvSpPr>
        <p:spPr>
          <a:xfrm>
            <a:off x="412229" y="1364103"/>
            <a:ext cx="4856813" cy="325286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itchFamily="18" charset="0"/>
                <a:cs typeface="Times New Roman" pitchFamily="18" charset="0"/>
              </a:rPr>
              <a:t>Lớp</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Lưỡng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cư</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vừa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sống</a:t>
            </a:r>
            <a:r>
              <a:rPr lang="en-US" sz="3600" dirty="0">
                <a:solidFill>
                  <a:schemeClr val="tx1"/>
                </a:solidFill>
                <a:latin typeface="Times New Roman" pitchFamily="18" charset="0"/>
                <a:cs typeface="Times New Roman" pitchFamily="18" charset="0"/>
              </a:rPr>
              <a:t> ở </a:t>
            </a:r>
            <a:r>
              <a:rPr lang="en-US" sz="3600" dirty="0" err="1">
                <a:solidFill>
                  <a:schemeClr val="tx1"/>
                </a:solidFill>
                <a:latin typeface="Times New Roman" pitchFamily="18" charset="0"/>
                <a:cs typeface="Times New Roman" pitchFamily="18" charset="0"/>
              </a:rPr>
              <a:t>nước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vừa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sống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trên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cạn</a:t>
            </a:r>
            <a:r>
              <a:rPr lang="en-US" sz="36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575076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arn(inVertic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1027"/>
                                        </p:tgtEl>
                                        <p:attrNameLst>
                                          <p:attrName>ppt_x</p:attrName>
                                        </p:attrNameLst>
                                      </p:cBhvr>
                                      <p:tavLst>
                                        <p:tav tm="0">
                                          <p:val>
                                            <p:strVal val="ppt_x"/>
                                          </p:val>
                                        </p:tav>
                                        <p:tav tm="100000">
                                          <p:val>
                                            <p:strVal val="ppt_x"/>
                                          </p:val>
                                        </p:tav>
                                      </p:tavLst>
                                    </p:anim>
                                    <p:anim calcmode="lin" valueType="num">
                                      <p:cBhvr additive="base">
                                        <p:cTn id="22" dur="500"/>
                                        <p:tgtEl>
                                          <p:spTgt spid="1027"/>
                                        </p:tgtEl>
                                        <p:attrNameLst>
                                          <p:attrName>ppt_y</p:attrName>
                                        </p:attrNameLst>
                                      </p:cBhvr>
                                      <p:tavLst>
                                        <p:tav tm="0">
                                          <p:val>
                                            <p:strVal val="ppt_y"/>
                                          </p:val>
                                        </p:tav>
                                        <p:tav tm="100000">
                                          <p:val>
                                            <p:strVal val="1+ppt_h/2"/>
                                          </p:val>
                                        </p:tav>
                                      </p:tavLst>
                                    </p:anim>
                                    <p:set>
                                      <p:cBhvr>
                                        <p:cTn id="23" dur="1" fill="hold">
                                          <p:stCondLst>
                                            <p:cond delay="499"/>
                                          </p:stCondLst>
                                        </p:cTn>
                                        <p:tgtEl>
                                          <p:spTgt spid="102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7"/>
                                        </p:tgtEl>
                                        <p:attrNameLst>
                                          <p:attrName>ppt_x</p:attrName>
                                        </p:attrNameLst>
                                      </p:cBhvr>
                                      <p:tavLst>
                                        <p:tav tm="0">
                                          <p:val>
                                            <p:strVal val="ppt_x"/>
                                          </p:val>
                                        </p:tav>
                                        <p:tav tm="100000">
                                          <p:val>
                                            <p:strVal val="ppt_x"/>
                                          </p:val>
                                        </p:tav>
                                      </p:tavLst>
                                    </p:anim>
                                    <p:anim calcmode="lin" valueType="num">
                                      <p:cBhvr additive="base">
                                        <p:cTn id="28" dur="500"/>
                                        <p:tgtEl>
                                          <p:spTgt spid="7"/>
                                        </p:tgtEl>
                                        <p:attrNameLst>
                                          <p:attrName>ppt_y</p:attrName>
                                        </p:attrNameLst>
                                      </p:cBhvr>
                                      <p:tavLst>
                                        <p:tav tm="0">
                                          <p:val>
                                            <p:strVal val="ppt_y"/>
                                          </p:val>
                                        </p:tav>
                                        <p:tav tm="100000">
                                          <p:val>
                                            <p:strVal val="1+ppt_h/2"/>
                                          </p:val>
                                        </p:tav>
                                      </p:tavLst>
                                    </p:anim>
                                    <p:set>
                                      <p:cBhvr>
                                        <p:cTn id="29" dur="1" fill="hold">
                                          <p:stCondLst>
                                            <p:cond delay="4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27</a:t>
            </a:fld>
            <a:endParaRPr lang="en-US" noProof="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3668" y="3580672"/>
            <a:ext cx="252412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Callout 5"/>
          <p:cNvSpPr/>
          <p:nvPr/>
        </p:nvSpPr>
        <p:spPr>
          <a:xfrm>
            <a:off x="7435121" y="0"/>
            <a:ext cx="4756879" cy="3297836"/>
          </a:xfrm>
          <a:prstGeom prst="cloud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dưới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77" y="340445"/>
            <a:ext cx="5933580" cy="444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0" y="5561351"/>
            <a:ext cx="8079698" cy="106430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itchFamily="18" charset="0"/>
              </a:rPr>
              <a:t>Các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loài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Lưỡng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cư</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hô</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hấp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bằng</a:t>
            </a:r>
            <a:r>
              <a:rPr lang="en-US" sz="3200" dirty="0">
                <a:solidFill>
                  <a:schemeClr val="tx1"/>
                </a:solidFill>
                <a:latin typeface="Times New Roman" pitchFamily="18" charset="0"/>
                <a:cs typeface="Times New Roman" pitchFamily="18" charset="0"/>
              </a:rPr>
              <a:t> da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phổi</a:t>
            </a:r>
            <a:endParaRPr lang="en-US" sz="3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776536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arn(inVertical)">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28</a:t>
            </a:fld>
            <a:endParaRPr lang="en-US" noProof="0" dirty="0"/>
          </a:p>
        </p:txBody>
      </p:sp>
      <p:sp>
        <p:nvSpPr>
          <p:cNvPr id="4" name="Text Placeholder 3"/>
          <p:cNvSpPr>
            <a:spLocks noGrp="1"/>
          </p:cNvSpPr>
          <p:nvPr>
            <p:ph type="body" sz="half" idx="2"/>
          </p:nvPr>
        </p:nvSpPr>
        <p:spPr/>
        <p:txBody>
          <a:bodyPr/>
          <a:lstStyle/>
          <a:p>
            <a:r>
              <a:rPr lang="en-US" sz="4000" dirty="0" err="1">
                <a:solidFill>
                  <a:schemeClr val="tx1"/>
                </a:solidFill>
                <a:latin typeface="Times New Roman" pitchFamily="18" charset="0"/>
                <a:cs typeface="Times New Roman" pitchFamily="18" charset="0"/>
              </a:rPr>
              <a:t>Trình</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bày</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hình</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thức</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và</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vòng</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đời</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sinh</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sản</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của</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ếch</a:t>
            </a:r>
            <a:endParaRPr lang="en-US" sz="4000" dirty="0">
              <a:solidFill>
                <a:schemeClr val="tx1"/>
              </a:solidFill>
              <a:latin typeface="Times New Roman" pitchFamily="18" charset="0"/>
              <a:cs typeface="Times New Roman" pitchFamily="18" charset="0"/>
            </a:endParaRPr>
          </a:p>
        </p:txBody>
      </p:sp>
      <p:pic>
        <p:nvPicPr>
          <p:cNvPr id="3074"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9422" r="9422"/>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14875"/>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11259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arn(inVertical)">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0568" y="0"/>
            <a:ext cx="305223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400" y="0"/>
            <a:ext cx="3149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728384"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Oval 8"/>
          <p:cNvSpPr>
            <a:spLocks noChangeArrowheads="1"/>
          </p:cNvSpPr>
          <p:nvPr/>
        </p:nvSpPr>
        <p:spPr bwMode="auto">
          <a:xfrm>
            <a:off x="0" y="1981200"/>
            <a:ext cx="711200" cy="3810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1</a:t>
            </a:r>
          </a:p>
        </p:txBody>
      </p:sp>
      <p:sp>
        <p:nvSpPr>
          <p:cNvPr id="12294" name="Oval 9"/>
          <p:cNvSpPr>
            <a:spLocks noChangeArrowheads="1"/>
          </p:cNvSpPr>
          <p:nvPr/>
        </p:nvSpPr>
        <p:spPr bwMode="auto">
          <a:xfrm>
            <a:off x="2844800" y="1981200"/>
            <a:ext cx="711200" cy="3810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2</a:t>
            </a:r>
          </a:p>
        </p:txBody>
      </p:sp>
      <p:sp>
        <p:nvSpPr>
          <p:cNvPr id="12295" name="Oval 10"/>
          <p:cNvSpPr>
            <a:spLocks noChangeArrowheads="1"/>
          </p:cNvSpPr>
          <p:nvPr/>
        </p:nvSpPr>
        <p:spPr bwMode="auto">
          <a:xfrm>
            <a:off x="5994400" y="1981200"/>
            <a:ext cx="711200" cy="3810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3</a:t>
            </a:r>
          </a:p>
        </p:txBody>
      </p:sp>
      <p:pic>
        <p:nvPicPr>
          <p:cNvPr id="12296"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634" y="0"/>
            <a:ext cx="3018367"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7" name="Oval 17"/>
          <p:cNvSpPr>
            <a:spLocks noChangeArrowheads="1"/>
          </p:cNvSpPr>
          <p:nvPr/>
        </p:nvSpPr>
        <p:spPr bwMode="auto">
          <a:xfrm>
            <a:off x="9173633" y="1905000"/>
            <a:ext cx="711200" cy="457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4</a:t>
            </a:r>
          </a:p>
        </p:txBody>
      </p:sp>
      <p:pic>
        <p:nvPicPr>
          <p:cNvPr id="12298"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438400"/>
            <a:ext cx="2743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9" name="Oval 19"/>
          <p:cNvSpPr>
            <a:spLocks noChangeArrowheads="1"/>
          </p:cNvSpPr>
          <p:nvPr/>
        </p:nvSpPr>
        <p:spPr bwMode="auto">
          <a:xfrm>
            <a:off x="0" y="4267200"/>
            <a:ext cx="711200" cy="457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5</a:t>
            </a:r>
          </a:p>
        </p:txBody>
      </p:sp>
      <p:pic>
        <p:nvPicPr>
          <p:cNvPr id="12300" name="Picture 20" descr="mediu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4800" y="24384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Oval 21"/>
          <p:cNvSpPr>
            <a:spLocks noChangeArrowheads="1"/>
          </p:cNvSpPr>
          <p:nvPr/>
        </p:nvSpPr>
        <p:spPr bwMode="auto">
          <a:xfrm>
            <a:off x="2844800" y="4267200"/>
            <a:ext cx="711200" cy="457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6</a:t>
            </a:r>
          </a:p>
        </p:txBody>
      </p:sp>
      <p:pic>
        <p:nvPicPr>
          <p:cNvPr id="12302" name="Picture 22" descr="Atelopus_chiriquiensis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18085" y="2438400"/>
            <a:ext cx="297391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Oval 23"/>
          <p:cNvSpPr>
            <a:spLocks noChangeArrowheads="1"/>
          </p:cNvSpPr>
          <p:nvPr/>
        </p:nvSpPr>
        <p:spPr bwMode="auto">
          <a:xfrm>
            <a:off x="9245600" y="4267200"/>
            <a:ext cx="508000" cy="457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8</a:t>
            </a:r>
          </a:p>
        </p:txBody>
      </p:sp>
      <p:pic>
        <p:nvPicPr>
          <p:cNvPr id="12304" name="Picture 24" descr="Ichthyophis_glutinosu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94400" y="2438400"/>
            <a:ext cx="3149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5" name="Oval 25"/>
          <p:cNvSpPr>
            <a:spLocks noChangeArrowheads="1"/>
          </p:cNvSpPr>
          <p:nvPr/>
        </p:nvSpPr>
        <p:spPr bwMode="auto">
          <a:xfrm>
            <a:off x="5994400" y="4267200"/>
            <a:ext cx="508000" cy="457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7</a:t>
            </a:r>
          </a:p>
        </p:txBody>
      </p:sp>
      <p:pic>
        <p:nvPicPr>
          <p:cNvPr id="12306" name="Picture 26" descr="tylototritonshanji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4792664"/>
            <a:ext cx="2743200"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7" name="Oval 27"/>
          <p:cNvSpPr>
            <a:spLocks noChangeArrowheads="1"/>
          </p:cNvSpPr>
          <p:nvPr/>
        </p:nvSpPr>
        <p:spPr bwMode="auto">
          <a:xfrm>
            <a:off x="0" y="6477000"/>
            <a:ext cx="508000" cy="457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9</a:t>
            </a:r>
          </a:p>
        </p:txBody>
      </p:sp>
      <p:pic>
        <p:nvPicPr>
          <p:cNvPr id="12308" name="Picture 28" descr="bad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45600" y="4800600"/>
            <a:ext cx="2946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9" name="Oval 29"/>
          <p:cNvSpPr>
            <a:spLocks noChangeArrowheads="1"/>
          </p:cNvSpPr>
          <p:nvPr/>
        </p:nvSpPr>
        <p:spPr bwMode="auto">
          <a:xfrm>
            <a:off x="9245600" y="6400800"/>
            <a:ext cx="508000" cy="457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12</a:t>
            </a:r>
          </a:p>
        </p:txBody>
      </p:sp>
      <p:pic>
        <p:nvPicPr>
          <p:cNvPr id="12310" name="Picture 30" descr="bigbluefro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43201" y="4800601"/>
            <a:ext cx="3246967"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1" name="Oval 31"/>
          <p:cNvSpPr>
            <a:spLocks noChangeArrowheads="1"/>
          </p:cNvSpPr>
          <p:nvPr/>
        </p:nvSpPr>
        <p:spPr bwMode="auto">
          <a:xfrm>
            <a:off x="2743200" y="6400800"/>
            <a:ext cx="508000" cy="457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10</a:t>
            </a:r>
          </a:p>
        </p:txBody>
      </p:sp>
      <p:pic>
        <p:nvPicPr>
          <p:cNvPr id="12312" name="Picture 32" descr="echh"/>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94400" y="4800600"/>
            <a:ext cx="31496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3" name="Oval 33"/>
          <p:cNvSpPr>
            <a:spLocks noChangeArrowheads="1"/>
          </p:cNvSpPr>
          <p:nvPr/>
        </p:nvSpPr>
        <p:spPr bwMode="auto">
          <a:xfrm>
            <a:off x="6096000" y="6477000"/>
            <a:ext cx="508000" cy="457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11</a:t>
            </a:r>
          </a:p>
        </p:txBody>
      </p:sp>
      <p:grpSp>
        <p:nvGrpSpPr>
          <p:cNvPr id="2082" name="Group 34"/>
          <p:cNvGrpSpPr>
            <a:grpSpLocks/>
          </p:cNvGrpSpPr>
          <p:nvPr/>
        </p:nvGrpSpPr>
        <p:grpSpPr bwMode="auto">
          <a:xfrm>
            <a:off x="7924800" y="2514601"/>
            <a:ext cx="1026584" cy="690563"/>
            <a:chOff x="4656" y="4035"/>
            <a:chExt cx="666" cy="570"/>
          </a:xfrm>
        </p:grpSpPr>
        <p:sp>
          <p:nvSpPr>
            <p:cNvPr id="12672"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73" name="WordArt 36"/>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49</a:t>
              </a:r>
            </a:p>
          </p:txBody>
        </p:sp>
      </p:grpSp>
      <p:grpSp>
        <p:nvGrpSpPr>
          <p:cNvPr id="2085" name="Group 37"/>
          <p:cNvGrpSpPr>
            <a:grpSpLocks/>
          </p:cNvGrpSpPr>
          <p:nvPr/>
        </p:nvGrpSpPr>
        <p:grpSpPr bwMode="auto">
          <a:xfrm>
            <a:off x="7924800" y="2514601"/>
            <a:ext cx="1026584" cy="690563"/>
            <a:chOff x="5094" y="2928"/>
            <a:chExt cx="666" cy="570"/>
          </a:xfrm>
        </p:grpSpPr>
        <p:sp>
          <p:nvSpPr>
            <p:cNvPr id="12670"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71" name="WordArt 39"/>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50</a:t>
              </a:r>
            </a:p>
          </p:txBody>
        </p:sp>
      </p:grpSp>
      <p:grpSp>
        <p:nvGrpSpPr>
          <p:cNvPr id="2088" name="Group 40"/>
          <p:cNvGrpSpPr>
            <a:grpSpLocks/>
          </p:cNvGrpSpPr>
          <p:nvPr/>
        </p:nvGrpSpPr>
        <p:grpSpPr bwMode="auto">
          <a:xfrm>
            <a:off x="7924800" y="2514601"/>
            <a:ext cx="1026584" cy="690563"/>
            <a:chOff x="3408" y="3750"/>
            <a:chExt cx="666" cy="570"/>
          </a:xfrm>
        </p:grpSpPr>
        <p:sp>
          <p:nvSpPr>
            <p:cNvPr id="12668"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69" name="WordArt 42"/>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b="1"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51</a:t>
              </a:r>
            </a:p>
          </p:txBody>
        </p:sp>
      </p:grpSp>
      <p:grpSp>
        <p:nvGrpSpPr>
          <p:cNvPr id="2091" name="Group 43"/>
          <p:cNvGrpSpPr>
            <a:grpSpLocks/>
          </p:cNvGrpSpPr>
          <p:nvPr/>
        </p:nvGrpSpPr>
        <p:grpSpPr bwMode="auto">
          <a:xfrm>
            <a:off x="7924800" y="2514601"/>
            <a:ext cx="1026584" cy="690563"/>
            <a:chOff x="912" y="4035"/>
            <a:chExt cx="666" cy="570"/>
          </a:xfrm>
        </p:grpSpPr>
        <p:sp>
          <p:nvSpPr>
            <p:cNvPr id="12666"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67" name="WordArt 45"/>
            <p:cNvSpPr>
              <a:spLocks noChangeArrowheads="1" noChangeShapeType="1" noTextEdit="1"/>
            </p:cNvSpPr>
            <p:nvPr/>
          </p:nvSpPr>
          <p:spPr bwMode="auto">
            <a:xfrm>
              <a:off x="1091" y="4152"/>
              <a:ext cx="395" cy="401"/>
            </a:xfrm>
            <a:prstGeom prst="rect">
              <a:avLst/>
            </a:prstGeom>
          </p:spPr>
          <p:txBody>
            <a:bodyPr wrap="none" fromWordArt="1">
              <a:prstTxWarp prst="textPlain">
                <a:avLst>
                  <a:gd name="adj" fmla="val 50000"/>
                </a:avLst>
              </a:prstTxWarp>
            </a:bodyPr>
            <a:lstStyle/>
            <a:p>
              <a:pPr algn="ctr"/>
              <a:r>
                <a:rPr lang="en-US" sz="3200" b="1"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52</a:t>
              </a:r>
            </a:p>
          </p:txBody>
        </p:sp>
      </p:grpSp>
      <p:grpSp>
        <p:nvGrpSpPr>
          <p:cNvPr id="2094" name="Group 46"/>
          <p:cNvGrpSpPr>
            <a:grpSpLocks/>
          </p:cNvGrpSpPr>
          <p:nvPr/>
        </p:nvGrpSpPr>
        <p:grpSpPr bwMode="auto">
          <a:xfrm>
            <a:off x="7924800" y="2514601"/>
            <a:ext cx="1026584" cy="690563"/>
            <a:chOff x="1872" y="4320"/>
            <a:chExt cx="666" cy="570"/>
          </a:xfrm>
        </p:grpSpPr>
        <p:sp>
          <p:nvSpPr>
            <p:cNvPr id="12664"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65" name="WordArt 48"/>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53</a:t>
              </a:r>
            </a:p>
          </p:txBody>
        </p:sp>
      </p:grpSp>
      <p:grpSp>
        <p:nvGrpSpPr>
          <p:cNvPr id="2097" name="Group 49"/>
          <p:cNvGrpSpPr>
            <a:grpSpLocks/>
          </p:cNvGrpSpPr>
          <p:nvPr/>
        </p:nvGrpSpPr>
        <p:grpSpPr bwMode="auto">
          <a:xfrm>
            <a:off x="7924800" y="2514601"/>
            <a:ext cx="1026584" cy="690563"/>
            <a:chOff x="2256" y="4464"/>
            <a:chExt cx="666" cy="570"/>
          </a:xfrm>
        </p:grpSpPr>
        <p:sp>
          <p:nvSpPr>
            <p:cNvPr id="12662"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63" name="WordArt 51"/>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54</a:t>
              </a:r>
            </a:p>
          </p:txBody>
        </p:sp>
      </p:grpSp>
      <p:grpSp>
        <p:nvGrpSpPr>
          <p:cNvPr id="2100" name="Group 52"/>
          <p:cNvGrpSpPr>
            <a:grpSpLocks/>
          </p:cNvGrpSpPr>
          <p:nvPr/>
        </p:nvGrpSpPr>
        <p:grpSpPr bwMode="auto">
          <a:xfrm>
            <a:off x="7924800" y="2514601"/>
            <a:ext cx="1026584" cy="690563"/>
            <a:chOff x="3984" y="4512"/>
            <a:chExt cx="666" cy="570"/>
          </a:xfrm>
        </p:grpSpPr>
        <p:sp>
          <p:nvSpPr>
            <p:cNvPr id="12660"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61" name="WordArt 54"/>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55</a:t>
              </a:r>
            </a:p>
          </p:txBody>
        </p:sp>
      </p:grpSp>
      <p:grpSp>
        <p:nvGrpSpPr>
          <p:cNvPr id="2103" name="Group 55"/>
          <p:cNvGrpSpPr>
            <a:grpSpLocks/>
          </p:cNvGrpSpPr>
          <p:nvPr/>
        </p:nvGrpSpPr>
        <p:grpSpPr bwMode="auto">
          <a:xfrm>
            <a:off x="7924800" y="2514601"/>
            <a:ext cx="1026584" cy="690563"/>
            <a:chOff x="3120" y="4512"/>
            <a:chExt cx="666" cy="570"/>
          </a:xfrm>
        </p:grpSpPr>
        <p:sp>
          <p:nvSpPr>
            <p:cNvPr id="12658"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59" name="WordArt 57"/>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56</a:t>
              </a:r>
            </a:p>
          </p:txBody>
        </p:sp>
      </p:grpSp>
      <p:grpSp>
        <p:nvGrpSpPr>
          <p:cNvPr id="2106" name="Group 58"/>
          <p:cNvGrpSpPr>
            <a:grpSpLocks/>
          </p:cNvGrpSpPr>
          <p:nvPr/>
        </p:nvGrpSpPr>
        <p:grpSpPr bwMode="auto">
          <a:xfrm>
            <a:off x="7924800" y="2514601"/>
            <a:ext cx="1026584" cy="690563"/>
            <a:chOff x="384" y="4560"/>
            <a:chExt cx="666" cy="570"/>
          </a:xfrm>
        </p:grpSpPr>
        <p:sp>
          <p:nvSpPr>
            <p:cNvPr id="12656"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57" name="WordArt 6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57</a:t>
              </a:r>
            </a:p>
          </p:txBody>
        </p:sp>
      </p:grpSp>
      <p:grpSp>
        <p:nvGrpSpPr>
          <p:cNvPr id="2109" name="Group 61"/>
          <p:cNvGrpSpPr>
            <a:grpSpLocks/>
          </p:cNvGrpSpPr>
          <p:nvPr/>
        </p:nvGrpSpPr>
        <p:grpSpPr bwMode="auto">
          <a:xfrm>
            <a:off x="7924800" y="2514601"/>
            <a:ext cx="1026584" cy="690563"/>
            <a:chOff x="384" y="4560"/>
            <a:chExt cx="666" cy="570"/>
          </a:xfrm>
        </p:grpSpPr>
        <p:sp>
          <p:nvSpPr>
            <p:cNvPr id="12654"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55" name="WordArt 6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58</a:t>
              </a:r>
            </a:p>
          </p:txBody>
        </p:sp>
      </p:grpSp>
      <p:grpSp>
        <p:nvGrpSpPr>
          <p:cNvPr id="2112" name="Group 64"/>
          <p:cNvGrpSpPr>
            <a:grpSpLocks/>
          </p:cNvGrpSpPr>
          <p:nvPr/>
        </p:nvGrpSpPr>
        <p:grpSpPr bwMode="auto">
          <a:xfrm>
            <a:off x="7924800" y="2514601"/>
            <a:ext cx="1026584" cy="690563"/>
            <a:chOff x="384" y="4560"/>
            <a:chExt cx="666" cy="570"/>
          </a:xfrm>
        </p:grpSpPr>
        <p:sp>
          <p:nvSpPr>
            <p:cNvPr id="12652"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53" name="WordArt 6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59</a:t>
              </a:r>
            </a:p>
          </p:txBody>
        </p:sp>
      </p:grpSp>
      <p:grpSp>
        <p:nvGrpSpPr>
          <p:cNvPr id="2115" name="Group 67"/>
          <p:cNvGrpSpPr>
            <a:grpSpLocks/>
          </p:cNvGrpSpPr>
          <p:nvPr/>
        </p:nvGrpSpPr>
        <p:grpSpPr bwMode="auto">
          <a:xfrm>
            <a:off x="7924800" y="2514601"/>
            <a:ext cx="1026584" cy="690563"/>
            <a:chOff x="384" y="4560"/>
            <a:chExt cx="666" cy="570"/>
          </a:xfrm>
        </p:grpSpPr>
        <p:sp>
          <p:nvSpPr>
            <p:cNvPr id="12650"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51" name="WordArt 6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60</a:t>
              </a:r>
            </a:p>
          </p:txBody>
        </p:sp>
      </p:grpSp>
      <p:grpSp>
        <p:nvGrpSpPr>
          <p:cNvPr id="2118" name="Group 70"/>
          <p:cNvGrpSpPr>
            <a:grpSpLocks/>
          </p:cNvGrpSpPr>
          <p:nvPr/>
        </p:nvGrpSpPr>
        <p:grpSpPr bwMode="auto">
          <a:xfrm>
            <a:off x="7924800" y="2514601"/>
            <a:ext cx="1026584" cy="690563"/>
            <a:chOff x="4656" y="4035"/>
            <a:chExt cx="666" cy="570"/>
          </a:xfrm>
        </p:grpSpPr>
        <p:sp>
          <p:nvSpPr>
            <p:cNvPr id="12648"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49" name="WordArt 72"/>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33</a:t>
              </a:r>
            </a:p>
          </p:txBody>
        </p:sp>
      </p:grpSp>
      <p:grpSp>
        <p:nvGrpSpPr>
          <p:cNvPr id="2121" name="Group 73"/>
          <p:cNvGrpSpPr>
            <a:grpSpLocks/>
          </p:cNvGrpSpPr>
          <p:nvPr/>
        </p:nvGrpSpPr>
        <p:grpSpPr bwMode="auto">
          <a:xfrm>
            <a:off x="7924800" y="2514601"/>
            <a:ext cx="1026584" cy="690563"/>
            <a:chOff x="5094" y="2928"/>
            <a:chExt cx="666" cy="570"/>
          </a:xfrm>
        </p:grpSpPr>
        <p:sp>
          <p:nvSpPr>
            <p:cNvPr id="12646"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47" name="WordArt 75"/>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34</a:t>
              </a:r>
            </a:p>
          </p:txBody>
        </p:sp>
      </p:grpSp>
      <p:grpSp>
        <p:nvGrpSpPr>
          <p:cNvPr id="2124" name="Group 76"/>
          <p:cNvGrpSpPr>
            <a:grpSpLocks/>
          </p:cNvGrpSpPr>
          <p:nvPr/>
        </p:nvGrpSpPr>
        <p:grpSpPr bwMode="auto">
          <a:xfrm>
            <a:off x="7924800" y="2514601"/>
            <a:ext cx="1026584" cy="690563"/>
            <a:chOff x="3408" y="3750"/>
            <a:chExt cx="666" cy="570"/>
          </a:xfrm>
        </p:grpSpPr>
        <p:sp>
          <p:nvSpPr>
            <p:cNvPr id="12644"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45" name="WordArt 78"/>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35</a:t>
              </a:r>
            </a:p>
          </p:txBody>
        </p:sp>
      </p:grpSp>
      <p:grpSp>
        <p:nvGrpSpPr>
          <p:cNvPr id="2127" name="Group 79"/>
          <p:cNvGrpSpPr>
            <a:grpSpLocks/>
          </p:cNvGrpSpPr>
          <p:nvPr/>
        </p:nvGrpSpPr>
        <p:grpSpPr bwMode="auto">
          <a:xfrm>
            <a:off x="7924800" y="2514601"/>
            <a:ext cx="1026584" cy="690563"/>
            <a:chOff x="912" y="4035"/>
            <a:chExt cx="666" cy="570"/>
          </a:xfrm>
        </p:grpSpPr>
        <p:sp>
          <p:nvSpPr>
            <p:cNvPr id="12642"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43" name="WordArt 81"/>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36</a:t>
              </a:r>
            </a:p>
          </p:txBody>
        </p:sp>
      </p:grpSp>
      <p:grpSp>
        <p:nvGrpSpPr>
          <p:cNvPr id="2130" name="Group 82"/>
          <p:cNvGrpSpPr>
            <a:grpSpLocks/>
          </p:cNvGrpSpPr>
          <p:nvPr/>
        </p:nvGrpSpPr>
        <p:grpSpPr bwMode="auto">
          <a:xfrm>
            <a:off x="7924800" y="2514601"/>
            <a:ext cx="1026584" cy="690563"/>
            <a:chOff x="1872" y="4320"/>
            <a:chExt cx="666" cy="570"/>
          </a:xfrm>
        </p:grpSpPr>
        <p:sp>
          <p:nvSpPr>
            <p:cNvPr id="12640"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41" name="WordArt 84"/>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37</a:t>
              </a:r>
            </a:p>
          </p:txBody>
        </p:sp>
      </p:grpSp>
      <p:grpSp>
        <p:nvGrpSpPr>
          <p:cNvPr id="2133" name="Group 85"/>
          <p:cNvGrpSpPr>
            <a:grpSpLocks/>
          </p:cNvGrpSpPr>
          <p:nvPr/>
        </p:nvGrpSpPr>
        <p:grpSpPr bwMode="auto">
          <a:xfrm>
            <a:off x="7924800" y="2514601"/>
            <a:ext cx="1026584" cy="690563"/>
            <a:chOff x="2256" y="4464"/>
            <a:chExt cx="666" cy="570"/>
          </a:xfrm>
        </p:grpSpPr>
        <p:sp>
          <p:nvSpPr>
            <p:cNvPr id="12638"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39" name="WordArt 87"/>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38</a:t>
              </a:r>
            </a:p>
          </p:txBody>
        </p:sp>
      </p:grpSp>
      <p:grpSp>
        <p:nvGrpSpPr>
          <p:cNvPr id="2136" name="Group 88"/>
          <p:cNvGrpSpPr>
            <a:grpSpLocks/>
          </p:cNvGrpSpPr>
          <p:nvPr/>
        </p:nvGrpSpPr>
        <p:grpSpPr bwMode="auto">
          <a:xfrm>
            <a:off x="7924800" y="2514601"/>
            <a:ext cx="1026584" cy="690563"/>
            <a:chOff x="3984" y="4512"/>
            <a:chExt cx="666" cy="570"/>
          </a:xfrm>
        </p:grpSpPr>
        <p:sp>
          <p:nvSpPr>
            <p:cNvPr id="12636"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37" name="WordArt 90"/>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39</a:t>
              </a:r>
            </a:p>
          </p:txBody>
        </p:sp>
      </p:grpSp>
      <p:grpSp>
        <p:nvGrpSpPr>
          <p:cNvPr id="2139" name="Group 91"/>
          <p:cNvGrpSpPr>
            <a:grpSpLocks/>
          </p:cNvGrpSpPr>
          <p:nvPr/>
        </p:nvGrpSpPr>
        <p:grpSpPr bwMode="auto">
          <a:xfrm>
            <a:off x="7924800" y="2514601"/>
            <a:ext cx="1026584" cy="690563"/>
            <a:chOff x="3120" y="4512"/>
            <a:chExt cx="666" cy="570"/>
          </a:xfrm>
        </p:grpSpPr>
        <p:sp>
          <p:nvSpPr>
            <p:cNvPr id="12634"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35" name="WordArt 93"/>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40</a:t>
              </a:r>
            </a:p>
          </p:txBody>
        </p:sp>
      </p:grpSp>
      <p:grpSp>
        <p:nvGrpSpPr>
          <p:cNvPr id="2142" name="Group 94"/>
          <p:cNvGrpSpPr>
            <a:grpSpLocks/>
          </p:cNvGrpSpPr>
          <p:nvPr/>
        </p:nvGrpSpPr>
        <p:grpSpPr bwMode="auto">
          <a:xfrm>
            <a:off x="7924800" y="2514601"/>
            <a:ext cx="1026584" cy="690563"/>
            <a:chOff x="384" y="4560"/>
            <a:chExt cx="666" cy="570"/>
          </a:xfrm>
        </p:grpSpPr>
        <p:sp>
          <p:nvSpPr>
            <p:cNvPr id="12632"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33" name="WordArt 9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41</a:t>
              </a:r>
            </a:p>
          </p:txBody>
        </p:sp>
      </p:grpSp>
      <p:grpSp>
        <p:nvGrpSpPr>
          <p:cNvPr id="2145" name="Group 97"/>
          <p:cNvGrpSpPr>
            <a:grpSpLocks/>
          </p:cNvGrpSpPr>
          <p:nvPr/>
        </p:nvGrpSpPr>
        <p:grpSpPr bwMode="auto">
          <a:xfrm>
            <a:off x="7924800" y="2514601"/>
            <a:ext cx="1026584" cy="690563"/>
            <a:chOff x="384" y="4560"/>
            <a:chExt cx="666" cy="570"/>
          </a:xfrm>
        </p:grpSpPr>
        <p:sp>
          <p:nvSpPr>
            <p:cNvPr id="12630"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31" name="WordArt 9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47</a:t>
              </a:r>
            </a:p>
          </p:txBody>
        </p:sp>
      </p:grpSp>
      <p:grpSp>
        <p:nvGrpSpPr>
          <p:cNvPr id="2148" name="Group 100"/>
          <p:cNvGrpSpPr>
            <a:grpSpLocks/>
          </p:cNvGrpSpPr>
          <p:nvPr/>
        </p:nvGrpSpPr>
        <p:grpSpPr bwMode="auto">
          <a:xfrm>
            <a:off x="7924800" y="2514601"/>
            <a:ext cx="1026584" cy="690563"/>
            <a:chOff x="384" y="4560"/>
            <a:chExt cx="666" cy="570"/>
          </a:xfrm>
        </p:grpSpPr>
        <p:sp>
          <p:nvSpPr>
            <p:cNvPr id="12628"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29" name="WordArt 10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42</a:t>
              </a:r>
            </a:p>
          </p:txBody>
        </p:sp>
      </p:grpSp>
      <p:grpSp>
        <p:nvGrpSpPr>
          <p:cNvPr id="2151" name="Group 103"/>
          <p:cNvGrpSpPr>
            <a:grpSpLocks/>
          </p:cNvGrpSpPr>
          <p:nvPr/>
        </p:nvGrpSpPr>
        <p:grpSpPr bwMode="auto">
          <a:xfrm>
            <a:off x="7924800" y="2514601"/>
            <a:ext cx="1026584" cy="690563"/>
            <a:chOff x="384" y="4560"/>
            <a:chExt cx="666" cy="570"/>
          </a:xfrm>
        </p:grpSpPr>
        <p:sp>
          <p:nvSpPr>
            <p:cNvPr id="12626"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27" name="WordArt 105"/>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43</a:t>
              </a:r>
            </a:p>
          </p:txBody>
        </p:sp>
      </p:grpSp>
      <p:grpSp>
        <p:nvGrpSpPr>
          <p:cNvPr id="2154" name="Group 106"/>
          <p:cNvGrpSpPr>
            <a:grpSpLocks/>
          </p:cNvGrpSpPr>
          <p:nvPr/>
        </p:nvGrpSpPr>
        <p:grpSpPr bwMode="auto">
          <a:xfrm>
            <a:off x="7924800" y="2514601"/>
            <a:ext cx="1026584" cy="690563"/>
            <a:chOff x="384" y="4560"/>
            <a:chExt cx="666" cy="570"/>
          </a:xfrm>
        </p:grpSpPr>
        <p:sp>
          <p:nvSpPr>
            <p:cNvPr id="12624"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25" name="WordArt 108"/>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44</a:t>
              </a:r>
            </a:p>
          </p:txBody>
        </p:sp>
      </p:grpSp>
      <p:grpSp>
        <p:nvGrpSpPr>
          <p:cNvPr id="2157" name="Group 109"/>
          <p:cNvGrpSpPr>
            <a:grpSpLocks/>
          </p:cNvGrpSpPr>
          <p:nvPr/>
        </p:nvGrpSpPr>
        <p:grpSpPr bwMode="auto">
          <a:xfrm>
            <a:off x="7924800" y="2514601"/>
            <a:ext cx="1026584" cy="690563"/>
            <a:chOff x="384" y="4560"/>
            <a:chExt cx="666" cy="570"/>
          </a:xfrm>
        </p:grpSpPr>
        <p:sp>
          <p:nvSpPr>
            <p:cNvPr id="12622"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23" name="WordArt 111"/>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45</a:t>
              </a:r>
            </a:p>
          </p:txBody>
        </p:sp>
      </p:grpSp>
      <p:grpSp>
        <p:nvGrpSpPr>
          <p:cNvPr id="2160" name="Group 112"/>
          <p:cNvGrpSpPr>
            <a:grpSpLocks/>
          </p:cNvGrpSpPr>
          <p:nvPr/>
        </p:nvGrpSpPr>
        <p:grpSpPr bwMode="auto">
          <a:xfrm>
            <a:off x="7924800" y="2514601"/>
            <a:ext cx="1026584" cy="690563"/>
            <a:chOff x="384" y="4560"/>
            <a:chExt cx="666" cy="570"/>
          </a:xfrm>
        </p:grpSpPr>
        <p:sp>
          <p:nvSpPr>
            <p:cNvPr id="12620"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21" name="WordArt 11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46</a:t>
              </a:r>
            </a:p>
          </p:txBody>
        </p:sp>
      </p:grpSp>
      <p:grpSp>
        <p:nvGrpSpPr>
          <p:cNvPr id="2163" name="Group 115"/>
          <p:cNvGrpSpPr>
            <a:grpSpLocks/>
          </p:cNvGrpSpPr>
          <p:nvPr/>
        </p:nvGrpSpPr>
        <p:grpSpPr bwMode="auto">
          <a:xfrm>
            <a:off x="7924800" y="2514601"/>
            <a:ext cx="1026584" cy="690563"/>
            <a:chOff x="4656" y="4035"/>
            <a:chExt cx="666" cy="570"/>
          </a:xfrm>
        </p:grpSpPr>
        <p:sp>
          <p:nvSpPr>
            <p:cNvPr id="12618"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19" name="WordArt 117"/>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17</a:t>
              </a:r>
            </a:p>
          </p:txBody>
        </p:sp>
      </p:grpSp>
      <p:grpSp>
        <p:nvGrpSpPr>
          <p:cNvPr id="2166" name="Group 118"/>
          <p:cNvGrpSpPr>
            <a:grpSpLocks/>
          </p:cNvGrpSpPr>
          <p:nvPr/>
        </p:nvGrpSpPr>
        <p:grpSpPr bwMode="auto">
          <a:xfrm>
            <a:off x="7924800" y="2514601"/>
            <a:ext cx="1026584" cy="690563"/>
            <a:chOff x="5094" y="2928"/>
            <a:chExt cx="666" cy="570"/>
          </a:xfrm>
        </p:grpSpPr>
        <p:sp>
          <p:nvSpPr>
            <p:cNvPr id="12616"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17" name="WordArt 120"/>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18</a:t>
              </a:r>
            </a:p>
          </p:txBody>
        </p:sp>
      </p:grpSp>
      <p:grpSp>
        <p:nvGrpSpPr>
          <p:cNvPr id="2169" name="Group 121"/>
          <p:cNvGrpSpPr>
            <a:grpSpLocks/>
          </p:cNvGrpSpPr>
          <p:nvPr/>
        </p:nvGrpSpPr>
        <p:grpSpPr bwMode="auto">
          <a:xfrm>
            <a:off x="7924800" y="2514601"/>
            <a:ext cx="1026584" cy="690563"/>
            <a:chOff x="3408" y="3750"/>
            <a:chExt cx="666" cy="570"/>
          </a:xfrm>
        </p:grpSpPr>
        <p:sp>
          <p:nvSpPr>
            <p:cNvPr id="12614"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15" name="WordArt 123"/>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19</a:t>
              </a:r>
            </a:p>
          </p:txBody>
        </p:sp>
      </p:grpSp>
      <p:grpSp>
        <p:nvGrpSpPr>
          <p:cNvPr id="2172" name="Group 124"/>
          <p:cNvGrpSpPr>
            <a:grpSpLocks/>
          </p:cNvGrpSpPr>
          <p:nvPr/>
        </p:nvGrpSpPr>
        <p:grpSpPr bwMode="auto">
          <a:xfrm>
            <a:off x="7924800" y="2514601"/>
            <a:ext cx="1026584" cy="690563"/>
            <a:chOff x="912" y="4035"/>
            <a:chExt cx="666" cy="570"/>
          </a:xfrm>
        </p:grpSpPr>
        <p:sp>
          <p:nvSpPr>
            <p:cNvPr id="12612"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13" name="WordArt 126"/>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20</a:t>
              </a:r>
            </a:p>
          </p:txBody>
        </p:sp>
      </p:grpSp>
      <p:grpSp>
        <p:nvGrpSpPr>
          <p:cNvPr id="2175" name="Group 127"/>
          <p:cNvGrpSpPr>
            <a:grpSpLocks/>
          </p:cNvGrpSpPr>
          <p:nvPr/>
        </p:nvGrpSpPr>
        <p:grpSpPr bwMode="auto">
          <a:xfrm>
            <a:off x="7924800" y="2514601"/>
            <a:ext cx="1026584" cy="690563"/>
            <a:chOff x="1872" y="4320"/>
            <a:chExt cx="666" cy="570"/>
          </a:xfrm>
        </p:grpSpPr>
        <p:sp>
          <p:nvSpPr>
            <p:cNvPr id="12610"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11" name="WordArt 129"/>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21</a:t>
              </a:r>
            </a:p>
          </p:txBody>
        </p:sp>
      </p:grpSp>
      <p:grpSp>
        <p:nvGrpSpPr>
          <p:cNvPr id="2178" name="Group 130"/>
          <p:cNvGrpSpPr>
            <a:grpSpLocks/>
          </p:cNvGrpSpPr>
          <p:nvPr/>
        </p:nvGrpSpPr>
        <p:grpSpPr bwMode="auto">
          <a:xfrm>
            <a:off x="7924800" y="2514601"/>
            <a:ext cx="1026584" cy="690563"/>
            <a:chOff x="2256" y="4464"/>
            <a:chExt cx="666" cy="570"/>
          </a:xfrm>
        </p:grpSpPr>
        <p:sp>
          <p:nvSpPr>
            <p:cNvPr id="12608"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09" name="WordArt 132"/>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22</a:t>
              </a:r>
            </a:p>
          </p:txBody>
        </p:sp>
      </p:grpSp>
      <p:grpSp>
        <p:nvGrpSpPr>
          <p:cNvPr id="2181" name="Group 133"/>
          <p:cNvGrpSpPr>
            <a:grpSpLocks/>
          </p:cNvGrpSpPr>
          <p:nvPr/>
        </p:nvGrpSpPr>
        <p:grpSpPr bwMode="auto">
          <a:xfrm>
            <a:off x="7924800" y="2514601"/>
            <a:ext cx="1026584" cy="690563"/>
            <a:chOff x="3984" y="4512"/>
            <a:chExt cx="666" cy="570"/>
          </a:xfrm>
        </p:grpSpPr>
        <p:sp>
          <p:nvSpPr>
            <p:cNvPr id="12606"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07" name="WordArt 135"/>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23</a:t>
              </a:r>
            </a:p>
          </p:txBody>
        </p:sp>
      </p:grpSp>
      <p:grpSp>
        <p:nvGrpSpPr>
          <p:cNvPr id="2184" name="Group 136"/>
          <p:cNvGrpSpPr>
            <a:grpSpLocks/>
          </p:cNvGrpSpPr>
          <p:nvPr/>
        </p:nvGrpSpPr>
        <p:grpSpPr bwMode="auto">
          <a:xfrm>
            <a:off x="7924800" y="2514601"/>
            <a:ext cx="1026584" cy="690563"/>
            <a:chOff x="3120" y="4512"/>
            <a:chExt cx="666" cy="570"/>
          </a:xfrm>
        </p:grpSpPr>
        <p:sp>
          <p:nvSpPr>
            <p:cNvPr id="12604"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05" name="WordArt 138"/>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24</a:t>
              </a:r>
            </a:p>
          </p:txBody>
        </p:sp>
      </p:grpSp>
      <p:grpSp>
        <p:nvGrpSpPr>
          <p:cNvPr id="2187" name="Group 139"/>
          <p:cNvGrpSpPr>
            <a:grpSpLocks/>
          </p:cNvGrpSpPr>
          <p:nvPr/>
        </p:nvGrpSpPr>
        <p:grpSpPr bwMode="auto">
          <a:xfrm>
            <a:off x="7924800" y="2514601"/>
            <a:ext cx="1026584" cy="690563"/>
            <a:chOff x="384" y="4560"/>
            <a:chExt cx="666" cy="570"/>
          </a:xfrm>
        </p:grpSpPr>
        <p:sp>
          <p:nvSpPr>
            <p:cNvPr id="12602"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03" name="WordArt 141"/>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25</a:t>
              </a:r>
            </a:p>
          </p:txBody>
        </p:sp>
      </p:grpSp>
      <p:grpSp>
        <p:nvGrpSpPr>
          <p:cNvPr id="2190" name="Group 142"/>
          <p:cNvGrpSpPr>
            <a:grpSpLocks/>
          </p:cNvGrpSpPr>
          <p:nvPr/>
        </p:nvGrpSpPr>
        <p:grpSpPr bwMode="auto">
          <a:xfrm>
            <a:off x="7924800" y="2514601"/>
            <a:ext cx="1026584" cy="690563"/>
            <a:chOff x="384" y="4560"/>
            <a:chExt cx="666" cy="570"/>
          </a:xfrm>
        </p:grpSpPr>
        <p:sp>
          <p:nvSpPr>
            <p:cNvPr id="12600"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601" name="WordArt 14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26</a:t>
              </a:r>
            </a:p>
          </p:txBody>
        </p:sp>
      </p:grpSp>
      <p:grpSp>
        <p:nvGrpSpPr>
          <p:cNvPr id="2193" name="Group 145"/>
          <p:cNvGrpSpPr>
            <a:grpSpLocks/>
          </p:cNvGrpSpPr>
          <p:nvPr/>
        </p:nvGrpSpPr>
        <p:grpSpPr bwMode="auto">
          <a:xfrm>
            <a:off x="7924800" y="2514601"/>
            <a:ext cx="1026584" cy="690563"/>
            <a:chOff x="384" y="4560"/>
            <a:chExt cx="666" cy="570"/>
          </a:xfrm>
        </p:grpSpPr>
        <p:sp>
          <p:nvSpPr>
            <p:cNvPr id="12598"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99" name="WordArt 14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27</a:t>
              </a:r>
            </a:p>
          </p:txBody>
        </p:sp>
      </p:grpSp>
      <p:grpSp>
        <p:nvGrpSpPr>
          <p:cNvPr id="2196" name="Group 148"/>
          <p:cNvGrpSpPr>
            <a:grpSpLocks/>
          </p:cNvGrpSpPr>
          <p:nvPr/>
        </p:nvGrpSpPr>
        <p:grpSpPr bwMode="auto">
          <a:xfrm>
            <a:off x="7924800" y="2514601"/>
            <a:ext cx="1026584" cy="690563"/>
            <a:chOff x="384" y="4560"/>
            <a:chExt cx="666" cy="570"/>
          </a:xfrm>
        </p:grpSpPr>
        <p:sp>
          <p:nvSpPr>
            <p:cNvPr id="12596"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97" name="WordArt 15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28</a:t>
              </a:r>
            </a:p>
          </p:txBody>
        </p:sp>
      </p:grpSp>
      <p:grpSp>
        <p:nvGrpSpPr>
          <p:cNvPr id="2199" name="Group 151"/>
          <p:cNvGrpSpPr>
            <a:grpSpLocks/>
          </p:cNvGrpSpPr>
          <p:nvPr/>
        </p:nvGrpSpPr>
        <p:grpSpPr bwMode="auto">
          <a:xfrm>
            <a:off x="7924800" y="2514601"/>
            <a:ext cx="1026584" cy="690563"/>
            <a:chOff x="384" y="4560"/>
            <a:chExt cx="666" cy="570"/>
          </a:xfrm>
        </p:grpSpPr>
        <p:sp>
          <p:nvSpPr>
            <p:cNvPr id="12594"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95" name="WordArt 15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29</a:t>
              </a:r>
            </a:p>
          </p:txBody>
        </p:sp>
      </p:grpSp>
      <p:grpSp>
        <p:nvGrpSpPr>
          <p:cNvPr id="2202" name="Group 154"/>
          <p:cNvGrpSpPr>
            <a:grpSpLocks/>
          </p:cNvGrpSpPr>
          <p:nvPr/>
        </p:nvGrpSpPr>
        <p:grpSpPr bwMode="auto">
          <a:xfrm>
            <a:off x="7924800" y="2514601"/>
            <a:ext cx="1026584" cy="690563"/>
            <a:chOff x="384" y="4560"/>
            <a:chExt cx="666" cy="570"/>
          </a:xfrm>
        </p:grpSpPr>
        <p:sp>
          <p:nvSpPr>
            <p:cNvPr id="12592"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93" name="WordArt 15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30</a:t>
              </a:r>
            </a:p>
          </p:txBody>
        </p:sp>
      </p:grpSp>
      <p:grpSp>
        <p:nvGrpSpPr>
          <p:cNvPr id="2205" name="Group 157"/>
          <p:cNvGrpSpPr>
            <a:grpSpLocks/>
          </p:cNvGrpSpPr>
          <p:nvPr/>
        </p:nvGrpSpPr>
        <p:grpSpPr bwMode="auto">
          <a:xfrm>
            <a:off x="7924800" y="2514601"/>
            <a:ext cx="1026584" cy="690563"/>
            <a:chOff x="3408" y="3750"/>
            <a:chExt cx="666" cy="570"/>
          </a:xfrm>
        </p:grpSpPr>
        <p:sp>
          <p:nvSpPr>
            <p:cNvPr id="12590"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91" name="WordArt 159"/>
            <p:cNvSpPr>
              <a:spLocks noChangeArrowheads="1" noChangeShapeType="1" noTextEdit="1"/>
            </p:cNvSpPr>
            <p:nvPr/>
          </p:nvSpPr>
          <p:spPr bwMode="auto">
            <a:xfrm>
              <a:off x="3613" y="3866"/>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0</a:t>
              </a:r>
            </a:p>
          </p:txBody>
        </p:sp>
      </p:grpSp>
      <p:grpSp>
        <p:nvGrpSpPr>
          <p:cNvPr id="2208" name="Group 160"/>
          <p:cNvGrpSpPr>
            <a:grpSpLocks/>
          </p:cNvGrpSpPr>
          <p:nvPr/>
        </p:nvGrpSpPr>
        <p:grpSpPr bwMode="auto">
          <a:xfrm>
            <a:off x="7924800" y="2514601"/>
            <a:ext cx="1026584" cy="690563"/>
            <a:chOff x="4656" y="4035"/>
            <a:chExt cx="666" cy="570"/>
          </a:xfrm>
        </p:grpSpPr>
        <p:sp>
          <p:nvSpPr>
            <p:cNvPr id="12588"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89" name="WordArt 162"/>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a:t>
              </a:r>
            </a:p>
          </p:txBody>
        </p:sp>
      </p:grpSp>
      <p:grpSp>
        <p:nvGrpSpPr>
          <p:cNvPr id="2211" name="Group 163"/>
          <p:cNvGrpSpPr>
            <a:grpSpLocks/>
          </p:cNvGrpSpPr>
          <p:nvPr/>
        </p:nvGrpSpPr>
        <p:grpSpPr bwMode="auto">
          <a:xfrm>
            <a:off x="7924800" y="2514601"/>
            <a:ext cx="1026584" cy="690563"/>
            <a:chOff x="5094" y="2928"/>
            <a:chExt cx="666" cy="570"/>
          </a:xfrm>
        </p:grpSpPr>
        <p:sp>
          <p:nvSpPr>
            <p:cNvPr id="12586"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87" name="WordArt 165"/>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a:t>
              </a:r>
            </a:p>
          </p:txBody>
        </p:sp>
      </p:grpSp>
      <p:grpSp>
        <p:nvGrpSpPr>
          <p:cNvPr id="2214" name="Group 166"/>
          <p:cNvGrpSpPr>
            <a:grpSpLocks/>
          </p:cNvGrpSpPr>
          <p:nvPr/>
        </p:nvGrpSpPr>
        <p:grpSpPr bwMode="auto">
          <a:xfrm>
            <a:off x="7924800" y="2514601"/>
            <a:ext cx="1026584" cy="690563"/>
            <a:chOff x="3408" y="3750"/>
            <a:chExt cx="666" cy="570"/>
          </a:xfrm>
        </p:grpSpPr>
        <p:sp>
          <p:nvSpPr>
            <p:cNvPr id="12584"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85" name="WordArt 168"/>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a:t>
              </a:r>
            </a:p>
          </p:txBody>
        </p:sp>
      </p:grpSp>
      <p:grpSp>
        <p:nvGrpSpPr>
          <p:cNvPr id="2217" name="Group 169"/>
          <p:cNvGrpSpPr>
            <a:grpSpLocks/>
          </p:cNvGrpSpPr>
          <p:nvPr/>
        </p:nvGrpSpPr>
        <p:grpSpPr bwMode="auto">
          <a:xfrm>
            <a:off x="7924800" y="2514601"/>
            <a:ext cx="1026584" cy="690563"/>
            <a:chOff x="912" y="4035"/>
            <a:chExt cx="666" cy="570"/>
          </a:xfrm>
        </p:grpSpPr>
        <p:sp>
          <p:nvSpPr>
            <p:cNvPr id="12582"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83" name="WordArt 171"/>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a:t>
              </a:r>
            </a:p>
          </p:txBody>
        </p:sp>
      </p:grpSp>
      <p:grpSp>
        <p:nvGrpSpPr>
          <p:cNvPr id="2220" name="Group 172"/>
          <p:cNvGrpSpPr>
            <a:grpSpLocks/>
          </p:cNvGrpSpPr>
          <p:nvPr/>
        </p:nvGrpSpPr>
        <p:grpSpPr bwMode="auto">
          <a:xfrm>
            <a:off x="7924800" y="2514601"/>
            <a:ext cx="1026584" cy="690563"/>
            <a:chOff x="1872" y="4320"/>
            <a:chExt cx="666" cy="570"/>
          </a:xfrm>
        </p:grpSpPr>
        <p:sp>
          <p:nvSpPr>
            <p:cNvPr id="12580"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81" name="WordArt 174"/>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a:t>
              </a:r>
            </a:p>
          </p:txBody>
        </p:sp>
      </p:grpSp>
      <p:grpSp>
        <p:nvGrpSpPr>
          <p:cNvPr id="2223" name="Group 175"/>
          <p:cNvGrpSpPr>
            <a:grpSpLocks/>
          </p:cNvGrpSpPr>
          <p:nvPr/>
        </p:nvGrpSpPr>
        <p:grpSpPr bwMode="auto">
          <a:xfrm>
            <a:off x="7924800" y="2514601"/>
            <a:ext cx="1026584" cy="690563"/>
            <a:chOff x="2256" y="4464"/>
            <a:chExt cx="666" cy="570"/>
          </a:xfrm>
        </p:grpSpPr>
        <p:sp>
          <p:nvSpPr>
            <p:cNvPr id="12578"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79" name="WordArt 177"/>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a:t>
              </a:r>
            </a:p>
          </p:txBody>
        </p:sp>
      </p:grpSp>
      <p:grpSp>
        <p:nvGrpSpPr>
          <p:cNvPr id="2226" name="Group 178"/>
          <p:cNvGrpSpPr>
            <a:grpSpLocks/>
          </p:cNvGrpSpPr>
          <p:nvPr/>
        </p:nvGrpSpPr>
        <p:grpSpPr bwMode="auto">
          <a:xfrm>
            <a:off x="7924800" y="2514601"/>
            <a:ext cx="1026584" cy="690563"/>
            <a:chOff x="3984" y="4512"/>
            <a:chExt cx="666" cy="570"/>
          </a:xfrm>
        </p:grpSpPr>
        <p:sp>
          <p:nvSpPr>
            <p:cNvPr id="12576"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77" name="WordArt 180"/>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a:t>
              </a:r>
            </a:p>
          </p:txBody>
        </p:sp>
      </p:grpSp>
      <p:grpSp>
        <p:nvGrpSpPr>
          <p:cNvPr id="2229" name="Group 181"/>
          <p:cNvGrpSpPr>
            <a:grpSpLocks/>
          </p:cNvGrpSpPr>
          <p:nvPr/>
        </p:nvGrpSpPr>
        <p:grpSpPr bwMode="auto">
          <a:xfrm>
            <a:off x="7924800" y="2514601"/>
            <a:ext cx="1026584" cy="690563"/>
            <a:chOff x="3120" y="4512"/>
            <a:chExt cx="666" cy="570"/>
          </a:xfrm>
        </p:grpSpPr>
        <p:sp>
          <p:nvSpPr>
            <p:cNvPr id="12574"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75" name="WordArt 183"/>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a:t>
              </a:r>
            </a:p>
          </p:txBody>
        </p:sp>
      </p:grpSp>
      <p:grpSp>
        <p:nvGrpSpPr>
          <p:cNvPr id="2232" name="Group 184"/>
          <p:cNvGrpSpPr>
            <a:grpSpLocks/>
          </p:cNvGrpSpPr>
          <p:nvPr/>
        </p:nvGrpSpPr>
        <p:grpSpPr bwMode="auto">
          <a:xfrm>
            <a:off x="7924800" y="2514601"/>
            <a:ext cx="1026584" cy="690563"/>
            <a:chOff x="384" y="4560"/>
            <a:chExt cx="666" cy="570"/>
          </a:xfrm>
        </p:grpSpPr>
        <p:sp>
          <p:nvSpPr>
            <p:cNvPr id="12572"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73" name="WordArt 18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a:t>
              </a:r>
            </a:p>
          </p:txBody>
        </p:sp>
      </p:grpSp>
      <p:grpSp>
        <p:nvGrpSpPr>
          <p:cNvPr id="2235" name="Group 187"/>
          <p:cNvGrpSpPr>
            <a:grpSpLocks/>
          </p:cNvGrpSpPr>
          <p:nvPr/>
        </p:nvGrpSpPr>
        <p:grpSpPr bwMode="auto">
          <a:xfrm>
            <a:off x="7924800" y="2514601"/>
            <a:ext cx="1026584" cy="690563"/>
            <a:chOff x="384" y="4560"/>
            <a:chExt cx="666" cy="570"/>
          </a:xfrm>
        </p:grpSpPr>
        <p:sp>
          <p:nvSpPr>
            <p:cNvPr id="12570"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71" name="WordArt 18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15</a:t>
              </a:r>
            </a:p>
          </p:txBody>
        </p:sp>
      </p:grpSp>
      <p:grpSp>
        <p:nvGrpSpPr>
          <p:cNvPr id="2238" name="Group 190"/>
          <p:cNvGrpSpPr>
            <a:grpSpLocks/>
          </p:cNvGrpSpPr>
          <p:nvPr/>
        </p:nvGrpSpPr>
        <p:grpSpPr bwMode="auto">
          <a:xfrm>
            <a:off x="7924800" y="2514601"/>
            <a:ext cx="1026584" cy="690563"/>
            <a:chOff x="384" y="4560"/>
            <a:chExt cx="666" cy="570"/>
          </a:xfrm>
        </p:grpSpPr>
        <p:sp>
          <p:nvSpPr>
            <p:cNvPr id="12568"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69" name="WordArt 19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a:t>
              </a:r>
            </a:p>
          </p:txBody>
        </p:sp>
      </p:grpSp>
      <p:grpSp>
        <p:nvGrpSpPr>
          <p:cNvPr id="2241" name="Group 193"/>
          <p:cNvGrpSpPr>
            <a:grpSpLocks/>
          </p:cNvGrpSpPr>
          <p:nvPr/>
        </p:nvGrpSpPr>
        <p:grpSpPr bwMode="auto">
          <a:xfrm>
            <a:off x="7924800" y="2514601"/>
            <a:ext cx="1026584" cy="690563"/>
            <a:chOff x="384" y="4560"/>
            <a:chExt cx="666" cy="570"/>
          </a:xfrm>
        </p:grpSpPr>
        <p:sp>
          <p:nvSpPr>
            <p:cNvPr id="12566"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67" name="WordArt 195"/>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a:t>
              </a:r>
            </a:p>
          </p:txBody>
        </p:sp>
      </p:grpSp>
      <p:grpSp>
        <p:nvGrpSpPr>
          <p:cNvPr id="2244" name="Group 196"/>
          <p:cNvGrpSpPr>
            <a:grpSpLocks/>
          </p:cNvGrpSpPr>
          <p:nvPr/>
        </p:nvGrpSpPr>
        <p:grpSpPr bwMode="auto">
          <a:xfrm>
            <a:off x="7924800" y="2514601"/>
            <a:ext cx="1026584" cy="690563"/>
            <a:chOff x="384" y="4560"/>
            <a:chExt cx="666" cy="570"/>
          </a:xfrm>
        </p:grpSpPr>
        <p:sp>
          <p:nvSpPr>
            <p:cNvPr id="12564"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65" name="WordArt 198"/>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12</a:t>
              </a:r>
            </a:p>
          </p:txBody>
        </p:sp>
      </p:grpSp>
      <p:grpSp>
        <p:nvGrpSpPr>
          <p:cNvPr id="2247" name="Group 199"/>
          <p:cNvGrpSpPr>
            <a:grpSpLocks/>
          </p:cNvGrpSpPr>
          <p:nvPr/>
        </p:nvGrpSpPr>
        <p:grpSpPr bwMode="auto">
          <a:xfrm>
            <a:off x="7924800" y="2514601"/>
            <a:ext cx="1026584" cy="690563"/>
            <a:chOff x="384" y="4560"/>
            <a:chExt cx="666" cy="570"/>
          </a:xfrm>
        </p:grpSpPr>
        <p:sp>
          <p:nvSpPr>
            <p:cNvPr id="12562"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63" name="WordArt 201"/>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13</a:t>
              </a:r>
            </a:p>
          </p:txBody>
        </p:sp>
      </p:grpSp>
      <p:grpSp>
        <p:nvGrpSpPr>
          <p:cNvPr id="2250" name="Group 202"/>
          <p:cNvGrpSpPr>
            <a:grpSpLocks/>
          </p:cNvGrpSpPr>
          <p:nvPr/>
        </p:nvGrpSpPr>
        <p:grpSpPr bwMode="auto">
          <a:xfrm>
            <a:off x="7924800" y="2514601"/>
            <a:ext cx="1026584" cy="690563"/>
            <a:chOff x="384" y="4560"/>
            <a:chExt cx="666" cy="570"/>
          </a:xfrm>
        </p:grpSpPr>
        <p:sp>
          <p:nvSpPr>
            <p:cNvPr id="12560"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61" name="WordArt 20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14</a:t>
              </a:r>
            </a:p>
          </p:txBody>
        </p:sp>
      </p:grpSp>
      <p:grpSp>
        <p:nvGrpSpPr>
          <p:cNvPr id="2253" name="Group 205"/>
          <p:cNvGrpSpPr>
            <a:grpSpLocks/>
          </p:cNvGrpSpPr>
          <p:nvPr/>
        </p:nvGrpSpPr>
        <p:grpSpPr bwMode="auto">
          <a:xfrm>
            <a:off x="7924800" y="2514601"/>
            <a:ext cx="1026584" cy="690563"/>
            <a:chOff x="1872" y="4320"/>
            <a:chExt cx="666" cy="570"/>
          </a:xfrm>
        </p:grpSpPr>
        <p:sp>
          <p:nvSpPr>
            <p:cNvPr id="12558"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59" name="WordArt 207"/>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16</a:t>
              </a:r>
            </a:p>
          </p:txBody>
        </p:sp>
      </p:grpSp>
      <p:grpSp>
        <p:nvGrpSpPr>
          <p:cNvPr id="2256" name="Group 208"/>
          <p:cNvGrpSpPr>
            <a:grpSpLocks/>
          </p:cNvGrpSpPr>
          <p:nvPr/>
        </p:nvGrpSpPr>
        <p:grpSpPr bwMode="auto">
          <a:xfrm>
            <a:off x="7924800" y="2514601"/>
            <a:ext cx="1026584" cy="690563"/>
            <a:chOff x="4656" y="4035"/>
            <a:chExt cx="666" cy="570"/>
          </a:xfrm>
        </p:grpSpPr>
        <p:sp>
          <p:nvSpPr>
            <p:cNvPr id="12556"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57" name="WordArt 210"/>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31</a:t>
              </a:r>
            </a:p>
          </p:txBody>
        </p:sp>
      </p:grpSp>
      <p:grpSp>
        <p:nvGrpSpPr>
          <p:cNvPr id="2259" name="Group 211"/>
          <p:cNvGrpSpPr>
            <a:grpSpLocks/>
          </p:cNvGrpSpPr>
          <p:nvPr/>
        </p:nvGrpSpPr>
        <p:grpSpPr bwMode="auto">
          <a:xfrm>
            <a:off x="7924800" y="2514601"/>
            <a:ext cx="1026584" cy="690563"/>
            <a:chOff x="384" y="4560"/>
            <a:chExt cx="666" cy="570"/>
          </a:xfrm>
        </p:grpSpPr>
        <p:sp>
          <p:nvSpPr>
            <p:cNvPr id="12554"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55" name="WordArt 21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32</a:t>
              </a:r>
            </a:p>
          </p:txBody>
        </p:sp>
      </p:grpSp>
      <p:grpSp>
        <p:nvGrpSpPr>
          <p:cNvPr id="2262" name="Group 214"/>
          <p:cNvGrpSpPr>
            <a:grpSpLocks/>
          </p:cNvGrpSpPr>
          <p:nvPr/>
        </p:nvGrpSpPr>
        <p:grpSpPr bwMode="auto">
          <a:xfrm>
            <a:off x="7924800" y="2514601"/>
            <a:ext cx="1026584" cy="690563"/>
            <a:chOff x="4656" y="4035"/>
            <a:chExt cx="666" cy="570"/>
          </a:xfrm>
        </p:grpSpPr>
        <p:sp>
          <p:nvSpPr>
            <p:cNvPr id="12552"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53" name="WordArt 216"/>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48</a:t>
              </a:r>
            </a:p>
          </p:txBody>
        </p:sp>
      </p:grpSp>
      <p:grpSp>
        <p:nvGrpSpPr>
          <p:cNvPr id="2265" name="Group 217"/>
          <p:cNvGrpSpPr>
            <a:grpSpLocks/>
          </p:cNvGrpSpPr>
          <p:nvPr/>
        </p:nvGrpSpPr>
        <p:grpSpPr bwMode="auto">
          <a:xfrm>
            <a:off x="7924800" y="2514601"/>
            <a:ext cx="1026584" cy="690563"/>
            <a:chOff x="4656" y="4035"/>
            <a:chExt cx="666" cy="570"/>
          </a:xfrm>
        </p:grpSpPr>
        <p:sp>
          <p:nvSpPr>
            <p:cNvPr id="12550"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51" name="WordArt 219"/>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109</a:t>
              </a:r>
            </a:p>
          </p:txBody>
        </p:sp>
      </p:grpSp>
      <p:grpSp>
        <p:nvGrpSpPr>
          <p:cNvPr id="2268" name="Group 220"/>
          <p:cNvGrpSpPr>
            <a:grpSpLocks/>
          </p:cNvGrpSpPr>
          <p:nvPr/>
        </p:nvGrpSpPr>
        <p:grpSpPr bwMode="auto">
          <a:xfrm>
            <a:off x="7924800" y="2514601"/>
            <a:ext cx="1026584" cy="690563"/>
            <a:chOff x="5094" y="2928"/>
            <a:chExt cx="666" cy="570"/>
          </a:xfrm>
        </p:grpSpPr>
        <p:sp>
          <p:nvSpPr>
            <p:cNvPr id="12548"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49" name="WordArt 222"/>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110</a:t>
              </a:r>
            </a:p>
          </p:txBody>
        </p:sp>
      </p:grpSp>
      <p:grpSp>
        <p:nvGrpSpPr>
          <p:cNvPr id="2271" name="Group 223"/>
          <p:cNvGrpSpPr>
            <a:grpSpLocks/>
          </p:cNvGrpSpPr>
          <p:nvPr/>
        </p:nvGrpSpPr>
        <p:grpSpPr bwMode="auto">
          <a:xfrm>
            <a:off x="7924800" y="2514601"/>
            <a:ext cx="1026584" cy="690563"/>
            <a:chOff x="3408" y="3750"/>
            <a:chExt cx="666" cy="570"/>
          </a:xfrm>
        </p:grpSpPr>
        <p:sp>
          <p:nvSpPr>
            <p:cNvPr id="12546"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47" name="WordArt 225"/>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b="1"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111</a:t>
              </a:r>
            </a:p>
          </p:txBody>
        </p:sp>
      </p:grpSp>
      <p:grpSp>
        <p:nvGrpSpPr>
          <p:cNvPr id="2274" name="Group 226"/>
          <p:cNvGrpSpPr>
            <a:grpSpLocks/>
          </p:cNvGrpSpPr>
          <p:nvPr/>
        </p:nvGrpSpPr>
        <p:grpSpPr bwMode="auto">
          <a:xfrm>
            <a:off x="7924800" y="2514601"/>
            <a:ext cx="1026584" cy="690563"/>
            <a:chOff x="912" y="4035"/>
            <a:chExt cx="666" cy="570"/>
          </a:xfrm>
        </p:grpSpPr>
        <p:sp>
          <p:nvSpPr>
            <p:cNvPr id="12544"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45" name="WordArt 228"/>
            <p:cNvSpPr>
              <a:spLocks noChangeArrowheads="1" noChangeShapeType="1" noTextEdit="1"/>
            </p:cNvSpPr>
            <p:nvPr/>
          </p:nvSpPr>
          <p:spPr bwMode="auto">
            <a:xfrm>
              <a:off x="1091" y="4152"/>
              <a:ext cx="395" cy="401"/>
            </a:xfrm>
            <a:prstGeom prst="rect">
              <a:avLst/>
            </a:prstGeom>
          </p:spPr>
          <p:txBody>
            <a:bodyPr wrap="none" fromWordArt="1">
              <a:prstTxWarp prst="textPlain">
                <a:avLst>
                  <a:gd name="adj" fmla="val 50000"/>
                </a:avLst>
              </a:prstTxWarp>
            </a:bodyPr>
            <a:lstStyle/>
            <a:p>
              <a:pPr algn="ctr"/>
              <a:r>
                <a:rPr lang="en-US" sz="3200" b="1"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112</a:t>
              </a:r>
            </a:p>
          </p:txBody>
        </p:sp>
      </p:grpSp>
      <p:grpSp>
        <p:nvGrpSpPr>
          <p:cNvPr id="2277" name="Group 229"/>
          <p:cNvGrpSpPr>
            <a:grpSpLocks/>
          </p:cNvGrpSpPr>
          <p:nvPr/>
        </p:nvGrpSpPr>
        <p:grpSpPr bwMode="auto">
          <a:xfrm>
            <a:off x="7924800" y="2514601"/>
            <a:ext cx="1026584" cy="690563"/>
            <a:chOff x="1872" y="4320"/>
            <a:chExt cx="666" cy="570"/>
          </a:xfrm>
        </p:grpSpPr>
        <p:sp>
          <p:nvSpPr>
            <p:cNvPr id="12542"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43" name="WordArt 231"/>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113</a:t>
              </a:r>
            </a:p>
          </p:txBody>
        </p:sp>
      </p:grpSp>
      <p:grpSp>
        <p:nvGrpSpPr>
          <p:cNvPr id="2280" name="Group 232"/>
          <p:cNvGrpSpPr>
            <a:grpSpLocks/>
          </p:cNvGrpSpPr>
          <p:nvPr/>
        </p:nvGrpSpPr>
        <p:grpSpPr bwMode="auto">
          <a:xfrm>
            <a:off x="7924800" y="2514601"/>
            <a:ext cx="1026584" cy="690563"/>
            <a:chOff x="2256" y="4464"/>
            <a:chExt cx="666" cy="570"/>
          </a:xfrm>
        </p:grpSpPr>
        <p:sp>
          <p:nvSpPr>
            <p:cNvPr id="12540"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41" name="WordArt 234"/>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114</a:t>
              </a:r>
            </a:p>
          </p:txBody>
        </p:sp>
      </p:grpSp>
      <p:grpSp>
        <p:nvGrpSpPr>
          <p:cNvPr id="2283" name="Group 235"/>
          <p:cNvGrpSpPr>
            <a:grpSpLocks/>
          </p:cNvGrpSpPr>
          <p:nvPr/>
        </p:nvGrpSpPr>
        <p:grpSpPr bwMode="auto">
          <a:xfrm>
            <a:off x="7924800" y="2514601"/>
            <a:ext cx="1026584" cy="690563"/>
            <a:chOff x="3984" y="4512"/>
            <a:chExt cx="666" cy="570"/>
          </a:xfrm>
        </p:grpSpPr>
        <p:sp>
          <p:nvSpPr>
            <p:cNvPr id="12538"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39" name="WordArt 237"/>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115</a:t>
              </a:r>
            </a:p>
          </p:txBody>
        </p:sp>
      </p:grpSp>
      <p:grpSp>
        <p:nvGrpSpPr>
          <p:cNvPr id="2286" name="Group 238"/>
          <p:cNvGrpSpPr>
            <a:grpSpLocks/>
          </p:cNvGrpSpPr>
          <p:nvPr/>
        </p:nvGrpSpPr>
        <p:grpSpPr bwMode="auto">
          <a:xfrm>
            <a:off x="7924800" y="2514601"/>
            <a:ext cx="1026584" cy="690563"/>
            <a:chOff x="3120" y="4512"/>
            <a:chExt cx="666" cy="570"/>
          </a:xfrm>
        </p:grpSpPr>
        <p:sp>
          <p:nvSpPr>
            <p:cNvPr id="12536"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37" name="WordArt 240"/>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116</a:t>
              </a:r>
            </a:p>
          </p:txBody>
        </p:sp>
      </p:grpSp>
      <p:grpSp>
        <p:nvGrpSpPr>
          <p:cNvPr id="2289" name="Group 241"/>
          <p:cNvGrpSpPr>
            <a:grpSpLocks/>
          </p:cNvGrpSpPr>
          <p:nvPr/>
        </p:nvGrpSpPr>
        <p:grpSpPr bwMode="auto">
          <a:xfrm>
            <a:off x="7924800" y="2514601"/>
            <a:ext cx="1026584" cy="690563"/>
            <a:chOff x="384" y="4560"/>
            <a:chExt cx="666" cy="570"/>
          </a:xfrm>
        </p:grpSpPr>
        <p:sp>
          <p:nvSpPr>
            <p:cNvPr id="12534"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35" name="WordArt 24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117</a:t>
              </a:r>
            </a:p>
          </p:txBody>
        </p:sp>
      </p:grpSp>
      <p:grpSp>
        <p:nvGrpSpPr>
          <p:cNvPr id="2292" name="Group 244"/>
          <p:cNvGrpSpPr>
            <a:grpSpLocks/>
          </p:cNvGrpSpPr>
          <p:nvPr/>
        </p:nvGrpSpPr>
        <p:grpSpPr bwMode="auto">
          <a:xfrm>
            <a:off x="7924800" y="2514601"/>
            <a:ext cx="1026584" cy="690563"/>
            <a:chOff x="384" y="4560"/>
            <a:chExt cx="666" cy="570"/>
          </a:xfrm>
        </p:grpSpPr>
        <p:sp>
          <p:nvSpPr>
            <p:cNvPr id="12532"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33" name="WordArt 24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118</a:t>
              </a:r>
            </a:p>
          </p:txBody>
        </p:sp>
      </p:grpSp>
      <p:grpSp>
        <p:nvGrpSpPr>
          <p:cNvPr id="2295" name="Group 247"/>
          <p:cNvGrpSpPr>
            <a:grpSpLocks/>
          </p:cNvGrpSpPr>
          <p:nvPr/>
        </p:nvGrpSpPr>
        <p:grpSpPr bwMode="auto">
          <a:xfrm>
            <a:off x="7924800" y="2514601"/>
            <a:ext cx="1026584" cy="690563"/>
            <a:chOff x="384" y="4560"/>
            <a:chExt cx="666" cy="570"/>
          </a:xfrm>
        </p:grpSpPr>
        <p:sp>
          <p:nvSpPr>
            <p:cNvPr id="12530"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31" name="WordArt 24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119</a:t>
              </a:r>
            </a:p>
          </p:txBody>
        </p:sp>
      </p:grpSp>
      <p:grpSp>
        <p:nvGrpSpPr>
          <p:cNvPr id="2298" name="Group 250"/>
          <p:cNvGrpSpPr>
            <a:grpSpLocks/>
          </p:cNvGrpSpPr>
          <p:nvPr/>
        </p:nvGrpSpPr>
        <p:grpSpPr bwMode="auto">
          <a:xfrm>
            <a:off x="7924800" y="2514601"/>
            <a:ext cx="1026584" cy="690563"/>
            <a:chOff x="384" y="4560"/>
            <a:chExt cx="666" cy="570"/>
          </a:xfrm>
        </p:grpSpPr>
        <p:sp>
          <p:nvSpPr>
            <p:cNvPr id="12528"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29" name="WordArt 25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120</a:t>
              </a:r>
            </a:p>
          </p:txBody>
        </p:sp>
      </p:grpSp>
      <p:grpSp>
        <p:nvGrpSpPr>
          <p:cNvPr id="2301" name="Group 253"/>
          <p:cNvGrpSpPr>
            <a:grpSpLocks/>
          </p:cNvGrpSpPr>
          <p:nvPr/>
        </p:nvGrpSpPr>
        <p:grpSpPr bwMode="auto">
          <a:xfrm>
            <a:off x="7924800" y="2514601"/>
            <a:ext cx="1026584" cy="690563"/>
            <a:chOff x="4656" y="4035"/>
            <a:chExt cx="666" cy="570"/>
          </a:xfrm>
        </p:grpSpPr>
        <p:sp>
          <p:nvSpPr>
            <p:cNvPr id="12526"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27" name="WordArt 255"/>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92</a:t>
              </a:r>
            </a:p>
          </p:txBody>
        </p:sp>
      </p:grpSp>
      <p:grpSp>
        <p:nvGrpSpPr>
          <p:cNvPr id="2304" name="Group 256"/>
          <p:cNvGrpSpPr>
            <a:grpSpLocks/>
          </p:cNvGrpSpPr>
          <p:nvPr/>
        </p:nvGrpSpPr>
        <p:grpSpPr bwMode="auto">
          <a:xfrm>
            <a:off x="7924800" y="2514601"/>
            <a:ext cx="1026584" cy="690563"/>
            <a:chOff x="5094" y="2928"/>
            <a:chExt cx="666" cy="570"/>
          </a:xfrm>
        </p:grpSpPr>
        <p:sp>
          <p:nvSpPr>
            <p:cNvPr id="12524"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25" name="WordArt 258"/>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93</a:t>
              </a:r>
            </a:p>
          </p:txBody>
        </p:sp>
      </p:grpSp>
      <p:grpSp>
        <p:nvGrpSpPr>
          <p:cNvPr id="2307" name="Group 259"/>
          <p:cNvGrpSpPr>
            <a:grpSpLocks/>
          </p:cNvGrpSpPr>
          <p:nvPr/>
        </p:nvGrpSpPr>
        <p:grpSpPr bwMode="auto">
          <a:xfrm>
            <a:off x="7924800" y="2514601"/>
            <a:ext cx="1026584" cy="690563"/>
            <a:chOff x="3408" y="3750"/>
            <a:chExt cx="666" cy="570"/>
          </a:xfrm>
        </p:grpSpPr>
        <p:sp>
          <p:nvSpPr>
            <p:cNvPr id="12522"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23" name="WordArt 261"/>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94</a:t>
              </a:r>
            </a:p>
          </p:txBody>
        </p:sp>
      </p:grpSp>
      <p:grpSp>
        <p:nvGrpSpPr>
          <p:cNvPr id="2310" name="Group 262"/>
          <p:cNvGrpSpPr>
            <a:grpSpLocks/>
          </p:cNvGrpSpPr>
          <p:nvPr/>
        </p:nvGrpSpPr>
        <p:grpSpPr bwMode="auto">
          <a:xfrm>
            <a:off x="7924800" y="2514601"/>
            <a:ext cx="1026584" cy="690563"/>
            <a:chOff x="912" y="4035"/>
            <a:chExt cx="666" cy="570"/>
          </a:xfrm>
        </p:grpSpPr>
        <p:sp>
          <p:nvSpPr>
            <p:cNvPr id="12520"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21" name="WordArt 264"/>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95</a:t>
              </a:r>
            </a:p>
          </p:txBody>
        </p:sp>
      </p:grpSp>
      <p:grpSp>
        <p:nvGrpSpPr>
          <p:cNvPr id="2313" name="Group 265"/>
          <p:cNvGrpSpPr>
            <a:grpSpLocks/>
          </p:cNvGrpSpPr>
          <p:nvPr/>
        </p:nvGrpSpPr>
        <p:grpSpPr bwMode="auto">
          <a:xfrm>
            <a:off x="7924800" y="2514601"/>
            <a:ext cx="1026584" cy="690563"/>
            <a:chOff x="1872" y="4320"/>
            <a:chExt cx="666" cy="570"/>
          </a:xfrm>
        </p:grpSpPr>
        <p:sp>
          <p:nvSpPr>
            <p:cNvPr id="12518"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19" name="WordArt 267"/>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96</a:t>
              </a:r>
            </a:p>
          </p:txBody>
        </p:sp>
      </p:grpSp>
      <p:grpSp>
        <p:nvGrpSpPr>
          <p:cNvPr id="2316" name="Group 268"/>
          <p:cNvGrpSpPr>
            <a:grpSpLocks/>
          </p:cNvGrpSpPr>
          <p:nvPr/>
        </p:nvGrpSpPr>
        <p:grpSpPr bwMode="auto">
          <a:xfrm>
            <a:off x="7924800" y="2514601"/>
            <a:ext cx="1026584" cy="690563"/>
            <a:chOff x="2256" y="4464"/>
            <a:chExt cx="666" cy="570"/>
          </a:xfrm>
        </p:grpSpPr>
        <p:sp>
          <p:nvSpPr>
            <p:cNvPr id="12516"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17" name="WordArt 270"/>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97</a:t>
              </a:r>
            </a:p>
          </p:txBody>
        </p:sp>
      </p:grpSp>
      <p:grpSp>
        <p:nvGrpSpPr>
          <p:cNvPr id="2319" name="Group 271"/>
          <p:cNvGrpSpPr>
            <a:grpSpLocks/>
          </p:cNvGrpSpPr>
          <p:nvPr/>
        </p:nvGrpSpPr>
        <p:grpSpPr bwMode="auto">
          <a:xfrm>
            <a:off x="7924800" y="2514601"/>
            <a:ext cx="1026584" cy="690563"/>
            <a:chOff x="3984" y="4512"/>
            <a:chExt cx="666" cy="570"/>
          </a:xfrm>
        </p:grpSpPr>
        <p:sp>
          <p:nvSpPr>
            <p:cNvPr id="12514"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15" name="WordArt 273"/>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98</a:t>
              </a:r>
            </a:p>
          </p:txBody>
        </p:sp>
      </p:grpSp>
      <p:grpSp>
        <p:nvGrpSpPr>
          <p:cNvPr id="2322" name="Group 274"/>
          <p:cNvGrpSpPr>
            <a:grpSpLocks/>
          </p:cNvGrpSpPr>
          <p:nvPr/>
        </p:nvGrpSpPr>
        <p:grpSpPr bwMode="auto">
          <a:xfrm>
            <a:off x="7924800" y="2514601"/>
            <a:ext cx="1026584" cy="690563"/>
            <a:chOff x="3120" y="4512"/>
            <a:chExt cx="666" cy="570"/>
          </a:xfrm>
        </p:grpSpPr>
        <p:sp>
          <p:nvSpPr>
            <p:cNvPr id="12512"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13" name="WordArt 276"/>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99</a:t>
              </a:r>
            </a:p>
          </p:txBody>
        </p:sp>
      </p:grpSp>
      <p:grpSp>
        <p:nvGrpSpPr>
          <p:cNvPr id="2325" name="Group 277"/>
          <p:cNvGrpSpPr>
            <a:grpSpLocks/>
          </p:cNvGrpSpPr>
          <p:nvPr/>
        </p:nvGrpSpPr>
        <p:grpSpPr bwMode="auto">
          <a:xfrm>
            <a:off x="7924800" y="2514601"/>
            <a:ext cx="1026584" cy="690563"/>
            <a:chOff x="384" y="4560"/>
            <a:chExt cx="666" cy="570"/>
          </a:xfrm>
        </p:grpSpPr>
        <p:sp>
          <p:nvSpPr>
            <p:cNvPr id="12510"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11" name="WordArt 27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100</a:t>
              </a:r>
            </a:p>
          </p:txBody>
        </p:sp>
      </p:grpSp>
      <p:grpSp>
        <p:nvGrpSpPr>
          <p:cNvPr id="2328" name="Group 280"/>
          <p:cNvGrpSpPr>
            <a:grpSpLocks/>
          </p:cNvGrpSpPr>
          <p:nvPr/>
        </p:nvGrpSpPr>
        <p:grpSpPr bwMode="auto">
          <a:xfrm>
            <a:off x="7924800" y="2514601"/>
            <a:ext cx="1026584" cy="690563"/>
            <a:chOff x="384" y="4560"/>
            <a:chExt cx="666" cy="570"/>
          </a:xfrm>
        </p:grpSpPr>
        <p:sp>
          <p:nvSpPr>
            <p:cNvPr id="12508"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09" name="WordArt 28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107</a:t>
              </a:r>
            </a:p>
          </p:txBody>
        </p:sp>
      </p:grpSp>
      <p:grpSp>
        <p:nvGrpSpPr>
          <p:cNvPr id="2331" name="Group 283"/>
          <p:cNvGrpSpPr>
            <a:grpSpLocks/>
          </p:cNvGrpSpPr>
          <p:nvPr/>
        </p:nvGrpSpPr>
        <p:grpSpPr bwMode="auto">
          <a:xfrm>
            <a:off x="7924800" y="2514601"/>
            <a:ext cx="1026584" cy="690563"/>
            <a:chOff x="384" y="4560"/>
            <a:chExt cx="666" cy="570"/>
          </a:xfrm>
        </p:grpSpPr>
        <p:sp>
          <p:nvSpPr>
            <p:cNvPr id="12506"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07" name="WordArt 285"/>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102</a:t>
              </a:r>
            </a:p>
          </p:txBody>
        </p:sp>
      </p:grpSp>
      <p:grpSp>
        <p:nvGrpSpPr>
          <p:cNvPr id="2334" name="Group 286"/>
          <p:cNvGrpSpPr>
            <a:grpSpLocks/>
          </p:cNvGrpSpPr>
          <p:nvPr/>
        </p:nvGrpSpPr>
        <p:grpSpPr bwMode="auto">
          <a:xfrm>
            <a:off x="7924800" y="2514601"/>
            <a:ext cx="1026584" cy="690563"/>
            <a:chOff x="384" y="4560"/>
            <a:chExt cx="666" cy="570"/>
          </a:xfrm>
        </p:grpSpPr>
        <p:sp>
          <p:nvSpPr>
            <p:cNvPr id="12504"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05" name="WordArt 288"/>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103</a:t>
              </a:r>
            </a:p>
          </p:txBody>
        </p:sp>
      </p:grpSp>
      <p:grpSp>
        <p:nvGrpSpPr>
          <p:cNvPr id="2337" name="Group 289"/>
          <p:cNvGrpSpPr>
            <a:grpSpLocks/>
          </p:cNvGrpSpPr>
          <p:nvPr/>
        </p:nvGrpSpPr>
        <p:grpSpPr bwMode="auto">
          <a:xfrm>
            <a:off x="7924800" y="2514601"/>
            <a:ext cx="1026584" cy="690563"/>
            <a:chOff x="384" y="4560"/>
            <a:chExt cx="666" cy="570"/>
          </a:xfrm>
        </p:grpSpPr>
        <p:sp>
          <p:nvSpPr>
            <p:cNvPr id="12502"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03" name="WordArt 291"/>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104</a:t>
              </a:r>
            </a:p>
          </p:txBody>
        </p:sp>
      </p:grpSp>
      <p:grpSp>
        <p:nvGrpSpPr>
          <p:cNvPr id="2340" name="Group 292"/>
          <p:cNvGrpSpPr>
            <a:grpSpLocks/>
          </p:cNvGrpSpPr>
          <p:nvPr/>
        </p:nvGrpSpPr>
        <p:grpSpPr bwMode="auto">
          <a:xfrm>
            <a:off x="7924800" y="2514601"/>
            <a:ext cx="1026584" cy="690563"/>
            <a:chOff x="384" y="4560"/>
            <a:chExt cx="666" cy="570"/>
          </a:xfrm>
        </p:grpSpPr>
        <p:sp>
          <p:nvSpPr>
            <p:cNvPr id="12500"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501" name="WordArt 29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105</a:t>
              </a:r>
            </a:p>
          </p:txBody>
        </p:sp>
      </p:grpSp>
      <p:grpSp>
        <p:nvGrpSpPr>
          <p:cNvPr id="2343" name="Group 295"/>
          <p:cNvGrpSpPr>
            <a:grpSpLocks/>
          </p:cNvGrpSpPr>
          <p:nvPr/>
        </p:nvGrpSpPr>
        <p:grpSpPr bwMode="auto">
          <a:xfrm>
            <a:off x="7924800" y="2514601"/>
            <a:ext cx="1026584" cy="690563"/>
            <a:chOff x="384" y="4560"/>
            <a:chExt cx="666" cy="570"/>
          </a:xfrm>
        </p:grpSpPr>
        <p:sp>
          <p:nvSpPr>
            <p:cNvPr id="12498"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99" name="WordArt 29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106</a:t>
              </a:r>
            </a:p>
          </p:txBody>
        </p:sp>
      </p:grpSp>
      <p:grpSp>
        <p:nvGrpSpPr>
          <p:cNvPr id="2346" name="Group 298"/>
          <p:cNvGrpSpPr>
            <a:grpSpLocks/>
          </p:cNvGrpSpPr>
          <p:nvPr/>
        </p:nvGrpSpPr>
        <p:grpSpPr bwMode="auto">
          <a:xfrm>
            <a:off x="7924800" y="2514601"/>
            <a:ext cx="1026584" cy="690563"/>
            <a:chOff x="4656" y="4035"/>
            <a:chExt cx="666" cy="570"/>
          </a:xfrm>
        </p:grpSpPr>
        <p:sp>
          <p:nvSpPr>
            <p:cNvPr id="12496"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97" name="WordArt 300"/>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76</a:t>
              </a:r>
            </a:p>
          </p:txBody>
        </p:sp>
      </p:grpSp>
      <p:grpSp>
        <p:nvGrpSpPr>
          <p:cNvPr id="2349" name="Group 301"/>
          <p:cNvGrpSpPr>
            <a:grpSpLocks/>
          </p:cNvGrpSpPr>
          <p:nvPr/>
        </p:nvGrpSpPr>
        <p:grpSpPr bwMode="auto">
          <a:xfrm>
            <a:off x="7924800" y="2514601"/>
            <a:ext cx="1026584" cy="690563"/>
            <a:chOff x="5094" y="2928"/>
            <a:chExt cx="666" cy="570"/>
          </a:xfrm>
        </p:grpSpPr>
        <p:sp>
          <p:nvSpPr>
            <p:cNvPr id="12494"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95" name="WordArt 303"/>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77</a:t>
              </a:r>
            </a:p>
          </p:txBody>
        </p:sp>
      </p:grpSp>
      <p:grpSp>
        <p:nvGrpSpPr>
          <p:cNvPr id="2352" name="Group 304"/>
          <p:cNvGrpSpPr>
            <a:grpSpLocks/>
          </p:cNvGrpSpPr>
          <p:nvPr/>
        </p:nvGrpSpPr>
        <p:grpSpPr bwMode="auto">
          <a:xfrm>
            <a:off x="7924800" y="2514601"/>
            <a:ext cx="1026584" cy="690563"/>
            <a:chOff x="3408" y="3750"/>
            <a:chExt cx="666" cy="570"/>
          </a:xfrm>
        </p:grpSpPr>
        <p:sp>
          <p:nvSpPr>
            <p:cNvPr id="12492"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93" name="WordArt 306"/>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78</a:t>
              </a:r>
            </a:p>
          </p:txBody>
        </p:sp>
      </p:grpSp>
      <p:grpSp>
        <p:nvGrpSpPr>
          <p:cNvPr id="2355" name="Group 307"/>
          <p:cNvGrpSpPr>
            <a:grpSpLocks/>
          </p:cNvGrpSpPr>
          <p:nvPr/>
        </p:nvGrpSpPr>
        <p:grpSpPr bwMode="auto">
          <a:xfrm>
            <a:off x="7924800" y="2514601"/>
            <a:ext cx="1026584" cy="690563"/>
            <a:chOff x="912" y="4035"/>
            <a:chExt cx="666" cy="570"/>
          </a:xfrm>
        </p:grpSpPr>
        <p:sp>
          <p:nvSpPr>
            <p:cNvPr id="12490"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91" name="WordArt 309"/>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79</a:t>
              </a:r>
            </a:p>
          </p:txBody>
        </p:sp>
      </p:grpSp>
      <p:grpSp>
        <p:nvGrpSpPr>
          <p:cNvPr id="2358" name="Group 310"/>
          <p:cNvGrpSpPr>
            <a:grpSpLocks/>
          </p:cNvGrpSpPr>
          <p:nvPr/>
        </p:nvGrpSpPr>
        <p:grpSpPr bwMode="auto">
          <a:xfrm>
            <a:off x="7924800" y="2514601"/>
            <a:ext cx="1026584" cy="690563"/>
            <a:chOff x="1872" y="4320"/>
            <a:chExt cx="666" cy="570"/>
          </a:xfrm>
        </p:grpSpPr>
        <p:sp>
          <p:nvSpPr>
            <p:cNvPr id="12488"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89" name="WordArt 312"/>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80</a:t>
              </a:r>
            </a:p>
          </p:txBody>
        </p:sp>
      </p:grpSp>
      <p:grpSp>
        <p:nvGrpSpPr>
          <p:cNvPr id="2361" name="Group 313"/>
          <p:cNvGrpSpPr>
            <a:grpSpLocks/>
          </p:cNvGrpSpPr>
          <p:nvPr/>
        </p:nvGrpSpPr>
        <p:grpSpPr bwMode="auto">
          <a:xfrm>
            <a:off x="7924800" y="2514601"/>
            <a:ext cx="1026584" cy="690563"/>
            <a:chOff x="2256" y="4464"/>
            <a:chExt cx="666" cy="570"/>
          </a:xfrm>
        </p:grpSpPr>
        <p:sp>
          <p:nvSpPr>
            <p:cNvPr id="12486"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87" name="WordArt 315"/>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81</a:t>
              </a:r>
            </a:p>
          </p:txBody>
        </p:sp>
      </p:grpSp>
      <p:grpSp>
        <p:nvGrpSpPr>
          <p:cNvPr id="2364" name="Group 316"/>
          <p:cNvGrpSpPr>
            <a:grpSpLocks/>
          </p:cNvGrpSpPr>
          <p:nvPr/>
        </p:nvGrpSpPr>
        <p:grpSpPr bwMode="auto">
          <a:xfrm>
            <a:off x="7924800" y="2514601"/>
            <a:ext cx="1026584" cy="690563"/>
            <a:chOff x="3984" y="4512"/>
            <a:chExt cx="666" cy="570"/>
          </a:xfrm>
        </p:grpSpPr>
        <p:sp>
          <p:nvSpPr>
            <p:cNvPr id="12484"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85" name="WordArt 318"/>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82</a:t>
              </a:r>
            </a:p>
          </p:txBody>
        </p:sp>
      </p:grpSp>
      <p:grpSp>
        <p:nvGrpSpPr>
          <p:cNvPr id="2367" name="Group 319"/>
          <p:cNvGrpSpPr>
            <a:grpSpLocks/>
          </p:cNvGrpSpPr>
          <p:nvPr/>
        </p:nvGrpSpPr>
        <p:grpSpPr bwMode="auto">
          <a:xfrm>
            <a:off x="7924800" y="2514601"/>
            <a:ext cx="1026584" cy="690563"/>
            <a:chOff x="3120" y="4512"/>
            <a:chExt cx="666" cy="570"/>
          </a:xfrm>
        </p:grpSpPr>
        <p:sp>
          <p:nvSpPr>
            <p:cNvPr id="12482"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83" name="WordArt 321"/>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83</a:t>
              </a:r>
            </a:p>
          </p:txBody>
        </p:sp>
      </p:grpSp>
      <p:grpSp>
        <p:nvGrpSpPr>
          <p:cNvPr id="2370" name="Group 322"/>
          <p:cNvGrpSpPr>
            <a:grpSpLocks/>
          </p:cNvGrpSpPr>
          <p:nvPr/>
        </p:nvGrpSpPr>
        <p:grpSpPr bwMode="auto">
          <a:xfrm>
            <a:off x="7924800" y="2514601"/>
            <a:ext cx="1026584" cy="690563"/>
            <a:chOff x="384" y="4560"/>
            <a:chExt cx="666" cy="570"/>
          </a:xfrm>
        </p:grpSpPr>
        <p:sp>
          <p:nvSpPr>
            <p:cNvPr id="12480"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81" name="WordArt 32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84</a:t>
              </a:r>
            </a:p>
          </p:txBody>
        </p:sp>
      </p:grpSp>
      <p:grpSp>
        <p:nvGrpSpPr>
          <p:cNvPr id="2373" name="Group 325"/>
          <p:cNvGrpSpPr>
            <a:grpSpLocks/>
          </p:cNvGrpSpPr>
          <p:nvPr/>
        </p:nvGrpSpPr>
        <p:grpSpPr bwMode="auto">
          <a:xfrm>
            <a:off x="7924800" y="2514601"/>
            <a:ext cx="1026584" cy="690563"/>
            <a:chOff x="384" y="4560"/>
            <a:chExt cx="666" cy="570"/>
          </a:xfrm>
        </p:grpSpPr>
        <p:sp>
          <p:nvSpPr>
            <p:cNvPr id="12478"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79" name="WordArt 32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85</a:t>
              </a:r>
            </a:p>
          </p:txBody>
        </p:sp>
      </p:grpSp>
      <p:grpSp>
        <p:nvGrpSpPr>
          <p:cNvPr id="2376" name="Group 328"/>
          <p:cNvGrpSpPr>
            <a:grpSpLocks/>
          </p:cNvGrpSpPr>
          <p:nvPr/>
        </p:nvGrpSpPr>
        <p:grpSpPr bwMode="auto">
          <a:xfrm>
            <a:off x="7924800" y="2514601"/>
            <a:ext cx="1026584" cy="690563"/>
            <a:chOff x="384" y="4560"/>
            <a:chExt cx="666" cy="570"/>
          </a:xfrm>
        </p:grpSpPr>
        <p:sp>
          <p:nvSpPr>
            <p:cNvPr id="12476"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77" name="WordArt 33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86</a:t>
              </a:r>
            </a:p>
          </p:txBody>
        </p:sp>
      </p:grpSp>
      <p:grpSp>
        <p:nvGrpSpPr>
          <p:cNvPr id="2379" name="Group 331"/>
          <p:cNvGrpSpPr>
            <a:grpSpLocks/>
          </p:cNvGrpSpPr>
          <p:nvPr/>
        </p:nvGrpSpPr>
        <p:grpSpPr bwMode="auto">
          <a:xfrm>
            <a:off x="7924800" y="2514601"/>
            <a:ext cx="1026584" cy="690563"/>
            <a:chOff x="384" y="4560"/>
            <a:chExt cx="666" cy="570"/>
          </a:xfrm>
        </p:grpSpPr>
        <p:sp>
          <p:nvSpPr>
            <p:cNvPr id="12474"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75" name="WordArt 33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87</a:t>
              </a:r>
            </a:p>
          </p:txBody>
        </p:sp>
      </p:grpSp>
      <p:grpSp>
        <p:nvGrpSpPr>
          <p:cNvPr id="2382" name="Group 334"/>
          <p:cNvGrpSpPr>
            <a:grpSpLocks/>
          </p:cNvGrpSpPr>
          <p:nvPr/>
        </p:nvGrpSpPr>
        <p:grpSpPr bwMode="auto">
          <a:xfrm>
            <a:off x="7924800" y="2514601"/>
            <a:ext cx="1026584" cy="690563"/>
            <a:chOff x="384" y="4560"/>
            <a:chExt cx="666" cy="570"/>
          </a:xfrm>
        </p:grpSpPr>
        <p:sp>
          <p:nvSpPr>
            <p:cNvPr id="12472"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73" name="WordArt 33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88</a:t>
              </a:r>
            </a:p>
          </p:txBody>
        </p:sp>
      </p:grpSp>
      <p:grpSp>
        <p:nvGrpSpPr>
          <p:cNvPr id="2385" name="Group 337"/>
          <p:cNvGrpSpPr>
            <a:grpSpLocks/>
          </p:cNvGrpSpPr>
          <p:nvPr/>
        </p:nvGrpSpPr>
        <p:grpSpPr bwMode="auto">
          <a:xfrm>
            <a:off x="7924800" y="2514601"/>
            <a:ext cx="1026584" cy="690563"/>
            <a:chOff x="384" y="4560"/>
            <a:chExt cx="666" cy="570"/>
          </a:xfrm>
        </p:grpSpPr>
        <p:sp>
          <p:nvSpPr>
            <p:cNvPr id="12470"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71" name="WordArt 33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89</a:t>
              </a:r>
            </a:p>
          </p:txBody>
        </p:sp>
      </p:grpSp>
      <p:grpSp>
        <p:nvGrpSpPr>
          <p:cNvPr id="2388" name="Group 340"/>
          <p:cNvGrpSpPr>
            <a:grpSpLocks/>
          </p:cNvGrpSpPr>
          <p:nvPr/>
        </p:nvGrpSpPr>
        <p:grpSpPr bwMode="auto">
          <a:xfrm>
            <a:off x="7924800" y="2514601"/>
            <a:ext cx="1026584" cy="690563"/>
            <a:chOff x="5094" y="2928"/>
            <a:chExt cx="666" cy="570"/>
          </a:xfrm>
        </p:grpSpPr>
        <p:sp>
          <p:nvSpPr>
            <p:cNvPr id="12468"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69" name="WordArt 342"/>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61</a:t>
              </a:r>
            </a:p>
          </p:txBody>
        </p:sp>
      </p:grpSp>
      <p:grpSp>
        <p:nvGrpSpPr>
          <p:cNvPr id="2391" name="Group 343"/>
          <p:cNvGrpSpPr>
            <a:grpSpLocks/>
          </p:cNvGrpSpPr>
          <p:nvPr/>
        </p:nvGrpSpPr>
        <p:grpSpPr bwMode="auto">
          <a:xfrm>
            <a:off x="7924800" y="2514601"/>
            <a:ext cx="1026584" cy="690563"/>
            <a:chOff x="3408" y="3750"/>
            <a:chExt cx="666" cy="570"/>
          </a:xfrm>
        </p:grpSpPr>
        <p:sp>
          <p:nvSpPr>
            <p:cNvPr id="12466"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67" name="WordArt 345"/>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62</a:t>
              </a:r>
            </a:p>
          </p:txBody>
        </p:sp>
      </p:grpSp>
      <p:grpSp>
        <p:nvGrpSpPr>
          <p:cNvPr id="2394" name="Group 346"/>
          <p:cNvGrpSpPr>
            <a:grpSpLocks/>
          </p:cNvGrpSpPr>
          <p:nvPr/>
        </p:nvGrpSpPr>
        <p:grpSpPr bwMode="auto">
          <a:xfrm>
            <a:off x="7924800" y="2514601"/>
            <a:ext cx="1026584" cy="690563"/>
            <a:chOff x="912" y="4035"/>
            <a:chExt cx="666" cy="570"/>
          </a:xfrm>
        </p:grpSpPr>
        <p:sp>
          <p:nvSpPr>
            <p:cNvPr id="12464"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65" name="WordArt 348"/>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63</a:t>
              </a:r>
            </a:p>
          </p:txBody>
        </p:sp>
      </p:grpSp>
      <p:grpSp>
        <p:nvGrpSpPr>
          <p:cNvPr id="2397" name="Group 349"/>
          <p:cNvGrpSpPr>
            <a:grpSpLocks/>
          </p:cNvGrpSpPr>
          <p:nvPr/>
        </p:nvGrpSpPr>
        <p:grpSpPr bwMode="auto">
          <a:xfrm>
            <a:off x="7924800" y="2514601"/>
            <a:ext cx="1026584" cy="690563"/>
            <a:chOff x="1872" y="4320"/>
            <a:chExt cx="666" cy="570"/>
          </a:xfrm>
        </p:grpSpPr>
        <p:sp>
          <p:nvSpPr>
            <p:cNvPr id="12462"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63" name="WordArt 351"/>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64</a:t>
              </a:r>
            </a:p>
          </p:txBody>
        </p:sp>
      </p:grpSp>
      <p:grpSp>
        <p:nvGrpSpPr>
          <p:cNvPr id="2400" name="Group 352"/>
          <p:cNvGrpSpPr>
            <a:grpSpLocks/>
          </p:cNvGrpSpPr>
          <p:nvPr/>
        </p:nvGrpSpPr>
        <p:grpSpPr bwMode="auto">
          <a:xfrm>
            <a:off x="7924800" y="2514601"/>
            <a:ext cx="1026584" cy="690563"/>
            <a:chOff x="2256" y="4464"/>
            <a:chExt cx="666" cy="570"/>
          </a:xfrm>
        </p:grpSpPr>
        <p:sp>
          <p:nvSpPr>
            <p:cNvPr id="12460"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61" name="WordArt 354"/>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65</a:t>
              </a:r>
            </a:p>
          </p:txBody>
        </p:sp>
      </p:grpSp>
      <p:grpSp>
        <p:nvGrpSpPr>
          <p:cNvPr id="2403" name="Group 355"/>
          <p:cNvGrpSpPr>
            <a:grpSpLocks/>
          </p:cNvGrpSpPr>
          <p:nvPr/>
        </p:nvGrpSpPr>
        <p:grpSpPr bwMode="auto">
          <a:xfrm>
            <a:off x="7924800" y="2514601"/>
            <a:ext cx="1026584" cy="690563"/>
            <a:chOff x="3984" y="4512"/>
            <a:chExt cx="666" cy="570"/>
          </a:xfrm>
        </p:grpSpPr>
        <p:sp>
          <p:nvSpPr>
            <p:cNvPr id="12458"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59" name="WordArt 357"/>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66</a:t>
              </a:r>
            </a:p>
          </p:txBody>
        </p:sp>
      </p:grpSp>
      <p:grpSp>
        <p:nvGrpSpPr>
          <p:cNvPr id="2406" name="Group 358"/>
          <p:cNvGrpSpPr>
            <a:grpSpLocks/>
          </p:cNvGrpSpPr>
          <p:nvPr/>
        </p:nvGrpSpPr>
        <p:grpSpPr bwMode="auto">
          <a:xfrm>
            <a:off x="7924800" y="2514601"/>
            <a:ext cx="1026584" cy="690563"/>
            <a:chOff x="3120" y="4512"/>
            <a:chExt cx="666" cy="570"/>
          </a:xfrm>
        </p:grpSpPr>
        <p:sp>
          <p:nvSpPr>
            <p:cNvPr id="12456"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57" name="WordArt 360"/>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67</a:t>
              </a:r>
            </a:p>
          </p:txBody>
        </p:sp>
      </p:grpSp>
      <p:grpSp>
        <p:nvGrpSpPr>
          <p:cNvPr id="2409" name="Group 361"/>
          <p:cNvGrpSpPr>
            <a:grpSpLocks/>
          </p:cNvGrpSpPr>
          <p:nvPr/>
        </p:nvGrpSpPr>
        <p:grpSpPr bwMode="auto">
          <a:xfrm>
            <a:off x="7924800" y="2514601"/>
            <a:ext cx="1026584" cy="690563"/>
            <a:chOff x="384" y="4560"/>
            <a:chExt cx="666" cy="570"/>
          </a:xfrm>
        </p:grpSpPr>
        <p:sp>
          <p:nvSpPr>
            <p:cNvPr id="12454"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55" name="WordArt 36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68</a:t>
              </a:r>
            </a:p>
          </p:txBody>
        </p:sp>
      </p:grpSp>
      <p:grpSp>
        <p:nvGrpSpPr>
          <p:cNvPr id="2412" name="Group 364"/>
          <p:cNvGrpSpPr>
            <a:grpSpLocks/>
          </p:cNvGrpSpPr>
          <p:nvPr/>
        </p:nvGrpSpPr>
        <p:grpSpPr bwMode="auto">
          <a:xfrm>
            <a:off x="7924800" y="2514601"/>
            <a:ext cx="1026584" cy="690563"/>
            <a:chOff x="384" y="4560"/>
            <a:chExt cx="666" cy="570"/>
          </a:xfrm>
        </p:grpSpPr>
        <p:sp>
          <p:nvSpPr>
            <p:cNvPr id="12452"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53" name="WordArt 36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74</a:t>
              </a:r>
            </a:p>
          </p:txBody>
        </p:sp>
      </p:grpSp>
      <p:grpSp>
        <p:nvGrpSpPr>
          <p:cNvPr id="2415" name="Group 367"/>
          <p:cNvGrpSpPr>
            <a:grpSpLocks/>
          </p:cNvGrpSpPr>
          <p:nvPr/>
        </p:nvGrpSpPr>
        <p:grpSpPr bwMode="auto">
          <a:xfrm>
            <a:off x="7924800" y="2514601"/>
            <a:ext cx="1026584" cy="690563"/>
            <a:chOff x="384" y="4560"/>
            <a:chExt cx="666" cy="570"/>
          </a:xfrm>
        </p:grpSpPr>
        <p:sp>
          <p:nvSpPr>
            <p:cNvPr id="12450"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51" name="WordArt 36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69</a:t>
              </a:r>
            </a:p>
          </p:txBody>
        </p:sp>
      </p:grpSp>
      <p:grpSp>
        <p:nvGrpSpPr>
          <p:cNvPr id="2418" name="Group 370"/>
          <p:cNvGrpSpPr>
            <a:grpSpLocks/>
          </p:cNvGrpSpPr>
          <p:nvPr/>
        </p:nvGrpSpPr>
        <p:grpSpPr bwMode="auto">
          <a:xfrm>
            <a:off x="7924800" y="2514601"/>
            <a:ext cx="1026584" cy="690563"/>
            <a:chOff x="384" y="4560"/>
            <a:chExt cx="666" cy="570"/>
          </a:xfrm>
        </p:grpSpPr>
        <p:sp>
          <p:nvSpPr>
            <p:cNvPr id="12448"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49" name="WordArt 37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70</a:t>
              </a:r>
            </a:p>
          </p:txBody>
        </p:sp>
      </p:grpSp>
      <p:grpSp>
        <p:nvGrpSpPr>
          <p:cNvPr id="2421" name="Group 373"/>
          <p:cNvGrpSpPr>
            <a:grpSpLocks/>
          </p:cNvGrpSpPr>
          <p:nvPr/>
        </p:nvGrpSpPr>
        <p:grpSpPr bwMode="auto">
          <a:xfrm>
            <a:off x="7924800" y="2514601"/>
            <a:ext cx="1026584" cy="690563"/>
            <a:chOff x="384" y="4560"/>
            <a:chExt cx="666" cy="570"/>
          </a:xfrm>
        </p:grpSpPr>
        <p:sp>
          <p:nvSpPr>
            <p:cNvPr id="12446"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47" name="WordArt 375"/>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71</a:t>
              </a:r>
            </a:p>
          </p:txBody>
        </p:sp>
      </p:grpSp>
      <p:grpSp>
        <p:nvGrpSpPr>
          <p:cNvPr id="2424" name="Group 376"/>
          <p:cNvGrpSpPr>
            <a:grpSpLocks/>
          </p:cNvGrpSpPr>
          <p:nvPr/>
        </p:nvGrpSpPr>
        <p:grpSpPr bwMode="auto">
          <a:xfrm>
            <a:off x="7924800" y="2514601"/>
            <a:ext cx="1026584" cy="690563"/>
            <a:chOff x="384" y="4560"/>
            <a:chExt cx="666" cy="570"/>
          </a:xfrm>
        </p:grpSpPr>
        <p:sp>
          <p:nvSpPr>
            <p:cNvPr id="12444"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45" name="WordArt 378"/>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72</a:t>
              </a:r>
            </a:p>
          </p:txBody>
        </p:sp>
      </p:grpSp>
      <p:grpSp>
        <p:nvGrpSpPr>
          <p:cNvPr id="2427" name="Group 379"/>
          <p:cNvGrpSpPr>
            <a:grpSpLocks/>
          </p:cNvGrpSpPr>
          <p:nvPr/>
        </p:nvGrpSpPr>
        <p:grpSpPr bwMode="auto">
          <a:xfrm>
            <a:off x="7924800" y="2514601"/>
            <a:ext cx="1026584" cy="690563"/>
            <a:chOff x="384" y="4560"/>
            <a:chExt cx="666" cy="570"/>
          </a:xfrm>
        </p:grpSpPr>
        <p:sp>
          <p:nvSpPr>
            <p:cNvPr id="12442"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43" name="WordArt 381"/>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73</a:t>
              </a:r>
            </a:p>
          </p:txBody>
        </p:sp>
      </p:grpSp>
      <p:grpSp>
        <p:nvGrpSpPr>
          <p:cNvPr id="2430" name="Group 382"/>
          <p:cNvGrpSpPr>
            <a:grpSpLocks/>
          </p:cNvGrpSpPr>
          <p:nvPr/>
        </p:nvGrpSpPr>
        <p:grpSpPr bwMode="auto">
          <a:xfrm>
            <a:off x="7924800" y="2514601"/>
            <a:ext cx="1026584" cy="690563"/>
            <a:chOff x="1872" y="4320"/>
            <a:chExt cx="666" cy="570"/>
          </a:xfrm>
        </p:grpSpPr>
        <p:sp>
          <p:nvSpPr>
            <p:cNvPr id="12440"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41" name="WordArt 384"/>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75</a:t>
              </a:r>
            </a:p>
          </p:txBody>
        </p:sp>
      </p:grpSp>
      <p:grpSp>
        <p:nvGrpSpPr>
          <p:cNvPr id="2433" name="Group 385"/>
          <p:cNvGrpSpPr>
            <a:grpSpLocks/>
          </p:cNvGrpSpPr>
          <p:nvPr/>
        </p:nvGrpSpPr>
        <p:grpSpPr bwMode="auto">
          <a:xfrm>
            <a:off x="7924800" y="2514601"/>
            <a:ext cx="1026584" cy="690563"/>
            <a:chOff x="4656" y="4035"/>
            <a:chExt cx="666" cy="570"/>
          </a:xfrm>
        </p:grpSpPr>
        <p:sp>
          <p:nvSpPr>
            <p:cNvPr id="12438"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39" name="WordArt 387"/>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90</a:t>
              </a:r>
            </a:p>
          </p:txBody>
        </p:sp>
      </p:grpSp>
      <p:grpSp>
        <p:nvGrpSpPr>
          <p:cNvPr id="2436" name="Group 388"/>
          <p:cNvGrpSpPr>
            <a:grpSpLocks/>
          </p:cNvGrpSpPr>
          <p:nvPr/>
        </p:nvGrpSpPr>
        <p:grpSpPr bwMode="auto">
          <a:xfrm>
            <a:off x="7924800" y="2514601"/>
            <a:ext cx="1026584" cy="690563"/>
            <a:chOff x="384" y="4560"/>
            <a:chExt cx="666" cy="570"/>
          </a:xfrm>
        </p:grpSpPr>
        <p:sp>
          <p:nvSpPr>
            <p:cNvPr id="12436"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37" name="WordArt 39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91</a:t>
              </a:r>
            </a:p>
          </p:txBody>
        </p:sp>
      </p:grpSp>
      <p:grpSp>
        <p:nvGrpSpPr>
          <p:cNvPr id="2439" name="Group 391"/>
          <p:cNvGrpSpPr>
            <a:grpSpLocks/>
          </p:cNvGrpSpPr>
          <p:nvPr/>
        </p:nvGrpSpPr>
        <p:grpSpPr bwMode="auto">
          <a:xfrm>
            <a:off x="7924800" y="2514601"/>
            <a:ext cx="1026584" cy="690563"/>
            <a:chOff x="4656" y="4035"/>
            <a:chExt cx="666" cy="570"/>
          </a:xfrm>
        </p:grpSpPr>
        <p:sp>
          <p:nvSpPr>
            <p:cNvPr id="12434"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12435" name="WordArt 393"/>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108</a:t>
              </a:r>
            </a:p>
          </p:txBody>
        </p:sp>
      </p:grpSp>
    </p:spTree>
    <p:extLst>
      <p:ext uri="{BB962C8B-B14F-4D97-AF65-F5344CB8AC3E}">
        <p14:creationId xmlns:p14="http://schemas.microsoft.com/office/powerpoint/2010/main" val="3838067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298"/>
                                        </p:tgtEl>
                                        <p:attrNameLst>
                                          <p:attrName>style.visibility</p:attrName>
                                        </p:attrNameLst>
                                      </p:cBhvr>
                                      <p:to>
                                        <p:strVal val="visible"/>
                                      </p:to>
                                    </p:set>
                                    <p:anim calcmode="lin" valueType="num">
                                      <p:cBhvr>
                                        <p:cTn id="7" dur="1000" fill="hold"/>
                                        <p:tgtEl>
                                          <p:spTgt spid="2298"/>
                                        </p:tgtEl>
                                        <p:attrNameLst>
                                          <p:attrName>ppt_w</p:attrName>
                                        </p:attrNameLst>
                                      </p:cBhvr>
                                      <p:tavLst>
                                        <p:tav tm="0">
                                          <p:val>
                                            <p:fltVal val="0"/>
                                          </p:val>
                                        </p:tav>
                                        <p:tav tm="100000">
                                          <p:val>
                                            <p:strVal val="#ppt_w"/>
                                          </p:val>
                                        </p:tav>
                                      </p:tavLst>
                                    </p:anim>
                                    <p:anim calcmode="lin" valueType="num">
                                      <p:cBhvr>
                                        <p:cTn id="8" dur="1000" fill="hold"/>
                                        <p:tgtEl>
                                          <p:spTgt spid="2298"/>
                                        </p:tgtEl>
                                        <p:attrNameLst>
                                          <p:attrName>ppt_h</p:attrName>
                                        </p:attrNameLst>
                                      </p:cBhvr>
                                      <p:tavLst>
                                        <p:tav tm="0">
                                          <p:val>
                                            <p:fltVal val="0"/>
                                          </p:val>
                                        </p:tav>
                                        <p:tav tm="100000">
                                          <p:val>
                                            <p:strVal val="#ppt_h"/>
                                          </p:val>
                                        </p:tav>
                                      </p:tavLst>
                                    </p:anim>
                                    <p:anim calcmode="lin" valueType="num">
                                      <p:cBhvr>
                                        <p:cTn id="9" dur="1000" fill="hold"/>
                                        <p:tgtEl>
                                          <p:spTgt spid="2298"/>
                                        </p:tgtEl>
                                        <p:attrNameLst>
                                          <p:attrName>style.rotation</p:attrName>
                                        </p:attrNameLst>
                                      </p:cBhvr>
                                      <p:tavLst>
                                        <p:tav tm="0">
                                          <p:val>
                                            <p:fltVal val="360"/>
                                          </p:val>
                                        </p:tav>
                                        <p:tav tm="100000">
                                          <p:val>
                                            <p:fltVal val="0"/>
                                          </p:val>
                                        </p:tav>
                                      </p:tavLst>
                                    </p:anim>
                                    <p:animEffect transition="in" filter="fade">
                                      <p:cBhvr>
                                        <p:cTn id="10" dur="1000"/>
                                        <p:tgtEl>
                                          <p:spTgt spid="2298"/>
                                        </p:tgtEl>
                                      </p:cBhvr>
                                    </p:animEffect>
                                  </p:childTnLst>
                                  <p:subTnLst>
                                    <p:set>
                                      <p:cBhvr override="childStyle">
                                        <p:cTn dur="1" fill="hold" display="0" masterRel="sameClick" afterEffect="1">
                                          <p:stCondLst>
                                            <p:cond evt="end" delay="0">
                                              <p:tn val="5"/>
                                            </p:cond>
                                          </p:stCondLst>
                                        </p:cTn>
                                        <p:tgtEl>
                                          <p:spTgt spid="2298"/>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295"/>
                                        </p:tgtEl>
                                        <p:attrNameLst>
                                          <p:attrName>style.visibility</p:attrName>
                                        </p:attrNameLst>
                                      </p:cBhvr>
                                      <p:to>
                                        <p:strVal val="visible"/>
                                      </p:to>
                                    </p:set>
                                    <p:anim calcmode="lin" valueType="num">
                                      <p:cBhvr>
                                        <p:cTn id="14" dur="1000" fill="hold"/>
                                        <p:tgtEl>
                                          <p:spTgt spid="2295"/>
                                        </p:tgtEl>
                                        <p:attrNameLst>
                                          <p:attrName>ppt_w</p:attrName>
                                        </p:attrNameLst>
                                      </p:cBhvr>
                                      <p:tavLst>
                                        <p:tav tm="0">
                                          <p:val>
                                            <p:fltVal val="0"/>
                                          </p:val>
                                        </p:tav>
                                        <p:tav tm="100000">
                                          <p:val>
                                            <p:strVal val="#ppt_w"/>
                                          </p:val>
                                        </p:tav>
                                      </p:tavLst>
                                    </p:anim>
                                    <p:anim calcmode="lin" valueType="num">
                                      <p:cBhvr>
                                        <p:cTn id="15" dur="1000" fill="hold"/>
                                        <p:tgtEl>
                                          <p:spTgt spid="2295"/>
                                        </p:tgtEl>
                                        <p:attrNameLst>
                                          <p:attrName>ppt_h</p:attrName>
                                        </p:attrNameLst>
                                      </p:cBhvr>
                                      <p:tavLst>
                                        <p:tav tm="0">
                                          <p:val>
                                            <p:fltVal val="0"/>
                                          </p:val>
                                        </p:tav>
                                        <p:tav tm="100000">
                                          <p:val>
                                            <p:strVal val="#ppt_h"/>
                                          </p:val>
                                        </p:tav>
                                      </p:tavLst>
                                    </p:anim>
                                    <p:anim calcmode="lin" valueType="num">
                                      <p:cBhvr>
                                        <p:cTn id="16" dur="1000" fill="hold"/>
                                        <p:tgtEl>
                                          <p:spTgt spid="2295"/>
                                        </p:tgtEl>
                                        <p:attrNameLst>
                                          <p:attrName>style.rotation</p:attrName>
                                        </p:attrNameLst>
                                      </p:cBhvr>
                                      <p:tavLst>
                                        <p:tav tm="0">
                                          <p:val>
                                            <p:fltVal val="360"/>
                                          </p:val>
                                        </p:tav>
                                        <p:tav tm="100000">
                                          <p:val>
                                            <p:fltVal val="0"/>
                                          </p:val>
                                        </p:tav>
                                      </p:tavLst>
                                    </p:anim>
                                    <p:animEffect transition="in" filter="fade">
                                      <p:cBhvr>
                                        <p:cTn id="17" dur="1000"/>
                                        <p:tgtEl>
                                          <p:spTgt spid="2295"/>
                                        </p:tgtEl>
                                      </p:cBhvr>
                                    </p:animEffect>
                                  </p:childTnLst>
                                  <p:subTnLst>
                                    <p:set>
                                      <p:cBhvr override="childStyle">
                                        <p:cTn dur="1" fill="hold" display="0" masterRel="sameClick" afterEffect="1">
                                          <p:stCondLst>
                                            <p:cond evt="end" delay="0">
                                              <p:tn val="12"/>
                                            </p:cond>
                                          </p:stCondLst>
                                        </p:cTn>
                                        <p:tgtEl>
                                          <p:spTgt spid="229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292"/>
                                        </p:tgtEl>
                                        <p:attrNameLst>
                                          <p:attrName>style.visibility</p:attrName>
                                        </p:attrNameLst>
                                      </p:cBhvr>
                                      <p:to>
                                        <p:strVal val="visible"/>
                                      </p:to>
                                    </p:set>
                                    <p:anim calcmode="lin" valueType="num">
                                      <p:cBhvr>
                                        <p:cTn id="21" dur="1000" fill="hold"/>
                                        <p:tgtEl>
                                          <p:spTgt spid="2292"/>
                                        </p:tgtEl>
                                        <p:attrNameLst>
                                          <p:attrName>ppt_w</p:attrName>
                                        </p:attrNameLst>
                                      </p:cBhvr>
                                      <p:tavLst>
                                        <p:tav tm="0">
                                          <p:val>
                                            <p:fltVal val="0"/>
                                          </p:val>
                                        </p:tav>
                                        <p:tav tm="100000">
                                          <p:val>
                                            <p:strVal val="#ppt_w"/>
                                          </p:val>
                                        </p:tav>
                                      </p:tavLst>
                                    </p:anim>
                                    <p:anim calcmode="lin" valueType="num">
                                      <p:cBhvr>
                                        <p:cTn id="22" dur="1000" fill="hold"/>
                                        <p:tgtEl>
                                          <p:spTgt spid="2292"/>
                                        </p:tgtEl>
                                        <p:attrNameLst>
                                          <p:attrName>ppt_h</p:attrName>
                                        </p:attrNameLst>
                                      </p:cBhvr>
                                      <p:tavLst>
                                        <p:tav tm="0">
                                          <p:val>
                                            <p:fltVal val="0"/>
                                          </p:val>
                                        </p:tav>
                                        <p:tav tm="100000">
                                          <p:val>
                                            <p:strVal val="#ppt_h"/>
                                          </p:val>
                                        </p:tav>
                                      </p:tavLst>
                                    </p:anim>
                                    <p:anim calcmode="lin" valueType="num">
                                      <p:cBhvr>
                                        <p:cTn id="23" dur="1000" fill="hold"/>
                                        <p:tgtEl>
                                          <p:spTgt spid="2292"/>
                                        </p:tgtEl>
                                        <p:attrNameLst>
                                          <p:attrName>style.rotation</p:attrName>
                                        </p:attrNameLst>
                                      </p:cBhvr>
                                      <p:tavLst>
                                        <p:tav tm="0">
                                          <p:val>
                                            <p:fltVal val="360"/>
                                          </p:val>
                                        </p:tav>
                                        <p:tav tm="100000">
                                          <p:val>
                                            <p:fltVal val="0"/>
                                          </p:val>
                                        </p:tav>
                                      </p:tavLst>
                                    </p:anim>
                                    <p:animEffect transition="in" filter="fade">
                                      <p:cBhvr>
                                        <p:cTn id="24" dur="1000"/>
                                        <p:tgtEl>
                                          <p:spTgt spid="2292"/>
                                        </p:tgtEl>
                                      </p:cBhvr>
                                    </p:animEffect>
                                  </p:childTnLst>
                                  <p:subTnLst>
                                    <p:set>
                                      <p:cBhvr override="childStyle">
                                        <p:cTn dur="1" fill="hold" display="0" masterRel="sameClick" afterEffect="1">
                                          <p:stCondLst>
                                            <p:cond evt="end" delay="0">
                                              <p:tn val="19"/>
                                            </p:cond>
                                          </p:stCondLst>
                                        </p:cTn>
                                        <p:tgtEl>
                                          <p:spTgt spid="2292"/>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289"/>
                                        </p:tgtEl>
                                        <p:attrNameLst>
                                          <p:attrName>style.visibility</p:attrName>
                                        </p:attrNameLst>
                                      </p:cBhvr>
                                      <p:to>
                                        <p:strVal val="visible"/>
                                      </p:to>
                                    </p:set>
                                    <p:anim calcmode="lin" valueType="num">
                                      <p:cBhvr>
                                        <p:cTn id="28" dur="1000" fill="hold"/>
                                        <p:tgtEl>
                                          <p:spTgt spid="2289"/>
                                        </p:tgtEl>
                                        <p:attrNameLst>
                                          <p:attrName>ppt_w</p:attrName>
                                        </p:attrNameLst>
                                      </p:cBhvr>
                                      <p:tavLst>
                                        <p:tav tm="0">
                                          <p:val>
                                            <p:fltVal val="0"/>
                                          </p:val>
                                        </p:tav>
                                        <p:tav tm="100000">
                                          <p:val>
                                            <p:strVal val="#ppt_w"/>
                                          </p:val>
                                        </p:tav>
                                      </p:tavLst>
                                    </p:anim>
                                    <p:anim calcmode="lin" valueType="num">
                                      <p:cBhvr>
                                        <p:cTn id="29" dur="1000" fill="hold"/>
                                        <p:tgtEl>
                                          <p:spTgt spid="2289"/>
                                        </p:tgtEl>
                                        <p:attrNameLst>
                                          <p:attrName>ppt_h</p:attrName>
                                        </p:attrNameLst>
                                      </p:cBhvr>
                                      <p:tavLst>
                                        <p:tav tm="0">
                                          <p:val>
                                            <p:fltVal val="0"/>
                                          </p:val>
                                        </p:tav>
                                        <p:tav tm="100000">
                                          <p:val>
                                            <p:strVal val="#ppt_h"/>
                                          </p:val>
                                        </p:tav>
                                      </p:tavLst>
                                    </p:anim>
                                    <p:anim calcmode="lin" valueType="num">
                                      <p:cBhvr>
                                        <p:cTn id="30" dur="1000" fill="hold"/>
                                        <p:tgtEl>
                                          <p:spTgt spid="2289"/>
                                        </p:tgtEl>
                                        <p:attrNameLst>
                                          <p:attrName>style.rotation</p:attrName>
                                        </p:attrNameLst>
                                      </p:cBhvr>
                                      <p:tavLst>
                                        <p:tav tm="0">
                                          <p:val>
                                            <p:fltVal val="360"/>
                                          </p:val>
                                        </p:tav>
                                        <p:tav tm="100000">
                                          <p:val>
                                            <p:fltVal val="0"/>
                                          </p:val>
                                        </p:tav>
                                      </p:tavLst>
                                    </p:anim>
                                    <p:animEffect transition="in" filter="fade">
                                      <p:cBhvr>
                                        <p:cTn id="31" dur="1000"/>
                                        <p:tgtEl>
                                          <p:spTgt spid="2289"/>
                                        </p:tgtEl>
                                      </p:cBhvr>
                                    </p:animEffect>
                                  </p:childTnLst>
                                  <p:subTnLst>
                                    <p:set>
                                      <p:cBhvr override="childStyle">
                                        <p:cTn dur="1" fill="hold" display="0" masterRel="sameClick" afterEffect="1">
                                          <p:stCondLst>
                                            <p:cond evt="end" delay="0">
                                              <p:tn val="26"/>
                                            </p:cond>
                                          </p:stCondLst>
                                        </p:cTn>
                                        <p:tgtEl>
                                          <p:spTgt spid="2289"/>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86"/>
                                        </p:tgtEl>
                                        <p:attrNameLst>
                                          <p:attrName>style.visibility</p:attrName>
                                        </p:attrNameLst>
                                      </p:cBhvr>
                                      <p:to>
                                        <p:strVal val="visible"/>
                                      </p:to>
                                    </p:set>
                                    <p:anim calcmode="lin" valueType="num">
                                      <p:cBhvr>
                                        <p:cTn id="35" dur="1000" fill="hold"/>
                                        <p:tgtEl>
                                          <p:spTgt spid="2286"/>
                                        </p:tgtEl>
                                        <p:attrNameLst>
                                          <p:attrName>ppt_w</p:attrName>
                                        </p:attrNameLst>
                                      </p:cBhvr>
                                      <p:tavLst>
                                        <p:tav tm="0">
                                          <p:val>
                                            <p:fltVal val="0"/>
                                          </p:val>
                                        </p:tav>
                                        <p:tav tm="100000">
                                          <p:val>
                                            <p:strVal val="#ppt_w"/>
                                          </p:val>
                                        </p:tav>
                                      </p:tavLst>
                                    </p:anim>
                                    <p:anim calcmode="lin" valueType="num">
                                      <p:cBhvr>
                                        <p:cTn id="36" dur="1000" fill="hold"/>
                                        <p:tgtEl>
                                          <p:spTgt spid="2286"/>
                                        </p:tgtEl>
                                        <p:attrNameLst>
                                          <p:attrName>ppt_h</p:attrName>
                                        </p:attrNameLst>
                                      </p:cBhvr>
                                      <p:tavLst>
                                        <p:tav tm="0">
                                          <p:val>
                                            <p:fltVal val="0"/>
                                          </p:val>
                                        </p:tav>
                                        <p:tav tm="100000">
                                          <p:val>
                                            <p:strVal val="#ppt_h"/>
                                          </p:val>
                                        </p:tav>
                                      </p:tavLst>
                                    </p:anim>
                                    <p:anim calcmode="lin" valueType="num">
                                      <p:cBhvr>
                                        <p:cTn id="37" dur="1000" fill="hold"/>
                                        <p:tgtEl>
                                          <p:spTgt spid="2286"/>
                                        </p:tgtEl>
                                        <p:attrNameLst>
                                          <p:attrName>style.rotation</p:attrName>
                                        </p:attrNameLst>
                                      </p:cBhvr>
                                      <p:tavLst>
                                        <p:tav tm="0">
                                          <p:val>
                                            <p:fltVal val="360"/>
                                          </p:val>
                                        </p:tav>
                                        <p:tav tm="100000">
                                          <p:val>
                                            <p:fltVal val="0"/>
                                          </p:val>
                                        </p:tav>
                                      </p:tavLst>
                                    </p:anim>
                                    <p:animEffect transition="in" filter="fade">
                                      <p:cBhvr>
                                        <p:cTn id="38" dur="1000"/>
                                        <p:tgtEl>
                                          <p:spTgt spid="2286"/>
                                        </p:tgtEl>
                                      </p:cBhvr>
                                    </p:animEffect>
                                  </p:childTnLst>
                                  <p:subTnLst>
                                    <p:set>
                                      <p:cBhvr override="childStyle">
                                        <p:cTn dur="1" fill="hold" display="0" masterRel="sameClick" afterEffect="1">
                                          <p:stCondLst>
                                            <p:cond evt="end" delay="0">
                                              <p:tn val="33"/>
                                            </p:cond>
                                          </p:stCondLst>
                                        </p:cTn>
                                        <p:tgtEl>
                                          <p:spTgt spid="2286"/>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2283"/>
                                        </p:tgtEl>
                                        <p:attrNameLst>
                                          <p:attrName>style.visibility</p:attrName>
                                        </p:attrNameLst>
                                      </p:cBhvr>
                                      <p:to>
                                        <p:strVal val="visible"/>
                                      </p:to>
                                    </p:set>
                                    <p:anim calcmode="lin" valueType="num">
                                      <p:cBhvr>
                                        <p:cTn id="42" dur="1000" fill="hold"/>
                                        <p:tgtEl>
                                          <p:spTgt spid="2283"/>
                                        </p:tgtEl>
                                        <p:attrNameLst>
                                          <p:attrName>ppt_w</p:attrName>
                                        </p:attrNameLst>
                                      </p:cBhvr>
                                      <p:tavLst>
                                        <p:tav tm="0">
                                          <p:val>
                                            <p:fltVal val="0"/>
                                          </p:val>
                                        </p:tav>
                                        <p:tav tm="100000">
                                          <p:val>
                                            <p:strVal val="#ppt_w"/>
                                          </p:val>
                                        </p:tav>
                                      </p:tavLst>
                                    </p:anim>
                                    <p:anim calcmode="lin" valueType="num">
                                      <p:cBhvr>
                                        <p:cTn id="43" dur="1000" fill="hold"/>
                                        <p:tgtEl>
                                          <p:spTgt spid="2283"/>
                                        </p:tgtEl>
                                        <p:attrNameLst>
                                          <p:attrName>ppt_h</p:attrName>
                                        </p:attrNameLst>
                                      </p:cBhvr>
                                      <p:tavLst>
                                        <p:tav tm="0">
                                          <p:val>
                                            <p:fltVal val="0"/>
                                          </p:val>
                                        </p:tav>
                                        <p:tav tm="100000">
                                          <p:val>
                                            <p:strVal val="#ppt_h"/>
                                          </p:val>
                                        </p:tav>
                                      </p:tavLst>
                                    </p:anim>
                                    <p:anim calcmode="lin" valueType="num">
                                      <p:cBhvr>
                                        <p:cTn id="44" dur="1000" fill="hold"/>
                                        <p:tgtEl>
                                          <p:spTgt spid="2283"/>
                                        </p:tgtEl>
                                        <p:attrNameLst>
                                          <p:attrName>style.rotation</p:attrName>
                                        </p:attrNameLst>
                                      </p:cBhvr>
                                      <p:tavLst>
                                        <p:tav tm="0">
                                          <p:val>
                                            <p:fltVal val="360"/>
                                          </p:val>
                                        </p:tav>
                                        <p:tav tm="100000">
                                          <p:val>
                                            <p:fltVal val="0"/>
                                          </p:val>
                                        </p:tav>
                                      </p:tavLst>
                                    </p:anim>
                                    <p:animEffect transition="in" filter="fade">
                                      <p:cBhvr>
                                        <p:cTn id="45" dur="1000"/>
                                        <p:tgtEl>
                                          <p:spTgt spid="2283"/>
                                        </p:tgtEl>
                                      </p:cBhvr>
                                    </p:animEffect>
                                  </p:childTnLst>
                                  <p:subTnLst>
                                    <p:set>
                                      <p:cBhvr override="childStyle">
                                        <p:cTn dur="1" fill="hold" display="0" masterRel="sameClick" afterEffect="1">
                                          <p:stCondLst>
                                            <p:cond evt="end" delay="0">
                                              <p:tn val="40"/>
                                            </p:cond>
                                          </p:stCondLst>
                                        </p:cTn>
                                        <p:tgtEl>
                                          <p:spTgt spid="2283"/>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2280"/>
                                        </p:tgtEl>
                                        <p:attrNameLst>
                                          <p:attrName>style.visibility</p:attrName>
                                        </p:attrNameLst>
                                      </p:cBhvr>
                                      <p:to>
                                        <p:strVal val="visible"/>
                                      </p:to>
                                    </p:set>
                                    <p:anim calcmode="lin" valueType="num">
                                      <p:cBhvr>
                                        <p:cTn id="49" dur="1000" fill="hold"/>
                                        <p:tgtEl>
                                          <p:spTgt spid="2280"/>
                                        </p:tgtEl>
                                        <p:attrNameLst>
                                          <p:attrName>ppt_w</p:attrName>
                                        </p:attrNameLst>
                                      </p:cBhvr>
                                      <p:tavLst>
                                        <p:tav tm="0">
                                          <p:val>
                                            <p:fltVal val="0"/>
                                          </p:val>
                                        </p:tav>
                                        <p:tav tm="100000">
                                          <p:val>
                                            <p:strVal val="#ppt_w"/>
                                          </p:val>
                                        </p:tav>
                                      </p:tavLst>
                                    </p:anim>
                                    <p:anim calcmode="lin" valueType="num">
                                      <p:cBhvr>
                                        <p:cTn id="50" dur="1000" fill="hold"/>
                                        <p:tgtEl>
                                          <p:spTgt spid="2280"/>
                                        </p:tgtEl>
                                        <p:attrNameLst>
                                          <p:attrName>ppt_h</p:attrName>
                                        </p:attrNameLst>
                                      </p:cBhvr>
                                      <p:tavLst>
                                        <p:tav tm="0">
                                          <p:val>
                                            <p:fltVal val="0"/>
                                          </p:val>
                                        </p:tav>
                                        <p:tav tm="100000">
                                          <p:val>
                                            <p:strVal val="#ppt_h"/>
                                          </p:val>
                                        </p:tav>
                                      </p:tavLst>
                                    </p:anim>
                                    <p:anim calcmode="lin" valueType="num">
                                      <p:cBhvr>
                                        <p:cTn id="51" dur="1000" fill="hold"/>
                                        <p:tgtEl>
                                          <p:spTgt spid="2280"/>
                                        </p:tgtEl>
                                        <p:attrNameLst>
                                          <p:attrName>style.rotation</p:attrName>
                                        </p:attrNameLst>
                                      </p:cBhvr>
                                      <p:tavLst>
                                        <p:tav tm="0">
                                          <p:val>
                                            <p:fltVal val="360"/>
                                          </p:val>
                                        </p:tav>
                                        <p:tav tm="100000">
                                          <p:val>
                                            <p:fltVal val="0"/>
                                          </p:val>
                                        </p:tav>
                                      </p:tavLst>
                                    </p:anim>
                                    <p:animEffect transition="in" filter="fade">
                                      <p:cBhvr>
                                        <p:cTn id="52" dur="1000"/>
                                        <p:tgtEl>
                                          <p:spTgt spid="2280"/>
                                        </p:tgtEl>
                                      </p:cBhvr>
                                    </p:animEffect>
                                  </p:childTnLst>
                                  <p:subTnLst>
                                    <p:set>
                                      <p:cBhvr override="childStyle">
                                        <p:cTn dur="1" fill="hold" display="0" masterRel="sameClick" afterEffect="1">
                                          <p:stCondLst>
                                            <p:cond evt="end" delay="0">
                                              <p:tn val="47"/>
                                            </p:cond>
                                          </p:stCondLst>
                                        </p:cTn>
                                        <p:tgtEl>
                                          <p:spTgt spid="228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2277"/>
                                        </p:tgtEl>
                                        <p:attrNameLst>
                                          <p:attrName>style.visibility</p:attrName>
                                        </p:attrNameLst>
                                      </p:cBhvr>
                                      <p:to>
                                        <p:strVal val="visible"/>
                                      </p:to>
                                    </p:set>
                                    <p:anim calcmode="lin" valueType="num">
                                      <p:cBhvr>
                                        <p:cTn id="56" dur="1000" fill="hold"/>
                                        <p:tgtEl>
                                          <p:spTgt spid="2277"/>
                                        </p:tgtEl>
                                        <p:attrNameLst>
                                          <p:attrName>ppt_w</p:attrName>
                                        </p:attrNameLst>
                                      </p:cBhvr>
                                      <p:tavLst>
                                        <p:tav tm="0">
                                          <p:val>
                                            <p:fltVal val="0"/>
                                          </p:val>
                                        </p:tav>
                                        <p:tav tm="100000">
                                          <p:val>
                                            <p:strVal val="#ppt_w"/>
                                          </p:val>
                                        </p:tav>
                                      </p:tavLst>
                                    </p:anim>
                                    <p:anim calcmode="lin" valueType="num">
                                      <p:cBhvr>
                                        <p:cTn id="57" dur="1000" fill="hold"/>
                                        <p:tgtEl>
                                          <p:spTgt spid="2277"/>
                                        </p:tgtEl>
                                        <p:attrNameLst>
                                          <p:attrName>ppt_h</p:attrName>
                                        </p:attrNameLst>
                                      </p:cBhvr>
                                      <p:tavLst>
                                        <p:tav tm="0">
                                          <p:val>
                                            <p:fltVal val="0"/>
                                          </p:val>
                                        </p:tav>
                                        <p:tav tm="100000">
                                          <p:val>
                                            <p:strVal val="#ppt_h"/>
                                          </p:val>
                                        </p:tav>
                                      </p:tavLst>
                                    </p:anim>
                                    <p:anim calcmode="lin" valueType="num">
                                      <p:cBhvr>
                                        <p:cTn id="58" dur="1000" fill="hold"/>
                                        <p:tgtEl>
                                          <p:spTgt spid="2277"/>
                                        </p:tgtEl>
                                        <p:attrNameLst>
                                          <p:attrName>style.rotation</p:attrName>
                                        </p:attrNameLst>
                                      </p:cBhvr>
                                      <p:tavLst>
                                        <p:tav tm="0">
                                          <p:val>
                                            <p:fltVal val="360"/>
                                          </p:val>
                                        </p:tav>
                                        <p:tav tm="100000">
                                          <p:val>
                                            <p:fltVal val="0"/>
                                          </p:val>
                                        </p:tav>
                                      </p:tavLst>
                                    </p:anim>
                                    <p:animEffect transition="in" filter="fade">
                                      <p:cBhvr>
                                        <p:cTn id="59" dur="1000"/>
                                        <p:tgtEl>
                                          <p:spTgt spid="2277"/>
                                        </p:tgtEl>
                                      </p:cBhvr>
                                    </p:animEffect>
                                  </p:childTnLst>
                                  <p:subTnLst>
                                    <p:set>
                                      <p:cBhvr override="childStyle">
                                        <p:cTn dur="1" fill="hold" display="0" masterRel="sameClick" afterEffect="1">
                                          <p:stCondLst>
                                            <p:cond evt="end" delay="0">
                                              <p:tn val="54"/>
                                            </p:cond>
                                          </p:stCondLst>
                                        </p:cTn>
                                        <p:tgtEl>
                                          <p:spTgt spid="2277"/>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2274"/>
                                        </p:tgtEl>
                                        <p:attrNameLst>
                                          <p:attrName>style.visibility</p:attrName>
                                        </p:attrNameLst>
                                      </p:cBhvr>
                                      <p:to>
                                        <p:strVal val="visible"/>
                                      </p:to>
                                    </p:set>
                                    <p:anim calcmode="lin" valueType="num">
                                      <p:cBhvr>
                                        <p:cTn id="63" dur="1000" fill="hold"/>
                                        <p:tgtEl>
                                          <p:spTgt spid="2274"/>
                                        </p:tgtEl>
                                        <p:attrNameLst>
                                          <p:attrName>ppt_w</p:attrName>
                                        </p:attrNameLst>
                                      </p:cBhvr>
                                      <p:tavLst>
                                        <p:tav tm="0">
                                          <p:val>
                                            <p:fltVal val="0"/>
                                          </p:val>
                                        </p:tav>
                                        <p:tav tm="100000">
                                          <p:val>
                                            <p:strVal val="#ppt_w"/>
                                          </p:val>
                                        </p:tav>
                                      </p:tavLst>
                                    </p:anim>
                                    <p:anim calcmode="lin" valueType="num">
                                      <p:cBhvr>
                                        <p:cTn id="64" dur="1000" fill="hold"/>
                                        <p:tgtEl>
                                          <p:spTgt spid="2274"/>
                                        </p:tgtEl>
                                        <p:attrNameLst>
                                          <p:attrName>ppt_h</p:attrName>
                                        </p:attrNameLst>
                                      </p:cBhvr>
                                      <p:tavLst>
                                        <p:tav tm="0">
                                          <p:val>
                                            <p:fltVal val="0"/>
                                          </p:val>
                                        </p:tav>
                                        <p:tav tm="100000">
                                          <p:val>
                                            <p:strVal val="#ppt_h"/>
                                          </p:val>
                                        </p:tav>
                                      </p:tavLst>
                                    </p:anim>
                                    <p:anim calcmode="lin" valueType="num">
                                      <p:cBhvr>
                                        <p:cTn id="65" dur="1000" fill="hold"/>
                                        <p:tgtEl>
                                          <p:spTgt spid="2274"/>
                                        </p:tgtEl>
                                        <p:attrNameLst>
                                          <p:attrName>style.rotation</p:attrName>
                                        </p:attrNameLst>
                                      </p:cBhvr>
                                      <p:tavLst>
                                        <p:tav tm="0">
                                          <p:val>
                                            <p:fltVal val="360"/>
                                          </p:val>
                                        </p:tav>
                                        <p:tav tm="100000">
                                          <p:val>
                                            <p:fltVal val="0"/>
                                          </p:val>
                                        </p:tav>
                                      </p:tavLst>
                                    </p:anim>
                                    <p:animEffect transition="in" filter="fade">
                                      <p:cBhvr>
                                        <p:cTn id="66" dur="1000"/>
                                        <p:tgtEl>
                                          <p:spTgt spid="2274"/>
                                        </p:tgtEl>
                                      </p:cBhvr>
                                    </p:animEffect>
                                  </p:childTnLst>
                                  <p:subTnLst>
                                    <p:set>
                                      <p:cBhvr override="childStyle">
                                        <p:cTn dur="1" fill="hold" display="0" masterRel="sameClick" afterEffect="1">
                                          <p:stCondLst>
                                            <p:cond evt="end" delay="0">
                                              <p:tn val="61"/>
                                            </p:cond>
                                          </p:stCondLst>
                                        </p:cTn>
                                        <p:tgtEl>
                                          <p:spTgt spid="2274"/>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2271"/>
                                        </p:tgtEl>
                                        <p:attrNameLst>
                                          <p:attrName>style.visibility</p:attrName>
                                        </p:attrNameLst>
                                      </p:cBhvr>
                                      <p:to>
                                        <p:strVal val="visible"/>
                                      </p:to>
                                    </p:set>
                                    <p:anim calcmode="lin" valueType="num">
                                      <p:cBhvr>
                                        <p:cTn id="70" dur="1000" fill="hold"/>
                                        <p:tgtEl>
                                          <p:spTgt spid="2271"/>
                                        </p:tgtEl>
                                        <p:attrNameLst>
                                          <p:attrName>ppt_w</p:attrName>
                                        </p:attrNameLst>
                                      </p:cBhvr>
                                      <p:tavLst>
                                        <p:tav tm="0">
                                          <p:val>
                                            <p:fltVal val="0"/>
                                          </p:val>
                                        </p:tav>
                                        <p:tav tm="100000">
                                          <p:val>
                                            <p:strVal val="#ppt_w"/>
                                          </p:val>
                                        </p:tav>
                                      </p:tavLst>
                                    </p:anim>
                                    <p:anim calcmode="lin" valueType="num">
                                      <p:cBhvr>
                                        <p:cTn id="71" dur="1000" fill="hold"/>
                                        <p:tgtEl>
                                          <p:spTgt spid="2271"/>
                                        </p:tgtEl>
                                        <p:attrNameLst>
                                          <p:attrName>ppt_h</p:attrName>
                                        </p:attrNameLst>
                                      </p:cBhvr>
                                      <p:tavLst>
                                        <p:tav tm="0">
                                          <p:val>
                                            <p:fltVal val="0"/>
                                          </p:val>
                                        </p:tav>
                                        <p:tav tm="100000">
                                          <p:val>
                                            <p:strVal val="#ppt_h"/>
                                          </p:val>
                                        </p:tav>
                                      </p:tavLst>
                                    </p:anim>
                                    <p:anim calcmode="lin" valueType="num">
                                      <p:cBhvr>
                                        <p:cTn id="72" dur="1000" fill="hold"/>
                                        <p:tgtEl>
                                          <p:spTgt spid="2271"/>
                                        </p:tgtEl>
                                        <p:attrNameLst>
                                          <p:attrName>style.rotation</p:attrName>
                                        </p:attrNameLst>
                                      </p:cBhvr>
                                      <p:tavLst>
                                        <p:tav tm="0">
                                          <p:val>
                                            <p:fltVal val="360"/>
                                          </p:val>
                                        </p:tav>
                                        <p:tav tm="100000">
                                          <p:val>
                                            <p:fltVal val="0"/>
                                          </p:val>
                                        </p:tav>
                                      </p:tavLst>
                                    </p:anim>
                                    <p:animEffect transition="in" filter="fade">
                                      <p:cBhvr>
                                        <p:cTn id="73" dur="1000"/>
                                        <p:tgtEl>
                                          <p:spTgt spid="2271"/>
                                        </p:tgtEl>
                                      </p:cBhvr>
                                    </p:animEffect>
                                  </p:childTnLst>
                                  <p:subTnLst>
                                    <p:set>
                                      <p:cBhvr override="childStyle">
                                        <p:cTn dur="1" fill="hold" display="0" masterRel="sameClick" afterEffect="1">
                                          <p:stCondLst>
                                            <p:cond evt="end" delay="0">
                                              <p:tn val="68"/>
                                            </p:cond>
                                          </p:stCondLst>
                                        </p:cTn>
                                        <p:tgtEl>
                                          <p:spTgt spid="2271"/>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268"/>
                                        </p:tgtEl>
                                        <p:attrNameLst>
                                          <p:attrName>style.visibility</p:attrName>
                                        </p:attrNameLst>
                                      </p:cBhvr>
                                      <p:to>
                                        <p:strVal val="visible"/>
                                      </p:to>
                                    </p:set>
                                    <p:anim calcmode="lin" valueType="num">
                                      <p:cBhvr>
                                        <p:cTn id="77" dur="1000" fill="hold"/>
                                        <p:tgtEl>
                                          <p:spTgt spid="2268"/>
                                        </p:tgtEl>
                                        <p:attrNameLst>
                                          <p:attrName>ppt_w</p:attrName>
                                        </p:attrNameLst>
                                      </p:cBhvr>
                                      <p:tavLst>
                                        <p:tav tm="0">
                                          <p:val>
                                            <p:fltVal val="0"/>
                                          </p:val>
                                        </p:tav>
                                        <p:tav tm="100000">
                                          <p:val>
                                            <p:strVal val="#ppt_w"/>
                                          </p:val>
                                        </p:tav>
                                      </p:tavLst>
                                    </p:anim>
                                    <p:anim calcmode="lin" valueType="num">
                                      <p:cBhvr>
                                        <p:cTn id="78" dur="1000" fill="hold"/>
                                        <p:tgtEl>
                                          <p:spTgt spid="2268"/>
                                        </p:tgtEl>
                                        <p:attrNameLst>
                                          <p:attrName>ppt_h</p:attrName>
                                        </p:attrNameLst>
                                      </p:cBhvr>
                                      <p:tavLst>
                                        <p:tav tm="0">
                                          <p:val>
                                            <p:fltVal val="0"/>
                                          </p:val>
                                        </p:tav>
                                        <p:tav tm="100000">
                                          <p:val>
                                            <p:strVal val="#ppt_h"/>
                                          </p:val>
                                        </p:tav>
                                      </p:tavLst>
                                    </p:anim>
                                    <p:anim calcmode="lin" valueType="num">
                                      <p:cBhvr>
                                        <p:cTn id="79" dur="1000" fill="hold"/>
                                        <p:tgtEl>
                                          <p:spTgt spid="2268"/>
                                        </p:tgtEl>
                                        <p:attrNameLst>
                                          <p:attrName>style.rotation</p:attrName>
                                        </p:attrNameLst>
                                      </p:cBhvr>
                                      <p:tavLst>
                                        <p:tav tm="0">
                                          <p:val>
                                            <p:fltVal val="360"/>
                                          </p:val>
                                        </p:tav>
                                        <p:tav tm="100000">
                                          <p:val>
                                            <p:fltVal val="0"/>
                                          </p:val>
                                        </p:tav>
                                      </p:tavLst>
                                    </p:anim>
                                    <p:animEffect transition="in" filter="fade">
                                      <p:cBhvr>
                                        <p:cTn id="80" dur="1000"/>
                                        <p:tgtEl>
                                          <p:spTgt spid="2268"/>
                                        </p:tgtEl>
                                      </p:cBhvr>
                                    </p:animEffect>
                                  </p:childTnLst>
                                  <p:subTnLst>
                                    <p:set>
                                      <p:cBhvr override="childStyle">
                                        <p:cTn dur="1" fill="hold" display="0" masterRel="sameClick" afterEffect="1">
                                          <p:stCondLst>
                                            <p:cond evt="end" delay="0">
                                              <p:tn val="75"/>
                                            </p:cond>
                                          </p:stCondLst>
                                        </p:cTn>
                                        <p:tgtEl>
                                          <p:spTgt spid="2268"/>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2" name="coin.wav"/>
                                        </p:tgtEl>
                                      </p:cMediaNode>
                                    </p:audio>
                                  </p:subTnLst>
                                </p:cTn>
                              </p:par>
                            </p:childTnLst>
                          </p:cTn>
                        </p:par>
                        <p:par>
                          <p:cTn id="81" fill="hold" nodeType="afterGroup">
                            <p:stCondLst>
                              <p:cond delay="11000"/>
                            </p:stCondLst>
                            <p:childTnLst>
                              <p:par>
                                <p:cTn id="82" presetID="49" presetClass="entr" presetSubtype="0" decel="100000" fill="hold" nodeType="afterEffect">
                                  <p:stCondLst>
                                    <p:cond delay="0"/>
                                  </p:stCondLst>
                                  <p:childTnLst>
                                    <p:set>
                                      <p:cBhvr>
                                        <p:cTn id="83" dur="1" fill="hold">
                                          <p:stCondLst>
                                            <p:cond delay="0"/>
                                          </p:stCondLst>
                                        </p:cTn>
                                        <p:tgtEl>
                                          <p:spTgt spid="2265"/>
                                        </p:tgtEl>
                                        <p:attrNameLst>
                                          <p:attrName>style.visibility</p:attrName>
                                        </p:attrNameLst>
                                      </p:cBhvr>
                                      <p:to>
                                        <p:strVal val="visible"/>
                                      </p:to>
                                    </p:set>
                                    <p:anim calcmode="lin" valueType="num">
                                      <p:cBhvr>
                                        <p:cTn id="84" dur="1000" fill="hold"/>
                                        <p:tgtEl>
                                          <p:spTgt spid="2265"/>
                                        </p:tgtEl>
                                        <p:attrNameLst>
                                          <p:attrName>ppt_w</p:attrName>
                                        </p:attrNameLst>
                                      </p:cBhvr>
                                      <p:tavLst>
                                        <p:tav tm="0">
                                          <p:val>
                                            <p:fltVal val="0"/>
                                          </p:val>
                                        </p:tav>
                                        <p:tav tm="100000">
                                          <p:val>
                                            <p:strVal val="#ppt_w"/>
                                          </p:val>
                                        </p:tav>
                                      </p:tavLst>
                                    </p:anim>
                                    <p:anim calcmode="lin" valueType="num">
                                      <p:cBhvr>
                                        <p:cTn id="85" dur="1000" fill="hold"/>
                                        <p:tgtEl>
                                          <p:spTgt spid="2265"/>
                                        </p:tgtEl>
                                        <p:attrNameLst>
                                          <p:attrName>ppt_h</p:attrName>
                                        </p:attrNameLst>
                                      </p:cBhvr>
                                      <p:tavLst>
                                        <p:tav tm="0">
                                          <p:val>
                                            <p:fltVal val="0"/>
                                          </p:val>
                                        </p:tav>
                                        <p:tav tm="100000">
                                          <p:val>
                                            <p:strVal val="#ppt_h"/>
                                          </p:val>
                                        </p:tav>
                                      </p:tavLst>
                                    </p:anim>
                                    <p:anim calcmode="lin" valueType="num">
                                      <p:cBhvr>
                                        <p:cTn id="86" dur="1000" fill="hold"/>
                                        <p:tgtEl>
                                          <p:spTgt spid="2265"/>
                                        </p:tgtEl>
                                        <p:attrNameLst>
                                          <p:attrName>style.rotation</p:attrName>
                                        </p:attrNameLst>
                                      </p:cBhvr>
                                      <p:tavLst>
                                        <p:tav tm="0">
                                          <p:val>
                                            <p:fltVal val="360"/>
                                          </p:val>
                                        </p:tav>
                                        <p:tav tm="100000">
                                          <p:val>
                                            <p:fltVal val="0"/>
                                          </p:val>
                                        </p:tav>
                                      </p:tavLst>
                                    </p:anim>
                                    <p:animEffect transition="in" filter="fade">
                                      <p:cBhvr>
                                        <p:cTn id="87" dur="1000"/>
                                        <p:tgtEl>
                                          <p:spTgt spid="2265"/>
                                        </p:tgtEl>
                                      </p:cBhvr>
                                    </p:animEffect>
                                  </p:childTnLst>
                                  <p:subTnLst>
                                    <p:set>
                                      <p:cBhvr override="childStyle">
                                        <p:cTn dur="1" fill="hold" display="0" masterRel="sameClick" afterEffect="1">
                                          <p:stCondLst>
                                            <p:cond evt="end" delay="0">
                                              <p:tn val="82"/>
                                            </p:cond>
                                          </p:stCondLst>
                                        </p:cTn>
                                        <p:tgtEl>
                                          <p:spTgt spid="2265"/>
                                        </p:tgtEl>
                                        <p:attrNameLst>
                                          <p:attrName>style.visibility</p:attrName>
                                        </p:attrNameLst>
                                      </p:cBhvr>
                                      <p:to>
                                        <p:strVal val="hidden"/>
                                      </p:to>
                                    </p:set>
                                    <p:audio>
                                      <p:cMediaNode vol="100000">
                                        <p:cTn display="0" masterRel="sameClick">
                                          <p:stCondLst>
                                            <p:cond evt="begin" delay="0">
                                              <p:tn val="82"/>
                                            </p:cond>
                                          </p:stCondLst>
                                          <p:endCondLst>
                                            <p:cond evt="onStopAudio" delay="0">
                                              <p:tgtEl>
                                                <p:sldTgt/>
                                              </p:tgtEl>
                                            </p:cond>
                                          </p:endCondLst>
                                        </p:cTn>
                                        <p:tgtEl>
                                          <p:sndTgt r:embed="rId2" name="coin.wav"/>
                                        </p:tgtEl>
                                      </p:cMediaNode>
                                    </p:audio>
                                  </p:subTnLst>
                                </p:cTn>
                              </p:par>
                            </p:childTnLst>
                          </p:cTn>
                        </p:par>
                        <p:par>
                          <p:cTn id="88" fill="hold" nodeType="afterGroup">
                            <p:stCondLst>
                              <p:cond delay="12000"/>
                            </p:stCondLst>
                            <p:childTnLst>
                              <p:par>
                                <p:cTn id="89" presetID="49" presetClass="entr" presetSubtype="0" decel="100000" fill="hold" nodeType="afterEffect">
                                  <p:stCondLst>
                                    <p:cond delay="0"/>
                                  </p:stCondLst>
                                  <p:childTnLst>
                                    <p:set>
                                      <p:cBhvr>
                                        <p:cTn id="90" dur="1" fill="hold">
                                          <p:stCondLst>
                                            <p:cond delay="0"/>
                                          </p:stCondLst>
                                        </p:cTn>
                                        <p:tgtEl>
                                          <p:spTgt spid="2439"/>
                                        </p:tgtEl>
                                        <p:attrNameLst>
                                          <p:attrName>style.visibility</p:attrName>
                                        </p:attrNameLst>
                                      </p:cBhvr>
                                      <p:to>
                                        <p:strVal val="visible"/>
                                      </p:to>
                                    </p:set>
                                    <p:anim calcmode="lin" valueType="num">
                                      <p:cBhvr>
                                        <p:cTn id="91" dur="1000" fill="hold"/>
                                        <p:tgtEl>
                                          <p:spTgt spid="2439"/>
                                        </p:tgtEl>
                                        <p:attrNameLst>
                                          <p:attrName>ppt_w</p:attrName>
                                        </p:attrNameLst>
                                      </p:cBhvr>
                                      <p:tavLst>
                                        <p:tav tm="0">
                                          <p:val>
                                            <p:fltVal val="0"/>
                                          </p:val>
                                        </p:tav>
                                        <p:tav tm="100000">
                                          <p:val>
                                            <p:strVal val="#ppt_w"/>
                                          </p:val>
                                        </p:tav>
                                      </p:tavLst>
                                    </p:anim>
                                    <p:anim calcmode="lin" valueType="num">
                                      <p:cBhvr>
                                        <p:cTn id="92" dur="1000" fill="hold"/>
                                        <p:tgtEl>
                                          <p:spTgt spid="2439"/>
                                        </p:tgtEl>
                                        <p:attrNameLst>
                                          <p:attrName>ppt_h</p:attrName>
                                        </p:attrNameLst>
                                      </p:cBhvr>
                                      <p:tavLst>
                                        <p:tav tm="0">
                                          <p:val>
                                            <p:fltVal val="0"/>
                                          </p:val>
                                        </p:tav>
                                        <p:tav tm="100000">
                                          <p:val>
                                            <p:strVal val="#ppt_h"/>
                                          </p:val>
                                        </p:tav>
                                      </p:tavLst>
                                    </p:anim>
                                    <p:anim calcmode="lin" valueType="num">
                                      <p:cBhvr>
                                        <p:cTn id="93" dur="1000" fill="hold"/>
                                        <p:tgtEl>
                                          <p:spTgt spid="2439"/>
                                        </p:tgtEl>
                                        <p:attrNameLst>
                                          <p:attrName>style.rotation</p:attrName>
                                        </p:attrNameLst>
                                      </p:cBhvr>
                                      <p:tavLst>
                                        <p:tav tm="0">
                                          <p:val>
                                            <p:fltVal val="360"/>
                                          </p:val>
                                        </p:tav>
                                        <p:tav tm="100000">
                                          <p:val>
                                            <p:fltVal val="0"/>
                                          </p:val>
                                        </p:tav>
                                      </p:tavLst>
                                    </p:anim>
                                    <p:animEffect transition="in" filter="fade">
                                      <p:cBhvr>
                                        <p:cTn id="94" dur="1000"/>
                                        <p:tgtEl>
                                          <p:spTgt spid="2439"/>
                                        </p:tgtEl>
                                      </p:cBhvr>
                                    </p:animEffect>
                                  </p:childTnLst>
                                  <p:subTnLst>
                                    <p:set>
                                      <p:cBhvr override="childStyle">
                                        <p:cTn dur="1" fill="hold" display="0" masterRel="sameClick" afterEffect="1">
                                          <p:stCondLst>
                                            <p:cond evt="end" delay="0">
                                              <p:tn val="89"/>
                                            </p:cond>
                                          </p:stCondLst>
                                        </p:cTn>
                                        <p:tgtEl>
                                          <p:spTgt spid="2439"/>
                                        </p:tgtEl>
                                        <p:attrNameLst>
                                          <p:attrName>style.visibility</p:attrName>
                                        </p:attrNameLst>
                                      </p:cBhvr>
                                      <p:to>
                                        <p:strVal val="hidden"/>
                                      </p:to>
                                    </p:set>
                                    <p:audio>
                                      <p:cMediaNode vol="100000">
                                        <p:cTn display="0" masterRel="sameClick">
                                          <p:stCondLst>
                                            <p:cond evt="begin" delay="0">
                                              <p:tn val="89"/>
                                            </p:cond>
                                          </p:stCondLst>
                                          <p:endCondLst>
                                            <p:cond evt="onStopAudio" delay="0">
                                              <p:tgtEl>
                                                <p:sldTgt/>
                                              </p:tgtEl>
                                            </p:cond>
                                          </p:endCondLst>
                                        </p:cTn>
                                        <p:tgtEl>
                                          <p:sndTgt r:embed="rId2" name="coin.wav"/>
                                        </p:tgtEl>
                                      </p:cMediaNode>
                                    </p:audio>
                                  </p:subTnLst>
                                </p:cTn>
                              </p:par>
                            </p:childTnLst>
                          </p:cTn>
                        </p:par>
                        <p:par>
                          <p:cTn id="95" fill="hold" nodeType="afterGroup">
                            <p:stCondLst>
                              <p:cond delay="13000"/>
                            </p:stCondLst>
                            <p:childTnLst>
                              <p:par>
                                <p:cTn id="96" presetID="49" presetClass="entr" presetSubtype="0" decel="100000" fill="hold" nodeType="afterEffect">
                                  <p:stCondLst>
                                    <p:cond delay="0"/>
                                  </p:stCondLst>
                                  <p:childTnLst>
                                    <p:set>
                                      <p:cBhvr>
                                        <p:cTn id="97" dur="1" fill="hold">
                                          <p:stCondLst>
                                            <p:cond delay="0"/>
                                          </p:stCondLst>
                                        </p:cTn>
                                        <p:tgtEl>
                                          <p:spTgt spid="2328"/>
                                        </p:tgtEl>
                                        <p:attrNameLst>
                                          <p:attrName>style.visibility</p:attrName>
                                        </p:attrNameLst>
                                      </p:cBhvr>
                                      <p:to>
                                        <p:strVal val="visible"/>
                                      </p:to>
                                    </p:set>
                                    <p:anim calcmode="lin" valueType="num">
                                      <p:cBhvr>
                                        <p:cTn id="98" dur="2000" fill="hold"/>
                                        <p:tgtEl>
                                          <p:spTgt spid="2328"/>
                                        </p:tgtEl>
                                        <p:attrNameLst>
                                          <p:attrName>ppt_w</p:attrName>
                                        </p:attrNameLst>
                                      </p:cBhvr>
                                      <p:tavLst>
                                        <p:tav tm="0">
                                          <p:val>
                                            <p:fltVal val="0"/>
                                          </p:val>
                                        </p:tav>
                                        <p:tav tm="100000">
                                          <p:val>
                                            <p:strVal val="#ppt_w"/>
                                          </p:val>
                                        </p:tav>
                                      </p:tavLst>
                                    </p:anim>
                                    <p:anim calcmode="lin" valueType="num">
                                      <p:cBhvr>
                                        <p:cTn id="99" dur="2000" fill="hold"/>
                                        <p:tgtEl>
                                          <p:spTgt spid="2328"/>
                                        </p:tgtEl>
                                        <p:attrNameLst>
                                          <p:attrName>ppt_h</p:attrName>
                                        </p:attrNameLst>
                                      </p:cBhvr>
                                      <p:tavLst>
                                        <p:tav tm="0">
                                          <p:val>
                                            <p:fltVal val="0"/>
                                          </p:val>
                                        </p:tav>
                                        <p:tav tm="100000">
                                          <p:val>
                                            <p:strVal val="#ppt_h"/>
                                          </p:val>
                                        </p:tav>
                                      </p:tavLst>
                                    </p:anim>
                                    <p:anim calcmode="lin" valueType="num">
                                      <p:cBhvr>
                                        <p:cTn id="100" dur="2000" fill="hold"/>
                                        <p:tgtEl>
                                          <p:spTgt spid="2328"/>
                                        </p:tgtEl>
                                        <p:attrNameLst>
                                          <p:attrName>style.rotation</p:attrName>
                                        </p:attrNameLst>
                                      </p:cBhvr>
                                      <p:tavLst>
                                        <p:tav tm="0">
                                          <p:val>
                                            <p:fltVal val="360"/>
                                          </p:val>
                                        </p:tav>
                                        <p:tav tm="100000">
                                          <p:val>
                                            <p:fltVal val="0"/>
                                          </p:val>
                                        </p:tav>
                                      </p:tavLst>
                                    </p:anim>
                                    <p:animEffect transition="in" filter="fade">
                                      <p:cBhvr>
                                        <p:cTn id="101" dur="2000"/>
                                        <p:tgtEl>
                                          <p:spTgt spid="2328"/>
                                        </p:tgtEl>
                                      </p:cBhvr>
                                    </p:animEffect>
                                  </p:childTnLst>
                                  <p:subTnLst>
                                    <p:set>
                                      <p:cBhvr override="childStyle">
                                        <p:cTn dur="1" fill="hold" display="0" masterRel="sameClick" afterEffect="1">
                                          <p:stCondLst>
                                            <p:cond evt="end" delay="0">
                                              <p:tn val="96"/>
                                            </p:cond>
                                          </p:stCondLst>
                                        </p:cTn>
                                        <p:tgtEl>
                                          <p:spTgt spid="2328"/>
                                        </p:tgtEl>
                                        <p:attrNameLst>
                                          <p:attrName>style.visibility</p:attrName>
                                        </p:attrNameLst>
                                      </p:cBhvr>
                                      <p:to>
                                        <p:strVal val="hidden"/>
                                      </p:to>
                                    </p:set>
                                  </p:subTnLst>
                                </p:cTn>
                              </p:par>
                            </p:childTnLst>
                          </p:cTn>
                        </p:par>
                        <p:par>
                          <p:cTn id="102" fill="hold" nodeType="afterGroup">
                            <p:stCondLst>
                              <p:cond delay="15000"/>
                            </p:stCondLst>
                            <p:childTnLst>
                              <p:par>
                                <p:cTn id="103" presetID="49" presetClass="entr" presetSubtype="0" decel="100000" fill="hold" nodeType="afterEffect">
                                  <p:stCondLst>
                                    <p:cond delay="0"/>
                                  </p:stCondLst>
                                  <p:childTnLst>
                                    <p:set>
                                      <p:cBhvr>
                                        <p:cTn id="104" dur="1" fill="hold">
                                          <p:stCondLst>
                                            <p:cond delay="0"/>
                                          </p:stCondLst>
                                        </p:cTn>
                                        <p:tgtEl>
                                          <p:spTgt spid="2343"/>
                                        </p:tgtEl>
                                        <p:attrNameLst>
                                          <p:attrName>style.visibility</p:attrName>
                                        </p:attrNameLst>
                                      </p:cBhvr>
                                      <p:to>
                                        <p:strVal val="visible"/>
                                      </p:to>
                                    </p:set>
                                    <p:anim calcmode="lin" valueType="num">
                                      <p:cBhvr>
                                        <p:cTn id="105" dur="1000" fill="hold"/>
                                        <p:tgtEl>
                                          <p:spTgt spid="2343"/>
                                        </p:tgtEl>
                                        <p:attrNameLst>
                                          <p:attrName>ppt_w</p:attrName>
                                        </p:attrNameLst>
                                      </p:cBhvr>
                                      <p:tavLst>
                                        <p:tav tm="0">
                                          <p:val>
                                            <p:fltVal val="0"/>
                                          </p:val>
                                        </p:tav>
                                        <p:tav tm="100000">
                                          <p:val>
                                            <p:strVal val="#ppt_w"/>
                                          </p:val>
                                        </p:tav>
                                      </p:tavLst>
                                    </p:anim>
                                    <p:anim calcmode="lin" valueType="num">
                                      <p:cBhvr>
                                        <p:cTn id="106" dur="1000" fill="hold"/>
                                        <p:tgtEl>
                                          <p:spTgt spid="2343"/>
                                        </p:tgtEl>
                                        <p:attrNameLst>
                                          <p:attrName>ppt_h</p:attrName>
                                        </p:attrNameLst>
                                      </p:cBhvr>
                                      <p:tavLst>
                                        <p:tav tm="0">
                                          <p:val>
                                            <p:fltVal val="0"/>
                                          </p:val>
                                        </p:tav>
                                        <p:tav tm="100000">
                                          <p:val>
                                            <p:strVal val="#ppt_h"/>
                                          </p:val>
                                        </p:tav>
                                      </p:tavLst>
                                    </p:anim>
                                    <p:anim calcmode="lin" valueType="num">
                                      <p:cBhvr>
                                        <p:cTn id="107" dur="1000" fill="hold"/>
                                        <p:tgtEl>
                                          <p:spTgt spid="2343"/>
                                        </p:tgtEl>
                                        <p:attrNameLst>
                                          <p:attrName>style.rotation</p:attrName>
                                        </p:attrNameLst>
                                      </p:cBhvr>
                                      <p:tavLst>
                                        <p:tav tm="0">
                                          <p:val>
                                            <p:fltVal val="360"/>
                                          </p:val>
                                        </p:tav>
                                        <p:tav tm="100000">
                                          <p:val>
                                            <p:fltVal val="0"/>
                                          </p:val>
                                        </p:tav>
                                      </p:tavLst>
                                    </p:anim>
                                    <p:animEffect transition="in" filter="fade">
                                      <p:cBhvr>
                                        <p:cTn id="108" dur="1000"/>
                                        <p:tgtEl>
                                          <p:spTgt spid="2343"/>
                                        </p:tgtEl>
                                      </p:cBhvr>
                                    </p:animEffect>
                                  </p:childTnLst>
                                  <p:subTnLst>
                                    <p:set>
                                      <p:cBhvr override="childStyle">
                                        <p:cTn dur="1" fill="hold" display="0" masterRel="sameClick" afterEffect="1">
                                          <p:stCondLst>
                                            <p:cond evt="end" delay="0">
                                              <p:tn val="103"/>
                                            </p:cond>
                                          </p:stCondLst>
                                        </p:cTn>
                                        <p:tgtEl>
                                          <p:spTgt spid="2343"/>
                                        </p:tgtEl>
                                        <p:attrNameLst>
                                          <p:attrName>style.visibility</p:attrName>
                                        </p:attrNameLst>
                                      </p:cBhvr>
                                      <p:to>
                                        <p:strVal val="hidden"/>
                                      </p:to>
                                    </p:set>
                                    <p:audio>
                                      <p:cMediaNode vol="100000">
                                        <p:cTn display="0" masterRel="sameClick">
                                          <p:stCondLst>
                                            <p:cond evt="begin" delay="0">
                                              <p:tn val="103"/>
                                            </p:cond>
                                          </p:stCondLst>
                                          <p:endCondLst>
                                            <p:cond evt="onStopAudio" delay="0">
                                              <p:tgtEl>
                                                <p:sldTgt/>
                                              </p:tgtEl>
                                            </p:cond>
                                          </p:endCondLst>
                                        </p:cTn>
                                        <p:tgtEl>
                                          <p:sndTgt r:embed="rId2" name="coin.wav"/>
                                        </p:tgtEl>
                                      </p:cMediaNode>
                                    </p:audio>
                                  </p:subTnLst>
                                </p:cTn>
                              </p:par>
                            </p:childTnLst>
                          </p:cTn>
                        </p:par>
                        <p:par>
                          <p:cTn id="109" fill="hold" nodeType="afterGroup">
                            <p:stCondLst>
                              <p:cond delay="16000"/>
                            </p:stCondLst>
                            <p:childTnLst>
                              <p:par>
                                <p:cTn id="110" presetID="49" presetClass="entr" presetSubtype="0" decel="100000" fill="hold" nodeType="afterEffect">
                                  <p:stCondLst>
                                    <p:cond delay="0"/>
                                  </p:stCondLst>
                                  <p:childTnLst>
                                    <p:set>
                                      <p:cBhvr>
                                        <p:cTn id="111" dur="1" fill="hold">
                                          <p:stCondLst>
                                            <p:cond delay="0"/>
                                          </p:stCondLst>
                                        </p:cTn>
                                        <p:tgtEl>
                                          <p:spTgt spid="2340"/>
                                        </p:tgtEl>
                                        <p:attrNameLst>
                                          <p:attrName>style.visibility</p:attrName>
                                        </p:attrNameLst>
                                      </p:cBhvr>
                                      <p:to>
                                        <p:strVal val="visible"/>
                                      </p:to>
                                    </p:set>
                                    <p:anim calcmode="lin" valueType="num">
                                      <p:cBhvr>
                                        <p:cTn id="112" dur="1000" fill="hold"/>
                                        <p:tgtEl>
                                          <p:spTgt spid="2340"/>
                                        </p:tgtEl>
                                        <p:attrNameLst>
                                          <p:attrName>ppt_w</p:attrName>
                                        </p:attrNameLst>
                                      </p:cBhvr>
                                      <p:tavLst>
                                        <p:tav tm="0">
                                          <p:val>
                                            <p:fltVal val="0"/>
                                          </p:val>
                                        </p:tav>
                                        <p:tav tm="100000">
                                          <p:val>
                                            <p:strVal val="#ppt_w"/>
                                          </p:val>
                                        </p:tav>
                                      </p:tavLst>
                                    </p:anim>
                                    <p:anim calcmode="lin" valueType="num">
                                      <p:cBhvr>
                                        <p:cTn id="113" dur="1000" fill="hold"/>
                                        <p:tgtEl>
                                          <p:spTgt spid="2340"/>
                                        </p:tgtEl>
                                        <p:attrNameLst>
                                          <p:attrName>ppt_h</p:attrName>
                                        </p:attrNameLst>
                                      </p:cBhvr>
                                      <p:tavLst>
                                        <p:tav tm="0">
                                          <p:val>
                                            <p:fltVal val="0"/>
                                          </p:val>
                                        </p:tav>
                                        <p:tav tm="100000">
                                          <p:val>
                                            <p:strVal val="#ppt_h"/>
                                          </p:val>
                                        </p:tav>
                                      </p:tavLst>
                                    </p:anim>
                                    <p:anim calcmode="lin" valueType="num">
                                      <p:cBhvr>
                                        <p:cTn id="114" dur="1000" fill="hold"/>
                                        <p:tgtEl>
                                          <p:spTgt spid="2340"/>
                                        </p:tgtEl>
                                        <p:attrNameLst>
                                          <p:attrName>style.rotation</p:attrName>
                                        </p:attrNameLst>
                                      </p:cBhvr>
                                      <p:tavLst>
                                        <p:tav tm="0">
                                          <p:val>
                                            <p:fltVal val="360"/>
                                          </p:val>
                                        </p:tav>
                                        <p:tav tm="100000">
                                          <p:val>
                                            <p:fltVal val="0"/>
                                          </p:val>
                                        </p:tav>
                                      </p:tavLst>
                                    </p:anim>
                                    <p:animEffect transition="in" filter="fade">
                                      <p:cBhvr>
                                        <p:cTn id="115" dur="1000"/>
                                        <p:tgtEl>
                                          <p:spTgt spid="2340"/>
                                        </p:tgtEl>
                                      </p:cBhvr>
                                    </p:animEffect>
                                  </p:childTnLst>
                                  <p:subTnLst>
                                    <p:set>
                                      <p:cBhvr override="childStyle">
                                        <p:cTn dur="1" fill="hold" display="0" masterRel="sameClick" afterEffect="1">
                                          <p:stCondLst>
                                            <p:cond evt="end" delay="0">
                                              <p:tn val="110"/>
                                            </p:cond>
                                          </p:stCondLst>
                                        </p:cTn>
                                        <p:tgtEl>
                                          <p:spTgt spid="2340"/>
                                        </p:tgtEl>
                                        <p:attrNameLst>
                                          <p:attrName>style.visibility</p:attrName>
                                        </p:attrNameLst>
                                      </p:cBhvr>
                                      <p:to>
                                        <p:strVal val="hidden"/>
                                      </p:to>
                                    </p:set>
                                    <p:audio>
                                      <p:cMediaNode vol="100000">
                                        <p:cTn display="0" masterRel="sameClick">
                                          <p:stCondLst>
                                            <p:cond evt="begin" delay="0">
                                              <p:tn val="110"/>
                                            </p:cond>
                                          </p:stCondLst>
                                          <p:endCondLst>
                                            <p:cond evt="onStopAudio" delay="0">
                                              <p:tgtEl>
                                                <p:sldTgt/>
                                              </p:tgtEl>
                                            </p:cond>
                                          </p:endCondLst>
                                        </p:cTn>
                                        <p:tgtEl>
                                          <p:sndTgt r:embed="rId2" name="coin.wav"/>
                                        </p:tgtEl>
                                      </p:cMediaNode>
                                    </p:audio>
                                  </p:subTnLst>
                                </p:cTn>
                              </p:par>
                            </p:childTnLst>
                          </p:cTn>
                        </p:par>
                        <p:par>
                          <p:cTn id="116" fill="hold" nodeType="afterGroup">
                            <p:stCondLst>
                              <p:cond delay="17000"/>
                            </p:stCondLst>
                            <p:childTnLst>
                              <p:par>
                                <p:cTn id="117" presetID="49" presetClass="entr" presetSubtype="0" decel="100000" fill="hold" nodeType="afterEffect">
                                  <p:stCondLst>
                                    <p:cond delay="0"/>
                                  </p:stCondLst>
                                  <p:childTnLst>
                                    <p:set>
                                      <p:cBhvr>
                                        <p:cTn id="118" dur="1" fill="hold">
                                          <p:stCondLst>
                                            <p:cond delay="0"/>
                                          </p:stCondLst>
                                        </p:cTn>
                                        <p:tgtEl>
                                          <p:spTgt spid="2337"/>
                                        </p:tgtEl>
                                        <p:attrNameLst>
                                          <p:attrName>style.visibility</p:attrName>
                                        </p:attrNameLst>
                                      </p:cBhvr>
                                      <p:to>
                                        <p:strVal val="visible"/>
                                      </p:to>
                                    </p:set>
                                    <p:anim calcmode="lin" valueType="num">
                                      <p:cBhvr>
                                        <p:cTn id="119" dur="1000" fill="hold"/>
                                        <p:tgtEl>
                                          <p:spTgt spid="2337"/>
                                        </p:tgtEl>
                                        <p:attrNameLst>
                                          <p:attrName>ppt_w</p:attrName>
                                        </p:attrNameLst>
                                      </p:cBhvr>
                                      <p:tavLst>
                                        <p:tav tm="0">
                                          <p:val>
                                            <p:fltVal val="0"/>
                                          </p:val>
                                        </p:tav>
                                        <p:tav tm="100000">
                                          <p:val>
                                            <p:strVal val="#ppt_w"/>
                                          </p:val>
                                        </p:tav>
                                      </p:tavLst>
                                    </p:anim>
                                    <p:anim calcmode="lin" valueType="num">
                                      <p:cBhvr>
                                        <p:cTn id="120" dur="1000" fill="hold"/>
                                        <p:tgtEl>
                                          <p:spTgt spid="2337"/>
                                        </p:tgtEl>
                                        <p:attrNameLst>
                                          <p:attrName>ppt_h</p:attrName>
                                        </p:attrNameLst>
                                      </p:cBhvr>
                                      <p:tavLst>
                                        <p:tav tm="0">
                                          <p:val>
                                            <p:fltVal val="0"/>
                                          </p:val>
                                        </p:tav>
                                        <p:tav tm="100000">
                                          <p:val>
                                            <p:strVal val="#ppt_h"/>
                                          </p:val>
                                        </p:tav>
                                      </p:tavLst>
                                    </p:anim>
                                    <p:anim calcmode="lin" valueType="num">
                                      <p:cBhvr>
                                        <p:cTn id="121" dur="1000" fill="hold"/>
                                        <p:tgtEl>
                                          <p:spTgt spid="2337"/>
                                        </p:tgtEl>
                                        <p:attrNameLst>
                                          <p:attrName>style.rotation</p:attrName>
                                        </p:attrNameLst>
                                      </p:cBhvr>
                                      <p:tavLst>
                                        <p:tav tm="0">
                                          <p:val>
                                            <p:fltVal val="360"/>
                                          </p:val>
                                        </p:tav>
                                        <p:tav tm="100000">
                                          <p:val>
                                            <p:fltVal val="0"/>
                                          </p:val>
                                        </p:tav>
                                      </p:tavLst>
                                    </p:anim>
                                    <p:animEffect transition="in" filter="fade">
                                      <p:cBhvr>
                                        <p:cTn id="122" dur="1000"/>
                                        <p:tgtEl>
                                          <p:spTgt spid="2337"/>
                                        </p:tgtEl>
                                      </p:cBhvr>
                                    </p:animEffect>
                                  </p:childTnLst>
                                  <p:subTnLst>
                                    <p:set>
                                      <p:cBhvr override="childStyle">
                                        <p:cTn dur="1" fill="hold" display="0" masterRel="sameClick" afterEffect="1">
                                          <p:stCondLst>
                                            <p:cond evt="end" delay="0">
                                              <p:tn val="117"/>
                                            </p:cond>
                                          </p:stCondLst>
                                        </p:cTn>
                                        <p:tgtEl>
                                          <p:spTgt spid="2337"/>
                                        </p:tgtEl>
                                        <p:attrNameLst>
                                          <p:attrName>style.visibility</p:attrName>
                                        </p:attrNameLst>
                                      </p:cBhvr>
                                      <p:to>
                                        <p:strVal val="hidden"/>
                                      </p:to>
                                    </p:set>
                                    <p:audio>
                                      <p:cMediaNode vol="100000">
                                        <p:cTn display="0" masterRel="sameClick">
                                          <p:stCondLst>
                                            <p:cond evt="begin" delay="0">
                                              <p:tn val="117"/>
                                            </p:cond>
                                          </p:stCondLst>
                                          <p:endCondLst>
                                            <p:cond evt="onStopAudio" delay="0">
                                              <p:tgtEl>
                                                <p:sldTgt/>
                                              </p:tgtEl>
                                            </p:cond>
                                          </p:endCondLst>
                                        </p:cTn>
                                        <p:tgtEl>
                                          <p:sndTgt r:embed="rId2" name="coin.wav"/>
                                        </p:tgtEl>
                                      </p:cMediaNode>
                                    </p:audio>
                                  </p:subTnLst>
                                </p:cTn>
                              </p:par>
                            </p:childTnLst>
                          </p:cTn>
                        </p:par>
                        <p:par>
                          <p:cTn id="123" fill="hold" nodeType="afterGroup">
                            <p:stCondLst>
                              <p:cond delay="18000"/>
                            </p:stCondLst>
                            <p:childTnLst>
                              <p:par>
                                <p:cTn id="124" presetID="49" presetClass="entr" presetSubtype="0" decel="100000" fill="hold" nodeType="afterEffect">
                                  <p:stCondLst>
                                    <p:cond delay="0"/>
                                  </p:stCondLst>
                                  <p:childTnLst>
                                    <p:set>
                                      <p:cBhvr>
                                        <p:cTn id="125" dur="1" fill="hold">
                                          <p:stCondLst>
                                            <p:cond delay="0"/>
                                          </p:stCondLst>
                                        </p:cTn>
                                        <p:tgtEl>
                                          <p:spTgt spid="2334"/>
                                        </p:tgtEl>
                                        <p:attrNameLst>
                                          <p:attrName>style.visibility</p:attrName>
                                        </p:attrNameLst>
                                      </p:cBhvr>
                                      <p:to>
                                        <p:strVal val="visible"/>
                                      </p:to>
                                    </p:set>
                                    <p:anim calcmode="lin" valueType="num">
                                      <p:cBhvr>
                                        <p:cTn id="126" dur="1000" fill="hold"/>
                                        <p:tgtEl>
                                          <p:spTgt spid="2334"/>
                                        </p:tgtEl>
                                        <p:attrNameLst>
                                          <p:attrName>ppt_w</p:attrName>
                                        </p:attrNameLst>
                                      </p:cBhvr>
                                      <p:tavLst>
                                        <p:tav tm="0">
                                          <p:val>
                                            <p:fltVal val="0"/>
                                          </p:val>
                                        </p:tav>
                                        <p:tav tm="100000">
                                          <p:val>
                                            <p:strVal val="#ppt_w"/>
                                          </p:val>
                                        </p:tav>
                                      </p:tavLst>
                                    </p:anim>
                                    <p:anim calcmode="lin" valueType="num">
                                      <p:cBhvr>
                                        <p:cTn id="127" dur="1000" fill="hold"/>
                                        <p:tgtEl>
                                          <p:spTgt spid="2334"/>
                                        </p:tgtEl>
                                        <p:attrNameLst>
                                          <p:attrName>ppt_h</p:attrName>
                                        </p:attrNameLst>
                                      </p:cBhvr>
                                      <p:tavLst>
                                        <p:tav tm="0">
                                          <p:val>
                                            <p:fltVal val="0"/>
                                          </p:val>
                                        </p:tav>
                                        <p:tav tm="100000">
                                          <p:val>
                                            <p:strVal val="#ppt_h"/>
                                          </p:val>
                                        </p:tav>
                                      </p:tavLst>
                                    </p:anim>
                                    <p:anim calcmode="lin" valueType="num">
                                      <p:cBhvr>
                                        <p:cTn id="128" dur="1000" fill="hold"/>
                                        <p:tgtEl>
                                          <p:spTgt spid="2334"/>
                                        </p:tgtEl>
                                        <p:attrNameLst>
                                          <p:attrName>style.rotation</p:attrName>
                                        </p:attrNameLst>
                                      </p:cBhvr>
                                      <p:tavLst>
                                        <p:tav tm="0">
                                          <p:val>
                                            <p:fltVal val="360"/>
                                          </p:val>
                                        </p:tav>
                                        <p:tav tm="100000">
                                          <p:val>
                                            <p:fltVal val="0"/>
                                          </p:val>
                                        </p:tav>
                                      </p:tavLst>
                                    </p:anim>
                                    <p:animEffect transition="in" filter="fade">
                                      <p:cBhvr>
                                        <p:cTn id="129" dur="1000"/>
                                        <p:tgtEl>
                                          <p:spTgt spid="2334"/>
                                        </p:tgtEl>
                                      </p:cBhvr>
                                    </p:animEffect>
                                  </p:childTnLst>
                                  <p:subTnLst>
                                    <p:set>
                                      <p:cBhvr override="childStyle">
                                        <p:cTn dur="1" fill="hold" display="0" masterRel="sameClick" afterEffect="1">
                                          <p:stCondLst>
                                            <p:cond evt="end" delay="0">
                                              <p:tn val="124"/>
                                            </p:cond>
                                          </p:stCondLst>
                                        </p:cTn>
                                        <p:tgtEl>
                                          <p:spTgt spid="2334"/>
                                        </p:tgtEl>
                                        <p:attrNameLst>
                                          <p:attrName>style.visibility</p:attrName>
                                        </p:attrNameLst>
                                      </p:cBhvr>
                                      <p:to>
                                        <p:strVal val="hidden"/>
                                      </p:to>
                                    </p:set>
                                    <p:audio>
                                      <p:cMediaNode vol="100000">
                                        <p:cTn display="0" masterRel="sameClick">
                                          <p:stCondLst>
                                            <p:cond evt="begin" delay="0">
                                              <p:tn val="124"/>
                                            </p:cond>
                                          </p:stCondLst>
                                          <p:endCondLst>
                                            <p:cond evt="onStopAudio" delay="0">
                                              <p:tgtEl>
                                                <p:sldTgt/>
                                              </p:tgtEl>
                                            </p:cond>
                                          </p:endCondLst>
                                        </p:cTn>
                                        <p:tgtEl>
                                          <p:sndTgt r:embed="rId2" name="coin.wav"/>
                                        </p:tgtEl>
                                      </p:cMediaNode>
                                    </p:audio>
                                  </p:subTnLst>
                                </p:cTn>
                              </p:par>
                            </p:childTnLst>
                          </p:cTn>
                        </p:par>
                        <p:par>
                          <p:cTn id="130" fill="hold" nodeType="afterGroup">
                            <p:stCondLst>
                              <p:cond delay="19000"/>
                            </p:stCondLst>
                            <p:childTnLst>
                              <p:par>
                                <p:cTn id="131" presetID="49" presetClass="entr" presetSubtype="0" decel="100000" fill="hold" nodeType="afterEffect">
                                  <p:stCondLst>
                                    <p:cond delay="0"/>
                                  </p:stCondLst>
                                  <p:childTnLst>
                                    <p:set>
                                      <p:cBhvr>
                                        <p:cTn id="132" dur="1" fill="hold">
                                          <p:stCondLst>
                                            <p:cond delay="0"/>
                                          </p:stCondLst>
                                        </p:cTn>
                                        <p:tgtEl>
                                          <p:spTgt spid="2331"/>
                                        </p:tgtEl>
                                        <p:attrNameLst>
                                          <p:attrName>style.visibility</p:attrName>
                                        </p:attrNameLst>
                                      </p:cBhvr>
                                      <p:to>
                                        <p:strVal val="visible"/>
                                      </p:to>
                                    </p:set>
                                    <p:anim calcmode="lin" valueType="num">
                                      <p:cBhvr>
                                        <p:cTn id="133" dur="1000" fill="hold"/>
                                        <p:tgtEl>
                                          <p:spTgt spid="2331"/>
                                        </p:tgtEl>
                                        <p:attrNameLst>
                                          <p:attrName>ppt_w</p:attrName>
                                        </p:attrNameLst>
                                      </p:cBhvr>
                                      <p:tavLst>
                                        <p:tav tm="0">
                                          <p:val>
                                            <p:fltVal val="0"/>
                                          </p:val>
                                        </p:tav>
                                        <p:tav tm="100000">
                                          <p:val>
                                            <p:strVal val="#ppt_w"/>
                                          </p:val>
                                        </p:tav>
                                      </p:tavLst>
                                    </p:anim>
                                    <p:anim calcmode="lin" valueType="num">
                                      <p:cBhvr>
                                        <p:cTn id="134" dur="1000" fill="hold"/>
                                        <p:tgtEl>
                                          <p:spTgt spid="2331"/>
                                        </p:tgtEl>
                                        <p:attrNameLst>
                                          <p:attrName>ppt_h</p:attrName>
                                        </p:attrNameLst>
                                      </p:cBhvr>
                                      <p:tavLst>
                                        <p:tav tm="0">
                                          <p:val>
                                            <p:fltVal val="0"/>
                                          </p:val>
                                        </p:tav>
                                        <p:tav tm="100000">
                                          <p:val>
                                            <p:strVal val="#ppt_h"/>
                                          </p:val>
                                        </p:tav>
                                      </p:tavLst>
                                    </p:anim>
                                    <p:anim calcmode="lin" valueType="num">
                                      <p:cBhvr>
                                        <p:cTn id="135" dur="1000" fill="hold"/>
                                        <p:tgtEl>
                                          <p:spTgt spid="2331"/>
                                        </p:tgtEl>
                                        <p:attrNameLst>
                                          <p:attrName>style.rotation</p:attrName>
                                        </p:attrNameLst>
                                      </p:cBhvr>
                                      <p:tavLst>
                                        <p:tav tm="0">
                                          <p:val>
                                            <p:fltVal val="360"/>
                                          </p:val>
                                        </p:tav>
                                        <p:tav tm="100000">
                                          <p:val>
                                            <p:fltVal val="0"/>
                                          </p:val>
                                        </p:tav>
                                      </p:tavLst>
                                    </p:anim>
                                    <p:animEffect transition="in" filter="fade">
                                      <p:cBhvr>
                                        <p:cTn id="136" dur="1000"/>
                                        <p:tgtEl>
                                          <p:spTgt spid="2331"/>
                                        </p:tgtEl>
                                      </p:cBhvr>
                                    </p:animEffect>
                                  </p:childTnLst>
                                  <p:subTnLst>
                                    <p:set>
                                      <p:cBhvr override="childStyle">
                                        <p:cTn dur="1" fill="hold" display="0" masterRel="sameClick" afterEffect="1">
                                          <p:stCondLst>
                                            <p:cond evt="end" delay="0">
                                              <p:tn val="131"/>
                                            </p:cond>
                                          </p:stCondLst>
                                        </p:cTn>
                                        <p:tgtEl>
                                          <p:spTgt spid="2331"/>
                                        </p:tgtEl>
                                        <p:attrNameLst>
                                          <p:attrName>style.visibility</p:attrName>
                                        </p:attrNameLst>
                                      </p:cBhvr>
                                      <p:to>
                                        <p:strVal val="hidden"/>
                                      </p:to>
                                    </p:set>
                                    <p:audio>
                                      <p:cMediaNode vol="100000">
                                        <p:cTn display="0" masterRel="sameClick">
                                          <p:stCondLst>
                                            <p:cond evt="begin" delay="0">
                                              <p:tn val="131"/>
                                            </p:cond>
                                          </p:stCondLst>
                                          <p:endCondLst>
                                            <p:cond evt="onStopAudio" delay="0">
                                              <p:tgtEl>
                                                <p:sldTgt/>
                                              </p:tgtEl>
                                            </p:cond>
                                          </p:endCondLst>
                                        </p:cTn>
                                        <p:tgtEl>
                                          <p:sndTgt r:embed="rId2" name="coin.wav"/>
                                        </p:tgtEl>
                                      </p:cMediaNode>
                                    </p:audio>
                                  </p:subTnLst>
                                </p:cTn>
                              </p:par>
                            </p:childTnLst>
                          </p:cTn>
                        </p:par>
                        <p:par>
                          <p:cTn id="137" fill="hold" nodeType="afterGroup">
                            <p:stCondLst>
                              <p:cond delay="20000"/>
                            </p:stCondLst>
                            <p:childTnLst>
                              <p:par>
                                <p:cTn id="138" presetID="49" presetClass="entr" presetSubtype="0" decel="100000" fill="hold" nodeType="afterEffect">
                                  <p:stCondLst>
                                    <p:cond delay="0"/>
                                  </p:stCondLst>
                                  <p:childTnLst>
                                    <p:set>
                                      <p:cBhvr>
                                        <p:cTn id="139" dur="1" fill="hold">
                                          <p:stCondLst>
                                            <p:cond delay="0"/>
                                          </p:stCondLst>
                                        </p:cTn>
                                        <p:tgtEl>
                                          <p:spTgt spid="2325"/>
                                        </p:tgtEl>
                                        <p:attrNameLst>
                                          <p:attrName>style.visibility</p:attrName>
                                        </p:attrNameLst>
                                      </p:cBhvr>
                                      <p:to>
                                        <p:strVal val="visible"/>
                                      </p:to>
                                    </p:set>
                                    <p:anim calcmode="lin" valueType="num">
                                      <p:cBhvr>
                                        <p:cTn id="140" dur="1000" fill="hold"/>
                                        <p:tgtEl>
                                          <p:spTgt spid="2325"/>
                                        </p:tgtEl>
                                        <p:attrNameLst>
                                          <p:attrName>ppt_w</p:attrName>
                                        </p:attrNameLst>
                                      </p:cBhvr>
                                      <p:tavLst>
                                        <p:tav tm="0">
                                          <p:val>
                                            <p:fltVal val="0"/>
                                          </p:val>
                                        </p:tav>
                                        <p:tav tm="100000">
                                          <p:val>
                                            <p:strVal val="#ppt_w"/>
                                          </p:val>
                                        </p:tav>
                                      </p:tavLst>
                                    </p:anim>
                                    <p:anim calcmode="lin" valueType="num">
                                      <p:cBhvr>
                                        <p:cTn id="141" dur="1000" fill="hold"/>
                                        <p:tgtEl>
                                          <p:spTgt spid="2325"/>
                                        </p:tgtEl>
                                        <p:attrNameLst>
                                          <p:attrName>ppt_h</p:attrName>
                                        </p:attrNameLst>
                                      </p:cBhvr>
                                      <p:tavLst>
                                        <p:tav tm="0">
                                          <p:val>
                                            <p:fltVal val="0"/>
                                          </p:val>
                                        </p:tav>
                                        <p:tav tm="100000">
                                          <p:val>
                                            <p:strVal val="#ppt_h"/>
                                          </p:val>
                                        </p:tav>
                                      </p:tavLst>
                                    </p:anim>
                                    <p:anim calcmode="lin" valueType="num">
                                      <p:cBhvr>
                                        <p:cTn id="142" dur="1000" fill="hold"/>
                                        <p:tgtEl>
                                          <p:spTgt spid="2325"/>
                                        </p:tgtEl>
                                        <p:attrNameLst>
                                          <p:attrName>style.rotation</p:attrName>
                                        </p:attrNameLst>
                                      </p:cBhvr>
                                      <p:tavLst>
                                        <p:tav tm="0">
                                          <p:val>
                                            <p:fltVal val="360"/>
                                          </p:val>
                                        </p:tav>
                                        <p:tav tm="100000">
                                          <p:val>
                                            <p:fltVal val="0"/>
                                          </p:val>
                                        </p:tav>
                                      </p:tavLst>
                                    </p:anim>
                                    <p:animEffect transition="in" filter="fade">
                                      <p:cBhvr>
                                        <p:cTn id="143" dur="1000"/>
                                        <p:tgtEl>
                                          <p:spTgt spid="2325"/>
                                        </p:tgtEl>
                                      </p:cBhvr>
                                    </p:animEffect>
                                  </p:childTnLst>
                                  <p:subTnLst>
                                    <p:set>
                                      <p:cBhvr override="childStyle">
                                        <p:cTn dur="1" fill="hold" display="0" masterRel="sameClick" afterEffect="1">
                                          <p:stCondLst>
                                            <p:cond evt="end" delay="0">
                                              <p:tn val="138"/>
                                            </p:cond>
                                          </p:stCondLst>
                                        </p:cTn>
                                        <p:tgtEl>
                                          <p:spTgt spid="2325"/>
                                        </p:tgtEl>
                                        <p:attrNameLst>
                                          <p:attrName>style.visibility</p:attrName>
                                        </p:attrNameLst>
                                      </p:cBhvr>
                                      <p:to>
                                        <p:strVal val="hidden"/>
                                      </p:to>
                                    </p:set>
                                    <p:audio>
                                      <p:cMediaNode vol="100000">
                                        <p:cTn display="0" masterRel="sameClick">
                                          <p:stCondLst>
                                            <p:cond evt="begin" delay="0">
                                              <p:tn val="138"/>
                                            </p:cond>
                                          </p:stCondLst>
                                          <p:endCondLst>
                                            <p:cond evt="onStopAudio" delay="0">
                                              <p:tgtEl>
                                                <p:sldTgt/>
                                              </p:tgtEl>
                                            </p:cond>
                                          </p:endCondLst>
                                        </p:cTn>
                                        <p:tgtEl>
                                          <p:sndTgt r:embed="rId2" name="coin.wav"/>
                                        </p:tgtEl>
                                      </p:cMediaNode>
                                    </p:audio>
                                  </p:subTnLst>
                                </p:cTn>
                              </p:par>
                            </p:childTnLst>
                          </p:cTn>
                        </p:par>
                        <p:par>
                          <p:cTn id="144" fill="hold" nodeType="afterGroup">
                            <p:stCondLst>
                              <p:cond delay="21000"/>
                            </p:stCondLst>
                            <p:childTnLst>
                              <p:par>
                                <p:cTn id="145" presetID="49" presetClass="entr" presetSubtype="0" decel="100000" fill="hold" nodeType="afterEffect">
                                  <p:stCondLst>
                                    <p:cond delay="0"/>
                                  </p:stCondLst>
                                  <p:childTnLst>
                                    <p:set>
                                      <p:cBhvr>
                                        <p:cTn id="146" dur="1" fill="hold">
                                          <p:stCondLst>
                                            <p:cond delay="0"/>
                                          </p:stCondLst>
                                        </p:cTn>
                                        <p:tgtEl>
                                          <p:spTgt spid="2322"/>
                                        </p:tgtEl>
                                        <p:attrNameLst>
                                          <p:attrName>style.visibility</p:attrName>
                                        </p:attrNameLst>
                                      </p:cBhvr>
                                      <p:to>
                                        <p:strVal val="visible"/>
                                      </p:to>
                                    </p:set>
                                    <p:anim calcmode="lin" valueType="num">
                                      <p:cBhvr>
                                        <p:cTn id="147" dur="1000" fill="hold"/>
                                        <p:tgtEl>
                                          <p:spTgt spid="2322"/>
                                        </p:tgtEl>
                                        <p:attrNameLst>
                                          <p:attrName>ppt_w</p:attrName>
                                        </p:attrNameLst>
                                      </p:cBhvr>
                                      <p:tavLst>
                                        <p:tav tm="0">
                                          <p:val>
                                            <p:fltVal val="0"/>
                                          </p:val>
                                        </p:tav>
                                        <p:tav tm="100000">
                                          <p:val>
                                            <p:strVal val="#ppt_w"/>
                                          </p:val>
                                        </p:tav>
                                      </p:tavLst>
                                    </p:anim>
                                    <p:anim calcmode="lin" valueType="num">
                                      <p:cBhvr>
                                        <p:cTn id="148" dur="1000" fill="hold"/>
                                        <p:tgtEl>
                                          <p:spTgt spid="2322"/>
                                        </p:tgtEl>
                                        <p:attrNameLst>
                                          <p:attrName>ppt_h</p:attrName>
                                        </p:attrNameLst>
                                      </p:cBhvr>
                                      <p:tavLst>
                                        <p:tav tm="0">
                                          <p:val>
                                            <p:fltVal val="0"/>
                                          </p:val>
                                        </p:tav>
                                        <p:tav tm="100000">
                                          <p:val>
                                            <p:strVal val="#ppt_h"/>
                                          </p:val>
                                        </p:tav>
                                      </p:tavLst>
                                    </p:anim>
                                    <p:anim calcmode="lin" valueType="num">
                                      <p:cBhvr>
                                        <p:cTn id="149" dur="1000" fill="hold"/>
                                        <p:tgtEl>
                                          <p:spTgt spid="2322"/>
                                        </p:tgtEl>
                                        <p:attrNameLst>
                                          <p:attrName>style.rotation</p:attrName>
                                        </p:attrNameLst>
                                      </p:cBhvr>
                                      <p:tavLst>
                                        <p:tav tm="0">
                                          <p:val>
                                            <p:fltVal val="360"/>
                                          </p:val>
                                        </p:tav>
                                        <p:tav tm="100000">
                                          <p:val>
                                            <p:fltVal val="0"/>
                                          </p:val>
                                        </p:tav>
                                      </p:tavLst>
                                    </p:anim>
                                    <p:animEffect transition="in" filter="fade">
                                      <p:cBhvr>
                                        <p:cTn id="150" dur="1000"/>
                                        <p:tgtEl>
                                          <p:spTgt spid="2322"/>
                                        </p:tgtEl>
                                      </p:cBhvr>
                                    </p:animEffect>
                                  </p:childTnLst>
                                  <p:subTnLst>
                                    <p:set>
                                      <p:cBhvr override="childStyle">
                                        <p:cTn dur="1" fill="hold" display="0" masterRel="sameClick" afterEffect="1">
                                          <p:stCondLst>
                                            <p:cond evt="end" delay="0">
                                              <p:tn val="145"/>
                                            </p:cond>
                                          </p:stCondLst>
                                        </p:cTn>
                                        <p:tgtEl>
                                          <p:spTgt spid="2322"/>
                                        </p:tgtEl>
                                        <p:attrNameLst>
                                          <p:attrName>style.visibility</p:attrName>
                                        </p:attrNameLst>
                                      </p:cBhvr>
                                      <p:to>
                                        <p:strVal val="hidden"/>
                                      </p:to>
                                    </p:set>
                                    <p:audio>
                                      <p:cMediaNode vol="100000">
                                        <p:cTn display="0" masterRel="sameClick">
                                          <p:stCondLst>
                                            <p:cond evt="begin" delay="0">
                                              <p:tn val="145"/>
                                            </p:cond>
                                          </p:stCondLst>
                                          <p:endCondLst>
                                            <p:cond evt="onStopAudio" delay="0">
                                              <p:tgtEl>
                                                <p:sldTgt/>
                                              </p:tgtEl>
                                            </p:cond>
                                          </p:endCondLst>
                                        </p:cTn>
                                        <p:tgtEl>
                                          <p:sndTgt r:embed="rId2" name="coin.wav"/>
                                        </p:tgtEl>
                                      </p:cMediaNode>
                                    </p:audio>
                                  </p:subTnLst>
                                </p:cTn>
                              </p:par>
                            </p:childTnLst>
                          </p:cTn>
                        </p:par>
                        <p:par>
                          <p:cTn id="151" fill="hold" nodeType="afterGroup">
                            <p:stCondLst>
                              <p:cond delay="22000"/>
                            </p:stCondLst>
                            <p:childTnLst>
                              <p:par>
                                <p:cTn id="152" presetID="49" presetClass="entr" presetSubtype="0" decel="100000" fill="hold" nodeType="afterEffect">
                                  <p:stCondLst>
                                    <p:cond delay="0"/>
                                  </p:stCondLst>
                                  <p:childTnLst>
                                    <p:set>
                                      <p:cBhvr>
                                        <p:cTn id="153" dur="1" fill="hold">
                                          <p:stCondLst>
                                            <p:cond delay="0"/>
                                          </p:stCondLst>
                                        </p:cTn>
                                        <p:tgtEl>
                                          <p:spTgt spid="2319"/>
                                        </p:tgtEl>
                                        <p:attrNameLst>
                                          <p:attrName>style.visibility</p:attrName>
                                        </p:attrNameLst>
                                      </p:cBhvr>
                                      <p:to>
                                        <p:strVal val="visible"/>
                                      </p:to>
                                    </p:set>
                                    <p:anim calcmode="lin" valueType="num">
                                      <p:cBhvr>
                                        <p:cTn id="154" dur="1000" fill="hold"/>
                                        <p:tgtEl>
                                          <p:spTgt spid="2319"/>
                                        </p:tgtEl>
                                        <p:attrNameLst>
                                          <p:attrName>ppt_w</p:attrName>
                                        </p:attrNameLst>
                                      </p:cBhvr>
                                      <p:tavLst>
                                        <p:tav tm="0">
                                          <p:val>
                                            <p:fltVal val="0"/>
                                          </p:val>
                                        </p:tav>
                                        <p:tav tm="100000">
                                          <p:val>
                                            <p:strVal val="#ppt_w"/>
                                          </p:val>
                                        </p:tav>
                                      </p:tavLst>
                                    </p:anim>
                                    <p:anim calcmode="lin" valueType="num">
                                      <p:cBhvr>
                                        <p:cTn id="155" dur="1000" fill="hold"/>
                                        <p:tgtEl>
                                          <p:spTgt spid="2319"/>
                                        </p:tgtEl>
                                        <p:attrNameLst>
                                          <p:attrName>ppt_h</p:attrName>
                                        </p:attrNameLst>
                                      </p:cBhvr>
                                      <p:tavLst>
                                        <p:tav tm="0">
                                          <p:val>
                                            <p:fltVal val="0"/>
                                          </p:val>
                                        </p:tav>
                                        <p:tav tm="100000">
                                          <p:val>
                                            <p:strVal val="#ppt_h"/>
                                          </p:val>
                                        </p:tav>
                                      </p:tavLst>
                                    </p:anim>
                                    <p:anim calcmode="lin" valueType="num">
                                      <p:cBhvr>
                                        <p:cTn id="156" dur="1000" fill="hold"/>
                                        <p:tgtEl>
                                          <p:spTgt spid="2319"/>
                                        </p:tgtEl>
                                        <p:attrNameLst>
                                          <p:attrName>style.rotation</p:attrName>
                                        </p:attrNameLst>
                                      </p:cBhvr>
                                      <p:tavLst>
                                        <p:tav tm="0">
                                          <p:val>
                                            <p:fltVal val="360"/>
                                          </p:val>
                                        </p:tav>
                                        <p:tav tm="100000">
                                          <p:val>
                                            <p:fltVal val="0"/>
                                          </p:val>
                                        </p:tav>
                                      </p:tavLst>
                                    </p:anim>
                                    <p:animEffect transition="in" filter="fade">
                                      <p:cBhvr>
                                        <p:cTn id="157" dur="1000"/>
                                        <p:tgtEl>
                                          <p:spTgt spid="2319"/>
                                        </p:tgtEl>
                                      </p:cBhvr>
                                    </p:animEffect>
                                  </p:childTnLst>
                                  <p:subTnLst>
                                    <p:set>
                                      <p:cBhvr override="childStyle">
                                        <p:cTn dur="1" fill="hold" display="0" masterRel="sameClick" afterEffect="1">
                                          <p:stCondLst>
                                            <p:cond evt="end" delay="0">
                                              <p:tn val="152"/>
                                            </p:cond>
                                          </p:stCondLst>
                                        </p:cTn>
                                        <p:tgtEl>
                                          <p:spTgt spid="2319"/>
                                        </p:tgtEl>
                                        <p:attrNameLst>
                                          <p:attrName>style.visibility</p:attrName>
                                        </p:attrNameLst>
                                      </p:cBhvr>
                                      <p:to>
                                        <p:strVal val="hidden"/>
                                      </p:to>
                                    </p:set>
                                    <p:audio>
                                      <p:cMediaNode vol="100000">
                                        <p:cTn display="0" masterRel="sameClick">
                                          <p:stCondLst>
                                            <p:cond evt="begin" delay="0">
                                              <p:tn val="152"/>
                                            </p:cond>
                                          </p:stCondLst>
                                          <p:endCondLst>
                                            <p:cond evt="onStopAudio" delay="0">
                                              <p:tgtEl>
                                                <p:sldTgt/>
                                              </p:tgtEl>
                                            </p:cond>
                                          </p:endCondLst>
                                        </p:cTn>
                                        <p:tgtEl>
                                          <p:sndTgt r:embed="rId2" name="coin.wav"/>
                                        </p:tgtEl>
                                      </p:cMediaNode>
                                    </p:audio>
                                  </p:subTnLst>
                                </p:cTn>
                              </p:par>
                            </p:childTnLst>
                          </p:cTn>
                        </p:par>
                        <p:par>
                          <p:cTn id="158" fill="hold" nodeType="afterGroup">
                            <p:stCondLst>
                              <p:cond delay="23000"/>
                            </p:stCondLst>
                            <p:childTnLst>
                              <p:par>
                                <p:cTn id="159" presetID="49" presetClass="entr" presetSubtype="0" decel="100000" fill="hold" nodeType="afterEffect">
                                  <p:stCondLst>
                                    <p:cond delay="0"/>
                                  </p:stCondLst>
                                  <p:childTnLst>
                                    <p:set>
                                      <p:cBhvr>
                                        <p:cTn id="160" dur="1" fill="hold">
                                          <p:stCondLst>
                                            <p:cond delay="0"/>
                                          </p:stCondLst>
                                        </p:cTn>
                                        <p:tgtEl>
                                          <p:spTgt spid="2316"/>
                                        </p:tgtEl>
                                        <p:attrNameLst>
                                          <p:attrName>style.visibility</p:attrName>
                                        </p:attrNameLst>
                                      </p:cBhvr>
                                      <p:to>
                                        <p:strVal val="visible"/>
                                      </p:to>
                                    </p:set>
                                    <p:anim calcmode="lin" valueType="num">
                                      <p:cBhvr>
                                        <p:cTn id="161" dur="1000" fill="hold"/>
                                        <p:tgtEl>
                                          <p:spTgt spid="2316"/>
                                        </p:tgtEl>
                                        <p:attrNameLst>
                                          <p:attrName>ppt_w</p:attrName>
                                        </p:attrNameLst>
                                      </p:cBhvr>
                                      <p:tavLst>
                                        <p:tav tm="0">
                                          <p:val>
                                            <p:fltVal val="0"/>
                                          </p:val>
                                        </p:tav>
                                        <p:tav tm="100000">
                                          <p:val>
                                            <p:strVal val="#ppt_w"/>
                                          </p:val>
                                        </p:tav>
                                      </p:tavLst>
                                    </p:anim>
                                    <p:anim calcmode="lin" valueType="num">
                                      <p:cBhvr>
                                        <p:cTn id="162" dur="1000" fill="hold"/>
                                        <p:tgtEl>
                                          <p:spTgt spid="2316"/>
                                        </p:tgtEl>
                                        <p:attrNameLst>
                                          <p:attrName>ppt_h</p:attrName>
                                        </p:attrNameLst>
                                      </p:cBhvr>
                                      <p:tavLst>
                                        <p:tav tm="0">
                                          <p:val>
                                            <p:fltVal val="0"/>
                                          </p:val>
                                        </p:tav>
                                        <p:tav tm="100000">
                                          <p:val>
                                            <p:strVal val="#ppt_h"/>
                                          </p:val>
                                        </p:tav>
                                      </p:tavLst>
                                    </p:anim>
                                    <p:anim calcmode="lin" valueType="num">
                                      <p:cBhvr>
                                        <p:cTn id="163" dur="1000" fill="hold"/>
                                        <p:tgtEl>
                                          <p:spTgt spid="2316"/>
                                        </p:tgtEl>
                                        <p:attrNameLst>
                                          <p:attrName>style.rotation</p:attrName>
                                        </p:attrNameLst>
                                      </p:cBhvr>
                                      <p:tavLst>
                                        <p:tav tm="0">
                                          <p:val>
                                            <p:fltVal val="360"/>
                                          </p:val>
                                        </p:tav>
                                        <p:tav tm="100000">
                                          <p:val>
                                            <p:fltVal val="0"/>
                                          </p:val>
                                        </p:tav>
                                      </p:tavLst>
                                    </p:anim>
                                    <p:animEffect transition="in" filter="fade">
                                      <p:cBhvr>
                                        <p:cTn id="164" dur="1000"/>
                                        <p:tgtEl>
                                          <p:spTgt spid="2316"/>
                                        </p:tgtEl>
                                      </p:cBhvr>
                                    </p:animEffect>
                                  </p:childTnLst>
                                  <p:subTnLst>
                                    <p:set>
                                      <p:cBhvr override="childStyle">
                                        <p:cTn dur="1" fill="hold" display="0" masterRel="sameClick" afterEffect="1">
                                          <p:stCondLst>
                                            <p:cond evt="end" delay="0">
                                              <p:tn val="159"/>
                                            </p:cond>
                                          </p:stCondLst>
                                        </p:cTn>
                                        <p:tgtEl>
                                          <p:spTgt spid="2316"/>
                                        </p:tgtEl>
                                        <p:attrNameLst>
                                          <p:attrName>style.visibility</p:attrName>
                                        </p:attrNameLst>
                                      </p:cBhvr>
                                      <p:to>
                                        <p:strVal val="hidden"/>
                                      </p:to>
                                    </p:set>
                                    <p:audio>
                                      <p:cMediaNode vol="100000">
                                        <p:cTn display="0" masterRel="sameClick">
                                          <p:stCondLst>
                                            <p:cond evt="begin" delay="0">
                                              <p:tn val="159"/>
                                            </p:cond>
                                          </p:stCondLst>
                                          <p:endCondLst>
                                            <p:cond evt="onStopAudio" delay="0">
                                              <p:tgtEl>
                                                <p:sldTgt/>
                                              </p:tgtEl>
                                            </p:cond>
                                          </p:endCondLst>
                                        </p:cTn>
                                        <p:tgtEl>
                                          <p:sndTgt r:embed="rId2" name="coin.wav"/>
                                        </p:tgtEl>
                                      </p:cMediaNode>
                                    </p:audio>
                                  </p:subTnLst>
                                </p:cTn>
                              </p:par>
                            </p:childTnLst>
                          </p:cTn>
                        </p:par>
                        <p:par>
                          <p:cTn id="165" fill="hold" nodeType="afterGroup">
                            <p:stCondLst>
                              <p:cond delay="24000"/>
                            </p:stCondLst>
                            <p:childTnLst>
                              <p:par>
                                <p:cTn id="166" presetID="49" presetClass="entr" presetSubtype="0" decel="100000" fill="hold" nodeType="afterEffect">
                                  <p:stCondLst>
                                    <p:cond delay="0"/>
                                  </p:stCondLst>
                                  <p:childTnLst>
                                    <p:set>
                                      <p:cBhvr>
                                        <p:cTn id="167" dur="1" fill="hold">
                                          <p:stCondLst>
                                            <p:cond delay="0"/>
                                          </p:stCondLst>
                                        </p:cTn>
                                        <p:tgtEl>
                                          <p:spTgt spid="2313"/>
                                        </p:tgtEl>
                                        <p:attrNameLst>
                                          <p:attrName>style.visibility</p:attrName>
                                        </p:attrNameLst>
                                      </p:cBhvr>
                                      <p:to>
                                        <p:strVal val="visible"/>
                                      </p:to>
                                    </p:set>
                                    <p:anim calcmode="lin" valueType="num">
                                      <p:cBhvr>
                                        <p:cTn id="168" dur="1000" fill="hold"/>
                                        <p:tgtEl>
                                          <p:spTgt spid="2313"/>
                                        </p:tgtEl>
                                        <p:attrNameLst>
                                          <p:attrName>ppt_w</p:attrName>
                                        </p:attrNameLst>
                                      </p:cBhvr>
                                      <p:tavLst>
                                        <p:tav tm="0">
                                          <p:val>
                                            <p:fltVal val="0"/>
                                          </p:val>
                                        </p:tav>
                                        <p:tav tm="100000">
                                          <p:val>
                                            <p:strVal val="#ppt_w"/>
                                          </p:val>
                                        </p:tav>
                                      </p:tavLst>
                                    </p:anim>
                                    <p:anim calcmode="lin" valueType="num">
                                      <p:cBhvr>
                                        <p:cTn id="169" dur="1000" fill="hold"/>
                                        <p:tgtEl>
                                          <p:spTgt spid="2313"/>
                                        </p:tgtEl>
                                        <p:attrNameLst>
                                          <p:attrName>ppt_h</p:attrName>
                                        </p:attrNameLst>
                                      </p:cBhvr>
                                      <p:tavLst>
                                        <p:tav tm="0">
                                          <p:val>
                                            <p:fltVal val="0"/>
                                          </p:val>
                                        </p:tav>
                                        <p:tav tm="100000">
                                          <p:val>
                                            <p:strVal val="#ppt_h"/>
                                          </p:val>
                                        </p:tav>
                                      </p:tavLst>
                                    </p:anim>
                                    <p:anim calcmode="lin" valueType="num">
                                      <p:cBhvr>
                                        <p:cTn id="170" dur="1000" fill="hold"/>
                                        <p:tgtEl>
                                          <p:spTgt spid="2313"/>
                                        </p:tgtEl>
                                        <p:attrNameLst>
                                          <p:attrName>style.rotation</p:attrName>
                                        </p:attrNameLst>
                                      </p:cBhvr>
                                      <p:tavLst>
                                        <p:tav tm="0">
                                          <p:val>
                                            <p:fltVal val="360"/>
                                          </p:val>
                                        </p:tav>
                                        <p:tav tm="100000">
                                          <p:val>
                                            <p:fltVal val="0"/>
                                          </p:val>
                                        </p:tav>
                                      </p:tavLst>
                                    </p:anim>
                                    <p:animEffect transition="in" filter="fade">
                                      <p:cBhvr>
                                        <p:cTn id="171" dur="1000"/>
                                        <p:tgtEl>
                                          <p:spTgt spid="2313"/>
                                        </p:tgtEl>
                                      </p:cBhvr>
                                    </p:animEffect>
                                  </p:childTnLst>
                                  <p:subTnLst>
                                    <p:set>
                                      <p:cBhvr override="childStyle">
                                        <p:cTn dur="1" fill="hold" display="0" masterRel="sameClick" afterEffect="1">
                                          <p:stCondLst>
                                            <p:cond evt="end" delay="0">
                                              <p:tn val="166"/>
                                            </p:cond>
                                          </p:stCondLst>
                                        </p:cTn>
                                        <p:tgtEl>
                                          <p:spTgt spid="2313"/>
                                        </p:tgtEl>
                                        <p:attrNameLst>
                                          <p:attrName>style.visibility</p:attrName>
                                        </p:attrNameLst>
                                      </p:cBhvr>
                                      <p:to>
                                        <p:strVal val="hidden"/>
                                      </p:to>
                                    </p:set>
                                    <p:audio>
                                      <p:cMediaNode vol="100000">
                                        <p:cTn display="0" masterRel="sameClick">
                                          <p:stCondLst>
                                            <p:cond evt="begin" delay="0">
                                              <p:tn val="166"/>
                                            </p:cond>
                                          </p:stCondLst>
                                          <p:endCondLst>
                                            <p:cond evt="onStopAudio" delay="0">
                                              <p:tgtEl>
                                                <p:sldTgt/>
                                              </p:tgtEl>
                                            </p:cond>
                                          </p:endCondLst>
                                        </p:cTn>
                                        <p:tgtEl>
                                          <p:sndTgt r:embed="rId2" name="coin.wav"/>
                                        </p:tgtEl>
                                      </p:cMediaNode>
                                    </p:audio>
                                  </p:subTnLst>
                                </p:cTn>
                              </p:par>
                            </p:childTnLst>
                          </p:cTn>
                        </p:par>
                        <p:par>
                          <p:cTn id="172" fill="hold" nodeType="afterGroup">
                            <p:stCondLst>
                              <p:cond delay="25000"/>
                            </p:stCondLst>
                            <p:childTnLst>
                              <p:par>
                                <p:cTn id="173" presetID="49" presetClass="entr" presetSubtype="0" decel="100000" fill="hold" nodeType="afterEffect">
                                  <p:stCondLst>
                                    <p:cond delay="0"/>
                                  </p:stCondLst>
                                  <p:childTnLst>
                                    <p:set>
                                      <p:cBhvr>
                                        <p:cTn id="174" dur="1" fill="hold">
                                          <p:stCondLst>
                                            <p:cond delay="0"/>
                                          </p:stCondLst>
                                        </p:cTn>
                                        <p:tgtEl>
                                          <p:spTgt spid="2310"/>
                                        </p:tgtEl>
                                        <p:attrNameLst>
                                          <p:attrName>style.visibility</p:attrName>
                                        </p:attrNameLst>
                                      </p:cBhvr>
                                      <p:to>
                                        <p:strVal val="visible"/>
                                      </p:to>
                                    </p:set>
                                    <p:anim calcmode="lin" valueType="num">
                                      <p:cBhvr>
                                        <p:cTn id="175" dur="1000" fill="hold"/>
                                        <p:tgtEl>
                                          <p:spTgt spid="2310"/>
                                        </p:tgtEl>
                                        <p:attrNameLst>
                                          <p:attrName>ppt_w</p:attrName>
                                        </p:attrNameLst>
                                      </p:cBhvr>
                                      <p:tavLst>
                                        <p:tav tm="0">
                                          <p:val>
                                            <p:fltVal val="0"/>
                                          </p:val>
                                        </p:tav>
                                        <p:tav tm="100000">
                                          <p:val>
                                            <p:strVal val="#ppt_w"/>
                                          </p:val>
                                        </p:tav>
                                      </p:tavLst>
                                    </p:anim>
                                    <p:anim calcmode="lin" valueType="num">
                                      <p:cBhvr>
                                        <p:cTn id="176" dur="1000" fill="hold"/>
                                        <p:tgtEl>
                                          <p:spTgt spid="2310"/>
                                        </p:tgtEl>
                                        <p:attrNameLst>
                                          <p:attrName>ppt_h</p:attrName>
                                        </p:attrNameLst>
                                      </p:cBhvr>
                                      <p:tavLst>
                                        <p:tav tm="0">
                                          <p:val>
                                            <p:fltVal val="0"/>
                                          </p:val>
                                        </p:tav>
                                        <p:tav tm="100000">
                                          <p:val>
                                            <p:strVal val="#ppt_h"/>
                                          </p:val>
                                        </p:tav>
                                      </p:tavLst>
                                    </p:anim>
                                    <p:anim calcmode="lin" valueType="num">
                                      <p:cBhvr>
                                        <p:cTn id="177" dur="1000" fill="hold"/>
                                        <p:tgtEl>
                                          <p:spTgt spid="2310"/>
                                        </p:tgtEl>
                                        <p:attrNameLst>
                                          <p:attrName>style.rotation</p:attrName>
                                        </p:attrNameLst>
                                      </p:cBhvr>
                                      <p:tavLst>
                                        <p:tav tm="0">
                                          <p:val>
                                            <p:fltVal val="360"/>
                                          </p:val>
                                        </p:tav>
                                        <p:tav tm="100000">
                                          <p:val>
                                            <p:fltVal val="0"/>
                                          </p:val>
                                        </p:tav>
                                      </p:tavLst>
                                    </p:anim>
                                    <p:animEffect transition="in" filter="fade">
                                      <p:cBhvr>
                                        <p:cTn id="178" dur="1000"/>
                                        <p:tgtEl>
                                          <p:spTgt spid="2310"/>
                                        </p:tgtEl>
                                      </p:cBhvr>
                                    </p:animEffect>
                                  </p:childTnLst>
                                  <p:subTnLst>
                                    <p:set>
                                      <p:cBhvr override="childStyle">
                                        <p:cTn dur="1" fill="hold" display="0" masterRel="sameClick" afterEffect="1">
                                          <p:stCondLst>
                                            <p:cond evt="end" delay="0">
                                              <p:tn val="173"/>
                                            </p:cond>
                                          </p:stCondLst>
                                        </p:cTn>
                                        <p:tgtEl>
                                          <p:spTgt spid="2310"/>
                                        </p:tgtEl>
                                        <p:attrNameLst>
                                          <p:attrName>style.visibility</p:attrName>
                                        </p:attrNameLst>
                                      </p:cBhvr>
                                      <p:to>
                                        <p:strVal val="hidden"/>
                                      </p:to>
                                    </p:set>
                                    <p:audio>
                                      <p:cMediaNode vol="100000">
                                        <p:cTn display="0" masterRel="sameClick">
                                          <p:stCondLst>
                                            <p:cond evt="begin" delay="0">
                                              <p:tn val="173"/>
                                            </p:cond>
                                          </p:stCondLst>
                                          <p:endCondLst>
                                            <p:cond evt="onStopAudio" delay="0">
                                              <p:tgtEl>
                                                <p:sldTgt/>
                                              </p:tgtEl>
                                            </p:cond>
                                          </p:endCondLst>
                                        </p:cTn>
                                        <p:tgtEl>
                                          <p:sndTgt r:embed="rId2" name="coin.wav"/>
                                        </p:tgtEl>
                                      </p:cMediaNode>
                                    </p:audio>
                                  </p:subTnLst>
                                </p:cTn>
                              </p:par>
                            </p:childTnLst>
                          </p:cTn>
                        </p:par>
                        <p:par>
                          <p:cTn id="179" fill="hold" nodeType="afterGroup">
                            <p:stCondLst>
                              <p:cond delay="26000"/>
                            </p:stCondLst>
                            <p:childTnLst>
                              <p:par>
                                <p:cTn id="180" presetID="49" presetClass="entr" presetSubtype="0" decel="100000" fill="hold" nodeType="afterEffect">
                                  <p:stCondLst>
                                    <p:cond delay="0"/>
                                  </p:stCondLst>
                                  <p:childTnLst>
                                    <p:set>
                                      <p:cBhvr>
                                        <p:cTn id="181" dur="1" fill="hold">
                                          <p:stCondLst>
                                            <p:cond delay="0"/>
                                          </p:stCondLst>
                                        </p:cTn>
                                        <p:tgtEl>
                                          <p:spTgt spid="2307"/>
                                        </p:tgtEl>
                                        <p:attrNameLst>
                                          <p:attrName>style.visibility</p:attrName>
                                        </p:attrNameLst>
                                      </p:cBhvr>
                                      <p:to>
                                        <p:strVal val="visible"/>
                                      </p:to>
                                    </p:set>
                                    <p:anim calcmode="lin" valueType="num">
                                      <p:cBhvr>
                                        <p:cTn id="182" dur="1000" fill="hold"/>
                                        <p:tgtEl>
                                          <p:spTgt spid="2307"/>
                                        </p:tgtEl>
                                        <p:attrNameLst>
                                          <p:attrName>ppt_w</p:attrName>
                                        </p:attrNameLst>
                                      </p:cBhvr>
                                      <p:tavLst>
                                        <p:tav tm="0">
                                          <p:val>
                                            <p:fltVal val="0"/>
                                          </p:val>
                                        </p:tav>
                                        <p:tav tm="100000">
                                          <p:val>
                                            <p:strVal val="#ppt_w"/>
                                          </p:val>
                                        </p:tav>
                                      </p:tavLst>
                                    </p:anim>
                                    <p:anim calcmode="lin" valueType="num">
                                      <p:cBhvr>
                                        <p:cTn id="183" dur="1000" fill="hold"/>
                                        <p:tgtEl>
                                          <p:spTgt spid="2307"/>
                                        </p:tgtEl>
                                        <p:attrNameLst>
                                          <p:attrName>ppt_h</p:attrName>
                                        </p:attrNameLst>
                                      </p:cBhvr>
                                      <p:tavLst>
                                        <p:tav tm="0">
                                          <p:val>
                                            <p:fltVal val="0"/>
                                          </p:val>
                                        </p:tav>
                                        <p:tav tm="100000">
                                          <p:val>
                                            <p:strVal val="#ppt_h"/>
                                          </p:val>
                                        </p:tav>
                                      </p:tavLst>
                                    </p:anim>
                                    <p:anim calcmode="lin" valueType="num">
                                      <p:cBhvr>
                                        <p:cTn id="184" dur="1000" fill="hold"/>
                                        <p:tgtEl>
                                          <p:spTgt spid="2307"/>
                                        </p:tgtEl>
                                        <p:attrNameLst>
                                          <p:attrName>style.rotation</p:attrName>
                                        </p:attrNameLst>
                                      </p:cBhvr>
                                      <p:tavLst>
                                        <p:tav tm="0">
                                          <p:val>
                                            <p:fltVal val="360"/>
                                          </p:val>
                                        </p:tav>
                                        <p:tav tm="100000">
                                          <p:val>
                                            <p:fltVal val="0"/>
                                          </p:val>
                                        </p:tav>
                                      </p:tavLst>
                                    </p:anim>
                                    <p:animEffect transition="in" filter="fade">
                                      <p:cBhvr>
                                        <p:cTn id="185" dur="1000"/>
                                        <p:tgtEl>
                                          <p:spTgt spid="2307"/>
                                        </p:tgtEl>
                                      </p:cBhvr>
                                    </p:animEffect>
                                  </p:childTnLst>
                                  <p:subTnLst>
                                    <p:set>
                                      <p:cBhvr override="childStyle">
                                        <p:cTn dur="1" fill="hold" display="0" masterRel="sameClick" afterEffect="1">
                                          <p:stCondLst>
                                            <p:cond evt="end" delay="0">
                                              <p:tn val="180"/>
                                            </p:cond>
                                          </p:stCondLst>
                                        </p:cTn>
                                        <p:tgtEl>
                                          <p:spTgt spid="2307"/>
                                        </p:tgtEl>
                                        <p:attrNameLst>
                                          <p:attrName>style.visibility</p:attrName>
                                        </p:attrNameLst>
                                      </p:cBhvr>
                                      <p:to>
                                        <p:strVal val="hidden"/>
                                      </p:to>
                                    </p:set>
                                    <p:audio>
                                      <p:cMediaNode vol="100000">
                                        <p:cTn display="0" masterRel="sameClick">
                                          <p:stCondLst>
                                            <p:cond evt="begin" delay="0">
                                              <p:tn val="180"/>
                                            </p:cond>
                                          </p:stCondLst>
                                          <p:endCondLst>
                                            <p:cond evt="onStopAudio" delay="0">
                                              <p:tgtEl>
                                                <p:sldTgt/>
                                              </p:tgtEl>
                                            </p:cond>
                                          </p:endCondLst>
                                        </p:cTn>
                                        <p:tgtEl>
                                          <p:sndTgt r:embed="rId2" name="coin.wav"/>
                                        </p:tgtEl>
                                      </p:cMediaNode>
                                    </p:audio>
                                  </p:subTnLst>
                                </p:cTn>
                              </p:par>
                            </p:childTnLst>
                          </p:cTn>
                        </p:par>
                        <p:par>
                          <p:cTn id="186" fill="hold" nodeType="afterGroup">
                            <p:stCondLst>
                              <p:cond delay="27000"/>
                            </p:stCondLst>
                            <p:childTnLst>
                              <p:par>
                                <p:cTn id="187" presetID="49" presetClass="entr" presetSubtype="0" decel="100000" fill="hold" nodeType="afterEffect">
                                  <p:stCondLst>
                                    <p:cond delay="0"/>
                                  </p:stCondLst>
                                  <p:childTnLst>
                                    <p:set>
                                      <p:cBhvr>
                                        <p:cTn id="188" dur="1" fill="hold">
                                          <p:stCondLst>
                                            <p:cond delay="0"/>
                                          </p:stCondLst>
                                        </p:cTn>
                                        <p:tgtEl>
                                          <p:spTgt spid="2304"/>
                                        </p:tgtEl>
                                        <p:attrNameLst>
                                          <p:attrName>style.visibility</p:attrName>
                                        </p:attrNameLst>
                                      </p:cBhvr>
                                      <p:to>
                                        <p:strVal val="visible"/>
                                      </p:to>
                                    </p:set>
                                    <p:anim calcmode="lin" valueType="num">
                                      <p:cBhvr>
                                        <p:cTn id="189" dur="1000" fill="hold"/>
                                        <p:tgtEl>
                                          <p:spTgt spid="2304"/>
                                        </p:tgtEl>
                                        <p:attrNameLst>
                                          <p:attrName>ppt_w</p:attrName>
                                        </p:attrNameLst>
                                      </p:cBhvr>
                                      <p:tavLst>
                                        <p:tav tm="0">
                                          <p:val>
                                            <p:fltVal val="0"/>
                                          </p:val>
                                        </p:tav>
                                        <p:tav tm="100000">
                                          <p:val>
                                            <p:strVal val="#ppt_w"/>
                                          </p:val>
                                        </p:tav>
                                      </p:tavLst>
                                    </p:anim>
                                    <p:anim calcmode="lin" valueType="num">
                                      <p:cBhvr>
                                        <p:cTn id="190" dur="1000" fill="hold"/>
                                        <p:tgtEl>
                                          <p:spTgt spid="2304"/>
                                        </p:tgtEl>
                                        <p:attrNameLst>
                                          <p:attrName>ppt_h</p:attrName>
                                        </p:attrNameLst>
                                      </p:cBhvr>
                                      <p:tavLst>
                                        <p:tav tm="0">
                                          <p:val>
                                            <p:fltVal val="0"/>
                                          </p:val>
                                        </p:tav>
                                        <p:tav tm="100000">
                                          <p:val>
                                            <p:strVal val="#ppt_h"/>
                                          </p:val>
                                        </p:tav>
                                      </p:tavLst>
                                    </p:anim>
                                    <p:anim calcmode="lin" valueType="num">
                                      <p:cBhvr>
                                        <p:cTn id="191" dur="1000" fill="hold"/>
                                        <p:tgtEl>
                                          <p:spTgt spid="2304"/>
                                        </p:tgtEl>
                                        <p:attrNameLst>
                                          <p:attrName>style.rotation</p:attrName>
                                        </p:attrNameLst>
                                      </p:cBhvr>
                                      <p:tavLst>
                                        <p:tav tm="0">
                                          <p:val>
                                            <p:fltVal val="360"/>
                                          </p:val>
                                        </p:tav>
                                        <p:tav tm="100000">
                                          <p:val>
                                            <p:fltVal val="0"/>
                                          </p:val>
                                        </p:tav>
                                      </p:tavLst>
                                    </p:anim>
                                    <p:animEffect transition="in" filter="fade">
                                      <p:cBhvr>
                                        <p:cTn id="192" dur="1000"/>
                                        <p:tgtEl>
                                          <p:spTgt spid="2304"/>
                                        </p:tgtEl>
                                      </p:cBhvr>
                                    </p:animEffect>
                                  </p:childTnLst>
                                  <p:subTnLst>
                                    <p:set>
                                      <p:cBhvr override="childStyle">
                                        <p:cTn dur="1" fill="hold" display="0" masterRel="sameClick" afterEffect="1">
                                          <p:stCondLst>
                                            <p:cond evt="end" delay="0">
                                              <p:tn val="187"/>
                                            </p:cond>
                                          </p:stCondLst>
                                        </p:cTn>
                                        <p:tgtEl>
                                          <p:spTgt spid="2304"/>
                                        </p:tgtEl>
                                        <p:attrNameLst>
                                          <p:attrName>style.visibility</p:attrName>
                                        </p:attrNameLst>
                                      </p:cBhvr>
                                      <p:to>
                                        <p:strVal val="hidden"/>
                                      </p:to>
                                    </p:set>
                                    <p:audio>
                                      <p:cMediaNode vol="100000">
                                        <p:cTn display="0" masterRel="sameClick">
                                          <p:stCondLst>
                                            <p:cond evt="begin" delay="0">
                                              <p:tn val="187"/>
                                            </p:cond>
                                          </p:stCondLst>
                                          <p:endCondLst>
                                            <p:cond evt="onStopAudio" delay="0">
                                              <p:tgtEl>
                                                <p:sldTgt/>
                                              </p:tgtEl>
                                            </p:cond>
                                          </p:endCondLst>
                                        </p:cTn>
                                        <p:tgtEl>
                                          <p:sndTgt r:embed="rId2" name="coin.wav"/>
                                        </p:tgtEl>
                                      </p:cMediaNode>
                                    </p:audio>
                                  </p:subTnLst>
                                </p:cTn>
                              </p:par>
                            </p:childTnLst>
                          </p:cTn>
                        </p:par>
                        <p:par>
                          <p:cTn id="193" fill="hold" nodeType="afterGroup">
                            <p:stCondLst>
                              <p:cond delay="28000"/>
                            </p:stCondLst>
                            <p:childTnLst>
                              <p:par>
                                <p:cTn id="194" presetID="49" presetClass="entr" presetSubtype="0" decel="100000" fill="hold" nodeType="afterEffect">
                                  <p:stCondLst>
                                    <p:cond delay="0"/>
                                  </p:stCondLst>
                                  <p:childTnLst>
                                    <p:set>
                                      <p:cBhvr>
                                        <p:cTn id="195" dur="1" fill="hold">
                                          <p:stCondLst>
                                            <p:cond delay="0"/>
                                          </p:stCondLst>
                                        </p:cTn>
                                        <p:tgtEl>
                                          <p:spTgt spid="2301"/>
                                        </p:tgtEl>
                                        <p:attrNameLst>
                                          <p:attrName>style.visibility</p:attrName>
                                        </p:attrNameLst>
                                      </p:cBhvr>
                                      <p:to>
                                        <p:strVal val="visible"/>
                                      </p:to>
                                    </p:set>
                                    <p:anim calcmode="lin" valueType="num">
                                      <p:cBhvr>
                                        <p:cTn id="196" dur="1000" fill="hold"/>
                                        <p:tgtEl>
                                          <p:spTgt spid="2301"/>
                                        </p:tgtEl>
                                        <p:attrNameLst>
                                          <p:attrName>ppt_w</p:attrName>
                                        </p:attrNameLst>
                                      </p:cBhvr>
                                      <p:tavLst>
                                        <p:tav tm="0">
                                          <p:val>
                                            <p:fltVal val="0"/>
                                          </p:val>
                                        </p:tav>
                                        <p:tav tm="100000">
                                          <p:val>
                                            <p:strVal val="#ppt_w"/>
                                          </p:val>
                                        </p:tav>
                                      </p:tavLst>
                                    </p:anim>
                                    <p:anim calcmode="lin" valueType="num">
                                      <p:cBhvr>
                                        <p:cTn id="197" dur="1000" fill="hold"/>
                                        <p:tgtEl>
                                          <p:spTgt spid="2301"/>
                                        </p:tgtEl>
                                        <p:attrNameLst>
                                          <p:attrName>ppt_h</p:attrName>
                                        </p:attrNameLst>
                                      </p:cBhvr>
                                      <p:tavLst>
                                        <p:tav tm="0">
                                          <p:val>
                                            <p:fltVal val="0"/>
                                          </p:val>
                                        </p:tav>
                                        <p:tav tm="100000">
                                          <p:val>
                                            <p:strVal val="#ppt_h"/>
                                          </p:val>
                                        </p:tav>
                                      </p:tavLst>
                                    </p:anim>
                                    <p:anim calcmode="lin" valueType="num">
                                      <p:cBhvr>
                                        <p:cTn id="198" dur="1000" fill="hold"/>
                                        <p:tgtEl>
                                          <p:spTgt spid="2301"/>
                                        </p:tgtEl>
                                        <p:attrNameLst>
                                          <p:attrName>style.rotation</p:attrName>
                                        </p:attrNameLst>
                                      </p:cBhvr>
                                      <p:tavLst>
                                        <p:tav tm="0">
                                          <p:val>
                                            <p:fltVal val="360"/>
                                          </p:val>
                                        </p:tav>
                                        <p:tav tm="100000">
                                          <p:val>
                                            <p:fltVal val="0"/>
                                          </p:val>
                                        </p:tav>
                                      </p:tavLst>
                                    </p:anim>
                                    <p:animEffect transition="in" filter="fade">
                                      <p:cBhvr>
                                        <p:cTn id="199" dur="1000"/>
                                        <p:tgtEl>
                                          <p:spTgt spid="2301"/>
                                        </p:tgtEl>
                                      </p:cBhvr>
                                    </p:animEffect>
                                  </p:childTnLst>
                                  <p:subTnLst>
                                    <p:set>
                                      <p:cBhvr override="childStyle">
                                        <p:cTn dur="1" fill="hold" display="0" masterRel="sameClick" afterEffect="1">
                                          <p:stCondLst>
                                            <p:cond evt="end" delay="0">
                                              <p:tn val="194"/>
                                            </p:cond>
                                          </p:stCondLst>
                                        </p:cTn>
                                        <p:tgtEl>
                                          <p:spTgt spid="2301"/>
                                        </p:tgtEl>
                                        <p:attrNameLst>
                                          <p:attrName>style.visibility</p:attrName>
                                        </p:attrNameLst>
                                      </p:cBhvr>
                                      <p:to>
                                        <p:strVal val="hidden"/>
                                      </p:to>
                                    </p:set>
                                    <p:audio>
                                      <p:cMediaNode vol="100000">
                                        <p:cTn display="0" masterRel="sameClick">
                                          <p:stCondLst>
                                            <p:cond evt="begin" delay="0">
                                              <p:tn val="194"/>
                                            </p:cond>
                                          </p:stCondLst>
                                          <p:endCondLst>
                                            <p:cond evt="onStopAudio" delay="0">
                                              <p:tgtEl>
                                                <p:sldTgt/>
                                              </p:tgtEl>
                                            </p:cond>
                                          </p:endCondLst>
                                        </p:cTn>
                                        <p:tgtEl>
                                          <p:sndTgt r:embed="rId2" name="coin.wav"/>
                                        </p:tgtEl>
                                      </p:cMediaNode>
                                    </p:audio>
                                  </p:subTnLst>
                                </p:cTn>
                              </p:par>
                            </p:childTnLst>
                          </p:cTn>
                        </p:par>
                        <p:par>
                          <p:cTn id="200" fill="hold" nodeType="afterGroup">
                            <p:stCondLst>
                              <p:cond delay="29000"/>
                            </p:stCondLst>
                            <p:childTnLst>
                              <p:par>
                                <p:cTn id="201" presetID="49" presetClass="entr" presetSubtype="0" decel="100000" fill="hold" nodeType="afterEffect">
                                  <p:stCondLst>
                                    <p:cond delay="0"/>
                                  </p:stCondLst>
                                  <p:childTnLst>
                                    <p:set>
                                      <p:cBhvr>
                                        <p:cTn id="202" dur="1" fill="hold">
                                          <p:stCondLst>
                                            <p:cond delay="0"/>
                                          </p:stCondLst>
                                        </p:cTn>
                                        <p:tgtEl>
                                          <p:spTgt spid="2436"/>
                                        </p:tgtEl>
                                        <p:attrNameLst>
                                          <p:attrName>style.visibility</p:attrName>
                                        </p:attrNameLst>
                                      </p:cBhvr>
                                      <p:to>
                                        <p:strVal val="visible"/>
                                      </p:to>
                                    </p:set>
                                    <p:anim calcmode="lin" valueType="num">
                                      <p:cBhvr>
                                        <p:cTn id="203" dur="1000" fill="hold"/>
                                        <p:tgtEl>
                                          <p:spTgt spid="2436"/>
                                        </p:tgtEl>
                                        <p:attrNameLst>
                                          <p:attrName>ppt_w</p:attrName>
                                        </p:attrNameLst>
                                      </p:cBhvr>
                                      <p:tavLst>
                                        <p:tav tm="0">
                                          <p:val>
                                            <p:fltVal val="0"/>
                                          </p:val>
                                        </p:tav>
                                        <p:tav tm="100000">
                                          <p:val>
                                            <p:strVal val="#ppt_w"/>
                                          </p:val>
                                        </p:tav>
                                      </p:tavLst>
                                    </p:anim>
                                    <p:anim calcmode="lin" valueType="num">
                                      <p:cBhvr>
                                        <p:cTn id="204" dur="1000" fill="hold"/>
                                        <p:tgtEl>
                                          <p:spTgt spid="2436"/>
                                        </p:tgtEl>
                                        <p:attrNameLst>
                                          <p:attrName>ppt_h</p:attrName>
                                        </p:attrNameLst>
                                      </p:cBhvr>
                                      <p:tavLst>
                                        <p:tav tm="0">
                                          <p:val>
                                            <p:fltVal val="0"/>
                                          </p:val>
                                        </p:tav>
                                        <p:tav tm="100000">
                                          <p:val>
                                            <p:strVal val="#ppt_h"/>
                                          </p:val>
                                        </p:tav>
                                      </p:tavLst>
                                    </p:anim>
                                    <p:anim calcmode="lin" valueType="num">
                                      <p:cBhvr>
                                        <p:cTn id="205" dur="1000" fill="hold"/>
                                        <p:tgtEl>
                                          <p:spTgt spid="2436"/>
                                        </p:tgtEl>
                                        <p:attrNameLst>
                                          <p:attrName>style.rotation</p:attrName>
                                        </p:attrNameLst>
                                      </p:cBhvr>
                                      <p:tavLst>
                                        <p:tav tm="0">
                                          <p:val>
                                            <p:fltVal val="360"/>
                                          </p:val>
                                        </p:tav>
                                        <p:tav tm="100000">
                                          <p:val>
                                            <p:fltVal val="0"/>
                                          </p:val>
                                        </p:tav>
                                      </p:tavLst>
                                    </p:anim>
                                    <p:animEffect transition="in" filter="fade">
                                      <p:cBhvr>
                                        <p:cTn id="206" dur="1000"/>
                                        <p:tgtEl>
                                          <p:spTgt spid="2436"/>
                                        </p:tgtEl>
                                      </p:cBhvr>
                                    </p:animEffect>
                                  </p:childTnLst>
                                  <p:subTnLst>
                                    <p:set>
                                      <p:cBhvr override="childStyle">
                                        <p:cTn dur="1" fill="hold" display="0" masterRel="sameClick" afterEffect="1">
                                          <p:stCondLst>
                                            <p:cond evt="end" delay="0">
                                              <p:tn val="201"/>
                                            </p:cond>
                                          </p:stCondLst>
                                        </p:cTn>
                                        <p:tgtEl>
                                          <p:spTgt spid="2436"/>
                                        </p:tgtEl>
                                        <p:attrNameLst>
                                          <p:attrName>style.visibility</p:attrName>
                                        </p:attrNameLst>
                                      </p:cBhvr>
                                      <p:to>
                                        <p:strVal val="hidden"/>
                                      </p:to>
                                    </p:set>
                                    <p:audio>
                                      <p:cMediaNode vol="100000">
                                        <p:cTn display="0" masterRel="sameClick">
                                          <p:stCondLst>
                                            <p:cond evt="begin" delay="0">
                                              <p:tn val="201"/>
                                            </p:cond>
                                          </p:stCondLst>
                                          <p:endCondLst>
                                            <p:cond evt="onStopAudio" delay="0">
                                              <p:tgtEl>
                                                <p:sldTgt/>
                                              </p:tgtEl>
                                            </p:cond>
                                          </p:endCondLst>
                                        </p:cTn>
                                        <p:tgtEl>
                                          <p:sndTgt r:embed="rId2" name="coin.wav"/>
                                        </p:tgtEl>
                                      </p:cMediaNode>
                                    </p:audio>
                                  </p:subTnLst>
                                </p:cTn>
                              </p:par>
                            </p:childTnLst>
                          </p:cTn>
                        </p:par>
                        <p:par>
                          <p:cTn id="207" fill="hold" nodeType="afterGroup">
                            <p:stCondLst>
                              <p:cond delay="30000"/>
                            </p:stCondLst>
                            <p:childTnLst>
                              <p:par>
                                <p:cTn id="208" presetID="49" presetClass="entr" presetSubtype="0" decel="100000" fill="hold" nodeType="afterEffect">
                                  <p:stCondLst>
                                    <p:cond delay="0"/>
                                  </p:stCondLst>
                                  <p:childTnLst>
                                    <p:set>
                                      <p:cBhvr>
                                        <p:cTn id="209" dur="1" fill="hold">
                                          <p:stCondLst>
                                            <p:cond delay="0"/>
                                          </p:stCondLst>
                                        </p:cTn>
                                        <p:tgtEl>
                                          <p:spTgt spid="2433"/>
                                        </p:tgtEl>
                                        <p:attrNameLst>
                                          <p:attrName>style.visibility</p:attrName>
                                        </p:attrNameLst>
                                      </p:cBhvr>
                                      <p:to>
                                        <p:strVal val="visible"/>
                                      </p:to>
                                    </p:set>
                                    <p:anim calcmode="lin" valueType="num">
                                      <p:cBhvr>
                                        <p:cTn id="210" dur="1000" fill="hold"/>
                                        <p:tgtEl>
                                          <p:spTgt spid="2433"/>
                                        </p:tgtEl>
                                        <p:attrNameLst>
                                          <p:attrName>ppt_w</p:attrName>
                                        </p:attrNameLst>
                                      </p:cBhvr>
                                      <p:tavLst>
                                        <p:tav tm="0">
                                          <p:val>
                                            <p:fltVal val="0"/>
                                          </p:val>
                                        </p:tav>
                                        <p:tav tm="100000">
                                          <p:val>
                                            <p:strVal val="#ppt_w"/>
                                          </p:val>
                                        </p:tav>
                                      </p:tavLst>
                                    </p:anim>
                                    <p:anim calcmode="lin" valueType="num">
                                      <p:cBhvr>
                                        <p:cTn id="211" dur="1000" fill="hold"/>
                                        <p:tgtEl>
                                          <p:spTgt spid="2433"/>
                                        </p:tgtEl>
                                        <p:attrNameLst>
                                          <p:attrName>ppt_h</p:attrName>
                                        </p:attrNameLst>
                                      </p:cBhvr>
                                      <p:tavLst>
                                        <p:tav tm="0">
                                          <p:val>
                                            <p:fltVal val="0"/>
                                          </p:val>
                                        </p:tav>
                                        <p:tav tm="100000">
                                          <p:val>
                                            <p:strVal val="#ppt_h"/>
                                          </p:val>
                                        </p:tav>
                                      </p:tavLst>
                                    </p:anim>
                                    <p:anim calcmode="lin" valueType="num">
                                      <p:cBhvr>
                                        <p:cTn id="212" dur="1000" fill="hold"/>
                                        <p:tgtEl>
                                          <p:spTgt spid="2433"/>
                                        </p:tgtEl>
                                        <p:attrNameLst>
                                          <p:attrName>style.rotation</p:attrName>
                                        </p:attrNameLst>
                                      </p:cBhvr>
                                      <p:tavLst>
                                        <p:tav tm="0">
                                          <p:val>
                                            <p:fltVal val="360"/>
                                          </p:val>
                                        </p:tav>
                                        <p:tav tm="100000">
                                          <p:val>
                                            <p:fltVal val="0"/>
                                          </p:val>
                                        </p:tav>
                                      </p:tavLst>
                                    </p:anim>
                                    <p:animEffect transition="in" filter="fade">
                                      <p:cBhvr>
                                        <p:cTn id="213" dur="1000"/>
                                        <p:tgtEl>
                                          <p:spTgt spid="2433"/>
                                        </p:tgtEl>
                                      </p:cBhvr>
                                    </p:animEffect>
                                  </p:childTnLst>
                                  <p:subTnLst>
                                    <p:set>
                                      <p:cBhvr override="childStyle">
                                        <p:cTn dur="1" fill="hold" display="0" masterRel="sameClick" afterEffect="1">
                                          <p:stCondLst>
                                            <p:cond evt="end" delay="0">
                                              <p:tn val="208"/>
                                            </p:cond>
                                          </p:stCondLst>
                                        </p:cTn>
                                        <p:tgtEl>
                                          <p:spTgt spid="2433"/>
                                        </p:tgtEl>
                                        <p:attrNameLst>
                                          <p:attrName>style.visibility</p:attrName>
                                        </p:attrNameLst>
                                      </p:cBhvr>
                                      <p:to>
                                        <p:strVal val="hidden"/>
                                      </p:to>
                                    </p:set>
                                    <p:audio>
                                      <p:cMediaNode vol="100000">
                                        <p:cTn display="0" masterRel="sameClick">
                                          <p:stCondLst>
                                            <p:cond evt="begin" delay="0">
                                              <p:tn val="208"/>
                                            </p:cond>
                                          </p:stCondLst>
                                          <p:endCondLst>
                                            <p:cond evt="onStopAudio" delay="0">
                                              <p:tgtEl>
                                                <p:sldTgt/>
                                              </p:tgtEl>
                                            </p:cond>
                                          </p:endCondLst>
                                        </p:cTn>
                                        <p:tgtEl>
                                          <p:sndTgt r:embed="rId2" name="coin.wav"/>
                                        </p:tgtEl>
                                      </p:cMediaNode>
                                    </p:audio>
                                  </p:subTnLst>
                                </p:cTn>
                              </p:par>
                            </p:childTnLst>
                          </p:cTn>
                        </p:par>
                        <p:par>
                          <p:cTn id="214" fill="hold" nodeType="afterGroup">
                            <p:stCondLst>
                              <p:cond delay="31000"/>
                            </p:stCondLst>
                            <p:childTnLst>
                              <p:par>
                                <p:cTn id="215" presetID="49" presetClass="entr" presetSubtype="0" decel="100000" fill="hold" nodeType="afterEffect">
                                  <p:stCondLst>
                                    <p:cond delay="0"/>
                                  </p:stCondLst>
                                  <p:childTnLst>
                                    <p:set>
                                      <p:cBhvr>
                                        <p:cTn id="216" dur="1" fill="hold">
                                          <p:stCondLst>
                                            <p:cond delay="0"/>
                                          </p:stCondLst>
                                        </p:cTn>
                                        <p:tgtEl>
                                          <p:spTgt spid="2385"/>
                                        </p:tgtEl>
                                        <p:attrNameLst>
                                          <p:attrName>style.visibility</p:attrName>
                                        </p:attrNameLst>
                                      </p:cBhvr>
                                      <p:to>
                                        <p:strVal val="visible"/>
                                      </p:to>
                                    </p:set>
                                    <p:anim calcmode="lin" valueType="num">
                                      <p:cBhvr>
                                        <p:cTn id="217" dur="1000" fill="hold"/>
                                        <p:tgtEl>
                                          <p:spTgt spid="2385"/>
                                        </p:tgtEl>
                                        <p:attrNameLst>
                                          <p:attrName>ppt_w</p:attrName>
                                        </p:attrNameLst>
                                      </p:cBhvr>
                                      <p:tavLst>
                                        <p:tav tm="0">
                                          <p:val>
                                            <p:fltVal val="0"/>
                                          </p:val>
                                        </p:tav>
                                        <p:tav tm="100000">
                                          <p:val>
                                            <p:strVal val="#ppt_w"/>
                                          </p:val>
                                        </p:tav>
                                      </p:tavLst>
                                    </p:anim>
                                    <p:anim calcmode="lin" valueType="num">
                                      <p:cBhvr>
                                        <p:cTn id="218" dur="1000" fill="hold"/>
                                        <p:tgtEl>
                                          <p:spTgt spid="2385"/>
                                        </p:tgtEl>
                                        <p:attrNameLst>
                                          <p:attrName>ppt_h</p:attrName>
                                        </p:attrNameLst>
                                      </p:cBhvr>
                                      <p:tavLst>
                                        <p:tav tm="0">
                                          <p:val>
                                            <p:fltVal val="0"/>
                                          </p:val>
                                        </p:tav>
                                        <p:tav tm="100000">
                                          <p:val>
                                            <p:strVal val="#ppt_h"/>
                                          </p:val>
                                        </p:tav>
                                      </p:tavLst>
                                    </p:anim>
                                    <p:anim calcmode="lin" valueType="num">
                                      <p:cBhvr>
                                        <p:cTn id="219" dur="1000" fill="hold"/>
                                        <p:tgtEl>
                                          <p:spTgt spid="2385"/>
                                        </p:tgtEl>
                                        <p:attrNameLst>
                                          <p:attrName>style.rotation</p:attrName>
                                        </p:attrNameLst>
                                      </p:cBhvr>
                                      <p:tavLst>
                                        <p:tav tm="0">
                                          <p:val>
                                            <p:fltVal val="360"/>
                                          </p:val>
                                        </p:tav>
                                        <p:tav tm="100000">
                                          <p:val>
                                            <p:fltVal val="0"/>
                                          </p:val>
                                        </p:tav>
                                      </p:tavLst>
                                    </p:anim>
                                    <p:animEffect transition="in" filter="fade">
                                      <p:cBhvr>
                                        <p:cTn id="220" dur="1000"/>
                                        <p:tgtEl>
                                          <p:spTgt spid="2385"/>
                                        </p:tgtEl>
                                      </p:cBhvr>
                                    </p:animEffect>
                                  </p:childTnLst>
                                  <p:subTnLst>
                                    <p:set>
                                      <p:cBhvr override="childStyle">
                                        <p:cTn dur="1" fill="hold" display="0" masterRel="sameClick" afterEffect="1">
                                          <p:stCondLst>
                                            <p:cond evt="end" delay="0">
                                              <p:tn val="215"/>
                                            </p:cond>
                                          </p:stCondLst>
                                        </p:cTn>
                                        <p:tgtEl>
                                          <p:spTgt spid="2385"/>
                                        </p:tgtEl>
                                        <p:attrNameLst>
                                          <p:attrName>style.visibility</p:attrName>
                                        </p:attrNameLst>
                                      </p:cBhvr>
                                      <p:to>
                                        <p:strVal val="hidden"/>
                                      </p:to>
                                    </p:set>
                                    <p:audio>
                                      <p:cMediaNode vol="100000">
                                        <p:cTn display="0" masterRel="sameClick">
                                          <p:stCondLst>
                                            <p:cond evt="begin" delay="0">
                                              <p:tn val="215"/>
                                            </p:cond>
                                          </p:stCondLst>
                                          <p:endCondLst>
                                            <p:cond evt="onStopAudio" delay="0">
                                              <p:tgtEl>
                                                <p:sldTgt/>
                                              </p:tgtEl>
                                            </p:cond>
                                          </p:endCondLst>
                                        </p:cTn>
                                        <p:tgtEl>
                                          <p:sndTgt r:embed="rId2" name="coin.wav"/>
                                        </p:tgtEl>
                                      </p:cMediaNode>
                                    </p:audio>
                                  </p:subTnLst>
                                </p:cTn>
                              </p:par>
                            </p:childTnLst>
                          </p:cTn>
                        </p:par>
                        <p:par>
                          <p:cTn id="221" fill="hold" nodeType="afterGroup">
                            <p:stCondLst>
                              <p:cond delay="32000"/>
                            </p:stCondLst>
                            <p:childTnLst>
                              <p:par>
                                <p:cTn id="222" presetID="49" presetClass="entr" presetSubtype="0" decel="100000" fill="hold" nodeType="afterEffect">
                                  <p:stCondLst>
                                    <p:cond delay="0"/>
                                  </p:stCondLst>
                                  <p:childTnLst>
                                    <p:set>
                                      <p:cBhvr>
                                        <p:cTn id="223" dur="1" fill="hold">
                                          <p:stCondLst>
                                            <p:cond delay="0"/>
                                          </p:stCondLst>
                                        </p:cTn>
                                        <p:tgtEl>
                                          <p:spTgt spid="2382"/>
                                        </p:tgtEl>
                                        <p:attrNameLst>
                                          <p:attrName>style.visibility</p:attrName>
                                        </p:attrNameLst>
                                      </p:cBhvr>
                                      <p:to>
                                        <p:strVal val="visible"/>
                                      </p:to>
                                    </p:set>
                                    <p:anim calcmode="lin" valueType="num">
                                      <p:cBhvr>
                                        <p:cTn id="224" dur="1000" fill="hold"/>
                                        <p:tgtEl>
                                          <p:spTgt spid="2382"/>
                                        </p:tgtEl>
                                        <p:attrNameLst>
                                          <p:attrName>ppt_w</p:attrName>
                                        </p:attrNameLst>
                                      </p:cBhvr>
                                      <p:tavLst>
                                        <p:tav tm="0">
                                          <p:val>
                                            <p:fltVal val="0"/>
                                          </p:val>
                                        </p:tav>
                                        <p:tav tm="100000">
                                          <p:val>
                                            <p:strVal val="#ppt_w"/>
                                          </p:val>
                                        </p:tav>
                                      </p:tavLst>
                                    </p:anim>
                                    <p:anim calcmode="lin" valueType="num">
                                      <p:cBhvr>
                                        <p:cTn id="225" dur="1000" fill="hold"/>
                                        <p:tgtEl>
                                          <p:spTgt spid="2382"/>
                                        </p:tgtEl>
                                        <p:attrNameLst>
                                          <p:attrName>ppt_h</p:attrName>
                                        </p:attrNameLst>
                                      </p:cBhvr>
                                      <p:tavLst>
                                        <p:tav tm="0">
                                          <p:val>
                                            <p:fltVal val="0"/>
                                          </p:val>
                                        </p:tav>
                                        <p:tav tm="100000">
                                          <p:val>
                                            <p:strVal val="#ppt_h"/>
                                          </p:val>
                                        </p:tav>
                                      </p:tavLst>
                                    </p:anim>
                                    <p:anim calcmode="lin" valueType="num">
                                      <p:cBhvr>
                                        <p:cTn id="226" dur="1000" fill="hold"/>
                                        <p:tgtEl>
                                          <p:spTgt spid="2382"/>
                                        </p:tgtEl>
                                        <p:attrNameLst>
                                          <p:attrName>style.rotation</p:attrName>
                                        </p:attrNameLst>
                                      </p:cBhvr>
                                      <p:tavLst>
                                        <p:tav tm="0">
                                          <p:val>
                                            <p:fltVal val="360"/>
                                          </p:val>
                                        </p:tav>
                                        <p:tav tm="100000">
                                          <p:val>
                                            <p:fltVal val="0"/>
                                          </p:val>
                                        </p:tav>
                                      </p:tavLst>
                                    </p:anim>
                                    <p:animEffect transition="in" filter="fade">
                                      <p:cBhvr>
                                        <p:cTn id="227" dur="1000"/>
                                        <p:tgtEl>
                                          <p:spTgt spid="2382"/>
                                        </p:tgtEl>
                                      </p:cBhvr>
                                    </p:animEffect>
                                  </p:childTnLst>
                                  <p:subTnLst>
                                    <p:set>
                                      <p:cBhvr override="childStyle">
                                        <p:cTn dur="1" fill="hold" display="0" masterRel="sameClick" afterEffect="1">
                                          <p:stCondLst>
                                            <p:cond evt="end" delay="0">
                                              <p:tn val="222"/>
                                            </p:cond>
                                          </p:stCondLst>
                                        </p:cTn>
                                        <p:tgtEl>
                                          <p:spTgt spid="2382"/>
                                        </p:tgtEl>
                                        <p:attrNameLst>
                                          <p:attrName>style.visibility</p:attrName>
                                        </p:attrNameLst>
                                      </p:cBhvr>
                                      <p:to>
                                        <p:strVal val="hidden"/>
                                      </p:to>
                                    </p:set>
                                    <p:audio>
                                      <p:cMediaNode vol="100000">
                                        <p:cTn display="0" masterRel="sameClick">
                                          <p:stCondLst>
                                            <p:cond evt="begin" delay="0">
                                              <p:tn val="222"/>
                                            </p:cond>
                                          </p:stCondLst>
                                          <p:endCondLst>
                                            <p:cond evt="onStopAudio" delay="0">
                                              <p:tgtEl>
                                                <p:sldTgt/>
                                              </p:tgtEl>
                                            </p:cond>
                                          </p:endCondLst>
                                        </p:cTn>
                                        <p:tgtEl>
                                          <p:sndTgt r:embed="rId2" name="coin.wav"/>
                                        </p:tgtEl>
                                      </p:cMediaNode>
                                    </p:audio>
                                  </p:subTnLst>
                                </p:cTn>
                              </p:par>
                            </p:childTnLst>
                          </p:cTn>
                        </p:par>
                        <p:par>
                          <p:cTn id="228" fill="hold" nodeType="afterGroup">
                            <p:stCondLst>
                              <p:cond delay="33000"/>
                            </p:stCondLst>
                            <p:childTnLst>
                              <p:par>
                                <p:cTn id="229" presetID="49" presetClass="entr" presetSubtype="0" decel="100000" fill="hold" nodeType="afterEffect">
                                  <p:stCondLst>
                                    <p:cond delay="0"/>
                                  </p:stCondLst>
                                  <p:childTnLst>
                                    <p:set>
                                      <p:cBhvr>
                                        <p:cTn id="230" dur="1" fill="hold">
                                          <p:stCondLst>
                                            <p:cond delay="0"/>
                                          </p:stCondLst>
                                        </p:cTn>
                                        <p:tgtEl>
                                          <p:spTgt spid="2379"/>
                                        </p:tgtEl>
                                        <p:attrNameLst>
                                          <p:attrName>style.visibility</p:attrName>
                                        </p:attrNameLst>
                                      </p:cBhvr>
                                      <p:to>
                                        <p:strVal val="visible"/>
                                      </p:to>
                                    </p:set>
                                    <p:anim calcmode="lin" valueType="num">
                                      <p:cBhvr>
                                        <p:cTn id="231" dur="1000" fill="hold"/>
                                        <p:tgtEl>
                                          <p:spTgt spid="2379"/>
                                        </p:tgtEl>
                                        <p:attrNameLst>
                                          <p:attrName>ppt_w</p:attrName>
                                        </p:attrNameLst>
                                      </p:cBhvr>
                                      <p:tavLst>
                                        <p:tav tm="0">
                                          <p:val>
                                            <p:fltVal val="0"/>
                                          </p:val>
                                        </p:tav>
                                        <p:tav tm="100000">
                                          <p:val>
                                            <p:strVal val="#ppt_w"/>
                                          </p:val>
                                        </p:tav>
                                      </p:tavLst>
                                    </p:anim>
                                    <p:anim calcmode="lin" valueType="num">
                                      <p:cBhvr>
                                        <p:cTn id="232" dur="1000" fill="hold"/>
                                        <p:tgtEl>
                                          <p:spTgt spid="2379"/>
                                        </p:tgtEl>
                                        <p:attrNameLst>
                                          <p:attrName>ppt_h</p:attrName>
                                        </p:attrNameLst>
                                      </p:cBhvr>
                                      <p:tavLst>
                                        <p:tav tm="0">
                                          <p:val>
                                            <p:fltVal val="0"/>
                                          </p:val>
                                        </p:tav>
                                        <p:tav tm="100000">
                                          <p:val>
                                            <p:strVal val="#ppt_h"/>
                                          </p:val>
                                        </p:tav>
                                      </p:tavLst>
                                    </p:anim>
                                    <p:anim calcmode="lin" valueType="num">
                                      <p:cBhvr>
                                        <p:cTn id="233" dur="1000" fill="hold"/>
                                        <p:tgtEl>
                                          <p:spTgt spid="2379"/>
                                        </p:tgtEl>
                                        <p:attrNameLst>
                                          <p:attrName>style.rotation</p:attrName>
                                        </p:attrNameLst>
                                      </p:cBhvr>
                                      <p:tavLst>
                                        <p:tav tm="0">
                                          <p:val>
                                            <p:fltVal val="360"/>
                                          </p:val>
                                        </p:tav>
                                        <p:tav tm="100000">
                                          <p:val>
                                            <p:fltVal val="0"/>
                                          </p:val>
                                        </p:tav>
                                      </p:tavLst>
                                    </p:anim>
                                    <p:animEffect transition="in" filter="fade">
                                      <p:cBhvr>
                                        <p:cTn id="234" dur="1000"/>
                                        <p:tgtEl>
                                          <p:spTgt spid="2379"/>
                                        </p:tgtEl>
                                      </p:cBhvr>
                                    </p:animEffect>
                                  </p:childTnLst>
                                  <p:subTnLst>
                                    <p:set>
                                      <p:cBhvr override="childStyle">
                                        <p:cTn dur="1" fill="hold" display="0" masterRel="sameClick" afterEffect="1">
                                          <p:stCondLst>
                                            <p:cond evt="end" delay="0">
                                              <p:tn val="229"/>
                                            </p:cond>
                                          </p:stCondLst>
                                        </p:cTn>
                                        <p:tgtEl>
                                          <p:spTgt spid="2379"/>
                                        </p:tgtEl>
                                        <p:attrNameLst>
                                          <p:attrName>style.visibility</p:attrName>
                                        </p:attrNameLst>
                                      </p:cBhvr>
                                      <p:to>
                                        <p:strVal val="hidden"/>
                                      </p:to>
                                    </p:set>
                                    <p:audio>
                                      <p:cMediaNode vol="100000">
                                        <p:cTn display="0" masterRel="sameClick">
                                          <p:stCondLst>
                                            <p:cond evt="begin" delay="0">
                                              <p:tn val="229"/>
                                            </p:cond>
                                          </p:stCondLst>
                                          <p:endCondLst>
                                            <p:cond evt="onStopAudio" delay="0">
                                              <p:tgtEl>
                                                <p:sldTgt/>
                                              </p:tgtEl>
                                            </p:cond>
                                          </p:endCondLst>
                                        </p:cTn>
                                        <p:tgtEl>
                                          <p:sndTgt r:embed="rId2" name="coin.wav"/>
                                        </p:tgtEl>
                                      </p:cMediaNode>
                                    </p:audio>
                                  </p:subTnLst>
                                </p:cTn>
                              </p:par>
                            </p:childTnLst>
                          </p:cTn>
                        </p:par>
                        <p:par>
                          <p:cTn id="235" fill="hold" nodeType="afterGroup">
                            <p:stCondLst>
                              <p:cond delay="34000"/>
                            </p:stCondLst>
                            <p:childTnLst>
                              <p:par>
                                <p:cTn id="236" presetID="49" presetClass="entr" presetSubtype="0" decel="100000" fill="hold" nodeType="afterEffect">
                                  <p:stCondLst>
                                    <p:cond delay="0"/>
                                  </p:stCondLst>
                                  <p:childTnLst>
                                    <p:set>
                                      <p:cBhvr>
                                        <p:cTn id="237" dur="1" fill="hold">
                                          <p:stCondLst>
                                            <p:cond delay="0"/>
                                          </p:stCondLst>
                                        </p:cTn>
                                        <p:tgtEl>
                                          <p:spTgt spid="2376"/>
                                        </p:tgtEl>
                                        <p:attrNameLst>
                                          <p:attrName>style.visibility</p:attrName>
                                        </p:attrNameLst>
                                      </p:cBhvr>
                                      <p:to>
                                        <p:strVal val="visible"/>
                                      </p:to>
                                    </p:set>
                                    <p:anim calcmode="lin" valueType="num">
                                      <p:cBhvr>
                                        <p:cTn id="238" dur="1000" fill="hold"/>
                                        <p:tgtEl>
                                          <p:spTgt spid="2376"/>
                                        </p:tgtEl>
                                        <p:attrNameLst>
                                          <p:attrName>ppt_w</p:attrName>
                                        </p:attrNameLst>
                                      </p:cBhvr>
                                      <p:tavLst>
                                        <p:tav tm="0">
                                          <p:val>
                                            <p:fltVal val="0"/>
                                          </p:val>
                                        </p:tav>
                                        <p:tav tm="100000">
                                          <p:val>
                                            <p:strVal val="#ppt_w"/>
                                          </p:val>
                                        </p:tav>
                                      </p:tavLst>
                                    </p:anim>
                                    <p:anim calcmode="lin" valueType="num">
                                      <p:cBhvr>
                                        <p:cTn id="239" dur="1000" fill="hold"/>
                                        <p:tgtEl>
                                          <p:spTgt spid="2376"/>
                                        </p:tgtEl>
                                        <p:attrNameLst>
                                          <p:attrName>ppt_h</p:attrName>
                                        </p:attrNameLst>
                                      </p:cBhvr>
                                      <p:tavLst>
                                        <p:tav tm="0">
                                          <p:val>
                                            <p:fltVal val="0"/>
                                          </p:val>
                                        </p:tav>
                                        <p:tav tm="100000">
                                          <p:val>
                                            <p:strVal val="#ppt_h"/>
                                          </p:val>
                                        </p:tav>
                                      </p:tavLst>
                                    </p:anim>
                                    <p:anim calcmode="lin" valueType="num">
                                      <p:cBhvr>
                                        <p:cTn id="240" dur="1000" fill="hold"/>
                                        <p:tgtEl>
                                          <p:spTgt spid="2376"/>
                                        </p:tgtEl>
                                        <p:attrNameLst>
                                          <p:attrName>style.rotation</p:attrName>
                                        </p:attrNameLst>
                                      </p:cBhvr>
                                      <p:tavLst>
                                        <p:tav tm="0">
                                          <p:val>
                                            <p:fltVal val="360"/>
                                          </p:val>
                                        </p:tav>
                                        <p:tav tm="100000">
                                          <p:val>
                                            <p:fltVal val="0"/>
                                          </p:val>
                                        </p:tav>
                                      </p:tavLst>
                                    </p:anim>
                                    <p:animEffect transition="in" filter="fade">
                                      <p:cBhvr>
                                        <p:cTn id="241" dur="1000"/>
                                        <p:tgtEl>
                                          <p:spTgt spid="2376"/>
                                        </p:tgtEl>
                                      </p:cBhvr>
                                    </p:animEffect>
                                  </p:childTnLst>
                                  <p:subTnLst>
                                    <p:set>
                                      <p:cBhvr override="childStyle">
                                        <p:cTn dur="1" fill="hold" display="0" masterRel="sameClick" afterEffect="1">
                                          <p:stCondLst>
                                            <p:cond evt="end" delay="0">
                                              <p:tn val="236"/>
                                            </p:cond>
                                          </p:stCondLst>
                                        </p:cTn>
                                        <p:tgtEl>
                                          <p:spTgt spid="2376"/>
                                        </p:tgtEl>
                                        <p:attrNameLst>
                                          <p:attrName>style.visibility</p:attrName>
                                        </p:attrNameLst>
                                      </p:cBhvr>
                                      <p:to>
                                        <p:strVal val="hidden"/>
                                      </p:to>
                                    </p:set>
                                    <p:audio>
                                      <p:cMediaNode vol="100000">
                                        <p:cTn display="0" masterRel="sameClick">
                                          <p:stCondLst>
                                            <p:cond evt="begin" delay="0">
                                              <p:tn val="236"/>
                                            </p:cond>
                                          </p:stCondLst>
                                          <p:endCondLst>
                                            <p:cond evt="onStopAudio" delay="0">
                                              <p:tgtEl>
                                                <p:sldTgt/>
                                              </p:tgtEl>
                                            </p:cond>
                                          </p:endCondLst>
                                        </p:cTn>
                                        <p:tgtEl>
                                          <p:sndTgt r:embed="rId2" name="coin.wav"/>
                                        </p:tgtEl>
                                      </p:cMediaNode>
                                    </p:audio>
                                  </p:subTnLst>
                                </p:cTn>
                              </p:par>
                            </p:childTnLst>
                          </p:cTn>
                        </p:par>
                        <p:par>
                          <p:cTn id="242" fill="hold" nodeType="afterGroup">
                            <p:stCondLst>
                              <p:cond delay="35000"/>
                            </p:stCondLst>
                            <p:childTnLst>
                              <p:par>
                                <p:cTn id="243" presetID="49" presetClass="entr" presetSubtype="0" decel="100000" fill="hold" nodeType="afterEffect">
                                  <p:stCondLst>
                                    <p:cond delay="0"/>
                                  </p:stCondLst>
                                  <p:childTnLst>
                                    <p:set>
                                      <p:cBhvr>
                                        <p:cTn id="244" dur="1" fill="hold">
                                          <p:stCondLst>
                                            <p:cond delay="0"/>
                                          </p:stCondLst>
                                        </p:cTn>
                                        <p:tgtEl>
                                          <p:spTgt spid="2373"/>
                                        </p:tgtEl>
                                        <p:attrNameLst>
                                          <p:attrName>style.visibility</p:attrName>
                                        </p:attrNameLst>
                                      </p:cBhvr>
                                      <p:to>
                                        <p:strVal val="visible"/>
                                      </p:to>
                                    </p:set>
                                    <p:anim calcmode="lin" valueType="num">
                                      <p:cBhvr>
                                        <p:cTn id="245" dur="1000" fill="hold"/>
                                        <p:tgtEl>
                                          <p:spTgt spid="2373"/>
                                        </p:tgtEl>
                                        <p:attrNameLst>
                                          <p:attrName>ppt_w</p:attrName>
                                        </p:attrNameLst>
                                      </p:cBhvr>
                                      <p:tavLst>
                                        <p:tav tm="0">
                                          <p:val>
                                            <p:fltVal val="0"/>
                                          </p:val>
                                        </p:tav>
                                        <p:tav tm="100000">
                                          <p:val>
                                            <p:strVal val="#ppt_w"/>
                                          </p:val>
                                        </p:tav>
                                      </p:tavLst>
                                    </p:anim>
                                    <p:anim calcmode="lin" valueType="num">
                                      <p:cBhvr>
                                        <p:cTn id="246" dur="1000" fill="hold"/>
                                        <p:tgtEl>
                                          <p:spTgt spid="2373"/>
                                        </p:tgtEl>
                                        <p:attrNameLst>
                                          <p:attrName>ppt_h</p:attrName>
                                        </p:attrNameLst>
                                      </p:cBhvr>
                                      <p:tavLst>
                                        <p:tav tm="0">
                                          <p:val>
                                            <p:fltVal val="0"/>
                                          </p:val>
                                        </p:tav>
                                        <p:tav tm="100000">
                                          <p:val>
                                            <p:strVal val="#ppt_h"/>
                                          </p:val>
                                        </p:tav>
                                      </p:tavLst>
                                    </p:anim>
                                    <p:anim calcmode="lin" valueType="num">
                                      <p:cBhvr>
                                        <p:cTn id="247" dur="1000" fill="hold"/>
                                        <p:tgtEl>
                                          <p:spTgt spid="2373"/>
                                        </p:tgtEl>
                                        <p:attrNameLst>
                                          <p:attrName>style.rotation</p:attrName>
                                        </p:attrNameLst>
                                      </p:cBhvr>
                                      <p:tavLst>
                                        <p:tav tm="0">
                                          <p:val>
                                            <p:fltVal val="360"/>
                                          </p:val>
                                        </p:tav>
                                        <p:tav tm="100000">
                                          <p:val>
                                            <p:fltVal val="0"/>
                                          </p:val>
                                        </p:tav>
                                      </p:tavLst>
                                    </p:anim>
                                    <p:animEffect transition="in" filter="fade">
                                      <p:cBhvr>
                                        <p:cTn id="248" dur="1000"/>
                                        <p:tgtEl>
                                          <p:spTgt spid="2373"/>
                                        </p:tgtEl>
                                      </p:cBhvr>
                                    </p:animEffect>
                                  </p:childTnLst>
                                  <p:subTnLst>
                                    <p:set>
                                      <p:cBhvr override="childStyle">
                                        <p:cTn dur="1" fill="hold" display="0" masterRel="sameClick" afterEffect="1">
                                          <p:stCondLst>
                                            <p:cond evt="end" delay="0">
                                              <p:tn val="243"/>
                                            </p:cond>
                                          </p:stCondLst>
                                        </p:cTn>
                                        <p:tgtEl>
                                          <p:spTgt spid="2373"/>
                                        </p:tgtEl>
                                        <p:attrNameLst>
                                          <p:attrName>style.visibility</p:attrName>
                                        </p:attrNameLst>
                                      </p:cBhvr>
                                      <p:to>
                                        <p:strVal val="hidden"/>
                                      </p:to>
                                    </p:set>
                                    <p:audio>
                                      <p:cMediaNode vol="100000">
                                        <p:cTn display="0" masterRel="sameClick">
                                          <p:stCondLst>
                                            <p:cond evt="begin" delay="0">
                                              <p:tn val="243"/>
                                            </p:cond>
                                          </p:stCondLst>
                                          <p:endCondLst>
                                            <p:cond evt="onStopAudio" delay="0">
                                              <p:tgtEl>
                                                <p:sldTgt/>
                                              </p:tgtEl>
                                            </p:cond>
                                          </p:endCondLst>
                                        </p:cTn>
                                        <p:tgtEl>
                                          <p:sndTgt r:embed="rId2" name="coin.wav"/>
                                        </p:tgtEl>
                                      </p:cMediaNode>
                                    </p:audio>
                                  </p:subTnLst>
                                </p:cTn>
                              </p:par>
                            </p:childTnLst>
                          </p:cTn>
                        </p:par>
                        <p:par>
                          <p:cTn id="249" fill="hold" nodeType="afterGroup">
                            <p:stCondLst>
                              <p:cond delay="36000"/>
                            </p:stCondLst>
                            <p:childTnLst>
                              <p:par>
                                <p:cTn id="250" presetID="49" presetClass="entr" presetSubtype="0" decel="100000" fill="hold" nodeType="afterEffect">
                                  <p:stCondLst>
                                    <p:cond delay="0"/>
                                  </p:stCondLst>
                                  <p:childTnLst>
                                    <p:set>
                                      <p:cBhvr>
                                        <p:cTn id="251" dur="1" fill="hold">
                                          <p:stCondLst>
                                            <p:cond delay="0"/>
                                          </p:stCondLst>
                                        </p:cTn>
                                        <p:tgtEl>
                                          <p:spTgt spid="2370"/>
                                        </p:tgtEl>
                                        <p:attrNameLst>
                                          <p:attrName>style.visibility</p:attrName>
                                        </p:attrNameLst>
                                      </p:cBhvr>
                                      <p:to>
                                        <p:strVal val="visible"/>
                                      </p:to>
                                    </p:set>
                                    <p:anim calcmode="lin" valueType="num">
                                      <p:cBhvr>
                                        <p:cTn id="252" dur="1000" fill="hold"/>
                                        <p:tgtEl>
                                          <p:spTgt spid="2370"/>
                                        </p:tgtEl>
                                        <p:attrNameLst>
                                          <p:attrName>ppt_w</p:attrName>
                                        </p:attrNameLst>
                                      </p:cBhvr>
                                      <p:tavLst>
                                        <p:tav tm="0">
                                          <p:val>
                                            <p:fltVal val="0"/>
                                          </p:val>
                                        </p:tav>
                                        <p:tav tm="100000">
                                          <p:val>
                                            <p:strVal val="#ppt_w"/>
                                          </p:val>
                                        </p:tav>
                                      </p:tavLst>
                                    </p:anim>
                                    <p:anim calcmode="lin" valueType="num">
                                      <p:cBhvr>
                                        <p:cTn id="253" dur="1000" fill="hold"/>
                                        <p:tgtEl>
                                          <p:spTgt spid="2370"/>
                                        </p:tgtEl>
                                        <p:attrNameLst>
                                          <p:attrName>ppt_h</p:attrName>
                                        </p:attrNameLst>
                                      </p:cBhvr>
                                      <p:tavLst>
                                        <p:tav tm="0">
                                          <p:val>
                                            <p:fltVal val="0"/>
                                          </p:val>
                                        </p:tav>
                                        <p:tav tm="100000">
                                          <p:val>
                                            <p:strVal val="#ppt_h"/>
                                          </p:val>
                                        </p:tav>
                                      </p:tavLst>
                                    </p:anim>
                                    <p:anim calcmode="lin" valueType="num">
                                      <p:cBhvr>
                                        <p:cTn id="254" dur="1000" fill="hold"/>
                                        <p:tgtEl>
                                          <p:spTgt spid="2370"/>
                                        </p:tgtEl>
                                        <p:attrNameLst>
                                          <p:attrName>style.rotation</p:attrName>
                                        </p:attrNameLst>
                                      </p:cBhvr>
                                      <p:tavLst>
                                        <p:tav tm="0">
                                          <p:val>
                                            <p:fltVal val="360"/>
                                          </p:val>
                                        </p:tav>
                                        <p:tav tm="100000">
                                          <p:val>
                                            <p:fltVal val="0"/>
                                          </p:val>
                                        </p:tav>
                                      </p:tavLst>
                                    </p:anim>
                                    <p:animEffect transition="in" filter="fade">
                                      <p:cBhvr>
                                        <p:cTn id="255" dur="1000"/>
                                        <p:tgtEl>
                                          <p:spTgt spid="2370"/>
                                        </p:tgtEl>
                                      </p:cBhvr>
                                    </p:animEffect>
                                  </p:childTnLst>
                                  <p:subTnLst>
                                    <p:set>
                                      <p:cBhvr override="childStyle">
                                        <p:cTn dur="1" fill="hold" display="0" masterRel="sameClick" afterEffect="1">
                                          <p:stCondLst>
                                            <p:cond evt="end" delay="0">
                                              <p:tn val="250"/>
                                            </p:cond>
                                          </p:stCondLst>
                                        </p:cTn>
                                        <p:tgtEl>
                                          <p:spTgt spid="2370"/>
                                        </p:tgtEl>
                                        <p:attrNameLst>
                                          <p:attrName>style.visibility</p:attrName>
                                        </p:attrNameLst>
                                      </p:cBhvr>
                                      <p:to>
                                        <p:strVal val="hidden"/>
                                      </p:to>
                                    </p:set>
                                    <p:audio>
                                      <p:cMediaNode vol="100000">
                                        <p:cTn display="0" masterRel="sameClick">
                                          <p:stCondLst>
                                            <p:cond evt="begin" delay="0">
                                              <p:tn val="250"/>
                                            </p:cond>
                                          </p:stCondLst>
                                          <p:endCondLst>
                                            <p:cond evt="onStopAudio" delay="0">
                                              <p:tgtEl>
                                                <p:sldTgt/>
                                              </p:tgtEl>
                                            </p:cond>
                                          </p:endCondLst>
                                        </p:cTn>
                                        <p:tgtEl>
                                          <p:sndTgt r:embed="rId2" name="coin.wav"/>
                                        </p:tgtEl>
                                      </p:cMediaNode>
                                    </p:audio>
                                  </p:subTnLst>
                                </p:cTn>
                              </p:par>
                            </p:childTnLst>
                          </p:cTn>
                        </p:par>
                        <p:par>
                          <p:cTn id="256" fill="hold" nodeType="afterGroup">
                            <p:stCondLst>
                              <p:cond delay="37000"/>
                            </p:stCondLst>
                            <p:childTnLst>
                              <p:par>
                                <p:cTn id="257" presetID="49" presetClass="entr" presetSubtype="0" decel="100000" fill="hold" nodeType="afterEffect">
                                  <p:stCondLst>
                                    <p:cond delay="0"/>
                                  </p:stCondLst>
                                  <p:childTnLst>
                                    <p:set>
                                      <p:cBhvr>
                                        <p:cTn id="258" dur="1" fill="hold">
                                          <p:stCondLst>
                                            <p:cond delay="0"/>
                                          </p:stCondLst>
                                        </p:cTn>
                                        <p:tgtEl>
                                          <p:spTgt spid="2367"/>
                                        </p:tgtEl>
                                        <p:attrNameLst>
                                          <p:attrName>style.visibility</p:attrName>
                                        </p:attrNameLst>
                                      </p:cBhvr>
                                      <p:to>
                                        <p:strVal val="visible"/>
                                      </p:to>
                                    </p:set>
                                    <p:anim calcmode="lin" valueType="num">
                                      <p:cBhvr>
                                        <p:cTn id="259" dur="1000" fill="hold"/>
                                        <p:tgtEl>
                                          <p:spTgt spid="2367"/>
                                        </p:tgtEl>
                                        <p:attrNameLst>
                                          <p:attrName>ppt_w</p:attrName>
                                        </p:attrNameLst>
                                      </p:cBhvr>
                                      <p:tavLst>
                                        <p:tav tm="0">
                                          <p:val>
                                            <p:fltVal val="0"/>
                                          </p:val>
                                        </p:tav>
                                        <p:tav tm="100000">
                                          <p:val>
                                            <p:strVal val="#ppt_w"/>
                                          </p:val>
                                        </p:tav>
                                      </p:tavLst>
                                    </p:anim>
                                    <p:anim calcmode="lin" valueType="num">
                                      <p:cBhvr>
                                        <p:cTn id="260" dur="1000" fill="hold"/>
                                        <p:tgtEl>
                                          <p:spTgt spid="2367"/>
                                        </p:tgtEl>
                                        <p:attrNameLst>
                                          <p:attrName>ppt_h</p:attrName>
                                        </p:attrNameLst>
                                      </p:cBhvr>
                                      <p:tavLst>
                                        <p:tav tm="0">
                                          <p:val>
                                            <p:fltVal val="0"/>
                                          </p:val>
                                        </p:tav>
                                        <p:tav tm="100000">
                                          <p:val>
                                            <p:strVal val="#ppt_h"/>
                                          </p:val>
                                        </p:tav>
                                      </p:tavLst>
                                    </p:anim>
                                    <p:anim calcmode="lin" valueType="num">
                                      <p:cBhvr>
                                        <p:cTn id="261" dur="1000" fill="hold"/>
                                        <p:tgtEl>
                                          <p:spTgt spid="2367"/>
                                        </p:tgtEl>
                                        <p:attrNameLst>
                                          <p:attrName>style.rotation</p:attrName>
                                        </p:attrNameLst>
                                      </p:cBhvr>
                                      <p:tavLst>
                                        <p:tav tm="0">
                                          <p:val>
                                            <p:fltVal val="360"/>
                                          </p:val>
                                        </p:tav>
                                        <p:tav tm="100000">
                                          <p:val>
                                            <p:fltVal val="0"/>
                                          </p:val>
                                        </p:tav>
                                      </p:tavLst>
                                    </p:anim>
                                    <p:animEffect transition="in" filter="fade">
                                      <p:cBhvr>
                                        <p:cTn id="262" dur="1000"/>
                                        <p:tgtEl>
                                          <p:spTgt spid="2367"/>
                                        </p:tgtEl>
                                      </p:cBhvr>
                                    </p:animEffect>
                                  </p:childTnLst>
                                  <p:subTnLst>
                                    <p:set>
                                      <p:cBhvr override="childStyle">
                                        <p:cTn dur="1" fill="hold" display="0" masterRel="sameClick" afterEffect="1">
                                          <p:stCondLst>
                                            <p:cond evt="end" delay="0">
                                              <p:tn val="257"/>
                                            </p:cond>
                                          </p:stCondLst>
                                        </p:cTn>
                                        <p:tgtEl>
                                          <p:spTgt spid="2367"/>
                                        </p:tgtEl>
                                        <p:attrNameLst>
                                          <p:attrName>style.visibility</p:attrName>
                                        </p:attrNameLst>
                                      </p:cBhvr>
                                      <p:to>
                                        <p:strVal val="hidden"/>
                                      </p:to>
                                    </p:set>
                                    <p:audio>
                                      <p:cMediaNode vol="100000">
                                        <p:cTn display="0" masterRel="sameClick">
                                          <p:stCondLst>
                                            <p:cond evt="begin" delay="0">
                                              <p:tn val="257"/>
                                            </p:cond>
                                          </p:stCondLst>
                                          <p:endCondLst>
                                            <p:cond evt="onStopAudio" delay="0">
                                              <p:tgtEl>
                                                <p:sldTgt/>
                                              </p:tgtEl>
                                            </p:cond>
                                          </p:endCondLst>
                                        </p:cTn>
                                        <p:tgtEl>
                                          <p:sndTgt r:embed="rId2" name="coin.wav"/>
                                        </p:tgtEl>
                                      </p:cMediaNode>
                                    </p:audio>
                                  </p:subTnLst>
                                </p:cTn>
                              </p:par>
                            </p:childTnLst>
                          </p:cTn>
                        </p:par>
                        <p:par>
                          <p:cTn id="263" fill="hold" nodeType="afterGroup">
                            <p:stCondLst>
                              <p:cond delay="38000"/>
                            </p:stCondLst>
                            <p:childTnLst>
                              <p:par>
                                <p:cTn id="264" presetID="49" presetClass="entr" presetSubtype="0" decel="100000" fill="hold" nodeType="afterEffect">
                                  <p:stCondLst>
                                    <p:cond delay="0"/>
                                  </p:stCondLst>
                                  <p:childTnLst>
                                    <p:set>
                                      <p:cBhvr>
                                        <p:cTn id="265" dur="1" fill="hold">
                                          <p:stCondLst>
                                            <p:cond delay="0"/>
                                          </p:stCondLst>
                                        </p:cTn>
                                        <p:tgtEl>
                                          <p:spTgt spid="2364"/>
                                        </p:tgtEl>
                                        <p:attrNameLst>
                                          <p:attrName>style.visibility</p:attrName>
                                        </p:attrNameLst>
                                      </p:cBhvr>
                                      <p:to>
                                        <p:strVal val="visible"/>
                                      </p:to>
                                    </p:set>
                                    <p:anim calcmode="lin" valueType="num">
                                      <p:cBhvr>
                                        <p:cTn id="266" dur="1000" fill="hold"/>
                                        <p:tgtEl>
                                          <p:spTgt spid="2364"/>
                                        </p:tgtEl>
                                        <p:attrNameLst>
                                          <p:attrName>ppt_w</p:attrName>
                                        </p:attrNameLst>
                                      </p:cBhvr>
                                      <p:tavLst>
                                        <p:tav tm="0">
                                          <p:val>
                                            <p:fltVal val="0"/>
                                          </p:val>
                                        </p:tav>
                                        <p:tav tm="100000">
                                          <p:val>
                                            <p:strVal val="#ppt_w"/>
                                          </p:val>
                                        </p:tav>
                                      </p:tavLst>
                                    </p:anim>
                                    <p:anim calcmode="lin" valueType="num">
                                      <p:cBhvr>
                                        <p:cTn id="267" dur="1000" fill="hold"/>
                                        <p:tgtEl>
                                          <p:spTgt spid="2364"/>
                                        </p:tgtEl>
                                        <p:attrNameLst>
                                          <p:attrName>ppt_h</p:attrName>
                                        </p:attrNameLst>
                                      </p:cBhvr>
                                      <p:tavLst>
                                        <p:tav tm="0">
                                          <p:val>
                                            <p:fltVal val="0"/>
                                          </p:val>
                                        </p:tav>
                                        <p:tav tm="100000">
                                          <p:val>
                                            <p:strVal val="#ppt_h"/>
                                          </p:val>
                                        </p:tav>
                                      </p:tavLst>
                                    </p:anim>
                                    <p:anim calcmode="lin" valueType="num">
                                      <p:cBhvr>
                                        <p:cTn id="268" dur="1000" fill="hold"/>
                                        <p:tgtEl>
                                          <p:spTgt spid="2364"/>
                                        </p:tgtEl>
                                        <p:attrNameLst>
                                          <p:attrName>style.rotation</p:attrName>
                                        </p:attrNameLst>
                                      </p:cBhvr>
                                      <p:tavLst>
                                        <p:tav tm="0">
                                          <p:val>
                                            <p:fltVal val="360"/>
                                          </p:val>
                                        </p:tav>
                                        <p:tav tm="100000">
                                          <p:val>
                                            <p:fltVal val="0"/>
                                          </p:val>
                                        </p:tav>
                                      </p:tavLst>
                                    </p:anim>
                                    <p:animEffect transition="in" filter="fade">
                                      <p:cBhvr>
                                        <p:cTn id="269" dur="1000"/>
                                        <p:tgtEl>
                                          <p:spTgt spid="2364"/>
                                        </p:tgtEl>
                                      </p:cBhvr>
                                    </p:animEffect>
                                  </p:childTnLst>
                                  <p:subTnLst>
                                    <p:set>
                                      <p:cBhvr override="childStyle">
                                        <p:cTn dur="1" fill="hold" display="0" masterRel="sameClick" afterEffect="1">
                                          <p:stCondLst>
                                            <p:cond evt="end" delay="0">
                                              <p:tn val="264"/>
                                            </p:cond>
                                          </p:stCondLst>
                                        </p:cTn>
                                        <p:tgtEl>
                                          <p:spTgt spid="2364"/>
                                        </p:tgtEl>
                                        <p:attrNameLst>
                                          <p:attrName>style.visibility</p:attrName>
                                        </p:attrNameLst>
                                      </p:cBhvr>
                                      <p:to>
                                        <p:strVal val="hidden"/>
                                      </p:to>
                                    </p:set>
                                    <p:audio>
                                      <p:cMediaNode vol="100000">
                                        <p:cTn display="0" masterRel="sameClick">
                                          <p:stCondLst>
                                            <p:cond evt="begin" delay="0">
                                              <p:tn val="264"/>
                                            </p:cond>
                                          </p:stCondLst>
                                          <p:endCondLst>
                                            <p:cond evt="onStopAudio" delay="0">
                                              <p:tgtEl>
                                                <p:sldTgt/>
                                              </p:tgtEl>
                                            </p:cond>
                                          </p:endCondLst>
                                        </p:cTn>
                                        <p:tgtEl>
                                          <p:sndTgt r:embed="rId2" name="coin.wav"/>
                                        </p:tgtEl>
                                      </p:cMediaNode>
                                    </p:audio>
                                  </p:subTnLst>
                                </p:cTn>
                              </p:par>
                            </p:childTnLst>
                          </p:cTn>
                        </p:par>
                        <p:par>
                          <p:cTn id="270" fill="hold" nodeType="afterGroup">
                            <p:stCondLst>
                              <p:cond delay="39000"/>
                            </p:stCondLst>
                            <p:childTnLst>
                              <p:par>
                                <p:cTn id="271" presetID="49" presetClass="entr" presetSubtype="0" decel="100000" fill="hold" nodeType="afterEffect">
                                  <p:stCondLst>
                                    <p:cond delay="0"/>
                                  </p:stCondLst>
                                  <p:childTnLst>
                                    <p:set>
                                      <p:cBhvr>
                                        <p:cTn id="272" dur="1" fill="hold">
                                          <p:stCondLst>
                                            <p:cond delay="0"/>
                                          </p:stCondLst>
                                        </p:cTn>
                                        <p:tgtEl>
                                          <p:spTgt spid="2361"/>
                                        </p:tgtEl>
                                        <p:attrNameLst>
                                          <p:attrName>style.visibility</p:attrName>
                                        </p:attrNameLst>
                                      </p:cBhvr>
                                      <p:to>
                                        <p:strVal val="visible"/>
                                      </p:to>
                                    </p:set>
                                    <p:anim calcmode="lin" valueType="num">
                                      <p:cBhvr>
                                        <p:cTn id="273" dur="1000" fill="hold"/>
                                        <p:tgtEl>
                                          <p:spTgt spid="2361"/>
                                        </p:tgtEl>
                                        <p:attrNameLst>
                                          <p:attrName>ppt_w</p:attrName>
                                        </p:attrNameLst>
                                      </p:cBhvr>
                                      <p:tavLst>
                                        <p:tav tm="0">
                                          <p:val>
                                            <p:fltVal val="0"/>
                                          </p:val>
                                        </p:tav>
                                        <p:tav tm="100000">
                                          <p:val>
                                            <p:strVal val="#ppt_w"/>
                                          </p:val>
                                        </p:tav>
                                      </p:tavLst>
                                    </p:anim>
                                    <p:anim calcmode="lin" valueType="num">
                                      <p:cBhvr>
                                        <p:cTn id="274" dur="1000" fill="hold"/>
                                        <p:tgtEl>
                                          <p:spTgt spid="2361"/>
                                        </p:tgtEl>
                                        <p:attrNameLst>
                                          <p:attrName>ppt_h</p:attrName>
                                        </p:attrNameLst>
                                      </p:cBhvr>
                                      <p:tavLst>
                                        <p:tav tm="0">
                                          <p:val>
                                            <p:fltVal val="0"/>
                                          </p:val>
                                        </p:tav>
                                        <p:tav tm="100000">
                                          <p:val>
                                            <p:strVal val="#ppt_h"/>
                                          </p:val>
                                        </p:tav>
                                      </p:tavLst>
                                    </p:anim>
                                    <p:anim calcmode="lin" valueType="num">
                                      <p:cBhvr>
                                        <p:cTn id="275" dur="1000" fill="hold"/>
                                        <p:tgtEl>
                                          <p:spTgt spid="2361"/>
                                        </p:tgtEl>
                                        <p:attrNameLst>
                                          <p:attrName>style.rotation</p:attrName>
                                        </p:attrNameLst>
                                      </p:cBhvr>
                                      <p:tavLst>
                                        <p:tav tm="0">
                                          <p:val>
                                            <p:fltVal val="360"/>
                                          </p:val>
                                        </p:tav>
                                        <p:tav tm="100000">
                                          <p:val>
                                            <p:fltVal val="0"/>
                                          </p:val>
                                        </p:tav>
                                      </p:tavLst>
                                    </p:anim>
                                    <p:animEffect transition="in" filter="fade">
                                      <p:cBhvr>
                                        <p:cTn id="276" dur="1000"/>
                                        <p:tgtEl>
                                          <p:spTgt spid="2361"/>
                                        </p:tgtEl>
                                      </p:cBhvr>
                                    </p:animEffect>
                                  </p:childTnLst>
                                  <p:subTnLst>
                                    <p:set>
                                      <p:cBhvr override="childStyle">
                                        <p:cTn dur="1" fill="hold" display="0" masterRel="sameClick" afterEffect="1">
                                          <p:stCondLst>
                                            <p:cond evt="end" delay="0">
                                              <p:tn val="271"/>
                                            </p:cond>
                                          </p:stCondLst>
                                        </p:cTn>
                                        <p:tgtEl>
                                          <p:spTgt spid="2361"/>
                                        </p:tgtEl>
                                        <p:attrNameLst>
                                          <p:attrName>style.visibility</p:attrName>
                                        </p:attrNameLst>
                                      </p:cBhvr>
                                      <p:to>
                                        <p:strVal val="hidden"/>
                                      </p:to>
                                    </p:set>
                                    <p:audio>
                                      <p:cMediaNode vol="100000">
                                        <p:cTn display="0" masterRel="sameClick">
                                          <p:stCondLst>
                                            <p:cond evt="begin" delay="0">
                                              <p:tn val="271"/>
                                            </p:cond>
                                          </p:stCondLst>
                                          <p:endCondLst>
                                            <p:cond evt="onStopAudio" delay="0">
                                              <p:tgtEl>
                                                <p:sldTgt/>
                                              </p:tgtEl>
                                            </p:cond>
                                          </p:endCondLst>
                                        </p:cTn>
                                        <p:tgtEl>
                                          <p:sndTgt r:embed="rId2" name="coin.wav"/>
                                        </p:tgtEl>
                                      </p:cMediaNode>
                                    </p:audio>
                                  </p:subTnLst>
                                </p:cTn>
                              </p:par>
                            </p:childTnLst>
                          </p:cTn>
                        </p:par>
                        <p:par>
                          <p:cTn id="277" fill="hold" nodeType="afterGroup">
                            <p:stCondLst>
                              <p:cond delay="40000"/>
                            </p:stCondLst>
                            <p:childTnLst>
                              <p:par>
                                <p:cTn id="278" presetID="49" presetClass="entr" presetSubtype="0" decel="100000" fill="hold" nodeType="afterEffect">
                                  <p:stCondLst>
                                    <p:cond delay="0"/>
                                  </p:stCondLst>
                                  <p:childTnLst>
                                    <p:set>
                                      <p:cBhvr>
                                        <p:cTn id="279" dur="1" fill="hold">
                                          <p:stCondLst>
                                            <p:cond delay="0"/>
                                          </p:stCondLst>
                                        </p:cTn>
                                        <p:tgtEl>
                                          <p:spTgt spid="2358"/>
                                        </p:tgtEl>
                                        <p:attrNameLst>
                                          <p:attrName>style.visibility</p:attrName>
                                        </p:attrNameLst>
                                      </p:cBhvr>
                                      <p:to>
                                        <p:strVal val="visible"/>
                                      </p:to>
                                    </p:set>
                                    <p:anim calcmode="lin" valueType="num">
                                      <p:cBhvr>
                                        <p:cTn id="280" dur="1000" fill="hold"/>
                                        <p:tgtEl>
                                          <p:spTgt spid="2358"/>
                                        </p:tgtEl>
                                        <p:attrNameLst>
                                          <p:attrName>ppt_w</p:attrName>
                                        </p:attrNameLst>
                                      </p:cBhvr>
                                      <p:tavLst>
                                        <p:tav tm="0">
                                          <p:val>
                                            <p:fltVal val="0"/>
                                          </p:val>
                                        </p:tav>
                                        <p:tav tm="100000">
                                          <p:val>
                                            <p:strVal val="#ppt_w"/>
                                          </p:val>
                                        </p:tav>
                                      </p:tavLst>
                                    </p:anim>
                                    <p:anim calcmode="lin" valueType="num">
                                      <p:cBhvr>
                                        <p:cTn id="281" dur="1000" fill="hold"/>
                                        <p:tgtEl>
                                          <p:spTgt spid="2358"/>
                                        </p:tgtEl>
                                        <p:attrNameLst>
                                          <p:attrName>ppt_h</p:attrName>
                                        </p:attrNameLst>
                                      </p:cBhvr>
                                      <p:tavLst>
                                        <p:tav tm="0">
                                          <p:val>
                                            <p:fltVal val="0"/>
                                          </p:val>
                                        </p:tav>
                                        <p:tav tm="100000">
                                          <p:val>
                                            <p:strVal val="#ppt_h"/>
                                          </p:val>
                                        </p:tav>
                                      </p:tavLst>
                                    </p:anim>
                                    <p:anim calcmode="lin" valueType="num">
                                      <p:cBhvr>
                                        <p:cTn id="282" dur="1000" fill="hold"/>
                                        <p:tgtEl>
                                          <p:spTgt spid="2358"/>
                                        </p:tgtEl>
                                        <p:attrNameLst>
                                          <p:attrName>style.rotation</p:attrName>
                                        </p:attrNameLst>
                                      </p:cBhvr>
                                      <p:tavLst>
                                        <p:tav tm="0">
                                          <p:val>
                                            <p:fltVal val="360"/>
                                          </p:val>
                                        </p:tav>
                                        <p:tav tm="100000">
                                          <p:val>
                                            <p:fltVal val="0"/>
                                          </p:val>
                                        </p:tav>
                                      </p:tavLst>
                                    </p:anim>
                                    <p:animEffect transition="in" filter="fade">
                                      <p:cBhvr>
                                        <p:cTn id="283" dur="1000"/>
                                        <p:tgtEl>
                                          <p:spTgt spid="2358"/>
                                        </p:tgtEl>
                                      </p:cBhvr>
                                    </p:animEffect>
                                  </p:childTnLst>
                                  <p:subTnLst>
                                    <p:set>
                                      <p:cBhvr override="childStyle">
                                        <p:cTn dur="1" fill="hold" display="0" masterRel="sameClick" afterEffect="1">
                                          <p:stCondLst>
                                            <p:cond evt="end" delay="0">
                                              <p:tn val="278"/>
                                            </p:cond>
                                          </p:stCondLst>
                                        </p:cTn>
                                        <p:tgtEl>
                                          <p:spTgt spid="2358"/>
                                        </p:tgtEl>
                                        <p:attrNameLst>
                                          <p:attrName>style.visibility</p:attrName>
                                        </p:attrNameLst>
                                      </p:cBhvr>
                                      <p:to>
                                        <p:strVal val="hidden"/>
                                      </p:to>
                                    </p:set>
                                    <p:audio>
                                      <p:cMediaNode vol="100000">
                                        <p:cTn display="0" masterRel="sameClick">
                                          <p:stCondLst>
                                            <p:cond evt="begin" delay="0">
                                              <p:tn val="278"/>
                                            </p:cond>
                                          </p:stCondLst>
                                          <p:endCondLst>
                                            <p:cond evt="onStopAudio" delay="0">
                                              <p:tgtEl>
                                                <p:sldTgt/>
                                              </p:tgtEl>
                                            </p:cond>
                                          </p:endCondLst>
                                        </p:cTn>
                                        <p:tgtEl>
                                          <p:sndTgt r:embed="rId2" name="coin.wav"/>
                                        </p:tgtEl>
                                      </p:cMediaNode>
                                    </p:audio>
                                  </p:subTnLst>
                                </p:cTn>
                              </p:par>
                            </p:childTnLst>
                          </p:cTn>
                        </p:par>
                        <p:par>
                          <p:cTn id="284" fill="hold" nodeType="afterGroup">
                            <p:stCondLst>
                              <p:cond delay="41000"/>
                            </p:stCondLst>
                            <p:childTnLst>
                              <p:par>
                                <p:cTn id="285" presetID="49" presetClass="entr" presetSubtype="0" decel="100000" fill="hold" nodeType="afterEffect">
                                  <p:stCondLst>
                                    <p:cond delay="0"/>
                                  </p:stCondLst>
                                  <p:childTnLst>
                                    <p:set>
                                      <p:cBhvr>
                                        <p:cTn id="286" dur="1" fill="hold">
                                          <p:stCondLst>
                                            <p:cond delay="0"/>
                                          </p:stCondLst>
                                        </p:cTn>
                                        <p:tgtEl>
                                          <p:spTgt spid="2355"/>
                                        </p:tgtEl>
                                        <p:attrNameLst>
                                          <p:attrName>style.visibility</p:attrName>
                                        </p:attrNameLst>
                                      </p:cBhvr>
                                      <p:to>
                                        <p:strVal val="visible"/>
                                      </p:to>
                                    </p:set>
                                    <p:anim calcmode="lin" valueType="num">
                                      <p:cBhvr>
                                        <p:cTn id="287" dur="1000" fill="hold"/>
                                        <p:tgtEl>
                                          <p:spTgt spid="2355"/>
                                        </p:tgtEl>
                                        <p:attrNameLst>
                                          <p:attrName>ppt_w</p:attrName>
                                        </p:attrNameLst>
                                      </p:cBhvr>
                                      <p:tavLst>
                                        <p:tav tm="0">
                                          <p:val>
                                            <p:fltVal val="0"/>
                                          </p:val>
                                        </p:tav>
                                        <p:tav tm="100000">
                                          <p:val>
                                            <p:strVal val="#ppt_w"/>
                                          </p:val>
                                        </p:tav>
                                      </p:tavLst>
                                    </p:anim>
                                    <p:anim calcmode="lin" valueType="num">
                                      <p:cBhvr>
                                        <p:cTn id="288" dur="1000" fill="hold"/>
                                        <p:tgtEl>
                                          <p:spTgt spid="2355"/>
                                        </p:tgtEl>
                                        <p:attrNameLst>
                                          <p:attrName>ppt_h</p:attrName>
                                        </p:attrNameLst>
                                      </p:cBhvr>
                                      <p:tavLst>
                                        <p:tav tm="0">
                                          <p:val>
                                            <p:fltVal val="0"/>
                                          </p:val>
                                        </p:tav>
                                        <p:tav tm="100000">
                                          <p:val>
                                            <p:strVal val="#ppt_h"/>
                                          </p:val>
                                        </p:tav>
                                      </p:tavLst>
                                    </p:anim>
                                    <p:anim calcmode="lin" valueType="num">
                                      <p:cBhvr>
                                        <p:cTn id="289" dur="1000" fill="hold"/>
                                        <p:tgtEl>
                                          <p:spTgt spid="2355"/>
                                        </p:tgtEl>
                                        <p:attrNameLst>
                                          <p:attrName>style.rotation</p:attrName>
                                        </p:attrNameLst>
                                      </p:cBhvr>
                                      <p:tavLst>
                                        <p:tav tm="0">
                                          <p:val>
                                            <p:fltVal val="360"/>
                                          </p:val>
                                        </p:tav>
                                        <p:tav tm="100000">
                                          <p:val>
                                            <p:fltVal val="0"/>
                                          </p:val>
                                        </p:tav>
                                      </p:tavLst>
                                    </p:anim>
                                    <p:animEffect transition="in" filter="fade">
                                      <p:cBhvr>
                                        <p:cTn id="290" dur="1000"/>
                                        <p:tgtEl>
                                          <p:spTgt spid="2355"/>
                                        </p:tgtEl>
                                      </p:cBhvr>
                                    </p:animEffect>
                                  </p:childTnLst>
                                  <p:subTnLst>
                                    <p:set>
                                      <p:cBhvr override="childStyle">
                                        <p:cTn dur="1" fill="hold" display="0" masterRel="sameClick" afterEffect="1">
                                          <p:stCondLst>
                                            <p:cond evt="end" delay="0">
                                              <p:tn val="285"/>
                                            </p:cond>
                                          </p:stCondLst>
                                        </p:cTn>
                                        <p:tgtEl>
                                          <p:spTgt spid="2355"/>
                                        </p:tgtEl>
                                        <p:attrNameLst>
                                          <p:attrName>style.visibility</p:attrName>
                                        </p:attrNameLst>
                                      </p:cBhvr>
                                      <p:to>
                                        <p:strVal val="hidden"/>
                                      </p:to>
                                    </p:set>
                                    <p:audio>
                                      <p:cMediaNode vol="100000">
                                        <p:cTn display="0" masterRel="sameClick">
                                          <p:stCondLst>
                                            <p:cond evt="begin" delay="0">
                                              <p:tn val="285"/>
                                            </p:cond>
                                          </p:stCondLst>
                                          <p:endCondLst>
                                            <p:cond evt="onStopAudio" delay="0">
                                              <p:tgtEl>
                                                <p:sldTgt/>
                                              </p:tgtEl>
                                            </p:cond>
                                          </p:endCondLst>
                                        </p:cTn>
                                        <p:tgtEl>
                                          <p:sndTgt r:embed="rId2" name="coin.wav"/>
                                        </p:tgtEl>
                                      </p:cMediaNode>
                                    </p:audio>
                                  </p:subTnLst>
                                </p:cTn>
                              </p:par>
                            </p:childTnLst>
                          </p:cTn>
                        </p:par>
                        <p:par>
                          <p:cTn id="291" fill="hold" nodeType="afterGroup">
                            <p:stCondLst>
                              <p:cond delay="42000"/>
                            </p:stCondLst>
                            <p:childTnLst>
                              <p:par>
                                <p:cTn id="292" presetID="49" presetClass="entr" presetSubtype="0" decel="100000" fill="hold" nodeType="afterEffect">
                                  <p:stCondLst>
                                    <p:cond delay="0"/>
                                  </p:stCondLst>
                                  <p:childTnLst>
                                    <p:set>
                                      <p:cBhvr>
                                        <p:cTn id="293" dur="1" fill="hold">
                                          <p:stCondLst>
                                            <p:cond delay="0"/>
                                          </p:stCondLst>
                                        </p:cTn>
                                        <p:tgtEl>
                                          <p:spTgt spid="2352"/>
                                        </p:tgtEl>
                                        <p:attrNameLst>
                                          <p:attrName>style.visibility</p:attrName>
                                        </p:attrNameLst>
                                      </p:cBhvr>
                                      <p:to>
                                        <p:strVal val="visible"/>
                                      </p:to>
                                    </p:set>
                                    <p:anim calcmode="lin" valueType="num">
                                      <p:cBhvr>
                                        <p:cTn id="294" dur="1000" fill="hold"/>
                                        <p:tgtEl>
                                          <p:spTgt spid="2352"/>
                                        </p:tgtEl>
                                        <p:attrNameLst>
                                          <p:attrName>ppt_w</p:attrName>
                                        </p:attrNameLst>
                                      </p:cBhvr>
                                      <p:tavLst>
                                        <p:tav tm="0">
                                          <p:val>
                                            <p:fltVal val="0"/>
                                          </p:val>
                                        </p:tav>
                                        <p:tav tm="100000">
                                          <p:val>
                                            <p:strVal val="#ppt_w"/>
                                          </p:val>
                                        </p:tav>
                                      </p:tavLst>
                                    </p:anim>
                                    <p:anim calcmode="lin" valueType="num">
                                      <p:cBhvr>
                                        <p:cTn id="295" dur="1000" fill="hold"/>
                                        <p:tgtEl>
                                          <p:spTgt spid="2352"/>
                                        </p:tgtEl>
                                        <p:attrNameLst>
                                          <p:attrName>ppt_h</p:attrName>
                                        </p:attrNameLst>
                                      </p:cBhvr>
                                      <p:tavLst>
                                        <p:tav tm="0">
                                          <p:val>
                                            <p:fltVal val="0"/>
                                          </p:val>
                                        </p:tav>
                                        <p:tav tm="100000">
                                          <p:val>
                                            <p:strVal val="#ppt_h"/>
                                          </p:val>
                                        </p:tav>
                                      </p:tavLst>
                                    </p:anim>
                                    <p:anim calcmode="lin" valueType="num">
                                      <p:cBhvr>
                                        <p:cTn id="296" dur="1000" fill="hold"/>
                                        <p:tgtEl>
                                          <p:spTgt spid="2352"/>
                                        </p:tgtEl>
                                        <p:attrNameLst>
                                          <p:attrName>style.rotation</p:attrName>
                                        </p:attrNameLst>
                                      </p:cBhvr>
                                      <p:tavLst>
                                        <p:tav tm="0">
                                          <p:val>
                                            <p:fltVal val="360"/>
                                          </p:val>
                                        </p:tav>
                                        <p:tav tm="100000">
                                          <p:val>
                                            <p:fltVal val="0"/>
                                          </p:val>
                                        </p:tav>
                                      </p:tavLst>
                                    </p:anim>
                                    <p:animEffect transition="in" filter="fade">
                                      <p:cBhvr>
                                        <p:cTn id="297" dur="1000"/>
                                        <p:tgtEl>
                                          <p:spTgt spid="2352"/>
                                        </p:tgtEl>
                                      </p:cBhvr>
                                    </p:animEffect>
                                  </p:childTnLst>
                                  <p:subTnLst>
                                    <p:set>
                                      <p:cBhvr override="childStyle">
                                        <p:cTn dur="1" fill="hold" display="0" masterRel="sameClick" afterEffect="1">
                                          <p:stCondLst>
                                            <p:cond evt="end" delay="0">
                                              <p:tn val="292"/>
                                            </p:cond>
                                          </p:stCondLst>
                                        </p:cTn>
                                        <p:tgtEl>
                                          <p:spTgt spid="2352"/>
                                        </p:tgtEl>
                                        <p:attrNameLst>
                                          <p:attrName>style.visibility</p:attrName>
                                        </p:attrNameLst>
                                      </p:cBhvr>
                                      <p:to>
                                        <p:strVal val="hidden"/>
                                      </p:to>
                                    </p:set>
                                    <p:audio>
                                      <p:cMediaNode vol="100000">
                                        <p:cTn display="0" masterRel="sameClick">
                                          <p:stCondLst>
                                            <p:cond evt="begin" delay="0">
                                              <p:tn val="292"/>
                                            </p:cond>
                                          </p:stCondLst>
                                          <p:endCondLst>
                                            <p:cond evt="onStopAudio" delay="0">
                                              <p:tgtEl>
                                                <p:sldTgt/>
                                              </p:tgtEl>
                                            </p:cond>
                                          </p:endCondLst>
                                        </p:cTn>
                                        <p:tgtEl>
                                          <p:sndTgt r:embed="rId2" name="coin.wav"/>
                                        </p:tgtEl>
                                      </p:cMediaNode>
                                    </p:audio>
                                  </p:subTnLst>
                                </p:cTn>
                              </p:par>
                            </p:childTnLst>
                          </p:cTn>
                        </p:par>
                        <p:par>
                          <p:cTn id="298" fill="hold" nodeType="afterGroup">
                            <p:stCondLst>
                              <p:cond delay="43000"/>
                            </p:stCondLst>
                            <p:childTnLst>
                              <p:par>
                                <p:cTn id="299" presetID="49" presetClass="entr" presetSubtype="0" decel="100000" fill="hold" nodeType="afterEffect">
                                  <p:stCondLst>
                                    <p:cond delay="0"/>
                                  </p:stCondLst>
                                  <p:childTnLst>
                                    <p:set>
                                      <p:cBhvr>
                                        <p:cTn id="300" dur="1" fill="hold">
                                          <p:stCondLst>
                                            <p:cond delay="0"/>
                                          </p:stCondLst>
                                        </p:cTn>
                                        <p:tgtEl>
                                          <p:spTgt spid="2349"/>
                                        </p:tgtEl>
                                        <p:attrNameLst>
                                          <p:attrName>style.visibility</p:attrName>
                                        </p:attrNameLst>
                                      </p:cBhvr>
                                      <p:to>
                                        <p:strVal val="visible"/>
                                      </p:to>
                                    </p:set>
                                    <p:anim calcmode="lin" valueType="num">
                                      <p:cBhvr>
                                        <p:cTn id="301" dur="1000" fill="hold"/>
                                        <p:tgtEl>
                                          <p:spTgt spid="2349"/>
                                        </p:tgtEl>
                                        <p:attrNameLst>
                                          <p:attrName>ppt_w</p:attrName>
                                        </p:attrNameLst>
                                      </p:cBhvr>
                                      <p:tavLst>
                                        <p:tav tm="0">
                                          <p:val>
                                            <p:fltVal val="0"/>
                                          </p:val>
                                        </p:tav>
                                        <p:tav tm="100000">
                                          <p:val>
                                            <p:strVal val="#ppt_w"/>
                                          </p:val>
                                        </p:tav>
                                      </p:tavLst>
                                    </p:anim>
                                    <p:anim calcmode="lin" valueType="num">
                                      <p:cBhvr>
                                        <p:cTn id="302" dur="1000" fill="hold"/>
                                        <p:tgtEl>
                                          <p:spTgt spid="2349"/>
                                        </p:tgtEl>
                                        <p:attrNameLst>
                                          <p:attrName>ppt_h</p:attrName>
                                        </p:attrNameLst>
                                      </p:cBhvr>
                                      <p:tavLst>
                                        <p:tav tm="0">
                                          <p:val>
                                            <p:fltVal val="0"/>
                                          </p:val>
                                        </p:tav>
                                        <p:tav tm="100000">
                                          <p:val>
                                            <p:strVal val="#ppt_h"/>
                                          </p:val>
                                        </p:tav>
                                      </p:tavLst>
                                    </p:anim>
                                    <p:anim calcmode="lin" valueType="num">
                                      <p:cBhvr>
                                        <p:cTn id="303" dur="1000" fill="hold"/>
                                        <p:tgtEl>
                                          <p:spTgt spid="2349"/>
                                        </p:tgtEl>
                                        <p:attrNameLst>
                                          <p:attrName>style.rotation</p:attrName>
                                        </p:attrNameLst>
                                      </p:cBhvr>
                                      <p:tavLst>
                                        <p:tav tm="0">
                                          <p:val>
                                            <p:fltVal val="360"/>
                                          </p:val>
                                        </p:tav>
                                        <p:tav tm="100000">
                                          <p:val>
                                            <p:fltVal val="0"/>
                                          </p:val>
                                        </p:tav>
                                      </p:tavLst>
                                    </p:anim>
                                    <p:animEffect transition="in" filter="fade">
                                      <p:cBhvr>
                                        <p:cTn id="304" dur="1000"/>
                                        <p:tgtEl>
                                          <p:spTgt spid="2349"/>
                                        </p:tgtEl>
                                      </p:cBhvr>
                                    </p:animEffect>
                                  </p:childTnLst>
                                  <p:subTnLst>
                                    <p:set>
                                      <p:cBhvr override="childStyle">
                                        <p:cTn dur="1" fill="hold" display="0" masterRel="sameClick" afterEffect="1">
                                          <p:stCondLst>
                                            <p:cond evt="end" delay="0">
                                              <p:tn val="299"/>
                                            </p:cond>
                                          </p:stCondLst>
                                        </p:cTn>
                                        <p:tgtEl>
                                          <p:spTgt spid="2349"/>
                                        </p:tgtEl>
                                        <p:attrNameLst>
                                          <p:attrName>style.visibility</p:attrName>
                                        </p:attrNameLst>
                                      </p:cBhvr>
                                      <p:to>
                                        <p:strVal val="hidden"/>
                                      </p:to>
                                    </p:set>
                                    <p:audio>
                                      <p:cMediaNode vol="100000">
                                        <p:cTn display="0" masterRel="sameClick">
                                          <p:stCondLst>
                                            <p:cond evt="begin" delay="0">
                                              <p:tn val="299"/>
                                            </p:cond>
                                          </p:stCondLst>
                                          <p:endCondLst>
                                            <p:cond evt="onStopAudio" delay="0">
                                              <p:tgtEl>
                                                <p:sldTgt/>
                                              </p:tgtEl>
                                            </p:cond>
                                          </p:endCondLst>
                                        </p:cTn>
                                        <p:tgtEl>
                                          <p:sndTgt r:embed="rId2" name="coin.wav"/>
                                        </p:tgtEl>
                                      </p:cMediaNode>
                                    </p:audio>
                                  </p:subTnLst>
                                </p:cTn>
                              </p:par>
                            </p:childTnLst>
                          </p:cTn>
                        </p:par>
                        <p:par>
                          <p:cTn id="305" fill="hold" nodeType="afterGroup">
                            <p:stCondLst>
                              <p:cond delay="44000"/>
                            </p:stCondLst>
                            <p:childTnLst>
                              <p:par>
                                <p:cTn id="306" presetID="49" presetClass="entr" presetSubtype="0" decel="100000" fill="hold" nodeType="afterEffect">
                                  <p:stCondLst>
                                    <p:cond delay="0"/>
                                  </p:stCondLst>
                                  <p:childTnLst>
                                    <p:set>
                                      <p:cBhvr>
                                        <p:cTn id="307" dur="1" fill="hold">
                                          <p:stCondLst>
                                            <p:cond delay="0"/>
                                          </p:stCondLst>
                                        </p:cTn>
                                        <p:tgtEl>
                                          <p:spTgt spid="2346"/>
                                        </p:tgtEl>
                                        <p:attrNameLst>
                                          <p:attrName>style.visibility</p:attrName>
                                        </p:attrNameLst>
                                      </p:cBhvr>
                                      <p:to>
                                        <p:strVal val="visible"/>
                                      </p:to>
                                    </p:set>
                                    <p:anim calcmode="lin" valueType="num">
                                      <p:cBhvr>
                                        <p:cTn id="308" dur="1000" fill="hold"/>
                                        <p:tgtEl>
                                          <p:spTgt spid="2346"/>
                                        </p:tgtEl>
                                        <p:attrNameLst>
                                          <p:attrName>ppt_w</p:attrName>
                                        </p:attrNameLst>
                                      </p:cBhvr>
                                      <p:tavLst>
                                        <p:tav tm="0">
                                          <p:val>
                                            <p:fltVal val="0"/>
                                          </p:val>
                                        </p:tav>
                                        <p:tav tm="100000">
                                          <p:val>
                                            <p:strVal val="#ppt_w"/>
                                          </p:val>
                                        </p:tav>
                                      </p:tavLst>
                                    </p:anim>
                                    <p:anim calcmode="lin" valueType="num">
                                      <p:cBhvr>
                                        <p:cTn id="309" dur="1000" fill="hold"/>
                                        <p:tgtEl>
                                          <p:spTgt spid="2346"/>
                                        </p:tgtEl>
                                        <p:attrNameLst>
                                          <p:attrName>ppt_h</p:attrName>
                                        </p:attrNameLst>
                                      </p:cBhvr>
                                      <p:tavLst>
                                        <p:tav tm="0">
                                          <p:val>
                                            <p:fltVal val="0"/>
                                          </p:val>
                                        </p:tav>
                                        <p:tav tm="100000">
                                          <p:val>
                                            <p:strVal val="#ppt_h"/>
                                          </p:val>
                                        </p:tav>
                                      </p:tavLst>
                                    </p:anim>
                                    <p:anim calcmode="lin" valueType="num">
                                      <p:cBhvr>
                                        <p:cTn id="310" dur="1000" fill="hold"/>
                                        <p:tgtEl>
                                          <p:spTgt spid="2346"/>
                                        </p:tgtEl>
                                        <p:attrNameLst>
                                          <p:attrName>style.rotation</p:attrName>
                                        </p:attrNameLst>
                                      </p:cBhvr>
                                      <p:tavLst>
                                        <p:tav tm="0">
                                          <p:val>
                                            <p:fltVal val="360"/>
                                          </p:val>
                                        </p:tav>
                                        <p:tav tm="100000">
                                          <p:val>
                                            <p:fltVal val="0"/>
                                          </p:val>
                                        </p:tav>
                                      </p:tavLst>
                                    </p:anim>
                                    <p:animEffect transition="in" filter="fade">
                                      <p:cBhvr>
                                        <p:cTn id="311" dur="1000"/>
                                        <p:tgtEl>
                                          <p:spTgt spid="2346"/>
                                        </p:tgtEl>
                                      </p:cBhvr>
                                    </p:animEffect>
                                  </p:childTnLst>
                                  <p:subTnLst>
                                    <p:set>
                                      <p:cBhvr override="childStyle">
                                        <p:cTn dur="1" fill="hold" display="0" masterRel="sameClick" afterEffect="1">
                                          <p:stCondLst>
                                            <p:cond evt="end" delay="0">
                                              <p:tn val="306"/>
                                            </p:cond>
                                          </p:stCondLst>
                                        </p:cTn>
                                        <p:tgtEl>
                                          <p:spTgt spid="2346"/>
                                        </p:tgtEl>
                                        <p:attrNameLst>
                                          <p:attrName>style.visibility</p:attrName>
                                        </p:attrNameLst>
                                      </p:cBhvr>
                                      <p:to>
                                        <p:strVal val="hidden"/>
                                      </p:to>
                                    </p:set>
                                    <p:audio>
                                      <p:cMediaNode vol="100000">
                                        <p:cTn display="0" masterRel="sameClick">
                                          <p:stCondLst>
                                            <p:cond evt="begin" delay="0">
                                              <p:tn val="306"/>
                                            </p:cond>
                                          </p:stCondLst>
                                          <p:endCondLst>
                                            <p:cond evt="onStopAudio" delay="0">
                                              <p:tgtEl>
                                                <p:sldTgt/>
                                              </p:tgtEl>
                                            </p:cond>
                                          </p:endCondLst>
                                        </p:cTn>
                                        <p:tgtEl>
                                          <p:sndTgt r:embed="rId2" name="coin.wav"/>
                                        </p:tgtEl>
                                      </p:cMediaNode>
                                    </p:audio>
                                  </p:subTnLst>
                                </p:cTn>
                              </p:par>
                            </p:childTnLst>
                          </p:cTn>
                        </p:par>
                        <p:par>
                          <p:cTn id="312" fill="hold" nodeType="afterGroup">
                            <p:stCondLst>
                              <p:cond delay="45000"/>
                            </p:stCondLst>
                            <p:childTnLst>
                              <p:par>
                                <p:cTn id="313" presetID="49" presetClass="entr" presetSubtype="0" decel="100000" fill="hold" nodeType="afterEffect">
                                  <p:stCondLst>
                                    <p:cond delay="0"/>
                                  </p:stCondLst>
                                  <p:childTnLst>
                                    <p:set>
                                      <p:cBhvr>
                                        <p:cTn id="314" dur="1" fill="hold">
                                          <p:stCondLst>
                                            <p:cond delay="0"/>
                                          </p:stCondLst>
                                        </p:cTn>
                                        <p:tgtEl>
                                          <p:spTgt spid="2430"/>
                                        </p:tgtEl>
                                        <p:attrNameLst>
                                          <p:attrName>style.visibility</p:attrName>
                                        </p:attrNameLst>
                                      </p:cBhvr>
                                      <p:to>
                                        <p:strVal val="visible"/>
                                      </p:to>
                                    </p:set>
                                    <p:anim calcmode="lin" valueType="num">
                                      <p:cBhvr>
                                        <p:cTn id="315" dur="1000" fill="hold"/>
                                        <p:tgtEl>
                                          <p:spTgt spid="2430"/>
                                        </p:tgtEl>
                                        <p:attrNameLst>
                                          <p:attrName>ppt_w</p:attrName>
                                        </p:attrNameLst>
                                      </p:cBhvr>
                                      <p:tavLst>
                                        <p:tav tm="0">
                                          <p:val>
                                            <p:fltVal val="0"/>
                                          </p:val>
                                        </p:tav>
                                        <p:tav tm="100000">
                                          <p:val>
                                            <p:strVal val="#ppt_w"/>
                                          </p:val>
                                        </p:tav>
                                      </p:tavLst>
                                    </p:anim>
                                    <p:anim calcmode="lin" valueType="num">
                                      <p:cBhvr>
                                        <p:cTn id="316" dur="1000" fill="hold"/>
                                        <p:tgtEl>
                                          <p:spTgt spid="2430"/>
                                        </p:tgtEl>
                                        <p:attrNameLst>
                                          <p:attrName>ppt_h</p:attrName>
                                        </p:attrNameLst>
                                      </p:cBhvr>
                                      <p:tavLst>
                                        <p:tav tm="0">
                                          <p:val>
                                            <p:fltVal val="0"/>
                                          </p:val>
                                        </p:tav>
                                        <p:tav tm="100000">
                                          <p:val>
                                            <p:strVal val="#ppt_h"/>
                                          </p:val>
                                        </p:tav>
                                      </p:tavLst>
                                    </p:anim>
                                    <p:anim calcmode="lin" valueType="num">
                                      <p:cBhvr>
                                        <p:cTn id="317" dur="1000" fill="hold"/>
                                        <p:tgtEl>
                                          <p:spTgt spid="2430"/>
                                        </p:tgtEl>
                                        <p:attrNameLst>
                                          <p:attrName>style.rotation</p:attrName>
                                        </p:attrNameLst>
                                      </p:cBhvr>
                                      <p:tavLst>
                                        <p:tav tm="0">
                                          <p:val>
                                            <p:fltVal val="360"/>
                                          </p:val>
                                        </p:tav>
                                        <p:tav tm="100000">
                                          <p:val>
                                            <p:fltVal val="0"/>
                                          </p:val>
                                        </p:tav>
                                      </p:tavLst>
                                    </p:anim>
                                    <p:animEffect transition="in" filter="fade">
                                      <p:cBhvr>
                                        <p:cTn id="318" dur="1000"/>
                                        <p:tgtEl>
                                          <p:spTgt spid="2430"/>
                                        </p:tgtEl>
                                      </p:cBhvr>
                                    </p:animEffect>
                                  </p:childTnLst>
                                  <p:subTnLst>
                                    <p:set>
                                      <p:cBhvr override="childStyle">
                                        <p:cTn dur="1" fill="hold" display="0" masterRel="sameClick" afterEffect="1">
                                          <p:stCondLst>
                                            <p:cond evt="end" delay="0">
                                              <p:tn val="313"/>
                                            </p:cond>
                                          </p:stCondLst>
                                        </p:cTn>
                                        <p:tgtEl>
                                          <p:spTgt spid="2430"/>
                                        </p:tgtEl>
                                        <p:attrNameLst>
                                          <p:attrName>style.visibility</p:attrName>
                                        </p:attrNameLst>
                                      </p:cBhvr>
                                      <p:to>
                                        <p:strVal val="hidden"/>
                                      </p:to>
                                    </p:set>
                                    <p:audio>
                                      <p:cMediaNode vol="100000">
                                        <p:cTn display="0" masterRel="sameClick">
                                          <p:stCondLst>
                                            <p:cond evt="begin" delay="0">
                                              <p:tn val="313"/>
                                            </p:cond>
                                          </p:stCondLst>
                                          <p:endCondLst>
                                            <p:cond evt="onStopAudio" delay="0">
                                              <p:tgtEl>
                                                <p:sldTgt/>
                                              </p:tgtEl>
                                            </p:cond>
                                          </p:endCondLst>
                                        </p:cTn>
                                        <p:tgtEl>
                                          <p:sndTgt r:embed="rId2" name="coin.wav"/>
                                        </p:tgtEl>
                                      </p:cMediaNode>
                                    </p:audio>
                                  </p:subTnLst>
                                </p:cTn>
                              </p:par>
                            </p:childTnLst>
                          </p:cTn>
                        </p:par>
                        <p:par>
                          <p:cTn id="319" fill="hold" nodeType="afterGroup">
                            <p:stCondLst>
                              <p:cond delay="46000"/>
                            </p:stCondLst>
                            <p:childTnLst>
                              <p:par>
                                <p:cTn id="320" presetID="49" presetClass="entr" presetSubtype="0" decel="100000" fill="hold" nodeType="afterEffect">
                                  <p:stCondLst>
                                    <p:cond delay="0"/>
                                  </p:stCondLst>
                                  <p:childTnLst>
                                    <p:set>
                                      <p:cBhvr>
                                        <p:cTn id="321" dur="1" fill="hold">
                                          <p:stCondLst>
                                            <p:cond delay="0"/>
                                          </p:stCondLst>
                                        </p:cTn>
                                        <p:tgtEl>
                                          <p:spTgt spid="2412"/>
                                        </p:tgtEl>
                                        <p:attrNameLst>
                                          <p:attrName>style.visibility</p:attrName>
                                        </p:attrNameLst>
                                      </p:cBhvr>
                                      <p:to>
                                        <p:strVal val="visible"/>
                                      </p:to>
                                    </p:set>
                                    <p:anim calcmode="lin" valueType="num">
                                      <p:cBhvr>
                                        <p:cTn id="322" dur="2000" fill="hold"/>
                                        <p:tgtEl>
                                          <p:spTgt spid="2412"/>
                                        </p:tgtEl>
                                        <p:attrNameLst>
                                          <p:attrName>ppt_w</p:attrName>
                                        </p:attrNameLst>
                                      </p:cBhvr>
                                      <p:tavLst>
                                        <p:tav tm="0">
                                          <p:val>
                                            <p:fltVal val="0"/>
                                          </p:val>
                                        </p:tav>
                                        <p:tav tm="100000">
                                          <p:val>
                                            <p:strVal val="#ppt_w"/>
                                          </p:val>
                                        </p:tav>
                                      </p:tavLst>
                                    </p:anim>
                                    <p:anim calcmode="lin" valueType="num">
                                      <p:cBhvr>
                                        <p:cTn id="323" dur="2000" fill="hold"/>
                                        <p:tgtEl>
                                          <p:spTgt spid="2412"/>
                                        </p:tgtEl>
                                        <p:attrNameLst>
                                          <p:attrName>ppt_h</p:attrName>
                                        </p:attrNameLst>
                                      </p:cBhvr>
                                      <p:tavLst>
                                        <p:tav tm="0">
                                          <p:val>
                                            <p:fltVal val="0"/>
                                          </p:val>
                                        </p:tav>
                                        <p:tav tm="100000">
                                          <p:val>
                                            <p:strVal val="#ppt_h"/>
                                          </p:val>
                                        </p:tav>
                                      </p:tavLst>
                                    </p:anim>
                                    <p:anim calcmode="lin" valueType="num">
                                      <p:cBhvr>
                                        <p:cTn id="324" dur="2000" fill="hold"/>
                                        <p:tgtEl>
                                          <p:spTgt spid="2412"/>
                                        </p:tgtEl>
                                        <p:attrNameLst>
                                          <p:attrName>style.rotation</p:attrName>
                                        </p:attrNameLst>
                                      </p:cBhvr>
                                      <p:tavLst>
                                        <p:tav tm="0">
                                          <p:val>
                                            <p:fltVal val="360"/>
                                          </p:val>
                                        </p:tav>
                                        <p:tav tm="100000">
                                          <p:val>
                                            <p:fltVal val="0"/>
                                          </p:val>
                                        </p:tav>
                                      </p:tavLst>
                                    </p:anim>
                                    <p:animEffect transition="in" filter="fade">
                                      <p:cBhvr>
                                        <p:cTn id="325" dur="2000"/>
                                        <p:tgtEl>
                                          <p:spTgt spid="2412"/>
                                        </p:tgtEl>
                                      </p:cBhvr>
                                    </p:animEffect>
                                  </p:childTnLst>
                                  <p:subTnLst>
                                    <p:set>
                                      <p:cBhvr override="childStyle">
                                        <p:cTn dur="1" fill="hold" display="0" masterRel="sameClick" afterEffect="1">
                                          <p:stCondLst>
                                            <p:cond evt="end" delay="0">
                                              <p:tn val="320"/>
                                            </p:cond>
                                          </p:stCondLst>
                                        </p:cTn>
                                        <p:tgtEl>
                                          <p:spTgt spid="2412"/>
                                        </p:tgtEl>
                                        <p:attrNameLst>
                                          <p:attrName>style.visibility</p:attrName>
                                        </p:attrNameLst>
                                      </p:cBhvr>
                                      <p:to>
                                        <p:strVal val="hidden"/>
                                      </p:to>
                                    </p:set>
                                  </p:subTnLst>
                                </p:cTn>
                              </p:par>
                            </p:childTnLst>
                          </p:cTn>
                        </p:par>
                        <p:par>
                          <p:cTn id="326" fill="hold" nodeType="afterGroup">
                            <p:stCondLst>
                              <p:cond delay="48000"/>
                            </p:stCondLst>
                            <p:childTnLst>
                              <p:par>
                                <p:cTn id="327" presetID="49" presetClass="entr" presetSubtype="0" decel="100000" fill="hold" nodeType="afterEffect">
                                  <p:stCondLst>
                                    <p:cond delay="0"/>
                                  </p:stCondLst>
                                  <p:childTnLst>
                                    <p:set>
                                      <p:cBhvr>
                                        <p:cTn id="328" dur="1" fill="hold">
                                          <p:stCondLst>
                                            <p:cond delay="0"/>
                                          </p:stCondLst>
                                        </p:cTn>
                                        <p:tgtEl>
                                          <p:spTgt spid="2427"/>
                                        </p:tgtEl>
                                        <p:attrNameLst>
                                          <p:attrName>style.visibility</p:attrName>
                                        </p:attrNameLst>
                                      </p:cBhvr>
                                      <p:to>
                                        <p:strVal val="visible"/>
                                      </p:to>
                                    </p:set>
                                    <p:anim calcmode="lin" valueType="num">
                                      <p:cBhvr>
                                        <p:cTn id="329" dur="1000" fill="hold"/>
                                        <p:tgtEl>
                                          <p:spTgt spid="2427"/>
                                        </p:tgtEl>
                                        <p:attrNameLst>
                                          <p:attrName>ppt_w</p:attrName>
                                        </p:attrNameLst>
                                      </p:cBhvr>
                                      <p:tavLst>
                                        <p:tav tm="0">
                                          <p:val>
                                            <p:fltVal val="0"/>
                                          </p:val>
                                        </p:tav>
                                        <p:tav tm="100000">
                                          <p:val>
                                            <p:strVal val="#ppt_w"/>
                                          </p:val>
                                        </p:tav>
                                      </p:tavLst>
                                    </p:anim>
                                    <p:anim calcmode="lin" valueType="num">
                                      <p:cBhvr>
                                        <p:cTn id="330" dur="1000" fill="hold"/>
                                        <p:tgtEl>
                                          <p:spTgt spid="2427"/>
                                        </p:tgtEl>
                                        <p:attrNameLst>
                                          <p:attrName>ppt_h</p:attrName>
                                        </p:attrNameLst>
                                      </p:cBhvr>
                                      <p:tavLst>
                                        <p:tav tm="0">
                                          <p:val>
                                            <p:fltVal val="0"/>
                                          </p:val>
                                        </p:tav>
                                        <p:tav tm="100000">
                                          <p:val>
                                            <p:strVal val="#ppt_h"/>
                                          </p:val>
                                        </p:tav>
                                      </p:tavLst>
                                    </p:anim>
                                    <p:anim calcmode="lin" valueType="num">
                                      <p:cBhvr>
                                        <p:cTn id="331" dur="1000" fill="hold"/>
                                        <p:tgtEl>
                                          <p:spTgt spid="2427"/>
                                        </p:tgtEl>
                                        <p:attrNameLst>
                                          <p:attrName>style.rotation</p:attrName>
                                        </p:attrNameLst>
                                      </p:cBhvr>
                                      <p:tavLst>
                                        <p:tav tm="0">
                                          <p:val>
                                            <p:fltVal val="360"/>
                                          </p:val>
                                        </p:tav>
                                        <p:tav tm="100000">
                                          <p:val>
                                            <p:fltVal val="0"/>
                                          </p:val>
                                        </p:tav>
                                      </p:tavLst>
                                    </p:anim>
                                    <p:animEffect transition="in" filter="fade">
                                      <p:cBhvr>
                                        <p:cTn id="332" dur="1000"/>
                                        <p:tgtEl>
                                          <p:spTgt spid="2427"/>
                                        </p:tgtEl>
                                      </p:cBhvr>
                                    </p:animEffect>
                                  </p:childTnLst>
                                  <p:subTnLst>
                                    <p:set>
                                      <p:cBhvr override="childStyle">
                                        <p:cTn dur="1" fill="hold" display="0" masterRel="sameClick" afterEffect="1">
                                          <p:stCondLst>
                                            <p:cond evt="end" delay="0">
                                              <p:tn val="327"/>
                                            </p:cond>
                                          </p:stCondLst>
                                        </p:cTn>
                                        <p:tgtEl>
                                          <p:spTgt spid="2427"/>
                                        </p:tgtEl>
                                        <p:attrNameLst>
                                          <p:attrName>style.visibility</p:attrName>
                                        </p:attrNameLst>
                                      </p:cBhvr>
                                      <p:to>
                                        <p:strVal val="hidden"/>
                                      </p:to>
                                    </p:set>
                                    <p:audio>
                                      <p:cMediaNode vol="100000">
                                        <p:cTn display="0" masterRel="sameClick">
                                          <p:stCondLst>
                                            <p:cond evt="begin" delay="0">
                                              <p:tn val="327"/>
                                            </p:cond>
                                          </p:stCondLst>
                                          <p:endCondLst>
                                            <p:cond evt="onStopAudio" delay="0">
                                              <p:tgtEl>
                                                <p:sldTgt/>
                                              </p:tgtEl>
                                            </p:cond>
                                          </p:endCondLst>
                                        </p:cTn>
                                        <p:tgtEl>
                                          <p:sndTgt r:embed="rId2" name="coin.wav"/>
                                        </p:tgtEl>
                                      </p:cMediaNode>
                                    </p:audio>
                                  </p:subTnLst>
                                </p:cTn>
                              </p:par>
                            </p:childTnLst>
                          </p:cTn>
                        </p:par>
                        <p:par>
                          <p:cTn id="333" fill="hold" nodeType="afterGroup">
                            <p:stCondLst>
                              <p:cond delay="49000"/>
                            </p:stCondLst>
                            <p:childTnLst>
                              <p:par>
                                <p:cTn id="334" presetID="49" presetClass="entr" presetSubtype="0" decel="100000" fill="hold" nodeType="afterEffect">
                                  <p:stCondLst>
                                    <p:cond delay="0"/>
                                  </p:stCondLst>
                                  <p:childTnLst>
                                    <p:set>
                                      <p:cBhvr>
                                        <p:cTn id="335" dur="1" fill="hold">
                                          <p:stCondLst>
                                            <p:cond delay="0"/>
                                          </p:stCondLst>
                                        </p:cTn>
                                        <p:tgtEl>
                                          <p:spTgt spid="2424"/>
                                        </p:tgtEl>
                                        <p:attrNameLst>
                                          <p:attrName>style.visibility</p:attrName>
                                        </p:attrNameLst>
                                      </p:cBhvr>
                                      <p:to>
                                        <p:strVal val="visible"/>
                                      </p:to>
                                    </p:set>
                                    <p:anim calcmode="lin" valueType="num">
                                      <p:cBhvr>
                                        <p:cTn id="336" dur="1000" fill="hold"/>
                                        <p:tgtEl>
                                          <p:spTgt spid="2424"/>
                                        </p:tgtEl>
                                        <p:attrNameLst>
                                          <p:attrName>ppt_w</p:attrName>
                                        </p:attrNameLst>
                                      </p:cBhvr>
                                      <p:tavLst>
                                        <p:tav tm="0">
                                          <p:val>
                                            <p:fltVal val="0"/>
                                          </p:val>
                                        </p:tav>
                                        <p:tav tm="100000">
                                          <p:val>
                                            <p:strVal val="#ppt_w"/>
                                          </p:val>
                                        </p:tav>
                                      </p:tavLst>
                                    </p:anim>
                                    <p:anim calcmode="lin" valueType="num">
                                      <p:cBhvr>
                                        <p:cTn id="337" dur="1000" fill="hold"/>
                                        <p:tgtEl>
                                          <p:spTgt spid="2424"/>
                                        </p:tgtEl>
                                        <p:attrNameLst>
                                          <p:attrName>ppt_h</p:attrName>
                                        </p:attrNameLst>
                                      </p:cBhvr>
                                      <p:tavLst>
                                        <p:tav tm="0">
                                          <p:val>
                                            <p:fltVal val="0"/>
                                          </p:val>
                                        </p:tav>
                                        <p:tav tm="100000">
                                          <p:val>
                                            <p:strVal val="#ppt_h"/>
                                          </p:val>
                                        </p:tav>
                                      </p:tavLst>
                                    </p:anim>
                                    <p:anim calcmode="lin" valueType="num">
                                      <p:cBhvr>
                                        <p:cTn id="338" dur="1000" fill="hold"/>
                                        <p:tgtEl>
                                          <p:spTgt spid="2424"/>
                                        </p:tgtEl>
                                        <p:attrNameLst>
                                          <p:attrName>style.rotation</p:attrName>
                                        </p:attrNameLst>
                                      </p:cBhvr>
                                      <p:tavLst>
                                        <p:tav tm="0">
                                          <p:val>
                                            <p:fltVal val="360"/>
                                          </p:val>
                                        </p:tav>
                                        <p:tav tm="100000">
                                          <p:val>
                                            <p:fltVal val="0"/>
                                          </p:val>
                                        </p:tav>
                                      </p:tavLst>
                                    </p:anim>
                                    <p:animEffect transition="in" filter="fade">
                                      <p:cBhvr>
                                        <p:cTn id="339" dur="1000"/>
                                        <p:tgtEl>
                                          <p:spTgt spid="2424"/>
                                        </p:tgtEl>
                                      </p:cBhvr>
                                    </p:animEffect>
                                  </p:childTnLst>
                                  <p:subTnLst>
                                    <p:set>
                                      <p:cBhvr override="childStyle">
                                        <p:cTn dur="1" fill="hold" display="0" masterRel="sameClick" afterEffect="1">
                                          <p:stCondLst>
                                            <p:cond evt="end" delay="0">
                                              <p:tn val="334"/>
                                            </p:cond>
                                          </p:stCondLst>
                                        </p:cTn>
                                        <p:tgtEl>
                                          <p:spTgt spid="2424"/>
                                        </p:tgtEl>
                                        <p:attrNameLst>
                                          <p:attrName>style.visibility</p:attrName>
                                        </p:attrNameLst>
                                      </p:cBhvr>
                                      <p:to>
                                        <p:strVal val="hidden"/>
                                      </p:to>
                                    </p:set>
                                    <p:audio>
                                      <p:cMediaNode vol="100000">
                                        <p:cTn display="0" masterRel="sameClick">
                                          <p:stCondLst>
                                            <p:cond evt="begin" delay="0">
                                              <p:tn val="334"/>
                                            </p:cond>
                                          </p:stCondLst>
                                          <p:endCondLst>
                                            <p:cond evt="onStopAudio" delay="0">
                                              <p:tgtEl>
                                                <p:sldTgt/>
                                              </p:tgtEl>
                                            </p:cond>
                                          </p:endCondLst>
                                        </p:cTn>
                                        <p:tgtEl>
                                          <p:sndTgt r:embed="rId2" name="coin.wav"/>
                                        </p:tgtEl>
                                      </p:cMediaNode>
                                    </p:audio>
                                  </p:subTnLst>
                                </p:cTn>
                              </p:par>
                            </p:childTnLst>
                          </p:cTn>
                        </p:par>
                        <p:par>
                          <p:cTn id="340" fill="hold" nodeType="afterGroup">
                            <p:stCondLst>
                              <p:cond delay="50000"/>
                            </p:stCondLst>
                            <p:childTnLst>
                              <p:par>
                                <p:cTn id="341" presetID="49" presetClass="entr" presetSubtype="0" decel="100000" fill="hold" nodeType="afterEffect">
                                  <p:stCondLst>
                                    <p:cond delay="0"/>
                                  </p:stCondLst>
                                  <p:childTnLst>
                                    <p:set>
                                      <p:cBhvr>
                                        <p:cTn id="342" dur="1" fill="hold">
                                          <p:stCondLst>
                                            <p:cond delay="0"/>
                                          </p:stCondLst>
                                        </p:cTn>
                                        <p:tgtEl>
                                          <p:spTgt spid="2421"/>
                                        </p:tgtEl>
                                        <p:attrNameLst>
                                          <p:attrName>style.visibility</p:attrName>
                                        </p:attrNameLst>
                                      </p:cBhvr>
                                      <p:to>
                                        <p:strVal val="visible"/>
                                      </p:to>
                                    </p:set>
                                    <p:anim calcmode="lin" valueType="num">
                                      <p:cBhvr>
                                        <p:cTn id="343" dur="1000" fill="hold"/>
                                        <p:tgtEl>
                                          <p:spTgt spid="2421"/>
                                        </p:tgtEl>
                                        <p:attrNameLst>
                                          <p:attrName>ppt_w</p:attrName>
                                        </p:attrNameLst>
                                      </p:cBhvr>
                                      <p:tavLst>
                                        <p:tav tm="0">
                                          <p:val>
                                            <p:fltVal val="0"/>
                                          </p:val>
                                        </p:tav>
                                        <p:tav tm="100000">
                                          <p:val>
                                            <p:strVal val="#ppt_w"/>
                                          </p:val>
                                        </p:tav>
                                      </p:tavLst>
                                    </p:anim>
                                    <p:anim calcmode="lin" valueType="num">
                                      <p:cBhvr>
                                        <p:cTn id="344" dur="1000" fill="hold"/>
                                        <p:tgtEl>
                                          <p:spTgt spid="2421"/>
                                        </p:tgtEl>
                                        <p:attrNameLst>
                                          <p:attrName>ppt_h</p:attrName>
                                        </p:attrNameLst>
                                      </p:cBhvr>
                                      <p:tavLst>
                                        <p:tav tm="0">
                                          <p:val>
                                            <p:fltVal val="0"/>
                                          </p:val>
                                        </p:tav>
                                        <p:tav tm="100000">
                                          <p:val>
                                            <p:strVal val="#ppt_h"/>
                                          </p:val>
                                        </p:tav>
                                      </p:tavLst>
                                    </p:anim>
                                    <p:anim calcmode="lin" valueType="num">
                                      <p:cBhvr>
                                        <p:cTn id="345" dur="1000" fill="hold"/>
                                        <p:tgtEl>
                                          <p:spTgt spid="2421"/>
                                        </p:tgtEl>
                                        <p:attrNameLst>
                                          <p:attrName>style.rotation</p:attrName>
                                        </p:attrNameLst>
                                      </p:cBhvr>
                                      <p:tavLst>
                                        <p:tav tm="0">
                                          <p:val>
                                            <p:fltVal val="360"/>
                                          </p:val>
                                        </p:tav>
                                        <p:tav tm="100000">
                                          <p:val>
                                            <p:fltVal val="0"/>
                                          </p:val>
                                        </p:tav>
                                      </p:tavLst>
                                    </p:anim>
                                    <p:animEffect transition="in" filter="fade">
                                      <p:cBhvr>
                                        <p:cTn id="346" dur="1000"/>
                                        <p:tgtEl>
                                          <p:spTgt spid="2421"/>
                                        </p:tgtEl>
                                      </p:cBhvr>
                                    </p:animEffect>
                                  </p:childTnLst>
                                  <p:subTnLst>
                                    <p:set>
                                      <p:cBhvr override="childStyle">
                                        <p:cTn dur="1" fill="hold" display="0" masterRel="sameClick" afterEffect="1">
                                          <p:stCondLst>
                                            <p:cond evt="end" delay="0">
                                              <p:tn val="341"/>
                                            </p:cond>
                                          </p:stCondLst>
                                        </p:cTn>
                                        <p:tgtEl>
                                          <p:spTgt spid="2421"/>
                                        </p:tgtEl>
                                        <p:attrNameLst>
                                          <p:attrName>style.visibility</p:attrName>
                                        </p:attrNameLst>
                                      </p:cBhvr>
                                      <p:to>
                                        <p:strVal val="hidden"/>
                                      </p:to>
                                    </p:set>
                                    <p:audio>
                                      <p:cMediaNode vol="100000">
                                        <p:cTn display="0" masterRel="sameClick">
                                          <p:stCondLst>
                                            <p:cond evt="begin" delay="0">
                                              <p:tn val="341"/>
                                            </p:cond>
                                          </p:stCondLst>
                                          <p:endCondLst>
                                            <p:cond evt="onStopAudio" delay="0">
                                              <p:tgtEl>
                                                <p:sldTgt/>
                                              </p:tgtEl>
                                            </p:cond>
                                          </p:endCondLst>
                                        </p:cTn>
                                        <p:tgtEl>
                                          <p:sndTgt r:embed="rId2" name="coin.wav"/>
                                        </p:tgtEl>
                                      </p:cMediaNode>
                                    </p:audio>
                                  </p:subTnLst>
                                </p:cTn>
                              </p:par>
                            </p:childTnLst>
                          </p:cTn>
                        </p:par>
                        <p:par>
                          <p:cTn id="347" fill="hold" nodeType="afterGroup">
                            <p:stCondLst>
                              <p:cond delay="51000"/>
                            </p:stCondLst>
                            <p:childTnLst>
                              <p:par>
                                <p:cTn id="348" presetID="49" presetClass="entr" presetSubtype="0" decel="100000" fill="hold" nodeType="afterEffect">
                                  <p:stCondLst>
                                    <p:cond delay="0"/>
                                  </p:stCondLst>
                                  <p:childTnLst>
                                    <p:set>
                                      <p:cBhvr>
                                        <p:cTn id="349" dur="1" fill="hold">
                                          <p:stCondLst>
                                            <p:cond delay="0"/>
                                          </p:stCondLst>
                                        </p:cTn>
                                        <p:tgtEl>
                                          <p:spTgt spid="2418"/>
                                        </p:tgtEl>
                                        <p:attrNameLst>
                                          <p:attrName>style.visibility</p:attrName>
                                        </p:attrNameLst>
                                      </p:cBhvr>
                                      <p:to>
                                        <p:strVal val="visible"/>
                                      </p:to>
                                    </p:set>
                                    <p:anim calcmode="lin" valueType="num">
                                      <p:cBhvr>
                                        <p:cTn id="350" dur="1000" fill="hold"/>
                                        <p:tgtEl>
                                          <p:spTgt spid="2418"/>
                                        </p:tgtEl>
                                        <p:attrNameLst>
                                          <p:attrName>ppt_w</p:attrName>
                                        </p:attrNameLst>
                                      </p:cBhvr>
                                      <p:tavLst>
                                        <p:tav tm="0">
                                          <p:val>
                                            <p:fltVal val="0"/>
                                          </p:val>
                                        </p:tav>
                                        <p:tav tm="100000">
                                          <p:val>
                                            <p:strVal val="#ppt_w"/>
                                          </p:val>
                                        </p:tav>
                                      </p:tavLst>
                                    </p:anim>
                                    <p:anim calcmode="lin" valueType="num">
                                      <p:cBhvr>
                                        <p:cTn id="351" dur="1000" fill="hold"/>
                                        <p:tgtEl>
                                          <p:spTgt spid="2418"/>
                                        </p:tgtEl>
                                        <p:attrNameLst>
                                          <p:attrName>ppt_h</p:attrName>
                                        </p:attrNameLst>
                                      </p:cBhvr>
                                      <p:tavLst>
                                        <p:tav tm="0">
                                          <p:val>
                                            <p:fltVal val="0"/>
                                          </p:val>
                                        </p:tav>
                                        <p:tav tm="100000">
                                          <p:val>
                                            <p:strVal val="#ppt_h"/>
                                          </p:val>
                                        </p:tav>
                                      </p:tavLst>
                                    </p:anim>
                                    <p:anim calcmode="lin" valueType="num">
                                      <p:cBhvr>
                                        <p:cTn id="352" dur="1000" fill="hold"/>
                                        <p:tgtEl>
                                          <p:spTgt spid="2418"/>
                                        </p:tgtEl>
                                        <p:attrNameLst>
                                          <p:attrName>style.rotation</p:attrName>
                                        </p:attrNameLst>
                                      </p:cBhvr>
                                      <p:tavLst>
                                        <p:tav tm="0">
                                          <p:val>
                                            <p:fltVal val="360"/>
                                          </p:val>
                                        </p:tav>
                                        <p:tav tm="100000">
                                          <p:val>
                                            <p:fltVal val="0"/>
                                          </p:val>
                                        </p:tav>
                                      </p:tavLst>
                                    </p:anim>
                                    <p:animEffect transition="in" filter="fade">
                                      <p:cBhvr>
                                        <p:cTn id="353" dur="1000"/>
                                        <p:tgtEl>
                                          <p:spTgt spid="2418"/>
                                        </p:tgtEl>
                                      </p:cBhvr>
                                    </p:animEffect>
                                  </p:childTnLst>
                                  <p:subTnLst>
                                    <p:set>
                                      <p:cBhvr override="childStyle">
                                        <p:cTn dur="1" fill="hold" display="0" masterRel="sameClick" afterEffect="1">
                                          <p:stCondLst>
                                            <p:cond evt="end" delay="0">
                                              <p:tn val="348"/>
                                            </p:cond>
                                          </p:stCondLst>
                                        </p:cTn>
                                        <p:tgtEl>
                                          <p:spTgt spid="2418"/>
                                        </p:tgtEl>
                                        <p:attrNameLst>
                                          <p:attrName>style.visibility</p:attrName>
                                        </p:attrNameLst>
                                      </p:cBhvr>
                                      <p:to>
                                        <p:strVal val="hidden"/>
                                      </p:to>
                                    </p:set>
                                    <p:audio>
                                      <p:cMediaNode vol="100000">
                                        <p:cTn display="0" masterRel="sameClick">
                                          <p:stCondLst>
                                            <p:cond evt="begin" delay="0">
                                              <p:tn val="348"/>
                                            </p:cond>
                                          </p:stCondLst>
                                          <p:endCondLst>
                                            <p:cond evt="onStopAudio" delay="0">
                                              <p:tgtEl>
                                                <p:sldTgt/>
                                              </p:tgtEl>
                                            </p:cond>
                                          </p:endCondLst>
                                        </p:cTn>
                                        <p:tgtEl>
                                          <p:sndTgt r:embed="rId2" name="coin.wav"/>
                                        </p:tgtEl>
                                      </p:cMediaNode>
                                    </p:audio>
                                  </p:subTnLst>
                                </p:cTn>
                              </p:par>
                            </p:childTnLst>
                          </p:cTn>
                        </p:par>
                        <p:par>
                          <p:cTn id="354" fill="hold" nodeType="afterGroup">
                            <p:stCondLst>
                              <p:cond delay="52000"/>
                            </p:stCondLst>
                            <p:childTnLst>
                              <p:par>
                                <p:cTn id="355" presetID="49" presetClass="entr" presetSubtype="0" decel="100000" fill="hold" nodeType="afterEffect">
                                  <p:stCondLst>
                                    <p:cond delay="0"/>
                                  </p:stCondLst>
                                  <p:childTnLst>
                                    <p:set>
                                      <p:cBhvr>
                                        <p:cTn id="356" dur="1" fill="hold">
                                          <p:stCondLst>
                                            <p:cond delay="0"/>
                                          </p:stCondLst>
                                        </p:cTn>
                                        <p:tgtEl>
                                          <p:spTgt spid="2415"/>
                                        </p:tgtEl>
                                        <p:attrNameLst>
                                          <p:attrName>style.visibility</p:attrName>
                                        </p:attrNameLst>
                                      </p:cBhvr>
                                      <p:to>
                                        <p:strVal val="visible"/>
                                      </p:to>
                                    </p:set>
                                    <p:anim calcmode="lin" valueType="num">
                                      <p:cBhvr>
                                        <p:cTn id="357" dur="1000" fill="hold"/>
                                        <p:tgtEl>
                                          <p:spTgt spid="2415"/>
                                        </p:tgtEl>
                                        <p:attrNameLst>
                                          <p:attrName>ppt_w</p:attrName>
                                        </p:attrNameLst>
                                      </p:cBhvr>
                                      <p:tavLst>
                                        <p:tav tm="0">
                                          <p:val>
                                            <p:fltVal val="0"/>
                                          </p:val>
                                        </p:tav>
                                        <p:tav tm="100000">
                                          <p:val>
                                            <p:strVal val="#ppt_w"/>
                                          </p:val>
                                        </p:tav>
                                      </p:tavLst>
                                    </p:anim>
                                    <p:anim calcmode="lin" valueType="num">
                                      <p:cBhvr>
                                        <p:cTn id="358" dur="1000" fill="hold"/>
                                        <p:tgtEl>
                                          <p:spTgt spid="2415"/>
                                        </p:tgtEl>
                                        <p:attrNameLst>
                                          <p:attrName>ppt_h</p:attrName>
                                        </p:attrNameLst>
                                      </p:cBhvr>
                                      <p:tavLst>
                                        <p:tav tm="0">
                                          <p:val>
                                            <p:fltVal val="0"/>
                                          </p:val>
                                        </p:tav>
                                        <p:tav tm="100000">
                                          <p:val>
                                            <p:strVal val="#ppt_h"/>
                                          </p:val>
                                        </p:tav>
                                      </p:tavLst>
                                    </p:anim>
                                    <p:anim calcmode="lin" valueType="num">
                                      <p:cBhvr>
                                        <p:cTn id="359" dur="1000" fill="hold"/>
                                        <p:tgtEl>
                                          <p:spTgt spid="2415"/>
                                        </p:tgtEl>
                                        <p:attrNameLst>
                                          <p:attrName>style.rotation</p:attrName>
                                        </p:attrNameLst>
                                      </p:cBhvr>
                                      <p:tavLst>
                                        <p:tav tm="0">
                                          <p:val>
                                            <p:fltVal val="360"/>
                                          </p:val>
                                        </p:tav>
                                        <p:tav tm="100000">
                                          <p:val>
                                            <p:fltVal val="0"/>
                                          </p:val>
                                        </p:tav>
                                      </p:tavLst>
                                    </p:anim>
                                    <p:animEffect transition="in" filter="fade">
                                      <p:cBhvr>
                                        <p:cTn id="360" dur="1000"/>
                                        <p:tgtEl>
                                          <p:spTgt spid="2415"/>
                                        </p:tgtEl>
                                      </p:cBhvr>
                                    </p:animEffect>
                                  </p:childTnLst>
                                  <p:subTnLst>
                                    <p:set>
                                      <p:cBhvr override="childStyle">
                                        <p:cTn dur="1" fill="hold" display="0" masterRel="sameClick" afterEffect="1">
                                          <p:stCondLst>
                                            <p:cond evt="end" delay="0">
                                              <p:tn val="355"/>
                                            </p:cond>
                                          </p:stCondLst>
                                        </p:cTn>
                                        <p:tgtEl>
                                          <p:spTgt spid="2415"/>
                                        </p:tgtEl>
                                        <p:attrNameLst>
                                          <p:attrName>style.visibility</p:attrName>
                                        </p:attrNameLst>
                                      </p:cBhvr>
                                      <p:to>
                                        <p:strVal val="hidden"/>
                                      </p:to>
                                    </p:set>
                                    <p:audio>
                                      <p:cMediaNode vol="100000">
                                        <p:cTn display="0" masterRel="sameClick">
                                          <p:stCondLst>
                                            <p:cond evt="begin" delay="0">
                                              <p:tn val="355"/>
                                            </p:cond>
                                          </p:stCondLst>
                                          <p:endCondLst>
                                            <p:cond evt="onStopAudio" delay="0">
                                              <p:tgtEl>
                                                <p:sldTgt/>
                                              </p:tgtEl>
                                            </p:cond>
                                          </p:endCondLst>
                                        </p:cTn>
                                        <p:tgtEl>
                                          <p:sndTgt r:embed="rId2" name="coin.wav"/>
                                        </p:tgtEl>
                                      </p:cMediaNode>
                                    </p:audio>
                                  </p:subTnLst>
                                </p:cTn>
                              </p:par>
                            </p:childTnLst>
                          </p:cTn>
                        </p:par>
                        <p:par>
                          <p:cTn id="361" fill="hold" nodeType="afterGroup">
                            <p:stCondLst>
                              <p:cond delay="53000"/>
                            </p:stCondLst>
                            <p:childTnLst>
                              <p:par>
                                <p:cTn id="362" presetID="49" presetClass="entr" presetSubtype="0" decel="100000" fill="hold" nodeType="afterEffect">
                                  <p:stCondLst>
                                    <p:cond delay="0"/>
                                  </p:stCondLst>
                                  <p:childTnLst>
                                    <p:set>
                                      <p:cBhvr>
                                        <p:cTn id="363" dur="1" fill="hold">
                                          <p:stCondLst>
                                            <p:cond delay="0"/>
                                          </p:stCondLst>
                                        </p:cTn>
                                        <p:tgtEl>
                                          <p:spTgt spid="2409"/>
                                        </p:tgtEl>
                                        <p:attrNameLst>
                                          <p:attrName>style.visibility</p:attrName>
                                        </p:attrNameLst>
                                      </p:cBhvr>
                                      <p:to>
                                        <p:strVal val="visible"/>
                                      </p:to>
                                    </p:set>
                                    <p:anim calcmode="lin" valueType="num">
                                      <p:cBhvr>
                                        <p:cTn id="364" dur="1000" fill="hold"/>
                                        <p:tgtEl>
                                          <p:spTgt spid="2409"/>
                                        </p:tgtEl>
                                        <p:attrNameLst>
                                          <p:attrName>ppt_w</p:attrName>
                                        </p:attrNameLst>
                                      </p:cBhvr>
                                      <p:tavLst>
                                        <p:tav tm="0">
                                          <p:val>
                                            <p:fltVal val="0"/>
                                          </p:val>
                                        </p:tav>
                                        <p:tav tm="100000">
                                          <p:val>
                                            <p:strVal val="#ppt_w"/>
                                          </p:val>
                                        </p:tav>
                                      </p:tavLst>
                                    </p:anim>
                                    <p:anim calcmode="lin" valueType="num">
                                      <p:cBhvr>
                                        <p:cTn id="365" dur="1000" fill="hold"/>
                                        <p:tgtEl>
                                          <p:spTgt spid="2409"/>
                                        </p:tgtEl>
                                        <p:attrNameLst>
                                          <p:attrName>ppt_h</p:attrName>
                                        </p:attrNameLst>
                                      </p:cBhvr>
                                      <p:tavLst>
                                        <p:tav tm="0">
                                          <p:val>
                                            <p:fltVal val="0"/>
                                          </p:val>
                                        </p:tav>
                                        <p:tav tm="100000">
                                          <p:val>
                                            <p:strVal val="#ppt_h"/>
                                          </p:val>
                                        </p:tav>
                                      </p:tavLst>
                                    </p:anim>
                                    <p:anim calcmode="lin" valueType="num">
                                      <p:cBhvr>
                                        <p:cTn id="366" dur="1000" fill="hold"/>
                                        <p:tgtEl>
                                          <p:spTgt spid="2409"/>
                                        </p:tgtEl>
                                        <p:attrNameLst>
                                          <p:attrName>style.rotation</p:attrName>
                                        </p:attrNameLst>
                                      </p:cBhvr>
                                      <p:tavLst>
                                        <p:tav tm="0">
                                          <p:val>
                                            <p:fltVal val="360"/>
                                          </p:val>
                                        </p:tav>
                                        <p:tav tm="100000">
                                          <p:val>
                                            <p:fltVal val="0"/>
                                          </p:val>
                                        </p:tav>
                                      </p:tavLst>
                                    </p:anim>
                                    <p:animEffect transition="in" filter="fade">
                                      <p:cBhvr>
                                        <p:cTn id="367" dur="1000"/>
                                        <p:tgtEl>
                                          <p:spTgt spid="2409"/>
                                        </p:tgtEl>
                                      </p:cBhvr>
                                    </p:animEffect>
                                  </p:childTnLst>
                                  <p:subTnLst>
                                    <p:set>
                                      <p:cBhvr override="childStyle">
                                        <p:cTn dur="1" fill="hold" display="0" masterRel="sameClick" afterEffect="1">
                                          <p:stCondLst>
                                            <p:cond evt="end" delay="0">
                                              <p:tn val="362"/>
                                            </p:cond>
                                          </p:stCondLst>
                                        </p:cTn>
                                        <p:tgtEl>
                                          <p:spTgt spid="2409"/>
                                        </p:tgtEl>
                                        <p:attrNameLst>
                                          <p:attrName>style.visibility</p:attrName>
                                        </p:attrNameLst>
                                      </p:cBhvr>
                                      <p:to>
                                        <p:strVal val="hidden"/>
                                      </p:to>
                                    </p:set>
                                    <p:audio>
                                      <p:cMediaNode vol="100000">
                                        <p:cTn display="0" masterRel="sameClick">
                                          <p:stCondLst>
                                            <p:cond evt="begin" delay="0">
                                              <p:tn val="362"/>
                                            </p:cond>
                                          </p:stCondLst>
                                          <p:endCondLst>
                                            <p:cond evt="onStopAudio" delay="0">
                                              <p:tgtEl>
                                                <p:sldTgt/>
                                              </p:tgtEl>
                                            </p:cond>
                                          </p:endCondLst>
                                        </p:cTn>
                                        <p:tgtEl>
                                          <p:sndTgt r:embed="rId2" name="coin.wav"/>
                                        </p:tgtEl>
                                      </p:cMediaNode>
                                    </p:audio>
                                  </p:subTnLst>
                                </p:cTn>
                              </p:par>
                            </p:childTnLst>
                          </p:cTn>
                        </p:par>
                        <p:par>
                          <p:cTn id="368" fill="hold" nodeType="afterGroup">
                            <p:stCondLst>
                              <p:cond delay="54000"/>
                            </p:stCondLst>
                            <p:childTnLst>
                              <p:par>
                                <p:cTn id="369" presetID="49" presetClass="entr" presetSubtype="0" decel="100000" fill="hold" nodeType="afterEffect">
                                  <p:stCondLst>
                                    <p:cond delay="0"/>
                                  </p:stCondLst>
                                  <p:childTnLst>
                                    <p:set>
                                      <p:cBhvr>
                                        <p:cTn id="370" dur="1" fill="hold">
                                          <p:stCondLst>
                                            <p:cond delay="0"/>
                                          </p:stCondLst>
                                        </p:cTn>
                                        <p:tgtEl>
                                          <p:spTgt spid="2406"/>
                                        </p:tgtEl>
                                        <p:attrNameLst>
                                          <p:attrName>style.visibility</p:attrName>
                                        </p:attrNameLst>
                                      </p:cBhvr>
                                      <p:to>
                                        <p:strVal val="visible"/>
                                      </p:to>
                                    </p:set>
                                    <p:anim calcmode="lin" valueType="num">
                                      <p:cBhvr>
                                        <p:cTn id="371" dur="1000" fill="hold"/>
                                        <p:tgtEl>
                                          <p:spTgt spid="2406"/>
                                        </p:tgtEl>
                                        <p:attrNameLst>
                                          <p:attrName>ppt_w</p:attrName>
                                        </p:attrNameLst>
                                      </p:cBhvr>
                                      <p:tavLst>
                                        <p:tav tm="0">
                                          <p:val>
                                            <p:fltVal val="0"/>
                                          </p:val>
                                        </p:tav>
                                        <p:tav tm="100000">
                                          <p:val>
                                            <p:strVal val="#ppt_w"/>
                                          </p:val>
                                        </p:tav>
                                      </p:tavLst>
                                    </p:anim>
                                    <p:anim calcmode="lin" valueType="num">
                                      <p:cBhvr>
                                        <p:cTn id="372" dur="1000" fill="hold"/>
                                        <p:tgtEl>
                                          <p:spTgt spid="2406"/>
                                        </p:tgtEl>
                                        <p:attrNameLst>
                                          <p:attrName>ppt_h</p:attrName>
                                        </p:attrNameLst>
                                      </p:cBhvr>
                                      <p:tavLst>
                                        <p:tav tm="0">
                                          <p:val>
                                            <p:fltVal val="0"/>
                                          </p:val>
                                        </p:tav>
                                        <p:tav tm="100000">
                                          <p:val>
                                            <p:strVal val="#ppt_h"/>
                                          </p:val>
                                        </p:tav>
                                      </p:tavLst>
                                    </p:anim>
                                    <p:anim calcmode="lin" valueType="num">
                                      <p:cBhvr>
                                        <p:cTn id="373" dur="1000" fill="hold"/>
                                        <p:tgtEl>
                                          <p:spTgt spid="2406"/>
                                        </p:tgtEl>
                                        <p:attrNameLst>
                                          <p:attrName>style.rotation</p:attrName>
                                        </p:attrNameLst>
                                      </p:cBhvr>
                                      <p:tavLst>
                                        <p:tav tm="0">
                                          <p:val>
                                            <p:fltVal val="360"/>
                                          </p:val>
                                        </p:tav>
                                        <p:tav tm="100000">
                                          <p:val>
                                            <p:fltVal val="0"/>
                                          </p:val>
                                        </p:tav>
                                      </p:tavLst>
                                    </p:anim>
                                    <p:animEffect transition="in" filter="fade">
                                      <p:cBhvr>
                                        <p:cTn id="374" dur="1000"/>
                                        <p:tgtEl>
                                          <p:spTgt spid="2406"/>
                                        </p:tgtEl>
                                      </p:cBhvr>
                                    </p:animEffect>
                                  </p:childTnLst>
                                  <p:subTnLst>
                                    <p:set>
                                      <p:cBhvr override="childStyle">
                                        <p:cTn dur="1" fill="hold" display="0" masterRel="sameClick" afterEffect="1">
                                          <p:stCondLst>
                                            <p:cond evt="end" delay="0">
                                              <p:tn val="369"/>
                                            </p:cond>
                                          </p:stCondLst>
                                        </p:cTn>
                                        <p:tgtEl>
                                          <p:spTgt spid="2406"/>
                                        </p:tgtEl>
                                        <p:attrNameLst>
                                          <p:attrName>style.visibility</p:attrName>
                                        </p:attrNameLst>
                                      </p:cBhvr>
                                      <p:to>
                                        <p:strVal val="hidden"/>
                                      </p:to>
                                    </p:set>
                                    <p:audio>
                                      <p:cMediaNode vol="100000">
                                        <p:cTn display="0" masterRel="sameClick">
                                          <p:stCondLst>
                                            <p:cond evt="begin" delay="0">
                                              <p:tn val="369"/>
                                            </p:cond>
                                          </p:stCondLst>
                                          <p:endCondLst>
                                            <p:cond evt="onStopAudio" delay="0">
                                              <p:tgtEl>
                                                <p:sldTgt/>
                                              </p:tgtEl>
                                            </p:cond>
                                          </p:endCondLst>
                                        </p:cTn>
                                        <p:tgtEl>
                                          <p:sndTgt r:embed="rId2" name="coin.wav"/>
                                        </p:tgtEl>
                                      </p:cMediaNode>
                                    </p:audio>
                                  </p:subTnLst>
                                </p:cTn>
                              </p:par>
                            </p:childTnLst>
                          </p:cTn>
                        </p:par>
                        <p:par>
                          <p:cTn id="375" fill="hold" nodeType="afterGroup">
                            <p:stCondLst>
                              <p:cond delay="55000"/>
                            </p:stCondLst>
                            <p:childTnLst>
                              <p:par>
                                <p:cTn id="376" presetID="49" presetClass="entr" presetSubtype="0" decel="100000" fill="hold" nodeType="afterEffect">
                                  <p:stCondLst>
                                    <p:cond delay="0"/>
                                  </p:stCondLst>
                                  <p:childTnLst>
                                    <p:set>
                                      <p:cBhvr>
                                        <p:cTn id="377" dur="1" fill="hold">
                                          <p:stCondLst>
                                            <p:cond delay="0"/>
                                          </p:stCondLst>
                                        </p:cTn>
                                        <p:tgtEl>
                                          <p:spTgt spid="2403"/>
                                        </p:tgtEl>
                                        <p:attrNameLst>
                                          <p:attrName>style.visibility</p:attrName>
                                        </p:attrNameLst>
                                      </p:cBhvr>
                                      <p:to>
                                        <p:strVal val="visible"/>
                                      </p:to>
                                    </p:set>
                                    <p:anim calcmode="lin" valueType="num">
                                      <p:cBhvr>
                                        <p:cTn id="378" dur="1000" fill="hold"/>
                                        <p:tgtEl>
                                          <p:spTgt spid="2403"/>
                                        </p:tgtEl>
                                        <p:attrNameLst>
                                          <p:attrName>ppt_w</p:attrName>
                                        </p:attrNameLst>
                                      </p:cBhvr>
                                      <p:tavLst>
                                        <p:tav tm="0">
                                          <p:val>
                                            <p:fltVal val="0"/>
                                          </p:val>
                                        </p:tav>
                                        <p:tav tm="100000">
                                          <p:val>
                                            <p:strVal val="#ppt_w"/>
                                          </p:val>
                                        </p:tav>
                                      </p:tavLst>
                                    </p:anim>
                                    <p:anim calcmode="lin" valueType="num">
                                      <p:cBhvr>
                                        <p:cTn id="379" dur="1000" fill="hold"/>
                                        <p:tgtEl>
                                          <p:spTgt spid="2403"/>
                                        </p:tgtEl>
                                        <p:attrNameLst>
                                          <p:attrName>ppt_h</p:attrName>
                                        </p:attrNameLst>
                                      </p:cBhvr>
                                      <p:tavLst>
                                        <p:tav tm="0">
                                          <p:val>
                                            <p:fltVal val="0"/>
                                          </p:val>
                                        </p:tav>
                                        <p:tav tm="100000">
                                          <p:val>
                                            <p:strVal val="#ppt_h"/>
                                          </p:val>
                                        </p:tav>
                                      </p:tavLst>
                                    </p:anim>
                                    <p:anim calcmode="lin" valueType="num">
                                      <p:cBhvr>
                                        <p:cTn id="380" dur="1000" fill="hold"/>
                                        <p:tgtEl>
                                          <p:spTgt spid="2403"/>
                                        </p:tgtEl>
                                        <p:attrNameLst>
                                          <p:attrName>style.rotation</p:attrName>
                                        </p:attrNameLst>
                                      </p:cBhvr>
                                      <p:tavLst>
                                        <p:tav tm="0">
                                          <p:val>
                                            <p:fltVal val="360"/>
                                          </p:val>
                                        </p:tav>
                                        <p:tav tm="100000">
                                          <p:val>
                                            <p:fltVal val="0"/>
                                          </p:val>
                                        </p:tav>
                                      </p:tavLst>
                                    </p:anim>
                                    <p:animEffect transition="in" filter="fade">
                                      <p:cBhvr>
                                        <p:cTn id="381" dur="1000"/>
                                        <p:tgtEl>
                                          <p:spTgt spid="2403"/>
                                        </p:tgtEl>
                                      </p:cBhvr>
                                    </p:animEffect>
                                  </p:childTnLst>
                                  <p:subTnLst>
                                    <p:set>
                                      <p:cBhvr override="childStyle">
                                        <p:cTn dur="1" fill="hold" display="0" masterRel="sameClick" afterEffect="1">
                                          <p:stCondLst>
                                            <p:cond evt="end" delay="0">
                                              <p:tn val="376"/>
                                            </p:cond>
                                          </p:stCondLst>
                                        </p:cTn>
                                        <p:tgtEl>
                                          <p:spTgt spid="2403"/>
                                        </p:tgtEl>
                                        <p:attrNameLst>
                                          <p:attrName>style.visibility</p:attrName>
                                        </p:attrNameLst>
                                      </p:cBhvr>
                                      <p:to>
                                        <p:strVal val="hidden"/>
                                      </p:to>
                                    </p:set>
                                    <p:audio>
                                      <p:cMediaNode vol="100000">
                                        <p:cTn display="0" masterRel="sameClick">
                                          <p:stCondLst>
                                            <p:cond evt="begin" delay="0">
                                              <p:tn val="376"/>
                                            </p:cond>
                                          </p:stCondLst>
                                          <p:endCondLst>
                                            <p:cond evt="onStopAudio" delay="0">
                                              <p:tgtEl>
                                                <p:sldTgt/>
                                              </p:tgtEl>
                                            </p:cond>
                                          </p:endCondLst>
                                        </p:cTn>
                                        <p:tgtEl>
                                          <p:sndTgt r:embed="rId2" name="coin.wav"/>
                                        </p:tgtEl>
                                      </p:cMediaNode>
                                    </p:audio>
                                  </p:subTnLst>
                                </p:cTn>
                              </p:par>
                            </p:childTnLst>
                          </p:cTn>
                        </p:par>
                        <p:par>
                          <p:cTn id="382" fill="hold" nodeType="afterGroup">
                            <p:stCondLst>
                              <p:cond delay="56000"/>
                            </p:stCondLst>
                            <p:childTnLst>
                              <p:par>
                                <p:cTn id="383" presetID="49" presetClass="entr" presetSubtype="0" decel="100000" fill="hold" nodeType="afterEffect">
                                  <p:stCondLst>
                                    <p:cond delay="0"/>
                                  </p:stCondLst>
                                  <p:childTnLst>
                                    <p:set>
                                      <p:cBhvr>
                                        <p:cTn id="384" dur="1" fill="hold">
                                          <p:stCondLst>
                                            <p:cond delay="0"/>
                                          </p:stCondLst>
                                        </p:cTn>
                                        <p:tgtEl>
                                          <p:spTgt spid="2400"/>
                                        </p:tgtEl>
                                        <p:attrNameLst>
                                          <p:attrName>style.visibility</p:attrName>
                                        </p:attrNameLst>
                                      </p:cBhvr>
                                      <p:to>
                                        <p:strVal val="visible"/>
                                      </p:to>
                                    </p:set>
                                    <p:anim calcmode="lin" valueType="num">
                                      <p:cBhvr>
                                        <p:cTn id="385" dur="1000" fill="hold"/>
                                        <p:tgtEl>
                                          <p:spTgt spid="2400"/>
                                        </p:tgtEl>
                                        <p:attrNameLst>
                                          <p:attrName>ppt_w</p:attrName>
                                        </p:attrNameLst>
                                      </p:cBhvr>
                                      <p:tavLst>
                                        <p:tav tm="0">
                                          <p:val>
                                            <p:fltVal val="0"/>
                                          </p:val>
                                        </p:tav>
                                        <p:tav tm="100000">
                                          <p:val>
                                            <p:strVal val="#ppt_w"/>
                                          </p:val>
                                        </p:tav>
                                      </p:tavLst>
                                    </p:anim>
                                    <p:anim calcmode="lin" valueType="num">
                                      <p:cBhvr>
                                        <p:cTn id="386" dur="1000" fill="hold"/>
                                        <p:tgtEl>
                                          <p:spTgt spid="2400"/>
                                        </p:tgtEl>
                                        <p:attrNameLst>
                                          <p:attrName>ppt_h</p:attrName>
                                        </p:attrNameLst>
                                      </p:cBhvr>
                                      <p:tavLst>
                                        <p:tav tm="0">
                                          <p:val>
                                            <p:fltVal val="0"/>
                                          </p:val>
                                        </p:tav>
                                        <p:tav tm="100000">
                                          <p:val>
                                            <p:strVal val="#ppt_h"/>
                                          </p:val>
                                        </p:tav>
                                      </p:tavLst>
                                    </p:anim>
                                    <p:anim calcmode="lin" valueType="num">
                                      <p:cBhvr>
                                        <p:cTn id="387" dur="1000" fill="hold"/>
                                        <p:tgtEl>
                                          <p:spTgt spid="2400"/>
                                        </p:tgtEl>
                                        <p:attrNameLst>
                                          <p:attrName>style.rotation</p:attrName>
                                        </p:attrNameLst>
                                      </p:cBhvr>
                                      <p:tavLst>
                                        <p:tav tm="0">
                                          <p:val>
                                            <p:fltVal val="360"/>
                                          </p:val>
                                        </p:tav>
                                        <p:tav tm="100000">
                                          <p:val>
                                            <p:fltVal val="0"/>
                                          </p:val>
                                        </p:tav>
                                      </p:tavLst>
                                    </p:anim>
                                    <p:animEffect transition="in" filter="fade">
                                      <p:cBhvr>
                                        <p:cTn id="388" dur="1000"/>
                                        <p:tgtEl>
                                          <p:spTgt spid="2400"/>
                                        </p:tgtEl>
                                      </p:cBhvr>
                                    </p:animEffect>
                                  </p:childTnLst>
                                  <p:subTnLst>
                                    <p:set>
                                      <p:cBhvr override="childStyle">
                                        <p:cTn dur="1" fill="hold" display="0" masterRel="sameClick" afterEffect="1">
                                          <p:stCondLst>
                                            <p:cond evt="end" delay="0">
                                              <p:tn val="383"/>
                                            </p:cond>
                                          </p:stCondLst>
                                        </p:cTn>
                                        <p:tgtEl>
                                          <p:spTgt spid="2400"/>
                                        </p:tgtEl>
                                        <p:attrNameLst>
                                          <p:attrName>style.visibility</p:attrName>
                                        </p:attrNameLst>
                                      </p:cBhvr>
                                      <p:to>
                                        <p:strVal val="hidden"/>
                                      </p:to>
                                    </p:set>
                                    <p:audio>
                                      <p:cMediaNode vol="100000">
                                        <p:cTn display="0" masterRel="sameClick">
                                          <p:stCondLst>
                                            <p:cond evt="begin" delay="0">
                                              <p:tn val="383"/>
                                            </p:cond>
                                          </p:stCondLst>
                                          <p:endCondLst>
                                            <p:cond evt="onStopAudio" delay="0">
                                              <p:tgtEl>
                                                <p:sldTgt/>
                                              </p:tgtEl>
                                            </p:cond>
                                          </p:endCondLst>
                                        </p:cTn>
                                        <p:tgtEl>
                                          <p:sndTgt r:embed="rId2" name="coin.wav"/>
                                        </p:tgtEl>
                                      </p:cMediaNode>
                                    </p:audio>
                                  </p:subTnLst>
                                </p:cTn>
                              </p:par>
                            </p:childTnLst>
                          </p:cTn>
                        </p:par>
                        <p:par>
                          <p:cTn id="389" fill="hold" nodeType="afterGroup">
                            <p:stCondLst>
                              <p:cond delay="57000"/>
                            </p:stCondLst>
                            <p:childTnLst>
                              <p:par>
                                <p:cTn id="390" presetID="49" presetClass="entr" presetSubtype="0" decel="100000" fill="hold" nodeType="afterEffect">
                                  <p:stCondLst>
                                    <p:cond delay="0"/>
                                  </p:stCondLst>
                                  <p:childTnLst>
                                    <p:set>
                                      <p:cBhvr>
                                        <p:cTn id="391" dur="1" fill="hold">
                                          <p:stCondLst>
                                            <p:cond delay="0"/>
                                          </p:stCondLst>
                                        </p:cTn>
                                        <p:tgtEl>
                                          <p:spTgt spid="2397"/>
                                        </p:tgtEl>
                                        <p:attrNameLst>
                                          <p:attrName>style.visibility</p:attrName>
                                        </p:attrNameLst>
                                      </p:cBhvr>
                                      <p:to>
                                        <p:strVal val="visible"/>
                                      </p:to>
                                    </p:set>
                                    <p:anim calcmode="lin" valueType="num">
                                      <p:cBhvr>
                                        <p:cTn id="392" dur="1000" fill="hold"/>
                                        <p:tgtEl>
                                          <p:spTgt spid="2397"/>
                                        </p:tgtEl>
                                        <p:attrNameLst>
                                          <p:attrName>ppt_w</p:attrName>
                                        </p:attrNameLst>
                                      </p:cBhvr>
                                      <p:tavLst>
                                        <p:tav tm="0">
                                          <p:val>
                                            <p:fltVal val="0"/>
                                          </p:val>
                                        </p:tav>
                                        <p:tav tm="100000">
                                          <p:val>
                                            <p:strVal val="#ppt_w"/>
                                          </p:val>
                                        </p:tav>
                                      </p:tavLst>
                                    </p:anim>
                                    <p:anim calcmode="lin" valueType="num">
                                      <p:cBhvr>
                                        <p:cTn id="393" dur="1000" fill="hold"/>
                                        <p:tgtEl>
                                          <p:spTgt spid="2397"/>
                                        </p:tgtEl>
                                        <p:attrNameLst>
                                          <p:attrName>ppt_h</p:attrName>
                                        </p:attrNameLst>
                                      </p:cBhvr>
                                      <p:tavLst>
                                        <p:tav tm="0">
                                          <p:val>
                                            <p:fltVal val="0"/>
                                          </p:val>
                                        </p:tav>
                                        <p:tav tm="100000">
                                          <p:val>
                                            <p:strVal val="#ppt_h"/>
                                          </p:val>
                                        </p:tav>
                                      </p:tavLst>
                                    </p:anim>
                                    <p:anim calcmode="lin" valueType="num">
                                      <p:cBhvr>
                                        <p:cTn id="394" dur="1000" fill="hold"/>
                                        <p:tgtEl>
                                          <p:spTgt spid="2397"/>
                                        </p:tgtEl>
                                        <p:attrNameLst>
                                          <p:attrName>style.rotation</p:attrName>
                                        </p:attrNameLst>
                                      </p:cBhvr>
                                      <p:tavLst>
                                        <p:tav tm="0">
                                          <p:val>
                                            <p:fltVal val="360"/>
                                          </p:val>
                                        </p:tav>
                                        <p:tav tm="100000">
                                          <p:val>
                                            <p:fltVal val="0"/>
                                          </p:val>
                                        </p:tav>
                                      </p:tavLst>
                                    </p:anim>
                                    <p:animEffect transition="in" filter="fade">
                                      <p:cBhvr>
                                        <p:cTn id="395" dur="1000"/>
                                        <p:tgtEl>
                                          <p:spTgt spid="2397"/>
                                        </p:tgtEl>
                                      </p:cBhvr>
                                    </p:animEffect>
                                  </p:childTnLst>
                                  <p:subTnLst>
                                    <p:set>
                                      <p:cBhvr override="childStyle">
                                        <p:cTn dur="1" fill="hold" display="0" masterRel="sameClick" afterEffect="1">
                                          <p:stCondLst>
                                            <p:cond evt="end" delay="0">
                                              <p:tn val="390"/>
                                            </p:cond>
                                          </p:stCondLst>
                                        </p:cTn>
                                        <p:tgtEl>
                                          <p:spTgt spid="2397"/>
                                        </p:tgtEl>
                                        <p:attrNameLst>
                                          <p:attrName>style.visibility</p:attrName>
                                        </p:attrNameLst>
                                      </p:cBhvr>
                                      <p:to>
                                        <p:strVal val="hidden"/>
                                      </p:to>
                                    </p:set>
                                    <p:audio>
                                      <p:cMediaNode vol="100000">
                                        <p:cTn display="0" masterRel="sameClick">
                                          <p:stCondLst>
                                            <p:cond evt="begin" delay="0">
                                              <p:tn val="390"/>
                                            </p:cond>
                                          </p:stCondLst>
                                          <p:endCondLst>
                                            <p:cond evt="onStopAudio" delay="0">
                                              <p:tgtEl>
                                                <p:sldTgt/>
                                              </p:tgtEl>
                                            </p:cond>
                                          </p:endCondLst>
                                        </p:cTn>
                                        <p:tgtEl>
                                          <p:sndTgt r:embed="rId2" name="coin.wav"/>
                                        </p:tgtEl>
                                      </p:cMediaNode>
                                    </p:audio>
                                  </p:subTnLst>
                                </p:cTn>
                              </p:par>
                            </p:childTnLst>
                          </p:cTn>
                        </p:par>
                        <p:par>
                          <p:cTn id="396" fill="hold" nodeType="afterGroup">
                            <p:stCondLst>
                              <p:cond delay="58000"/>
                            </p:stCondLst>
                            <p:childTnLst>
                              <p:par>
                                <p:cTn id="397" presetID="49" presetClass="entr" presetSubtype="0" decel="100000" fill="hold" nodeType="afterEffect">
                                  <p:stCondLst>
                                    <p:cond delay="0"/>
                                  </p:stCondLst>
                                  <p:childTnLst>
                                    <p:set>
                                      <p:cBhvr>
                                        <p:cTn id="398" dur="1" fill="hold">
                                          <p:stCondLst>
                                            <p:cond delay="0"/>
                                          </p:stCondLst>
                                        </p:cTn>
                                        <p:tgtEl>
                                          <p:spTgt spid="2394"/>
                                        </p:tgtEl>
                                        <p:attrNameLst>
                                          <p:attrName>style.visibility</p:attrName>
                                        </p:attrNameLst>
                                      </p:cBhvr>
                                      <p:to>
                                        <p:strVal val="visible"/>
                                      </p:to>
                                    </p:set>
                                    <p:anim calcmode="lin" valueType="num">
                                      <p:cBhvr>
                                        <p:cTn id="399" dur="1000" fill="hold"/>
                                        <p:tgtEl>
                                          <p:spTgt spid="2394"/>
                                        </p:tgtEl>
                                        <p:attrNameLst>
                                          <p:attrName>ppt_w</p:attrName>
                                        </p:attrNameLst>
                                      </p:cBhvr>
                                      <p:tavLst>
                                        <p:tav tm="0">
                                          <p:val>
                                            <p:fltVal val="0"/>
                                          </p:val>
                                        </p:tav>
                                        <p:tav tm="100000">
                                          <p:val>
                                            <p:strVal val="#ppt_w"/>
                                          </p:val>
                                        </p:tav>
                                      </p:tavLst>
                                    </p:anim>
                                    <p:anim calcmode="lin" valueType="num">
                                      <p:cBhvr>
                                        <p:cTn id="400" dur="1000" fill="hold"/>
                                        <p:tgtEl>
                                          <p:spTgt spid="2394"/>
                                        </p:tgtEl>
                                        <p:attrNameLst>
                                          <p:attrName>ppt_h</p:attrName>
                                        </p:attrNameLst>
                                      </p:cBhvr>
                                      <p:tavLst>
                                        <p:tav tm="0">
                                          <p:val>
                                            <p:fltVal val="0"/>
                                          </p:val>
                                        </p:tav>
                                        <p:tav tm="100000">
                                          <p:val>
                                            <p:strVal val="#ppt_h"/>
                                          </p:val>
                                        </p:tav>
                                      </p:tavLst>
                                    </p:anim>
                                    <p:anim calcmode="lin" valueType="num">
                                      <p:cBhvr>
                                        <p:cTn id="401" dur="1000" fill="hold"/>
                                        <p:tgtEl>
                                          <p:spTgt spid="2394"/>
                                        </p:tgtEl>
                                        <p:attrNameLst>
                                          <p:attrName>style.rotation</p:attrName>
                                        </p:attrNameLst>
                                      </p:cBhvr>
                                      <p:tavLst>
                                        <p:tav tm="0">
                                          <p:val>
                                            <p:fltVal val="360"/>
                                          </p:val>
                                        </p:tav>
                                        <p:tav tm="100000">
                                          <p:val>
                                            <p:fltVal val="0"/>
                                          </p:val>
                                        </p:tav>
                                      </p:tavLst>
                                    </p:anim>
                                    <p:animEffect transition="in" filter="fade">
                                      <p:cBhvr>
                                        <p:cTn id="402" dur="1000"/>
                                        <p:tgtEl>
                                          <p:spTgt spid="2394"/>
                                        </p:tgtEl>
                                      </p:cBhvr>
                                    </p:animEffect>
                                  </p:childTnLst>
                                  <p:subTnLst>
                                    <p:set>
                                      <p:cBhvr override="childStyle">
                                        <p:cTn dur="1" fill="hold" display="0" masterRel="sameClick" afterEffect="1">
                                          <p:stCondLst>
                                            <p:cond evt="end" delay="0">
                                              <p:tn val="397"/>
                                            </p:cond>
                                          </p:stCondLst>
                                        </p:cTn>
                                        <p:tgtEl>
                                          <p:spTgt spid="2394"/>
                                        </p:tgtEl>
                                        <p:attrNameLst>
                                          <p:attrName>style.visibility</p:attrName>
                                        </p:attrNameLst>
                                      </p:cBhvr>
                                      <p:to>
                                        <p:strVal val="hidden"/>
                                      </p:to>
                                    </p:set>
                                    <p:audio>
                                      <p:cMediaNode vol="100000">
                                        <p:cTn display="0" masterRel="sameClick">
                                          <p:stCondLst>
                                            <p:cond evt="begin" delay="0">
                                              <p:tn val="397"/>
                                            </p:cond>
                                          </p:stCondLst>
                                          <p:endCondLst>
                                            <p:cond evt="onStopAudio" delay="0">
                                              <p:tgtEl>
                                                <p:sldTgt/>
                                              </p:tgtEl>
                                            </p:cond>
                                          </p:endCondLst>
                                        </p:cTn>
                                        <p:tgtEl>
                                          <p:sndTgt r:embed="rId2" name="coin.wav"/>
                                        </p:tgtEl>
                                      </p:cMediaNode>
                                    </p:audio>
                                  </p:subTnLst>
                                </p:cTn>
                              </p:par>
                            </p:childTnLst>
                          </p:cTn>
                        </p:par>
                        <p:par>
                          <p:cTn id="403" fill="hold" nodeType="afterGroup">
                            <p:stCondLst>
                              <p:cond delay="59000"/>
                            </p:stCondLst>
                            <p:childTnLst>
                              <p:par>
                                <p:cTn id="404" presetID="49" presetClass="entr" presetSubtype="0" decel="100000" fill="hold" nodeType="afterEffect">
                                  <p:stCondLst>
                                    <p:cond delay="0"/>
                                  </p:stCondLst>
                                  <p:childTnLst>
                                    <p:set>
                                      <p:cBhvr>
                                        <p:cTn id="405" dur="1" fill="hold">
                                          <p:stCondLst>
                                            <p:cond delay="0"/>
                                          </p:stCondLst>
                                        </p:cTn>
                                        <p:tgtEl>
                                          <p:spTgt spid="2391"/>
                                        </p:tgtEl>
                                        <p:attrNameLst>
                                          <p:attrName>style.visibility</p:attrName>
                                        </p:attrNameLst>
                                      </p:cBhvr>
                                      <p:to>
                                        <p:strVal val="visible"/>
                                      </p:to>
                                    </p:set>
                                    <p:anim calcmode="lin" valueType="num">
                                      <p:cBhvr>
                                        <p:cTn id="406" dur="1000" fill="hold"/>
                                        <p:tgtEl>
                                          <p:spTgt spid="2391"/>
                                        </p:tgtEl>
                                        <p:attrNameLst>
                                          <p:attrName>ppt_w</p:attrName>
                                        </p:attrNameLst>
                                      </p:cBhvr>
                                      <p:tavLst>
                                        <p:tav tm="0">
                                          <p:val>
                                            <p:fltVal val="0"/>
                                          </p:val>
                                        </p:tav>
                                        <p:tav tm="100000">
                                          <p:val>
                                            <p:strVal val="#ppt_w"/>
                                          </p:val>
                                        </p:tav>
                                      </p:tavLst>
                                    </p:anim>
                                    <p:anim calcmode="lin" valueType="num">
                                      <p:cBhvr>
                                        <p:cTn id="407" dur="1000" fill="hold"/>
                                        <p:tgtEl>
                                          <p:spTgt spid="2391"/>
                                        </p:tgtEl>
                                        <p:attrNameLst>
                                          <p:attrName>ppt_h</p:attrName>
                                        </p:attrNameLst>
                                      </p:cBhvr>
                                      <p:tavLst>
                                        <p:tav tm="0">
                                          <p:val>
                                            <p:fltVal val="0"/>
                                          </p:val>
                                        </p:tav>
                                        <p:tav tm="100000">
                                          <p:val>
                                            <p:strVal val="#ppt_h"/>
                                          </p:val>
                                        </p:tav>
                                      </p:tavLst>
                                    </p:anim>
                                    <p:anim calcmode="lin" valueType="num">
                                      <p:cBhvr>
                                        <p:cTn id="408" dur="1000" fill="hold"/>
                                        <p:tgtEl>
                                          <p:spTgt spid="2391"/>
                                        </p:tgtEl>
                                        <p:attrNameLst>
                                          <p:attrName>style.rotation</p:attrName>
                                        </p:attrNameLst>
                                      </p:cBhvr>
                                      <p:tavLst>
                                        <p:tav tm="0">
                                          <p:val>
                                            <p:fltVal val="360"/>
                                          </p:val>
                                        </p:tav>
                                        <p:tav tm="100000">
                                          <p:val>
                                            <p:fltVal val="0"/>
                                          </p:val>
                                        </p:tav>
                                      </p:tavLst>
                                    </p:anim>
                                    <p:animEffect transition="in" filter="fade">
                                      <p:cBhvr>
                                        <p:cTn id="409" dur="1000"/>
                                        <p:tgtEl>
                                          <p:spTgt spid="2391"/>
                                        </p:tgtEl>
                                      </p:cBhvr>
                                    </p:animEffect>
                                  </p:childTnLst>
                                  <p:subTnLst>
                                    <p:set>
                                      <p:cBhvr override="childStyle">
                                        <p:cTn dur="1" fill="hold" display="0" masterRel="sameClick" afterEffect="1">
                                          <p:stCondLst>
                                            <p:cond evt="end" delay="0">
                                              <p:tn val="404"/>
                                            </p:cond>
                                          </p:stCondLst>
                                        </p:cTn>
                                        <p:tgtEl>
                                          <p:spTgt spid="2391"/>
                                        </p:tgtEl>
                                        <p:attrNameLst>
                                          <p:attrName>style.visibility</p:attrName>
                                        </p:attrNameLst>
                                      </p:cBhvr>
                                      <p:to>
                                        <p:strVal val="hidden"/>
                                      </p:to>
                                    </p:set>
                                    <p:audio>
                                      <p:cMediaNode vol="100000">
                                        <p:cTn display="0" masterRel="sameClick">
                                          <p:stCondLst>
                                            <p:cond evt="begin" delay="0">
                                              <p:tn val="404"/>
                                            </p:cond>
                                          </p:stCondLst>
                                          <p:endCondLst>
                                            <p:cond evt="onStopAudio" delay="0">
                                              <p:tgtEl>
                                                <p:sldTgt/>
                                              </p:tgtEl>
                                            </p:cond>
                                          </p:endCondLst>
                                        </p:cTn>
                                        <p:tgtEl>
                                          <p:sndTgt r:embed="rId2" name="coin.wav"/>
                                        </p:tgtEl>
                                      </p:cMediaNode>
                                    </p:audio>
                                  </p:subTnLst>
                                </p:cTn>
                              </p:par>
                            </p:childTnLst>
                          </p:cTn>
                        </p:par>
                        <p:par>
                          <p:cTn id="410" fill="hold" nodeType="afterGroup">
                            <p:stCondLst>
                              <p:cond delay="60000"/>
                            </p:stCondLst>
                            <p:childTnLst>
                              <p:par>
                                <p:cTn id="411" presetID="49" presetClass="entr" presetSubtype="0" decel="100000" fill="hold" nodeType="afterEffect">
                                  <p:stCondLst>
                                    <p:cond delay="0"/>
                                  </p:stCondLst>
                                  <p:childTnLst>
                                    <p:set>
                                      <p:cBhvr>
                                        <p:cTn id="412" dur="1" fill="hold">
                                          <p:stCondLst>
                                            <p:cond delay="0"/>
                                          </p:stCondLst>
                                        </p:cTn>
                                        <p:tgtEl>
                                          <p:spTgt spid="2388"/>
                                        </p:tgtEl>
                                        <p:attrNameLst>
                                          <p:attrName>style.visibility</p:attrName>
                                        </p:attrNameLst>
                                      </p:cBhvr>
                                      <p:to>
                                        <p:strVal val="visible"/>
                                      </p:to>
                                    </p:set>
                                    <p:anim calcmode="lin" valueType="num">
                                      <p:cBhvr>
                                        <p:cTn id="413" dur="1000" fill="hold"/>
                                        <p:tgtEl>
                                          <p:spTgt spid="2388"/>
                                        </p:tgtEl>
                                        <p:attrNameLst>
                                          <p:attrName>ppt_w</p:attrName>
                                        </p:attrNameLst>
                                      </p:cBhvr>
                                      <p:tavLst>
                                        <p:tav tm="0">
                                          <p:val>
                                            <p:fltVal val="0"/>
                                          </p:val>
                                        </p:tav>
                                        <p:tav tm="100000">
                                          <p:val>
                                            <p:strVal val="#ppt_w"/>
                                          </p:val>
                                        </p:tav>
                                      </p:tavLst>
                                    </p:anim>
                                    <p:anim calcmode="lin" valueType="num">
                                      <p:cBhvr>
                                        <p:cTn id="414" dur="1000" fill="hold"/>
                                        <p:tgtEl>
                                          <p:spTgt spid="2388"/>
                                        </p:tgtEl>
                                        <p:attrNameLst>
                                          <p:attrName>ppt_h</p:attrName>
                                        </p:attrNameLst>
                                      </p:cBhvr>
                                      <p:tavLst>
                                        <p:tav tm="0">
                                          <p:val>
                                            <p:fltVal val="0"/>
                                          </p:val>
                                        </p:tav>
                                        <p:tav tm="100000">
                                          <p:val>
                                            <p:strVal val="#ppt_h"/>
                                          </p:val>
                                        </p:tav>
                                      </p:tavLst>
                                    </p:anim>
                                    <p:anim calcmode="lin" valueType="num">
                                      <p:cBhvr>
                                        <p:cTn id="415" dur="1000" fill="hold"/>
                                        <p:tgtEl>
                                          <p:spTgt spid="2388"/>
                                        </p:tgtEl>
                                        <p:attrNameLst>
                                          <p:attrName>style.rotation</p:attrName>
                                        </p:attrNameLst>
                                      </p:cBhvr>
                                      <p:tavLst>
                                        <p:tav tm="0">
                                          <p:val>
                                            <p:fltVal val="360"/>
                                          </p:val>
                                        </p:tav>
                                        <p:tav tm="100000">
                                          <p:val>
                                            <p:fltVal val="0"/>
                                          </p:val>
                                        </p:tav>
                                      </p:tavLst>
                                    </p:anim>
                                    <p:animEffect transition="in" filter="fade">
                                      <p:cBhvr>
                                        <p:cTn id="416" dur="1000"/>
                                        <p:tgtEl>
                                          <p:spTgt spid="2388"/>
                                        </p:tgtEl>
                                      </p:cBhvr>
                                    </p:animEffect>
                                  </p:childTnLst>
                                  <p:subTnLst>
                                    <p:set>
                                      <p:cBhvr override="childStyle">
                                        <p:cTn dur="1" fill="hold" display="0" masterRel="sameClick" afterEffect="1">
                                          <p:stCondLst>
                                            <p:cond evt="end" delay="0">
                                              <p:tn val="411"/>
                                            </p:cond>
                                          </p:stCondLst>
                                        </p:cTn>
                                        <p:tgtEl>
                                          <p:spTgt spid="2388"/>
                                        </p:tgtEl>
                                        <p:attrNameLst>
                                          <p:attrName>style.visibility</p:attrName>
                                        </p:attrNameLst>
                                      </p:cBhvr>
                                      <p:to>
                                        <p:strVal val="hidden"/>
                                      </p:to>
                                    </p:set>
                                    <p:audio>
                                      <p:cMediaNode vol="100000">
                                        <p:cTn display="0" masterRel="sameClick">
                                          <p:stCondLst>
                                            <p:cond evt="begin" delay="0">
                                              <p:tn val="411"/>
                                            </p:cond>
                                          </p:stCondLst>
                                          <p:endCondLst>
                                            <p:cond evt="onStopAudio" delay="0">
                                              <p:tgtEl>
                                                <p:sldTgt/>
                                              </p:tgtEl>
                                            </p:cond>
                                          </p:endCondLst>
                                        </p:cTn>
                                        <p:tgtEl>
                                          <p:sndTgt r:embed="rId2" name="coin.wav"/>
                                        </p:tgtEl>
                                      </p:cMediaNode>
                                    </p:audio>
                                  </p:subTnLst>
                                </p:cTn>
                              </p:par>
                            </p:childTnLst>
                          </p:cTn>
                        </p:par>
                        <p:par>
                          <p:cTn id="417" fill="hold" nodeType="afterGroup">
                            <p:stCondLst>
                              <p:cond delay="61000"/>
                            </p:stCondLst>
                            <p:childTnLst>
                              <p:par>
                                <p:cTn id="418" presetID="49" presetClass="entr" presetSubtype="0" decel="100000" fill="hold" nodeType="afterEffect">
                                  <p:stCondLst>
                                    <p:cond delay="0"/>
                                  </p:stCondLst>
                                  <p:childTnLst>
                                    <p:set>
                                      <p:cBhvr>
                                        <p:cTn id="419" dur="1" fill="hold">
                                          <p:stCondLst>
                                            <p:cond delay="0"/>
                                          </p:stCondLst>
                                        </p:cTn>
                                        <p:tgtEl>
                                          <p:spTgt spid="2115"/>
                                        </p:tgtEl>
                                        <p:attrNameLst>
                                          <p:attrName>style.visibility</p:attrName>
                                        </p:attrNameLst>
                                      </p:cBhvr>
                                      <p:to>
                                        <p:strVal val="visible"/>
                                      </p:to>
                                    </p:set>
                                    <p:anim calcmode="lin" valueType="num">
                                      <p:cBhvr>
                                        <p:cTn id="420" dur="1000" fill="hold"/>
                                        <p:tgtEl>
                                          <p:spTgt spid="2115"/>
                                        </p:tgtEl>
                                        <p:attrNameLst>
                                          <p:attrName>ppt_w</p:attrName>
                                        </p:attrNameLst>
                                      </p:cBhvr>
                                      <p:tavLst>
                                        <p:tav tm="0">
                                          <p:val>
                                            <p:fltVal val="0"/>
                                          </p:val>
                                        </p:tav>
                                        <p:tav tm="100000">
                                          <p:val>
                                            <p:strVal val="#ppt_w"/>
                                          </p:val>
                                        </p:tav>
                                      </p:tavLst>
                                    </p:anim>
                                    <p:anim calcmode="lin" valueType="num">
                                      <p:cBhvr>
                                        <p:cTn id="421" dur="1000" fill="hold"/>
                                        <p:tgtEl>
                                          <p:spTgt spid="2115"/>
                                        </p:tgtEl>
                                        <p:attrNameLst>
                                          <p:attrName>ppt_h</p:attrName>
                                        </p:attrNameLst>
                                      </p:cBhvr>
                                      <p:tavLst>
                                        <p:tav tm="0">
                                          <p:val>
                                            <p:fltVal val="0"/>
                                          </p:val>
                                        </p:tav>
                                        <p:tav tm="100000">
                                          <p:val>
                                            <p:strVal val="#ppt_h"/>
                                          </p:val>
                                        </p:tav>
                                      </p:tavLst>
                                    </p:anim>
                                    <p:anim calcmode="lin" valueType="num">
                                      <p:cBhvr>
                                        <p:cTn id="422" dur="1000" fill="hold"/>
                                        <p:tgtEl>
                                          <p:spTgt spid="2115"/>
                                        </p:tgtEl>
                                        <p:attrNameLst>
                                          <p:attrName>style.rotation</p:attrName>
                                        </p:attrNameLst>
                                      </p:cBhvr>
                                      <p:tavLst>
                                        <p:tav tm="0">
                                          <p:val>
                                            <p:fltVal val="360"/>
                                          </p:val>
                                        </p:tav>
                                        <p:tav tm="100000">
                                          <p:val>
                                            <p:fltVal val="0"/>
                                          </p:val>
                                        </p:tav>
                                      </p:tavLst>
                                    </p:anim>
                                    <p:animEffect transition="in" filter="fade">
                                      <p:cBhvr>
                                        <p:cTn id="423" dur="1000"/>
                                        <p:tgtEl>
                                          <p:spTgt spid="2115"/>
                                        </p:tgtEl>
                                      </p:cBhvr>
                                    </p:animEffect>
                                  </p:childTnLst>
                                  <p:subTnLst>
                                    <p:set>
                                      <p:cBhvr override="childStyle">
                                        <p:cTn dur="1" fill="hold" display="0" masterRel="sameClick" afterEffect="1">
                                          <p:stCondLst>
                                            <p:cond evt="end" delay="0">
                                              <p:tn val="418"/>
                                            </p:cond>
                                          </p:stCondLst>
                                        </p:cTn>
                                        <p:tgtEl>
                                          <p:spTgt spid="2115"/>
                                        </p:tgtEl>
                                        <p:attrNameLst>
                                          <p:attrName>style.visibility</p:attrName>
                                        </p:attrNameLst>
                                      </p:cBhvr>
                                      <p:to>
                                        <p:strVal val="hidden"/>
                                      </p:to>
                                    </p:set>
                                    <p:audio>
                                      <p:cMediaNode vol="100000">
                                        <p:cTn display="0" masterRel="sameClick">
                                          <p:stCondLst>
                                            <p:cond evt="begin" delay="0">
                                              <p:tn val="418"/>
                                            </p:cond>
                                          </p:stCondLst>
                                          <p:endCondLst>
                                            <p:cond evt="onStopAudio" delay="0">
                                              <p:tgtEl>
                                                <p:sldTgt/>
                                              </p:tgtEl>
                                            </p:cond>
                                          </p:endCondLst>
                                        </p:cTn>
                                        <p:tgtEl>
                                          <p:sndTgt r:embed="rId2" name="coin.wav"/>
                                        </p:tgtEl>
                                      </p:cMediaNode>
                                    </p:audio>
                                  </p:subTnLst>
                                </p:cTn>
                              </p:par>
                            </p:childTnLst>
                          </p:cTn>
                        </p:par>
                        <p:par>
                          <p:cTn id="424" fill="hold" nodeType="afterGroup">
                            <p:stCondLst>
                              <p:cond delay="62000"/>
                            </p:stCondLst>
                            <p:childTnLst>
                              <p:par>
                                <p:cTn id="425" presetID="49" presetClass="entr" presetSubtype="0" decel="100000" fill="hold" nodeType="afterEffect">
                                  <p:stCondLst>
                                    <p:cond delay="0"/>
                                  </p:stCondLst>
                                  <p:childTnLst>
                                    <p:set>
                                      <p:cBhvr>
                                        <p:cTn id="426" dur="1" fill="hold">
                                          <p:stCondLst>
                                            <p:cond delay="0"/>
                                          </p:stCondLst>
                                        </p:cTn>
                                        <p:tgtEl>
                                          <p:spTgt spid="2112"/>
                                        </p:tgtEl>
                                        <p:attrNameLst>
                                          <p:attrName>style.visibility</p:attrName>
                                        </p:attrNameLst>
                                      </p:cBhvr>
                                      <p:to>
                                        <p:strVal val="visible"/>
                                      </p:to>
                                    </p:set>
                                    <p:anim calcmode="lin" valueType="num">
                                      <p:cBhvr>
                                        <p:cTn id="427" dur="1000" fill="hold"/>
                                        <p:tgtEl>
                                          <p:spTgt spid="2112"/>
                                        </p:tgtEl>
                                        <p:attrNameLst>
                                          <p:attrName>ppt_w</p:attrName>
                                        </p:attrNameLst>
                                      </p:cBhvr>
                                      <p:tavLst>
                                        <p:tav tm="0">
                                          <p:val>
                                            <p:fltVal val="0"/>
                                          </p:val>
                                        </p:tav>
                                        <p:tav tm="100000">
                                          <p:val>
                                            <p:strVal val="#ppt_w"/>
                                          </p:val>
                                        </p:tav>
                                      </p:tavLst>
                                    </p:anim>
                                    <p:anim calcmode="lin" valueType="num">
                                      <p:cBhvr>
                                        <p:cTn id="428" dur="1000" fill="hold"/>
                                        <p:tgtEl>
                                          <p:spTgt spid="2112"/>
                                        </p:tgtEl>
                                        <p:attrNameLst>
                                          <p:attrName>ppt_h</p:attrName>
                                        </p:attrNameLst>
                                      </p:cBhvr>
                                      <p:tavLst>
                                        <p:tav tm="0">
                                          <p:val>
                                            <p:fltVal val="0"/>
                                          </p:val>
                                        </p:tav>
                                        <p:tav tm="100000">
                                          <p:val>
                                            <p:strVal val="#ppt_h"/>
                                          </p:val>
                                        </p:tav>
                                      </p:tavLst>
                                    </p:anim>
                                    <p:anim calcmode="lin" valueType="num">
                                      <p:cBhvr>
                                        <p:cTn id="429" dur="1000" fill="hold"/>
                                        <p:tgtEl>
                                          <p:spTgt spid="2112"/>
                                        </p:tgtEl>
                                        <p:attrNameLst>
                                          <p:attrName>style.rotation</p:attrName>
                                        </p:attrNameLst>
                                      </p:cBhvr>
                                      <p:tavLst>
                                        <p:tav tm="0">
                                          <p:val>
                                            <p:fltVal val="360"/>
                                          </p:val>
                                        </p:tav>
                                        <p:tav tm="100000">
                                          <p:val>
                                            <p:fltVal val="0"/>
                                          </p:val>
                                        </p:tav>
                                      </p:tavLst>
                                    </p:anim>
                                    <p:animEffect transition="in" filter="fade">
                                      <p:cBhvr>
                                        <p:cTn id="430" dur="1000"/>
                                        <p:tgtEl>
                                          <p:spTgt spid="2112"/>
                                        </p:tgtEl>
                                      </p:cBhvr>
                                    </p:animEffect>
                                  </p:childTnLst>
                                  <p:subTnLst>
                                    <p:set>
                                      <p:cBhvr override="childStyle">
                                        <p:cTn dur="1" fill="hold" display="0" masterRel="sameClick" afterEffect="1">
                                          <p:stCondLst>
                                            <p:cond evt="end" delay="0">
                                              <p:tn val="425"/>
                                            </p:cond>
                                          </p:stCondLst>
                                        </p:cTn>
                                        <p:tgtEl>
                                          <p:spTgt spid="2112"/>
                                        </p:tgtEl>
                                        <p:attrNameLst>
                                          <p:attrName>style.visibility</p:attrName>
                                        </p:attrNameLst>
                                      </p:cBhvr>
                                      <p:to>
                                        <p:strVal val="hidden"/>
                                      </p:to>
                                    </p:set>
                                    <p:audio>
                                      <p:cMediaNode vol="100000">
                                        <p:cTn display="0" masterRel="sameClick">
                                          <p:stCondLst>
                                            <p:cond evt="begin" delay="0">
                                              <p:tn val="425"/>
                                            </p:cond>
                                          </p:stCondLst>
                                          <p:endCondLst>
                                            <p:cond evt="onStopAudio" delay="0">
                                              <p:tgtEl>
                                                <p:sldTgt/>
                                              </p:tgtEl>
                                            </p:cond>
                                          </p:endCondLst>
                                        </p:cTn>
                                        <p:tgtEl>
                                          <p:sndTgt r:embed="rId2" name="coin.wav"/>
                                        </p:tgtEl>
                                      </p:cMediaNode>
                                    </p:audio>
                                  </p:subTnLst>
                                </p:cTn>
                              </p:par>
                            </p:childTnLst>
                          </p:cTn>
                        </p:par>
                        <p:par>
                          <p:cTn id="431" fill="hold" nodeType="afterGroup">
                            <p:stCondLst>
                              <p:cond delay="63000"/>
                            </p:stCondLst>
                            <p:childTnLst>
                              <p:par>
                                <p:cTn id="432" presetID="49" presetClass="entr" presetSubtype="0" decel="100000" fill="hold" nodeType="afterEffect">
                                  <p:stCondLst>
                                    <p:cond delay="0"/>
                                  </p:stCondLst>
                                  <p:childTnLst>
                                    <p:set>
                                      <p:cBhvr>
                                        <p:cTn id="433" dur="1" fill="hold">
                                          <p:stCondLst>
                                            <p:cond delay="0"/>
                                          </p:stCondLst>
                                        </p:cTn>
                                        <p:tgtEl>
                                          <p:spTgt spid="2109"/>
                                        </p:tgtEl>
                                        <p:attrNameLst>
                                          <p:attrName>style.visibility</p:attrName>
                                        </p:attrNameLst>
                                      </p:cBhvr>
                                      <p:to>
                                        <p:strVal val="visible"/>
                                      </p:to>
                                    </p:set>
                                    <p:anim calcmode="lin" valueType="num">
                                      <p:cBhvr>
                                        <p:cTn id="434" dur="1000" fill="hold"/>
                                        <p:tgtEl>
                                          <p:spTgt spid="2109"/>
                                        </p:tgtEl>
                                        <p:attrNameLst>
                                          <p:attrName>ppt_w</p:attrName>
                                        </p:attrNameLst>
                                      </p:cBhvr>
                                      <p:tavLst>
                                        <p:tav tm="0">
                                          <p:val>
                                            <p:fltVal val="0"/>
                                          </p:val>
                                        </p:tav>
                                        <p:tav tm="100000">
                                          <p:val>
                                            <p:strVal val="#ppt_w"/>
                                          </p:val>
                                        </p:tav>
                                      </p:tavLst>
                                    </p:anim>
                                    <p:anim calcmode="lin" valueType="num">
                                      <p:cBhvr>
                                        <p:cTn id="435" dur="1000" fill="hold"/>
                                        <p:tgtEl>
                                          <p:spTgt spid="2109"/>
                                        </p:tgtEl>
                                        <p:attrNameLst>
                                          <p:attrName>ppt_h</p:attrName>
                                        </p:attrNameLst>
                                      </p:cBhvr>
                                      <p:tavLst>
                                        <p:tav tm="0">
                                          <p:val>
                                            <p:fltVal val="0"/>
                                          </p:val>
                                        </p:tav>
                                        <p:tav tm="100000">
                                          <p:val>
                                            <p:strVal val="#ppt_h"/>
                                          </p:val>
                                        </p:tav>
                                      </p:tavLst>
                                    </p:anim>
                                    <p:anim calcmode="lin" valueType="num">
                                      <p:cBhvr>
                                        <p:cTn id="436" dur="1000" fill="hold"/>
                                        <p:tgtEl>
                                          <p:spTgt spid="2109"/>
                                        </p:tgtEl>
                                        <p:attrNameLst>
                                          <p:attrName>style.rotation</p:attrName>
                                        </p:attrNameLst>
                                      </p:cBhvr>
                                      <p:tavLst>
                                        <p:tav tm="0">
                                          <p:val>
                                            <p:fltVal val="360"/>
                                          </p:val>
                                        </p:tav>
                                        <p:tav tm="100000">
                                          <p:val>
                                            <p:fltVal val="0"/>
                                          </p:val>
                                        </p:tav>
                                      </p:tavLst>
                                    </p:anim>
                                    <p:animEffect transition="in" filter="fade">
                                      <p:cBhvr>
                                        <p:cTn id="437" dur="1000"/>
                                        <p:tgtEl>
                                          <p:spTgt spid="2109"/>
                                        </p:tgtEl>
                                      </p:cBhvr>
                                    </p:animEffect>
                                  </p:childTnLst>
                                  <p:subTnLst>
                                    <p:set>
                                      <p:cBhvr override="childStyle">
                                        <p:cTn dur="1" fill="hold" display="0" masterRel="sameClick" afterEffect="1">
                                          <p:stCondLst>
                                            <p:cond evt="end" delay="0">
                                              <p:tn val="432"/>
                                            </p:cond>
                                          </p:stCondLst>
                                        </p:cTn>
                                        <p:tgtEl>
                                          <p:spTgt spid="2109"/>
                                        </p:tgtEl>
                                        <p:attrNameLst>
                                          <p:attrName>style.visibility</p:attrName>
                                        </p:attrNameLst>
                                      </p:cBhvr>
                                      <p:to>
                                        <p:strVal val="hidden"/>
                                      </p:to>
                                    </p:set>
                                    <p:audio>
                                      <p:cMediaNode vol="100000">
                                        <p:cTn display="0" masterRel="sameClick">
                                          <p:stCondLst>
                                            <p:cond evt="begin" delay="0">
                                              <p:tn val="432"/>
                                            </p:cond>
                                          </p:stCondLst>
                                          <p:endCondLst>
                                            <p:cond evt="onStopAudio" delay="0">
                                              <p:tgtEl>
                                                <p:sldTgt/>
                                              </p:tgtEl>
                                            </p:cond>
                                          </p:endCondLst>
                                        </p:cTn>
                                        <p:tgtEl>
                                          <p:sndTgt r:embed="rId2" name="coin.wav"/>
                                        </p:tgtEl>
                                      </p:cMediaNode>
                                    </p:audio>
                                  </p:subTnLst>
                                </p:cTn>
                              </p:par>
                            </p:childTnLst>
                          </p:cTn>
                        </p:par>
                        <p:par>
                          <p:cTn id="438" fill="hold" nodeType="afterGroup">
                            <p:stCondLst>
                              <p:cond delay="64000"/>
                            </p:stCondLst>
                            <p:childTnLst>
                              <p:par>
                                <p:cTn id="439" presetID="49" presetClass="entr" presetSubtype="0" decel="100000" fill="hold" nodeType="afterEffect">
                                  <p:stCondLst>
                                    <p:cond delay="0"/>
                                  </p:stCondLst>
                                  <p:childTnLst>
                                    <p:set>
                                      <p:cBhvr>
                                        <p:cTn id="440" dur="1" fill="hold">
                                          <p:stCondLst>
                                            <p:cond delay="0"/>
                                          </p:stCondLst>
                                        </p:cTn>
                                        <p:tgtEl>
                                          <p:spTgt spid="2106"/>
                                        </p:tgtEl>
                                        <p:attrNameLst>
                                          <p:attrName>style.visibility</p:attrName>
                                        </p:attrNameLst>
                                      </p:cBhvr>
                                      <p:to>
                                        <p:strVal val="visible"/>
                                      </p:to>
                                    </p:set>
                                    <p:anim calcmode="lin" valueType="num">
                                      <p:cBhvr>
                                        <p:cTn id="441" dur="1000" fill="hold"/>
                                        <p:tgtEl>
                                          <p:spTgt spid="2106"/>
                                        </p:tgtEl>
                                        <p:attrNameLst>
                                          <p:attrName>ppt_w</p:attrName>
                                        </p:attrNameLst>
                                      </p:cBhvr>
                                      <p:tavLst>
                                        <p:tav tm="0">
                                          <p:val>
                                            <p:fltVal val="0"/>
                                          </p:val>
                                        </p:tav>
                                        <p:tav tm="100000">
                                          <p:val>
                                            <p:strVal val="#ppt_w"/>
                                          </p:val>
                                        </p:tav>
                                      </p:tavLst>
                                    </p:anim>
                                    <p:anim calcmode="lin" valueType="num">
                                      <p:cBhvr>
                                        <p:cTn id="442" dur="1000" fill="hold"/>
                                        <p:tgtEl>
                                          <p:spTgt spid="2106"/>
                                        </p:tgtEl>
                                        <p:attrNameLst>
                                          <p:attrName>ppt_h</p:attrName>
                                        </p:attrNameLst>
                                      </p:cBhvr>
                                      <p:tavLst>
                                        <p:tav tm="0">
                                          <p:val>
                                            <p:fltVal val="0"/>
                                          </p:val>
                                        </p:tav>
                                        <p:tav tm="100000">
                                          <p:val>
                                            <p:strVal val="#ppt_h"/>
                                          </p:val>
                                        </p:tav>
                                      </p:tavLst>
                                    </p:anim>
                                    <p:anim calcmode="lin" valueType="num">
                                      <p:cBhvr>
                                        <p:cTn id="443" dur="1000" fill="hold"/>
                                        <p:tgtEl>
                                          <p:spTgt spid="2106"/>
                                        </p:tgtEl>
                                        <p:attrNameLst>
                                          <p:attrName>style.rotation</p:attrName>
                                        </p:attrNameLst>
                                      </p:cBhvr>
                                      <p:tavLst>
                                        <p:tav tm="0">
                                          <p:val>
                                            <p:fltVal val="360"/>
                                          </p:val>
                                        </p:tav>
                                        <p:tav tm="100000">
                                          <p:val>
                                            <p:fltVal val="0"/>
                                          </p:val>
                                        </p:tav>
                                      </p:tavLst>
                                    </p:anim>
                                    <p:animEffect transition="in" filter="fade">
                                      <p:cBhvr>
                                        <p:cTn id="444" dur="1000"/>
                                        <p:tgtEl>
                                          <p:spTgt spid="2106"/>
                                        </p:tgtEl>
                                      </p:cBhvr>
                                    </p:animEffect>
                                  </p:childTnLst>
                                  <p:subTnLst>
                                    <p:set>
                                      <p:cBhvr override="childStyle">
                                        <p:cTn dur="1" fill="hold" display="0" masterRel="sameClick" afterEffect="1">
                                          <p:stCondLst>
                                            <p:cond evt="end" delay="0">
                                              <p:tn val="439"/>
                                            </p:cond>
                                          </p:stCondLst>
                                        </p:cTn>
                                        <p:tgtEl>
                                          <p:spTgt spid="2106"/>
                                        </p:tgtEl>
                                        <p:attrNameLst>
                                          <p:attrName>style.visibility</p:attrName>
                                        </p:attrNameLst>
                                      </p:cBhvr>
                                      <p:to>
                                        <p:strVal val="hidden"/>
                                      </p:to>
                                    </p:set>
                                    <p:audio>
                                      <p:cMediaNode vol="100000">
                                        <p:cTn display="0" masterRel="sameClick">
                                          <p:stCondLst>
                                            <p:cond evt="begin" delay="0">
                                              <p:tn val="439"/>
                                            </p:cond>
                                          </p:stCondLst>
                                          <p:endCondLst>
                                            <p:cond evt="onStopAudio" delay="0">
                                              <p:tgtEl>
                                                <p:sldTgt/>
                                              </p:tgtEl>
                                            </p:cond>
                                          </p:endCondLst>
                                        </p:cTn>
                                        <p:tgtEl>
                                          <p:sndTgt r:embed="rId2" name="coin.wav"/>
                                        </p:tgtEl>
                                      </p:cMediaNode>
                                    </p:audio>
                                  </p:subTnLst>
                                </p:cTn>
                              </p:par>
                            </p:childTnLst>
                          </p:cTn>
                        </p:par>
                        <p:par>
                          <p:cTn id="445" fill="hold" nodeType="afterGroup">
                            <p:stCondLst>
                              <p:cond delay="65000"/>
                            </p:stCondLst>
                            <p:childTnLst>
                              <p:par>
                                <p:cTn id="446" presetID="49" presetClass="entr" presetSubtype="0" decel="100000" fill="hold" nodeType="afterEffect">
                                  <p:stCondLst>
                                    <p:cond delay="0"/>
                                  </p:stCondLst>
                                  <p:childTnLst>
                                    <p:set>
                                      <p:cBhvr>
                                        <p:cTn id="447" dur="1" fill="hold">
                                          <p:stCondLst>
                                            <p:cond delay="0"/>
                                          </p:stCondLst>
                                        </p:cTn>
                                        <p:tgtEl>
                                          <p:spTgt spid="2103"/>
                                        </p:tgtEl>
                                        <p:attrNameLst>
                                          <p:attrName>style.visibility</p:attrName>
                                        </p:attrNameLst>
                                      </p:cBhvr>
                                      <p:to>
                                        <p:strVal val="visible"/>
                                      </p:to>
                                    </p:set>
                                    <p:anim calcmode="lin" valueType="num">
                                      <p:cBhvr>
                                        <p:cTn id="448" dur="1000" fill="hold"/>
                                        <p:tgtEl>
                                          <p:spTgt spid="2103"/>
                                        </p:tgtEl>
                                        <p:attrNameLst>
                                          <p:attrName>ppt_w</p:attrName>
                                        </p:attrNameLst>
                                      </p:cBhvr>
                                      <p:tavLst>
                                        <p:tav tm="0">
                                          <p:val>
                                            <p:fltVal val="0"/>
                                          </p:val>
                                        </p:tav>
                                        <p:tav tm="100000">
                                          <p:val>
                                            <p:strVal val="#ppt_w"/>
                                          </p:val>
                                        </p:tav>
                                      </p:tavLst>
                                    </p:anim>
                                    <p:anim calcmode="lin" valueType="num">
                                      <p:cBhvr>
                                        <p:cTn id="449" dur="1000" fill="hold"/>
                                        <p:tgtEl>
                                          <p:spTgt spid="2103"/>
                                        </p:tgtEl>
                                        <p:attrNameLst>
                                          <p:attrName>ppt_h</p:attrName>
                                        </p:attrNameLst>
                                      </p:cBhvr>
                                      <p:tavLst>
                                        <p:tav tm="0">
                                          <p:val>
                                            <p:fltVal val="0"/>
                                          </p:val>
                                        </p:tav>
                                        <p:tav tm="100000">
                                          <p:val>
                                            <p:strVal val="#ppt_h"/>
                                          </p:val>
                                        </p:tav>
                                      </p:tavLst>
                                    </p:anim>
                                    <p:anim calcmode="lin" valueType="num">
                                      <p:cBhvr>
                                        <p:cTn id="450" dur="1000" fill="hold"/>
                                        <p:tgtEl>
                                          <p:spTgt spid="2103"/>
                                        </p:tgtEl>
                                        <p:attrNameLst>
                                          <p:attrName>style.rotation</p:attrName>
                                        </p:attrNameLst>
                                      </p:cBhvr>
                                      <p:tavLst>
                                        <p:tav tm="0">
                                          <p:val>
                                            <p:fltVal val="360"/>
                                          </p:val>
                                        </p:tav>
                                        <p:tav tm="100000">
                                          <p:val>
                                            <p:fltVal val="0"/>
                                          </p:val>
                                        </p:tav>
                                      </p:tavLst>
                                    </p:anim>
                                    <p:animEffect transition="in" filter="fade">
                                      <p:cBhvr>
                                        <p:cTn id="451" dur="1000"/>
                                        <p:tgtEl>
                                          <p:spTgt spid="2103"/>
                                        </p:tgtEl>
                                      </p:cBhvr>
                                    </p:animEffect>
                                  </p:childTnLst>
                                  <p:subTnLst>
                                    <p:set>
                                      <p:cBhvr override="childStyle">
                                        <p:cTn dur="1" fill="hold" display="0" masterRel="sameClick" afterEffect="1">
                                          <p:stCondLst>
                                            <p:cond evt="end" delay="0">
                                              <p:tn val="446"/>
                                            </p:cond>
                                          </p:stCondLst>
                                        </p:cTn>
                                        <p:tgtEl>
                                          <p:spTgt spid="2103"/>
                                        </p:tgtEl>
                                        <p:attrNameLst>
                                          <p:attrName>style.visibility</p:attrName>
                                        </p:attrNameLst>
                                      </p:cBhvr>
                                      <p:to>
                                        <p:strVal val="hidden"/>
                                      </p:to>
                                    </p:set>
                                    <p:audio>
                                      <p:cMediaNode vol="100000">
                                        <p:cTn display="0" masterRel="sameClick">
                                          <p:stCondLst>
                                            <p:cond evt="begin" delay="0">
                                              <p:tn val="446"/>
                                            </p:cond>
                                          </p:stCondLst>
                                          <p:endCondLst>
                                            <p:cond evt="onStopAudio" delay="0">
                                              <p:tgtEl>
                                                <p:sldTgt/>
                                              </p:tgtEl>
                                            </p:cond>
                                          </p:endCondLst>
                                        </p:cTn>
                                        <p:tgtEl>
                                          <p:sndTgt r:embed="rId2" name="coin.wav"/>
                                        </p:tgtEl>
                                      </p:cMediaNode>
                                    </p:audio>
                                  </p:subTnLst>
                                </p:cTn>
                              </p:par>
                            </p:childTnLst>
                          </p:cTn>
                        </p:par>
                        <p:par>
                          <p:cTn id="452" fill="hold" nodeType="afterGroup">
                            <p:stCondLst>
                              <p:cond delay="66000"/>
                            </p:stCondLst>
                            <p:childTnLst>
                              <p:par>
                                <p:cTn id="453" presetID="49" presetClass="entr" presetSubtype="0" decel="100000" fill="hold" nodeType="afterEffect">
                                  <p:stCondLst>
                                    <p:cond delay="0"/>
                                  </p:stCondLst>
                                  <p:childTnLst>
                                    <p:set>
                                      <p:cBhvr>
                                        <p:cTn id="454" dur="1" fill="hold">
                                          <p:stCondLst>
                                            <p:cond delay="0"/>
                                          </p:stCondLst>
                                        </p:cTn>
                                        <p:tgtEl>
                                          <p:spTgt spid="2100"/>
                                        </p:tgtEl>
                                        <p:attrNameLst>
                                          <p:attrName>style.visibility</p:attrName>
                                        </p:attrNameLst>
                                      </p:cBhvr>
                                      <p:to>
                                        <p:strVal val="visible"/>
                                      </p:to>
                                    </p:set>
                                    <p:anim calcmode="lin" valueType="num">
                                      <p:cBhvr>
                                        <p:cTn id="455" dur="1000" fill="hold"/>
                                        <p:tgtEl>
                                          <p:spTgt spid="2100"/>
                                        </p:tgtEl>
                                        <p:attrNameLst>
                                          <p:attrName>ppt_w</p:attrName>
                                        </p:attrNameLst>
                                      </p:cBhvr>
                                      <p:tavLst>
                                        <p:tav tm="0">
                                          <p:val>
                                            <p:fltVal val="0"/>
                                          </p:val>
                                        </p:tav>
                                        <p:tav tm="100000">
                                          <p:val>
                                            <p:strVal val="#ppt_w"/>
                                          </p:val>
                                        </p:tav>
                                      </p:tavLst>
                                    </p:anim>
                                    <p:anim calcmode="lin" valueType="num">
                                      <p:cBhvr>
                                        <p:cTn id="456" dur="1000" fill="hold"/>
                                        <p:tgtEl>
                                          <p:spTgt spid="2100"/>
                                        </p:tgtEl>
                                        <p:attrNameLst>
                                          <p:attrName>ppt_h</p:attrName>
                                        </p:attrNameLst>
                                      </p:cBhvr>
                                      <p:tavLst>
                                        <p:tav tm="0">
                                          <p:val>
                                            <p:fltVal val="0"/>
                                          </p:val>
                                        </p:tav>
                                        <p:tav tm="100000">
                                          <p:val>
                                            <p:strVal val="#ppt_h"/>
                                          </p:val>
                                        </p:tav>
                                      </p:tavLst>
                                    </p:anim>
                                    <p:anim calcmode="lin" valueType="num">
                                      <p:cBhvr>
                                        <p:cTn id="457" dur="1000" fill="hold"/>
                                        <p:tgtEl>
                                          <p:spTgt spid="2100"/>
                                        </p:tgtEl>
                                        <p:attrNameLst>
                                          <p:attrName>style.rotation</p:attrName>
                                        </p:attrNameLst>
                                      </p:cBhvr>
                                      <p:tavLst>
                                        <p:tav tm="0">
                                          <p:val>
                                            <p:fltVal val="360"/>
                                          </p:val>
                                        </p:tav>
                                        <p:tav tm="100000">
                                          <p:val>
                                            <p:fltVal val="0"/>
                                          </p:val>
                                        </p:tav>
                                      </p:tavLst>
                                    </p:anim>
                                    <p:animEffect transition="in" filter="fade">
                                      <p:cBhvr>
                                        <p:cTn id="458" dur="1000"/>
                                        <p:tgtEl>
                                          <p:spTgt spid="2100"/>
                                        </p:tgtEl>
                                      </p:cBhvr>
                                    </p:animEffect>
                                  </p:childTnLst>
                                  <p:subTnLst>
                                    <p:set>
                                      <p:cBhvr override="childStyle">
                                        <p:cTn dur="1" fill="hold" display="0" masterRel="sameClick" afterEffect="1">
                                          <p:stCondLst>
                                            <p:cond evt="end" delay="0">
                                              <p:tn val="453"/>
                                            </p:cond>
                                          </p:stCondLst>
                                        </p:cTn>
                                        <p:tgtEl>
                                          <p:spTgt spid="2100"/>
                                        </p:tgtEl>
                                        <p:attrNameLst>
                                          <p:attrName>style.visibility</p:attrName>
                                        </p:attrNameLst>
                                      </p:cBhvr>
                                      <p:to>
                                        <p:strVal val="hidden"/>
                                      </p:to>
                                    </p:set>
                                    <p:audio>
                                      <p:cMediaNode vol="100000">
                                        <p:cTn display="0" masterRel="sameClick">
                                          <p:stCondLst>
                                            <p:cond evt="begin" delay="0">
                                              <p:tn val="453"/>
                                            </p:cond>
                                          </p:stCondLst>
                                          <p:endCondLst>
                                            <p:cond evt="onStopAudio" delay="0">
                                              <p:tgtEl>
                                                <p:sldTgt/>
                                              </p:tgtEl>
                                            </p:cond>
                                          </p:endCondLst>
                                        </p:cTn>
                                        <p:tgtEl>
                                          <p:sndTgt r:embed="rId2" name="coin.wav"/>
                                        </p:tgtEl>
                                      </p:cMediaNode>
                                    </p:audio>
                                  </p:subTnLst>
                                </p:cTn>
                              </p:par>
                            </p:childTnLst>
                          </p:cTn>
                        </p:par>
                        <p:par>
                          <p:cTn id="459" fill="hold" nodeType="afterGroup">
                            <p:stCondLst>
                              <p:cond delay="67000"/>
                            </p:stCondLst>
                            <p:childTnLst>
                              <p:par>
                                <p:cTn id="460" presetID="49" presetClass="entr" presetSubtype="0" decel="100000" fill="hold" nodeType="afterEffect">
                                  <p:stCondLst>
                                    <p:cond delay="0"/>
                                  </p:stCondLst>
                                  <p:childTnLst>
                                    <p:set>
                                      <p:cBhvr>
                                        <p:cTn id="461" dur="1" fill="hold">
                                          <p:stCondLst>
                                            <p:cond delay="0"/>
                                          </p:stCondLst>
                                        </p:cTn>
                                        <p:tgtEl>
                                          <p:spTgt spid="2097"/>
                                        </p:tgtEl>
                                        <p:attrNameLst>
                                          <p:attrName>style.visibility</p:attrName>
                                        </p:attrNameLst>
                                      </p:cBhvr>
                                      <p:to>
                                        <p:strVal val="visible"/>
                                      </p:to>
                                    </p:set>
                                    <p:anim calcmode="lin" valueType="num">
                                      <p:cBhvr>
                                        <p:cTn id="462" dur="1000" fill="hold"/>
                                        <p:tgtEl>
                                          <p:spTgt spid="2097"/>
                                        </p:tgtEl>
                                        <p:attrNameLst>
                                          <p:attrName>ppt_w</p:attrName>
                                        </p:attrNameLst>
                                      </p:cBhvr>
                                      <p:tavLst>
                                        <p:tav tm="0">
                                          <p:val>
                                            <p:fltVal val="0"/>
                                          </p:val>
                                        </p:tav>
                                        <p:tav tm="100000">
                                          <p:val>
                                            <p:strVal val="#ppt_w"/>
                                          </p:val>
                                        </p:tav>
                                      </p:tavLst>
                                    </p:anim>
                                    <p:anim calcmode="lin" valueType="num">
                                      <p:cBhvr>
                                        <p:cTn id="463" dur="1000" fill="hold"/>
                                        <p:tgtEl>
                                          <p:spTgt spid="2097"/>
                                        </p:tgtEl>
                                        <p:attrNameLst>
                                          <p:attrName>ppt_h</p:attrName>
                                        </p:attrNameLst>
                                      </p:cBhvr>
                                      <p:tavLst>
                                        <p:tav tm="0">
                                          <p:val>
                                            <p:fltVal val="0"/>
                                          </p:val>
                                        </p:tav>
                                        <p:tav tm="100000">
                                          <p:val>
                                            <p:strVal val="#ppt_h"/>
                                          </p:val>
                                        </p:tav>
                                      </p:tavLst>
                                    </p:anim>
                                    <p:anim calcmode="lin" valueType="num">
                                      <p:cBhvr>
                                        <p:cTn id="464" dur="1000" fill="hold"/>
                                        <p:tgtEl>
                                          <p:spTgt spid="2097"/>
                                        </p:tgtEl>
                                        <p:attrNameLst>
                                          <p:attrName>style.rotation</p:attrName>
                                        </p:attrNameLst>
                                      </p:cBhvr>
                                      <p:tavLst>
                                        <p:tav tm="0">
                                          <p:val>
                                            <p:fltVal val="360"/>
                                          </p:val>
                                        </p:tav>
                                        <p:tav tm="100000">
                                          <p:val>
                                            <p:fltVal val="0"/>
                                          </p:val>
                                        </p:tav>
                                      </p:tavLst>
                                    </p:anim>
                                    <p:animEffect transition="in" filter="fade">
                                      <p:cBhvr>
                                        <p:cTn id="465" dur="1000"/>
                                        <p:tgtEl>
                                          <p:spTgt spid="2097"/>
                                        </p:tgtEl>
                                      </p:cBhvr>
                                    </p:animEffect>
                                  </p:childTnLst>
                                  <p:subTnLst>
                                    <p:set>
                                      <p:cBhvr override="childStyle">
                                        <p:cTn dur="1" fill="hold" display="0" masterRel="sameClick" afterEffect="1">
                                          <p:stCondLst>
                                            <p:cond evt="end" delay="0">
                                              <p:tn val="460"/>
                                            </p:cond>
                                          </p:stCondLst>
                                        </p:cTn>
                                        <p:tgtEl>
                                          <p:spTgt spid="2097"/>
                                        </p:tgtEl>
                                        <p:attrNameLst>
                                          <p:attrName>style.visibility</p:attrName>
                                        </p:attrNameLst>
                                      </p:cBhvr>
                                      <p:to>
                                        <p:strVal val="hidden"/>
                                      </p:to>
                                    </p:set>
                                    <p:audio>
                                      <p:cMediaNode vol="100000">
                                        <p:cTn display="0" masterRel="sameClick">
                                          <p:stCondLst>
                                            <p:cond evt="begin" delay="0">
                                              <p:tn val="460"/>
                                            </p:cond>
                                          </p:stCondLst>
                                          <p:endCondLst>
                                            <p:cond evt="onStopAudio" delay="0">
                                              <p:tgtEl>
                                                <p:sldTgt/>
                                              </p:tgtEl>
                                            </p:cond>
                                          </p:endCondLst>
                                        </p:cTn>
                                        <p:tgtEl>
                                          <p:sndTgt r:embed="rId2" name="coin.wav"/>
                                        </p:tgtEl>
                                      </p:cMediaNode>
                                    </p:audio>
                                  </p:subTnLst>
                                </p:cTn>
                              </p:par>
                            </p:childTnLst>
                          </p:cTn>
                        </p:par>
                        <p:par>
                          <p:cTn id="466" fill="hold" nodeType="afterGroup">
                            <p:stCondLst>
                              <p:cond delay="68000"/>
                            </p:stCondLst>
                            <p:childTnLst>
                              <p:par>
                                <p:cTn id="467" presetID="49" presetClass="entr" presetSubtype="0" decel="100000" fill="hold" nodeType="afterEffect">
                                  <p:stCondLst>
                                    <p:cond delay="0"/>
                                  </p:stCondLst>
                                  <p:childTnLst>
                                    <p:set>
                                      <p:cBhvr>
                                        <p:cTn id="468" dur="1" fill="hold">
                                          <p:stCondLst>
                                            <p:cond delay="0"/>
                                          </p:stCondLst>
                                        </p:cTn>
                                        <p:tgtEl>
                                          <p:spTgt spid="2094"/>
                                        </p:tgtEl>
                                        <p:attrNameLst>
                                          <p:attrName>style.visibility</p:attrName>
                                        </p:attrNameLst>
                                      </p:cBhvr>
                                      <p:to>
                                        <p:strVal val="visible"/>
                                      </p:to>
                                    </p:set>
                                    <p:anim calcmode="lin" valueType="num">
                                      <p:cBhvr>
                                        <p:cTn id="469" dur="1000" fill="hold"/>
                                        <p:tgtEl>
                                          <p:spTgt spid="2094"/>
                                        </p:tgtEl>
                                        <p:attrNameLst>
                                          <p:attrName>ppt_w</p:attrName>
                                        </p:attrNameLst>
                                      </p:cBhvr>
                                      <p:tavLst>
                                        <p:tav tm="0">
                                          <p:val>
                                            <p:fltVal val="0"/>
                                          </p:val>
                                        </p:tav>
                                        <p:tav tm="100000">
                                          <p:val>
                                            <p:strVal val="#ppt_w"/>
                                          </p:val>
                                        </p:tav>
                                      </p:tavLst>
                                    </p:anim>
                                    <p:anim calcmode="lin" valueType="num">
                                      <p:cBhvr>
                                        <p:cTn id="470" dur="1000" fill="hold"/>
                                        <p:tgtEl>
                                          <p:spTgt spid="2094"/>
                                        </p:tgtEl>
                                        <p:attrNameLst>
                                          <p:attrName>ppt_h</p:attrName>
                                        </p:attrNameLst>
                                      </p:cBhvr>
                                      <p:tavLst>
                                        <p:tav tm="0">
                                          <p:val>
                                            <p:fltVal val="0"/>
                                          </p:val>
                                        </p:tav>
                                        <p:tav tm="100000">
                                          <p:val>
                                            <p:strVal val="#ppt_h"/>
                                          </p:val>
                                        </p:tav>
                                      </p:tavLst>
                                    </p:anim>
                                    <p:anim calcmode="lin" valueType="num">
                                      <p:cBhvr>
                                        <p:cTn id="471" dur="1000" fill="hold"/>
                                        <p:tgtEl>
                                          <p:spTgt spid="2094"/>
                                        </p:tgtEl>
                                        <p:attrNameLst>
                                          <p:attrName>style.rotation</p:attrName>
                                        </p:attrNameLst>
                                      </p:cBhvr>
                                      <p:tavLst>
                                        <p:tav tm="0">
                                          <p:val>
                                            <p:fltVal val="360"/>
                                          </p:val>
                                        </p:tav>
                                        <p:tav tm="100000">
                                          <p:val>
                                            <p:fltVal val="0"/>
                                          </p:val>
                                        </p:tav>
                                      </p:tavLst>
                                    </p:anim>
                                    <p:animEffect transition="in" filter="fade">
                                      <p:cBhvr>
                                        <p:cTn id="472" dur="1000"/>
                                        <p:tgtEl>
                                          <p:spTgt spid="2094"/>
                                        </p:tgtEl>
                                      </p:cBhvr>
                                    </p:animEffect>
                                  </p:childTnLst>
                                  <p:subTnLst>
                                    <p:set>
                                      <p:cBhvr override="childStyle">
                                        <p:cTn dur="1" fill="hold" display="0" masterRel="sameClick" afterEffect="1">
                                          <p:stCondLst>
                                            <p:cond evt="end" delay="0">
                                              <p:tn val="467"/>
                                            </p:cond>
                                          </p:stCondLst>
                                        </p:cTn>
                                        <p:tgtEl>
                                          <p:spTgt spid="2094"/>
                                        </p:tgtEl>
                                        <p:attrNameLst>
                                          <p:attrName>style.visibility</p:attrName>
                                        </p:attrNameLst>
                                      </p:cBhvr>
                                      <p:to>
                                        <p:strVal val="hidden"/>
                                      </p:to>
                                    </p:set>
                                    <p:audio>
                                      <p:cMediaNode vol="100000">
                                        <p:cTn display="0" masterRel="sameClick">
                                          <p:stCondLst>
                                            <p:cond evt="begin" delay="0">
                                              <p:tn val="467"/>
                                            </p:cond>
                                          </p:stCondLst>
                                          <p:endCondLst>
                                            <p:cond evt="onStopAudio" delay="0">
                                              <p:tgtEl>
                                                <p:sldTgt/>
                                              </p:tgtEl>
                                            </p:cond>
                                          </p:endCondLst>
                                        </p:cTn>
                                        <p:tgtEl>
                                          <p:sndTgt r:embed="rId2" name="coin.wav"/>
                                        </p:tgtEl>
                                      </p:cMediaNode>
                                    </p:audio>
                                  </p:subTnLst>
                                </p:cTn>
                              </p:par>
                            </p:childTnLst>
                          </p:cTn>
                        </p:par>
                        <p:par>
                          <p:cTn id="473" fill="hold" nodeType="afterGroup">
                            <p:stCondLst>
                              <p:cond delay="69000"/>
                            </p:stCondLst>
                            <p:childTnLst>
                              <p:par>
                                <p:cTn id="474" presetID="49" presetClass="entr" presetSubtype="0" decel="100000" fill="hold" nodeType="afterEffect">
                                  <p:stCondLst>
                                    <p:cond delay="0"/>
                                  </p:stCondLst>
                                  <p:childTnLst>
                                    <p:set>
                                      <p:cBhvr>
                                        <p:cTn id="475" dur="1" fill="hold">
                                          <p:stCondLst>
                                            <p:cond delay="0"/>
                                          </p:stCondLst>
                                        </p:cTn>
                                        <p:tgtEl>
                                          <p:spTgt spid="2091"/>
                                        </p:tgtEl>
                                        <p:attrNameLst>
                                          <p:attrName>style.visibility</p:attrName>
                                        </p:attrNameLst>
                                      </p:cBhvr>
                                      <p:to>
                                        <p:strVal val="visible"/>
                                      </p:to>
                                    </p:set>
                                    <p:anim calcmode="lin" valueType="num">
                                      <p:cBhvr>
                                        <p:cTn id="476" dur="1000" fill="hold"/>
                                        <p:tgtEl>
                                          <p:spTgt spid="2091"/>
                                        </p:tgtEl>
                                        <p:attrNameLst>
                                          <p:attrName>ppt_w</p:attrName>
                                        </p:attrNameLst>
                                      </p:cBhvr>
                                      <p:tavLst>
                                        <p:tav tm="0">
                                          <p:val>
                                            <p:fltVal val="0"/>
                                          </p:val>
                                        </p:tav>
                                        <p:tav tm="100000">
                                          <p:val>
                                            <p:strVal val="#ppt_w"/>
                                          </p:val>
                                        </p:tav>
                                      </p:tavLst>
                                    </p:anim>
                                    <p:anim calcmode="lin" valueType="num">
                                      <p:cBhvr>
                                        <p:cTn id="477" dur="1000" fill="hold"/>
                                        <p:tgtEl>
                                          <p:spTgt spid="2091"/>
                                        </p:tgtEl>
                                        <p:attrNameLst>
                                          <p:attrName>ppt_h</p:attrName>
                                        </p:attrNameLst>
                                      </p:cBhvr>
                                      <p:tavLst>
                                        <p:tav tm="0">
                                          <p:val>
                                            <p:fltVal val="0"/>
                                          </p:val>
                                        </p:tav>
                                        <p:tav tm="100000">
                                          <p:val>
                                            <p:strVal val="#ppt_h"/>
                                          </p:val>
                                        </p:tav>
                                      </p:tavLst>
                                    </p:anim>
                                    <p:anim calcmode="lin" valueType="num">
                                      <p:cBhvr>
                                        <p:cTn id="478" dur="1000" fill="hold"/>
                                        <p:tgtEl>
                                          <p:spTgt spid="2091"/>
                                        </p:tgtEl>
                                        <p:attrNameLst>
                                          <p:attrName>style.rotation</p:attrName>
                                        </p:attrNameLst>
                                      </p:cBhvr>
                                      <p:tavLst>
                                        <p:tav tm="0">
                                          <p:val>
                                            <p:fltVal val="360"/>
                                          </p:val>
                                        </p:tav>
                                        <p:tav tm="100000">
                                          <p:val>
                                            <p:fltVal val="0"/>
                                          </p:val>
                                        </p:tav>
                                      </p:tavLst>
                                    </p:anim>
                                    <p:animEffect transition="in" filter="fade">
                                      <p:cBhvr>
                                        <p:cTn id="479" dur="1000"/>
                                        <p:tgtEl>
                                          <p:spTgt spid="2091"/>
                                        </p:tgtEl>
                                      </p:cBhvr>
                                    </p:animEffect>
                                  </p:childTnLst>
                                  <p:subTnLst>
                                    <p:set>
                                      <p:cBhvr override="childStyle">
                                        <p:cTn dur="1" fill="hold" display="0" masterRel="sameClick" afterEffect="1">
                                          <p:stCondLst>
                                            <p:cond evt="end" delay="0">
                                              <p:tn val="474"/>
                                            </p:cond>
                                          </p:stCondLst>
                                        </p:cTn>
                                        <p:tgtEl>
                                          <p:spTgt spid="2091"/>
                                        </p:tgtEl>
                                        <p:attrNameLst>
                                          <p:attrName>style.visibility</p:attrName>
                                        </p:attrNameLst>
                                      </p:cBhvr>
                                      <p:to>
                                        <p:strVal val="hidden"/>
                                      </p:to>
                                    </p:set>
                                    <p:audio>
                                      <p:cMediaNode vol="100000">
                                        <p:cTn display="0" masterRel="sameClick">
                                          <p:stCondLst>
                                            <p:cond evt="begin" delay="0">
                                              <p:tn val="474"/>
                                            </p:cond>
                                          </p:stCondLst>
                                          <p:endCondLst>
                                            <p:cond evt="onStopAudio" delay="0">
                                              <p:tgtEl>
                                                <p:sldTgt/>
                                              </p:tgtEl>
                                            </p:cond>
                                          </p:endCondLst>
                                        </p:cTn>
                                        <p:tgtEl>
                                          <p:sndTgt r:embed="rId2" name="coin.wav"/>
                                        </p:tgtEl>
                                      </p:cMediaNode>
                                    </p:audio>
                                  </p:subTnLst>
                                </p:cTn>
                              </p:par>
                            </p:childTnLst>
                          </p:cTn>
                        </p:par>
                        <p:par>
                          <p:cTn id="480" fill="hold" nodeType="afterGroup">
                            <p:stCondLst>
                              <p:cond delay="70000"/>
                            </p:stCondLst>
                            <p:childTnLst>
                              <p:par>
                                <p:cTn id="481" presetID="49" presetClass="entr" presetSubtype="0" decel="100000" fill="hold" nodeType="afterEffect">
                                  <p:stCondLst>
                                    <p:cond delay="0"/>
                                  </p:stCondLst>
                                  <p:childTnLst>
                                    <p:set>
                                      <p:cBhvr>
                                        <p:cTn id="482" dur="1" fill="hold">
                                          <p:stCondLst>
                                            <p:cond delay="0"/>
                                          </p:stCondLst>
                                        </p:cTn>
                                        <p:tgtEl>
                                          <p:spTgt spid="2088"/>
                                        </p:tgtEl>
                                        <p:attrNameLst>
                                          <p:attrName>style.visibility</p:attrName>
                                        </p:attrNameLst>
                                      </p:cBhvr>
                                      <p:to>
                                        <p:strVal val="visible"/>
                                      </p:to>
                                    </p:set>
                                    <p:anim calcmode="lin" valueType="num">
                                      <p:cBhvr>
                                        <p:cTn id="483" dur="1000" fill="hold"/>
                                        <p:tgtEl>
                                          <p:spTgt spid="2088"/>
                                        </p:tgtEl>
                                        <p:attrNameLst>
                                          <p:attrName>ppt_w</p:attrName>
                                        </p:attrNameLst>
                                      </p:cBhvr>
                                      <p:tavLst>
                                        <p:tav tm="0">
                                          <p:val>
                                            <p:fltVal val="0"/>
                                          </p:val>
                                        </p:tav>
                                        <p:tav tm="100000">
                                          <p:val>
                                            <p:strVal val="#ppt_w"/>
                                          </p:val>
                                        </p:tav>
                                      </p:tavLst>
                                    </p:anim>
                                    <p:anim calcmode="lin" valueType="num">
                                      <p:cBhvr>
                                        <p:cTn id="484" dur="1000" fill="hold"/>
                                        <p:tgtEl>
                                          <p:spTgt spid="2088"/>
                                        </p:tgtEl>
                                        <p:attrNameLst>
                                          <p:attrName>ppt_h</p:attrName>
                                        </p:attrNameLst>
                                      </p:cBhvr>
                                      <p:tavLst>
                                        <p:tav tm="0">
                                          <p:val>
                                            <p:fltVal val="0"/>
                                          </p:val>
                                        </p:tav>
                                        <p:tav tm="100000">
                                          <p:val>
                                            <p:strVal val="#ppt_h"/>
                                          </p:val>
                                        </p:tav>
                                      </p:tavLst>
                                    </p:anim>
                                    <p:anim calcmode="lin" valueType="num">
                                      <p:cBhvr>
                                        <p:cTn id="485" dur="1000" fill="hold"/>
                                        <p:tgtEl>
                                          <p:spTgt spid="2088"/>
                                        </p:tgtEl>
                                        <p:attrNameLst>
                                          <p:attrName>style.rotation</p:attrName>
                                        </p:attrNameLst>
                                      </p:cBhvr>
                                      <p:tavLst>
                                        <p:tav tm="0">
                                          <p:val>
                                            <p:fltVal val="360"/>
                                          </p:val>
                                        </p:tav>
                                        <p:tav tm="100000">
                                          <p:val>
                                            <p:fltVal val="0"/>
                                          </p:val>
                                        </p:tav>
                                      </p:tavLst>
                                    </p:anim>
                                    <p:animEffect transition="in" filter="fade">
                                      <p:cBhvr>
                                        <p:cTn id="486" dur="1000"/>
                                        <p:tgtEl>
                                          <p:spTgt spid="2088"/>
                                        </p:tgtEl>
                                      </p:cBhvr>
                                    </p:animEffect>
                                  </p:childTnLst>
                                  <p:subTnLst>
                                    <p:set>
                                      <p:cBhvr override="childStyle">
                                        <p:cTn dur="1" fill="hold" display="0" masterRel="sameClick" afterEffect="1">
                                          <p:stCondLst>
                                            <p:cond evt="end" delay="0">
                                              <p:tn val="481"/>
                                            </p:cond>
                                          </p:stCondLst>
                                        </p:cTn>
                                        <p:tgtEl>
                                          <p:spTgt spid="2088"/>
                                        </p:tgtEl>
                                        <p:attrNameLst>
                                          <p:attrName>style.visibility</p:attrName>
                                        </p:attrNameLst>
                                      </p:cBhvr>
                                      <p:to>
                                        <p:strVal val="hidden"/>
                                      </p:to>
                                    </p:set>
                                    <p:audio>
                                      <p:cMediaNode vol="100000">
                                        <p:cTn display="0" masterRel="sameClick">
                                          <p:stCondLst>
                                            <p:cond evt="begin" delay="0">
                                              <p:tn val="481"/>
                                            </p:cond>
                                          </p:stCondLst>
                                          <p:endCondLst>
                                            <p:cond evt="onStopAudio" delay="0">
                                              <p:tgtEl>
                                                <p:sldTgt/>
                                              </p:tgtEl>
                                            </p:cond>
                                          </p:endCondLst>
                                        </p:cTn>
                                        <p:tgtEl>
                                          <p:sndTgt r:embed="rId2" name="coin.wav"/>
                                        </p:tgtEl>
                                      </p:cMediaNode>
                                    </p:audio>
                                  </p:subTnLst>
                                </p:cTn>
                              </p:par>
                            </p:childTnLst>
                          </p:cTn>
                        </p:par>
                        <p:par>
                          <p:cTn id="487" fill="hold" nodeType="afterGroup">
                            <p:stCondLst>
                              <p:cond delay="71000"/>
                            </p:stCondLst>
                            <p:childTnLst>
                              <p:par>
                                <p:cTn id="488" presetID="49" presetClass="entr" presetSubtype="0" decel="100000" fill="hold" nodeType="afterEffect">
                                  <p:stCondLst>
                                    <p:cond delay="0"/>
                                  </p:stCondLst>
                                  <p:childTnLst>
                                    <p:set>
                                      <p:cBhvr>
                                        <p:cTn id="489" dur="1" fill="hold">
                                          <p:stCondLst>
                                            <p:cond delay="0"/>
                                          </p:stCondLst>
                                        </p:cTn>
                                        <p:tgtEl>
                                          <p:spTgt spid="2085"/>
                                        </p:tgtEl>
                                        <p:attrNameLst>
                                          <p:attrName>style.visibility</p:attrName>
                                        </p:attrNameLst>
                                      </p:cBhvr>
                                      <p:to>
                                        <p:strVal val="visible"/>
                                      </p:to>
                                    </p:set>
                                    <p:anim calcmode="lin" valueType="num">
                                      <p:cBhvr>
                                        <p:cTn id="490" dur="1000" fill="hold"/>
                                        <p:tgtEl>
                                          <p:spTgt spid="2085"/>
                                        </p:tgtEl>
                                        <p:attrNameLst>
                                          <p:attrName>ppt_w</p:attrName>
                                        </p:attrNameLst>
                                      </p:cBhvr>
                                      <p:tavLst>
                                        <p:tav tm="0">
                                          <p:val>
                                            <p:fltVal val="0"/>
                                          </p:val>
                                        </p:tav>
                                        <p:tav tm="100000">
                                          <p:val>
                                            <p:strVal val="#ppt_w"/>
                                          </p:val>
                                        </p:tav>
                                      </p:tavLst>
                                    </p:anim>
                                    <p:anim calcmode="lin" valueType="num">
                                      <p:cBhvr>
                                        <p:cTn id="491" dur="1000" fill="hold"/>
                                        <p:tgtEl>
                                          <p:spTgt spid="2085"/>
                                        </p:tgtEl>
                                        <p:attrNameLst>
                                          <p:attrName>ppt_h</p:attrName>
                                        </p:attrNameLst>
                                      </p:cBhvr>
                                      <p:tavLst>
                                        <p:tav tm="0">
                                          <p:val>
                                            <p:fltVal val="0"/>
                                          </p:val>
                                        </p:tav>
                                        <p:tav tm="100000">
                                          <p:val>
                                            <p:strVal val="#ppt_h"/>
                                          </p:val>
                                        </p:tav>
                                      </p:tavLst>
                                    </p:anim>
                                    <p:anim calcmode="lin" valueType="num">
                                      <p:cBhvr>
                                        <p:cTn id="492" dur="1000" fill="hold"/>
                                        <p:tgtEl>
                                          <p:spTgt spid="2085"/>
                                        </p:tgtEl>
                                        <p:attrNameLst>
                                          <p:attrName>style.rotation</p:attrName>
                                        </p:attrNameLst>
                                      </p:cBhvr>
                                      <p:tavLst>
                                        <p:tav tm="0">
                                          <p:val>
                                            <p:fltVal val="360"/>
                                          </p:val>
                                        </p:tav>
                                        <p:tav tm="100000">
                                          <p:val>
                                            <p:fltVal val="0"/>
                                          </p:val>
                                        </p:tav>
                                      </p:tavLst>
                                    </p:anim>
                                    <p:animEffect transition="in" filter="fade">
                                      <p:cBhvr>
                                        <p:cTn id="493" dur="1000"/>
                                        <p:tgtEl>
                                          <p:spTgt spid="2085"/>
                                        </p:tgtEl>
                                      </p:cBhvr>
                                    </p:animEffect>
                                  </p:childTnLst>
                                  <p:subTnLst>
                                    <p:set>
                                      <p:cBhvr override="childStyle">
                                        <p:cTn dur="1" fill="hold" display="0" masterRel="sameClick" afterEffect="1">
                                          <p:stCondLst>
                                            <p:cond evt="end" delay="0">
                                              <p:tn val="488"/>
                                            </p:cond>
                                          </p:stCondLst>
                                        </p:cTn>
                                        <p:tgtEl>
                                          <p:spTgt spid="2085"/>
                                        </p:tgtEl>
                                        <p:attrNameLst>
                                          <p:attrName>style.visibility</p:attrName>
                                        </p:attrNameLst>
                                      </p:cBhvr>
                                      <p:to>
                                        <p:strVal val="hidden"/>
                                      </p:to>
                                    </p:set>
                                    <p:audio>
                                      <p:cMediaNode vol="100000">
                                        <p:cTn display="0" masterRel="sameClick">
                                          <p:stCondLst>
                                            <p:cond evt="begin" delay="0">
                                              <p:tn val="488"/>
                                            </p:cond>
                                          </p:stCondLst>
                                          <p:endCondLst>
                                            <p:cond evt="onStopAudio" delay="0">
                                              <p:tgtEl>
                                                <p:sldTgt/>
                                              </p:tgtEl>
                                            </p:cond>
                                          </p:endCondLst>
                                        </p:cTn>
                                        <p:tgtEl>
                                          <p:sndTgt r:embed="rId2" name="coin.wav"/>
                                        </p:tgtEl>
                                      </p:cMediaNode>
                                    </p:audio>
                                  </p:subTnLst>
                                </p:cTn>
                              </p:par>
                            </p:childTnLst>
                          </p:cTn>
                        </p:par>
                        <p:par>
                          <p:cTn id="494" fill="hold" nodeType="afterGroup">
                            <p:stCondLst>
                              <p:cond delay="72000"/>
                            </p:stCondLst>
                            <p:childTnLst>
                              <p:par>
                                <p:cTn id="495" presetID="49" presetClass="entr" presetSubtype="0" decel="100000" fill="hold" nodeType="afterEffect">
                                  <p:stCondLst>
                                    <p:cond delay="0"/>
                                  </p:stCondLst>
                                  <p:childTnLst>
                                    <p:set>
                                      <p:cBhvr>
                                        <p:cTn id="496" dur="1" fill="hold">
                                          <p:stCondLst>
                                            <p:cond delay="0"/>
                                          </p:stCondLst>
                                        </p:cTn>
                                        <p:tgtEl>
                                          <p:spTgt spid="2082"/>
                                        </p:tgtEl>
                                        <p:attrNameLst>
                                          <p:attrName>style.visibility</p:attrName>
                                        </p:attrNameLst>
                                      </p:cBhvr>
                                      <p:to>
                                        <p:strVal val="visible"/>
                                      </p:to>
                                    </p:set>
                                    <p:anim calcmode="lin" valueType="num">
                                      <p:cBhvr>
                                        <p:cTn id="497" dur="1000" fill="hold"/>
                                        <p:tgtEl>
                                          <p:spTgt spid="2082"/>
                                        </p:tgtEl>
                                        <p:attrNameLst>
                                          <p:attrName>ppt_w</p:attrName>
                                        </p:attrNameLst>
                                      </p:cBhvr>
                                      <p:tavLst>
                                        <p:tav tm="0">
                                          <p:val>
                                            <p:fltVal val="0"/>
                                          </p:val>
                                        </p:tav>
                                        <p:tav tm="100000">
                                          <p:val>
                                            <p:strVal val="#ppt_w"/>
                                          </p:val>
                                        </p:tav>
                                      </p:tavLst>
                                    </p:anim>
                                    <p:anim calcmode="lin" valueType="num">
                                      <p:cBhvr>
                                        <p:cTn id="498" dur="1000" fill="hold"/>
                                        <p:tgtEl>
                                          <p:spTgt spid="2082"/>
                                        </p:tgtEl>
                                        <p:attrNameLst>
                                          <p:attrName>ppt_h</p:attrName>
                                        </p:attrNameLst>
                                      </p:cBhvr>
                                      <p:tavLst>
                                        <p:tav tm="0">
                                          <p:val>
                                            <p:fltVal val="0"/>
                                          </p:val>
                                        </p:tav>
                                        <p:tav tm="100000">
                                          <p:val>
                                            <p:strVal val="#ppt_h"/>
                                          </p:val>
                                        </p:tav>
                                      </p:tavLst>
                                    </p:anim>
                                    <p:anim calcmode="lin" valueType="num">
                                      <p:cBhvr>
                                        <p:cTn id="499" dur="1000" fill="hold"/>
                                        <p:tgtEl>
                                          <p:spTgt spid="2082"/>
                                        </p:tgtEl>
                                        <p:attrNameLst>
                                          <p:attrName>style.rotation</p:attrName>
                                        </p:attrNameLst>
                                      </p:cBhvr>
                                      <p:tavLst>
                                        <p:tav tm="0">
                                          <p:val>
                                            <p:fltVal val="360"/>
                                          </p:val>
                                        </p:tav>
                                        <p:tav tm="100000">
                                          <p:val>
                                            <p:fltVal val="0"/>
                                          </p:val>
                                        </p:tav>
                                      </p:tavLst>
                                    </p:anim>
                                    <p:animEffect transition="in" filter="fade">
                                      <p:cBhvr>
                                        <p:cTn id="500" dur="1000"/>
                                        <p:tgtEl>
                                          <p:spTgt spid="2082"/>
                                        </p:tgtEl>
                                      </p:cBhvr>
                                    </p:animEffect>
                                  </p:childTnLst>
                                  <p:subTnLst>
                                    <p:set>
                                      <p:cBhvr override="childStyle">
                                        <p:cTn dur="1" fill="hold" display="0" masterRel="sameClick" afterEffect="1">
                                          <p:stCondLst>
                                            <p:cond evt="end" delay="0">
                                              <p:tn val="495"/>
                                            </p:cond>
                                          </p:stCondLst>
                                        </p:cTn>
                                        <p:tgtEl>
                                          <p:spTgt spid="2082"/>
                                        </p:tgtEl>
                                        <p:attrNameLst>
                                          <p:attrName>style.visibility</p:attrName>
                                        </p:attrNameLst>
                                      </p:cBhvr>
                                      <p:to>
                                        <p:strVal val="hidden"/>
                                      </p:to>
                                    </p:set>
                                    <p:audio>
                                      <p:cMediaNode vol="100000">
                                        <p:cTn display="0" masterRel="sameClick">
                                          <p:stCondLst>
                                            <p:cond evt="begin" delay="0">
                                              <p:tn val="495"/>
                                            </p:cond>
                                          </p:stCondLst>
                                          <p:endCondLst>
                                            <p:cond evt="onStopAudio" delay="0">
                                              <p:tgtEl>
                                                <p:sldTgt/>
                                              </p:tgtEl>
                                            </p:cond>
                                          </p:endCondLst>
                                        </p:cTn>
                                        <p:tgtEl>
                                          <p:sndTgt r:embed="rId2" name="coin.wav"/>
                                        </p:tgtEl>
                                      </p:cMediaNode>
                                    </p:audio>
                                  </p:subTnLst>
                                </p:cTn>
                              </p:par>
                            </p:childTnLst>
                          </p:cTn>
                        </p:par>
                        <p:par>
                          <p:cTn id="501" fill="hold" nodeType="afterGroup">
                            <p:stCondLst>
                              <p:cond delay="73000"/>
                            </p:stCondLst>
                            <p:childTnLst>
                              <p:par>
                                <p:cTn id="502" presetID="49" presetClass="entr" presetSubtype="0" decel="100000" fill="hold" nodeType="afterEffect">
                                  <p:stCondLst>
                                    <p:cond delay="0"/>
                                  </p:stCondLst>
                                  <p:childTnLst>
                                    <p:set>
                                      <p:cBhvr>
                                        <p:cTn id="503" dur="1" fill="hold">
                                          <p:stCondLst>
                                            <p:cond delay="0"/>
                                          </p:stCondLst>
                                        </p:cTn>
                                        <p:tgtEl>
                                          <p:spTgt spid="2262"/>
                                        </p:tgtEl>
                                        <p:attrNameLst>
                                          <p:attrName>style.visibility</p:attrName>
                                        </p:attrNameLst>
                                      </p:cBhvr>
                                      <p:to>
                                        <p:strVal val="visible"/>
                                      </p:to>
                                    </p:set>
                                    <p:anim calcmode="lin" valueType="num">
                                      <p:cBhvr>
                                        <p:cTn id="504" dur="1000" fill="hold"/>
                                        <p:tgtEl>
                                          <p:spTgt spid="2262"/>
                                        </p:tgtEl>
                                        <p:attrNameLst>
                                          <p:attrName>ppt_w</p:attrName>
                                        </p:attrNameLst>
                                      </p:cBhvr>
                                      <p:tavLst>
                                        <p:tav tm="0">
                                          <p:val>
                                            <p:fltVal val="0"/>
                                          </p:val>
                                        </p:tav>
                                        <p:tav tm="100000">
                                          <p:val>
                                            <p:strVal val="#ppt_w"/>
                                          </p:val>
                                        </p:tav>
                                      </p:tavLst>
                                    </p:anim>
                                    <p:anim calcmode="lin" valueType="num">
                                      <p:cBhvr>
                                        <p:cTn id="505" dur="1000" fill="hold"/>
                                        <p:tgtEl>
                                          <p:spTgt spid="2262"/>
                                        </p:tgtEl>
                                        <p:attrNameLst>
                                          <p:attrName>ppt_h</p:attrName>
                                        </p:attrNameLst>
                                      </p:cBhvr>
                                      <p:tavLst>
                                        <p:tav tm="0">
                                          <p:val>
                                            <p:fltVal val="0"/>
                                          </p:val>
                                        </p:tav>
                                        <p:tav tm="100000">
                                          <p:val>
                                            <p:strVal val="#ppt_h"/>
                                          </p:val>
                                        </p:tav>
                                      </p:tavLst>
                                    </p:anim>
                                    <p:anim calcmode="lin" valueType="num">
                                      <p:cBhvr>
                                        <p:cTn id="506" dur="1000" fill="hold"/>
                                        <p:tgtEl>
                                          <p:spTgt spid="2262"/>
                                        </p:tgtEl>
                                        <p:attrNameLst>
                                          <p:attrName>style.rotation</p:attrName>
                                        </p:attrNameLst>
                                      </p:cBhvr>
                                      <p:tavLst>
                                        <p:tav tm="0">
                                          <p:val>
                                            <p:fltVal val="360"/>
                                          </p:val>
                                        </p:tav>
                                        <p:tav tm="100000">
                                          <p:val>
                                            <p:fltVal val="0"/>
                                          </p:val>
                                        </p:tav>
                                      </p:tavLst>
                                    </p:anim>
                                    <p:animEffect transition="in" filter="fade">
                                      <p:cBhvr>
                                        <p:cTn id="507" dur="1000"/>
                                        <p:tgtEl>
                                          <p:spTgt spid="2262"/>
                                        </p:tgtEl>
                                      </p:cBhvr>
                                    </p:animEffect>
                                  </p:childTnLst>
                                  <p:subTnLst>
                                    <p:set>
                                      <p:cBhvr override="childStyle">
                                        <p:cTn dur="1" fill="hold" display="0" masterRel="sameClick" afterEffect="1">
                                          <p:stCondLst>
                                            <p:cond evt="end" delay="0">
                                              <p:tn val="502"/>
                                            </p:cond>
                                          </p:stCondLst>
                                        </p:cTn>
                                        <p:tgtEl>
                                          <p:spTgt spid="2262"/>
                                        </p:tgtEl>
                                        <p:attrNameLst>
                                          <p:attrName>style.visibility</p:attrName>
                                        </p:attrNameLst>
                                      </p:cBhvr>
                                      <p:to>
                                        <p:strVal val="hidden"/>
                                      </p:to>
                                    </p:set>
                                    <p:audio>
                                      <p:cMediaNode vol="100000">
                                        <p:cTn display="0" masterRel="sameClick">
                                          <p:stCondLst>
                                            <p:cond evt="begin" delay="0">
                                              <p:tn val="502"/>
                                            </p:cond>
                                          </p:stCondLst>
                                          <p:endCondLst>
                                            <p:cond evt="onStopAudio" delay="0">
                                              <p:tgtEl>
                                                <p:sldTgt/>
                                              </p:tgtEl>
                                            </p:cond>
                                          </p:endCondLst>
                                        </p:cTn>
                                        <p:tgtEl>
                                          <p:sndTgt r:embed="rId2" name="coin.wav"/>
                                        </p:tgtEl>
                                      </p:cMediaNode>
                                    </p:audio>
                                  </p:subTnLst>
                                </p:cTn>
                              </p:par>
                            </p:childTnLst>
                          </p:cTn>
                        </p:par>
                        <p:par>
                          <p:cTn id="508" fill="hold" nodeType="afterGroup">
                            <p:stCondLst>
                              <p:cond delay="74000"/>
                            </p:stCondLst>
                            <p:childTnLst>
                              <p:par>
                                <p:cTn id="509" presetID="49" presetClass="entr" presetSubtype="0" decel="100000" fill="hold" nodeType="afterEffect">
                                  <p:stCondLst>
                                    <p:cond delay="0"/>
                                  </p:stCondLst>
                                  <p:childTnLst>
                                    <p:set>
                                      <p:cBhvr>
                                        <p:cTn id="510" dur="1" fill="hold">
                                          <p:stCondLst>
                                            <p:cond delay="0"/>
                                          </p:stCondLst>
                                        </p:cTn>
                                        <p:tgtEl>
                                          <p:spTgt spid="2145"/>
                                        </p:tgtEl>
                                        <p:attrNameLst>
                                          <p:attrName>style.visibility</p:attrName>
                                        </p:attrNameLst>
                                      </p:cBhvr>
                                      <p:to>
                                        <p:strVal val="visible"/>
                                      </p:to>
                                    </p:set>
                                    <p:anim calcmode="lin" valueType="num">
                                      <p:cBhvr>
                                        <p:cTn id="511" dur="2000" fill="hold"/>
                                        <p:tgtEl>
                                          <p:spTgt spid="2145"/>
                                        </p:tgtEl>
                                        <p:attrNameLst>
                                          <p:attrName>ppt_w</p:attrName>
                                        </p:attrNameLst>
                                      </p:cBhvr>
                                      <p:tavLst>
                                        <p:tav tm="0">
                                          <p:val>
                                            <p:fltVal val="0"/>
                                          </p:val>
                                        </p:tav>
                                        <p:tav tm="100000">
                                          <p:val>
                                            <p:strVal val="#ppt_w"/>
                                          </p:val>
                                        </p:tav>
                                      </p:tavLst>
                                    </p:anim>
                                    <p:anim calcmode="lin" valueType="num">
                                      <p:cBhvr>
                                        <p:cTn id="512" dur="2000" fill="hold"/>
                                        <p:tgtEl>
                                          <p:spTgt spid="2145"/>
                                        </p:tgtEl>
                                        <p:attrNameLst>
                                          <p:attrName>ppt_h</p:attrName>
                                        </p:attrNameLst>
                                      </p:cBhvr>
                                      <p:tavLst>
                                        <p:tav tm="0">
                                          <p:val>
                                            <p:fltVal val="0"/>
                                          </p:val>
                                        </p:tav>
                                        <p:tav tm="100000">
                                          <p:val>
                                            <p:strVal val="#ppt_h"/>
                                          </p:val>
                                        </p:tav>
                                      </p:tavLst>
                                    </p:anim>
                                    <p:anim calcmode="lin" valueType="num">
                                      <p:cBhvr>
                                        <p:cTn id="513" dur="2000" fill="hold"/>
                                        <p:tgtEl>
                                          <p:spTgt spid="2145"/>
                                        </p:tgtEl>
                                        <p:attrNameLst>
                                          <p:attrName>style.rotation</p:attrName>
                                        </p:attrNameLst>
                                      </p:cBhvr>
                                      <p:tavLst>
                                        <p:tav tm="0">
                                          <p:val>
                                            <p:fltVal val="360"/>
                                          </p:val>
                                        </p:tav>
                                        <p:tav tm="100000">
                                          <p:val>
                                            <p:fltVal val="0"/>
                                          </p:val>
                                        </p:tav>
                                      </p:tavLst>
                                    </p:anim>
                                    <p:animEffect transition="in" filter="fade">
                                      <p:cBhvr>
                                        <p:cTn id="514" dur="2000"/>
                                        <p:tgtEl>
                                          <p:spTgt spid="2145"/>
                                        </p:tgtEl>
                                      </p:cBhvr>
                                    </p:animEffect>
                                  </p:childTnLst>
                                  <p:subTnLst>
                                    <p:set>
                                      <p:cBhvr override="childStyle">
                                        <p:cTn dur="1" fill="hold" display="0" masterRel="sameClick" afterEffect="1">
                                          <p:stCondLst>
                                            <p:cond evt="end" delay="0">
                                              <p:tn val="509"/>
                                            </p:cond>
                                          </p:stCondLst>
                                        </p:cTn>
                                        <p:tgtEl>
                                          <p:spTgt spid="2145"/>
                                        </p:tgtEl>
                                        <p:attrNameLst>
                                          <p:attrName>style.visibility</p:attrName>
                                        </p:attrNameLst>
                                      </p:cBhvr>
                                      <p:to>
                                        <p:strVal val="hidden"/>
                                      </p:to>
                                    </p:set>
                                  </p:subTnLst>
                                </p:cTn>
                              </p:par>
                            </p:childTnLst>
                          </p:cTn>
                        </p:par>
                        <p:par>
                          <p:cTn id="515" fill="hold" nodeType="afterGroup">
                            <p:stCondLst>
                              <p:cond delay="76000"/>
                            </p:stCondLst>
                            <p:childTnLst>
                              <p:par>
                                <p:cTn id="516" presetID="49" presetClass="entr" presetSubtype="0" decel="100000" fill="hold" nodeType="afterEffect">
                                  <p:stCondLst>
                                    <p:cond delay="0"/>
                                  </p:stCondLst>
                                  <p:childTnLst>
                                    <p:set>
                                      <p:cBhvr>
                                        <p:cTn id="517" dur="1" fill="hold">
                                          <p:stCondLst>
                                            <p:cond delay="0"/>
                                          </p:stCondLst>
                                        </p:cTn>
                                        <p:tgtEl>
                                          <p:spTgt spid="2160"/>
                                        </p:tgtEl>
                                        <p:attrNameLst>
                                          <p:attrName>style.visibility</p:attrName>
                                        </p:attrNameLst>
                                      </p:cBhvr>
                                      <p:to>
                                        <p:strVal val="visible"/>
                                      </p:to>
                                    </p:set>
                                    <p:anim calcmode="lin" valueType="num">
                                      <p:cBhvr>
                                        <p:cTn id="518" dur="1000" fill="hold"/>
                                        <p:tgtEl>
                                          <p:spTgt spid="2160"/>
                                        </p:tgtEl>
                                        <p:attrNameLst>
                                          <p:attrName>ppt_w</p:attrName>
                                        </p:attrNameLst>
                                      </p:cBhvr>
                                      <p:tavLst>
                                        <p:tav tm="0">
                                          <p:val>
                                            <p:fltVal val="0"/>
                                          </p:val>
                                        </p:tav>
                                        <p:tav tm="100000">
                                          <p:val>
                                            <p:strVal val="#ppt_w"/>
                                          </p:val>
                                        </p:tav>
                                      </p:tavLst>
                                    </p:anim>
                                    <p:anim calcmode="lin" valueType="num">
                                      <p:cBhvr>
                                        <p:cTn id="519" dur="1000" fill="hold"/>
                                        <p:tgtEl>
                                          <p:spTgt spid="2160"/>
                                        </p:tgtEl>
                                        <p:attrNameLst>
                                          <p:attrName>ppt_h</p:attrName>
                                        </p:attrNameLst>
                                      </p:cBhvr>
                                      <p:tavLst>
                                        <p:tav tm="0">
                                          <p:val>
                                            <p:fltVal val="0"/>
                                          </p:val>
                                        </p:tav>
                                        <p:tav tm="100000">
                                          <p:val>
                                            <p:strVal val="#ppt_h"/>
                                          </p:val>
                                        </p:tav>
                                      </p:tavLst>
                                    </p:anim>
                                    <p:anim calcmode="lin" valueType="num">
                                      <p:cBhvr>
                                        <p:cTn id="520" dur="1000" fill="hold"/>
                                        <p:tgtEl>
                                          <p:spTgt spid="2160"/>
                                        </p:tgtEl>
                                        <p:attrNameLst>
                                          <p:attrName>style.rotation</p:attrName>
                                        </p:attrNameLst>
                                      </p:cBhvr>
                                      <p:tavLst>
                                        <p:tav tm="0">
                                          <p:val>
                                            <p:fltVal val="360"/>
                                          </p:val>
                                        </p:tav>
                                        <p:tav tm="100000">
                                          <p:val>
                                            <p:fltVal val="0"/>
                                          </p:val>
                                        </p:tav>
                                      </p:tavLst>
                                    </p:anim>
                                    <p:animEffect transition="in" filter="fade">
                                      <p:cBhvr>
                                        <p:cTn id="521" dur="1000"/>
                                        <p:tgtEl>
                                          <p:spTgt spid="2160"/>
                                        </p:tgtEl>
                                      </p:cBhvr>
                                    </p:animEffect>
                                  </p:childTnLst>
                                  <p:subTnLst>
                                    <p:set>
                                      <p:cBhvr override="childStyle">
                                        <p:cTn dur="1" fill="hold" display="0" masterRel="sameClick" afterEffect="1">
                                          <p:stCondLst>
                                            <p:cond evt="end" delay="0">
                                              <p:tn val="516"/>
                                            </p:cond>
                                          </p:stCondLst>
                                        </p:cTn>
                                        <p:tgtEl>
                                          <p:spTgt spid="2160"/>
                                        </p:tgtEl>
                                        <p:attrNameLst>
                                          <p:attrName>style.visibility</p:attrName>
                                        </p:attrNameLst>
                                      </p:cBhvr>
                                      <p:to>
                                        <p:strVal val="hidden"/>
                                      </p:to>
                                    </p:set>
                                    <p:audio>
                                      <p:cMediaNode vol="100000">
                                        <p:cTn display="0" masterRel="sameClick">
                                          <p:stCondLst>
                                            <p:cond evt="begin" delay="0">
                                              <p:tn val="516"/>
                                            </p:cond>
                                          </p:stCondLst>
                                          <p:endCondLst>
                                            <p:cond evt="onStopAudio" delay="0">
                                              <p:tgtEl>
                                                <p:sldTgt/>
                                              </p:tgtEl>
                                            </p:cond>
                                          </p:endCondLst>
                                        </p:cTn>
                                        <p:tgtEl>
                                          <p:sndTgt r:embed="rId2" name="coin.wav"/>
                                        </p:tgtEl>
                                      </p:cMediaNode>
                                    </p:audio>
                                  </p:subTnLst>
                                </p:cTn>
                              </p:par>
                            </p:childTnLst>
                          </p:cTn>
                        </p:par>
                        <p:par>
                          <p:cTn id="522" fill="hold" nodeType="afterGroup">
                            <p:stCondLst>
                              <p:cond delay="77000"/>
                            </p:stCondLst>
                            <p:childTnLst>
                              <p:par>
                                <p:cTn id="523" presetID="49" presetClass="entr" presetSubtype="0" decel="100000" fill="hold" nodeType="afterEffect">
                                  <p:stCondLst>
                                    <p:cond delay="0"/>
                                  </p:stCondLst>
                                  <p:childTnLst>
                                    <p:set>
                                      <p:cBhvr>
                                        <p:cTn id="524" dur="1" fill="hold">
                                          <p:stCondLst>
                                            <p:cond delay="0"/>
                                          </p:stCondLst>
                                        </p:cTn>
                                        <p:tgtEl>
                                          <p:spTgt spid="2157"/>
                                        </p:tgtEl>
                                        <p:attrNameLst>
                                          <p:attrName>style.visibility</p:attrName>
                                        </p:attrNameLst>
                                      </p:cBhvr>
                                      <p:to>
                                        <p:strVal val="visible"/>
                                      </p:to>
                                    </p:set>
                                    <p:anim calcmode="lin" valueType="num">
                                      <p:cBhvr>
                                        <p:cTn id="525" dur="1000" fill="hold"/>
                                        <p:tgtEl>
                                          <p:spTgt spid="2157"/>
                                        </p:tgtEl>
                                        <p:attrNameLst>
                                          <p:attrName>ppt_w</p:attrName>
                                        </p:attrNameLst>
                                      </p:cBhvr>
                                      <p:tavLst>
                                        <p:tav tm="0">
                                          <p:val>
                                            <p:fltVal val="0"/>
                                          </p:val>
                                        </p:tav>
                                        <p:tav tm="100000">
                                          <p:val>
                                            <p:strVal val="#ppt_w"/>
                                          </p:val>
                                        </p:tav>
                                      </p:tavLst>
                                    </p:anim>
                                    <p:anim calcmode="lin" valueType="num">
                                      <p:cBhvr>
                                        <p:cTn id="526" dur="1000" fill="hold"/>
                                        <p:tgtEl>
                                          <p:spTgt spid="2157"/>
                                        </p:tgtEl>
                                        <p:attrNameLst>
                                          <p:attrName>ppt_h</p:attrName>
                                        </p:attrNameLst>
                                      </p:cBhvr>
                                      <p:tavLst>
                                        <p:tav tm="0">
                                          <p:val>
                                            <p:fltVal val="0"/>
                                          </p:val>
                                        </p:tav>
                                        <p:tav tm="100000">
                                          <p:val>
                                            <p:strVal val="#ppt_h"/>
                                          </p:val>
                                        </p:tav>
                                      </p:tavLst>
                                    </p:anim>
                                    <p:anim calcmode="lin" valueType="num">
                                      <p:cBhvr>
                                        <p:cTn id="527" dur="1000" fill="hold"/>
                                        <p:tgtEl>
                                          <p:spTgt spid="2157"/>
                                        </p:tgtEl>
                                        <p:attrNameLst>
                                          <p:attrName>style.rotation</p:attrName>
                                        </p:attrNameLst>
                                      </p:cBhvr>
                                      <p:tavLst>
                                        <p:tav tm="0">
                                          <p:val>
                                            <p:fltVal val="360"/>
                                          </p:val>
                                        </p:tav>
                                        <p:tav tm="100000">
                                          <p:val>
                                            <p:fltVal val="0"/>
                                          </p:val>
                                        </p:tav>
                                      </p:tavLst>
                                    </p:anim>
                                    <p:animEffect transition="in" filter="fade">
                                      <p:cBhvr>
                                        <p:cTn id="528" dur="1000"/>
                                        <p:tgtEl>
                                          <p:spTgt spid="2157"/>
                                        </p:tgtEl>
                                      </p:cBhvr>
                                    </p:animEffect>
                                  </p:childTnLst>
                                  <p:subTnLst>
                                    <p:set>
                                      <p:cBhvr override="childStyle">
                                        <p:cTn dur="1" fill="hold" display="0" masterRel="sameClick" afterEffect="1">
                                          <p:stCondLst>
                                            <p:cond evt="end" delay="0">
                                              <p:tn val="523"/>
                                            </p:cond>
                                          </p:stCondLst>
                                        </p:cTn>
                                        <p:tgtEl>
                                          <p:spTgt spid="2157"/>
                                        </p:tgtEl>
                                        <p:attrNameLst>
                                          <p:attrName>style.visibility</p:attrName>
                                        </p:attrNameLst>
                                      </p:cBhvr>
                                      <p:to>
                                        <p:strVal val="hidden"/>
                                      </p:to>
                                    </p:set>
                                    <p:audio>
                                      <p:cMediaNode vol="100000">
                                        <p:cTn display="0" masterRel="sameClick">
                                          <p:stCondLst>
                                            <p:cond evt="begin" delay="0">
                                              <p:tn val="523"/>
                                            </p:cond>
                                          </p:stCondLst>
                                          <p:endCondLst>
                                            <p:cond evt="onStopAudio" delay="0">
                                              <p:tgtEl>
                                                <p:sldTgt/>
                                              </p:tgtEl>
                                            </p:cond>
                                          </p:endCondLst>
                                        </p:cTn>
                                        <p:tgtEl>
                                          <p:sndTgt r:embed="rId2" name="coin.wav"/>
                                        </p:tgtEl>
                                      </p:cMediaNode>
                                    </p:audio>
                                  </p:subTnLst>
                                </p:cTn>
                              </p:par>
                            </p:childTnLst>
                          </p:cTn>
                        </p:par>
                        <p:par>
                          <p:cTn id="529" fill="hold" nodeType="afterGroup">
                            <p:stCondLst>
                              <p:cond delay="78000"/>
                            </p:stCondLst>
                            <p:childTnLst>
                              <p:par>
                                <p:cTn id="530" presetID="49" presetClass="entr" presetSubtype="0" decel="100000" fill="hold" nodeType="afterEffect">
                                  <p:stCondLst>
                                    <p:cond delay="0"/>
                                  </p:stCondLst>
                                  <p:childTnLst>
                                    <p:set>
                                      <p:cBhvr>
                                        <p:cTn id="531" dur="1" fill="hold">
                                          <p:stCondLst>
                                            <p:cond delay="0"/>
                                          </p:stCondLst>
                                        </p:cTn>
                                        <p:tgtEl>
                                          <p:spTgt spid="2154"/>
                                        </p:tgtEl>
                                        <p:attrNameLst>
                                          <p:attrName>style.visibility</p:attrName>
                                        </p:attrNameLst>
                                      </p:cBhvr>
                                      <p:to>
                                        <p:strVal val="visible"/>
                                      </p:to>
                                    </p:set>
                                    <p:anim calcmode="lin" valueType="num">
                                      <p:cBhvr>
                                        <p:cTn id="532" dur="1000" fill="hold"/>
                                        <p:tgtEl>
                                          <p:spTgt spid="2154"/>
                                        </p:tgtEl>
                                        <p:attrNameLst>
                                          <p:attrName>ppt_w</p:attrName>
                                        </p:attrNameLst>
                                      </p:cBhvr>
                                      <p:tavLst>
                                        <p:tav tm="0">
                                          <p:val>
                                            <p:fltVal val="0"/>
                                          </p:val>
                                        </p:tav>
                                        <p:tav tm="100000">
                                          <p:val>
                                            <p:strVal val="#ppt_w"/>
                                          </p:val>
                                        </p:tav>
                                      </p:tavLst>
                                    </p:anim>
                                    <p:anim calcmode="lin" valueType="num">
                                      <p:cBhvr>
                                        <p:cTn id="533" dur="1000" fill="hold"/>
                                        <p:tgtEl>
                                          <p:spTgt spid="2154"/>
                                        </p:tgtEl>
                                        <p:attrNameLst>
                                          <p:attrName>ppt_h</p:attrName>
                                        </p:attrNameLst>
                                      </p:cBhvr>
                                      <p:tavLst>
                                        <p:tav tm="0">
                                          <p:val>
                                            <p:fltVal val="0"/>
                                          </p:val>
                                        </p:tav>
                                        <p:tav tm="100000">
                                          <p:val>
                                            <p:strVal val="#ppt_h"/>
                                          </p:val>
                                        </p:tav>
                                      </p:tavLst>
                                    </p:anim>
                                    <p:anim calcmode="lin" valueType="num">
                                      <p:cBhvr>
                                        <p:cTn id="534" dur="1000" fill="hold"/>
                                        <p:tgtEl>
                                          <p:spTgt spid="2154"/>
                                        </p:tgtEl>
                                        <p:attrNameLst>
                                          <p:attrName>style.rotation</p:attrName>
                                        </p:attrNameLst>
                                      </p:cBhvr>
                                      <p:tavLst>
                                        <p:tav tm="0">
                                          <p:val>
                                            <p:fltVal val="360"/>
                                          </p:val>
                                        </p:tav>
                                        <p:tav tm="100000">
                                          <p:val>
                                            <p:fltVal val="0"/>
                                          </p:val>
                                        </p:tav>
                                      </p:tavLst>
                                    </p:anim>
                                    <p:animEffect transition="in" filter="fade">
                                      <p:cBhvr>
                                        <p:cTn id="535" dur="1000"/>
                                        <p:tgtEl>
                                          <p:spTgt spid="2154"/>
                                        </p:tgtEl>
                                      </p:cBhvr>
                                    </p:animEffect>
                                  </p:childTnLst>
                                  <p:subTnLst>
                                    <p:set>
                                      <p:cBhvr override="childStyle">
                                        <p:cTn dur="1" fill="hold" display="0" masterRel="sameClick" afterEffect="1">
                                          <p:stCondLst>
                                            <p:cond evt="end" delay="0">
                                              <p:tn val="530"/>
                                            </p:cond>
                                          </p:stCondLst>
                                        </p:cTn>
                                        <p:tgtEl>
                                          <p:spTgt spid="2154"/>
                                        </p:tgtEl>
                                        <p:attrNameLst>
                                          <p:attrName>style.visibility</p:attrName>
                                        </p:attrNameLst>
                                      </p:cBhvr>
                                      <p:to>
                                        <p:strVal val="hidden"/>
                                      </p:to>
                                    </p:set>
                                    <p:audio>
                                      <p:cMediaNode vol="100000">
                                        <p:cTn display="0" masterRel="sameClick">
                                          <p:stCondLst>
                                            <p:cond evt="begin" delay="0">
                                              <p:tn val="530"/>
                                            </p:cond>
                                          </p:stCondLst>
                                          <p:endCondLst>
                                            <p:cond evt="onStopAudio" delay="0">
                                              <p:tgtEl>
                                                <p:sldTgt/>
                                              </p:tgtEl>
                                            </p:cond>
                                          </p:endCondLst>
                                        </p:cTn>
                                        <p:tgtEl>
                                          <p:sndTgt r:embed="rId2" name="coin.wav"/>
                                        </p:tgtEl>
                                      </p:cMediaNode>
                                    </p:audio>
                                  </p:subTnLst>
                                </p:cTn>
                              </p:par>
                            </p:childTnLst>
                          </p:cTn>
                        </p:par>
                        <p:par>
                          <p:cTn id="536" fill="hold" nodeType="afterGroup">
                            <p:stCondLst>
                              <p:cond delay="79000"/>
                            </p:stCondLst>
                            <p:childTnLst>
                              <p:par>
                                <p:cTn id="537" presetID="49" presetClass="entr" presetSubtype="0" decel="100000" fill="hold" nodeType="afterEffect">
                                  <p:stCondLst>
                                    <p:cond delay="0"/>
                                  </p:stCondLst>
                                  <p:childTnLst>
                                    <p:set>
                                      <p:cBhvr>
                                        <p:cTn id="538" dur="1" fill="hold">
                                          <p:stCondLst>
                                            <p:cond delay="0"/>
                                          </p:stCondLst>
                                        </p:cTn>
                                        <p:tgtEl>
                                          <p:spTgt spid="2151"/>
                                        </p:tgtEl>
                                        <p:attrNameLst>
                                          <p:attrName>style.visibility</p:attrName>
                                        </p:attrNameLst>
                                      </p:cBhvr>
                                      <p:to>
                                        <p:strVal val="visible"/>
                                      </p:to>
                                    </p:set>
                                    <p:anim calcmode="lin" valueType="num">
                                      <p:cBhvr>
                                        <p:cTn id="539" dur="1000" fill="hold"/>
                                        <p:tgtEl>
                                          <p:spTgt spid="2151"/>
                                        </p:tgtEl>
                                        <p:attrNameLst>
                                          <p:attrName>ppt_w</p:attrName>
                                        </p:attrNameLst>
                                      </p:cBhvr>
                                      <p:tavLst>
                                        <p:tav tm="0">
                                          <p:val>
                                            <p:fltVal val="0"/>
                                          </p:val>
                                        </p:tav>
                                        <p:tav tm="100000">
                                          <p:val>
                                            <p:strVal val="#ppt_w"/>
                                          </p:val>
                                        </p:tav>
                                      </p:tavLst>
                                    </p:anim>
                                    <p:anim calcmode="lin" valueType="num">
                                      <p:cBhvr>
                                        <p:cTn id="540" dur="1000" fill="hold"/>
                                        <p:tgtEl>
                                          <p:spTgt spid="2151"/>
                                        </p:tgtEl>
                                        <p:attrNameLst>
                                          <p:attrName>ppt_h</p:attrName>
                                        </p:attrNameLst>
                                      </p:cBhvr>
                                      <p:tavLst>
                                        <p:tav tm="0">
                                          <p:val>
                                            <p:fltVal val="0"/>
                                          </p:val>
                                        </p:tav>
                                        <p:tav tm="100000">
                                          <p:val>
                                            <p:strVal val="#ppt_h"/>
                                          </p:val>
                                        </p:tav>
                                      </p:tavLst>
                                    </p:anim>
                                    <p:anim calcmode="lin" valueType="num">
                                      <p:cBhvr>
                                        <p:cTn id="541" dur="1000" fill="hold"/>
                                        <p:tgtEl>
                                          <p:spTgt spid="2151"/>
                                        </p:tgtEl>
                                        <p:attrNameLst>
                                          <p:attrName>style.rotation</p:attrName>
                                        </p:attrNameLst>
                                      </p:cBhvr>
                                      <p:tavLst>
                                        <p:tav tm="0">
                                          <p:val>
                                            <p:fltVal val="360"/>
                                          </p:val>
                                        </p:tav>
                                        <p:tav tm="100000">
                                          <p:val>
                                            <p:fltVal val="0"/>
                                          </p:val>
                                        </p:tav>
                                      </p:tavLst>
                                    </p:anim>
                                    <p:animEffect transition="in" filter="fade">
                                      <p:cBhvr>
                                        <p:cTn id="542" dur="1000"/>
                                        <p:tgtEl>
                                          <p:spTgt spid="2151"/>
                                        </p:tgtEl>
                                      </p:cBhvr>
                                    </p:animEffect>
                                  </p:childTnLst>
                                  <p:subTnLst>
                                    <p:set>
                                      <p:cBhvr override="childStyle">
                                        <p:cTn dur="1" fill="hold" display="0" masterRel="sameClick" afterEffect="1">
                                          <p:stCondLst>
                                            <p:cond evt="end" delay="0">
                                              <p:tn val="537"/>
                                            </p:cond>
                                          </p:stCondLst>
                                        </p:cTn>
                                        <p:tgtEl>
                                          <p:spTgt spid="2151"/>
                                        </p:tgtEl>
                                        <p:attrNameLst>
                                          <p:attrName>style.visibility</p:attrName>
                                        </p:attrNameLst>
                                      </p:cBhvr>
                                      <p:to>
                                        <p:strVal val="hidden"/>
                                      </p:to>
                                    </p:set>
                                    <p:audio>
                                      <p:cMediaNode vol="100000">
                                        <p:cTn display="0" masterRel="sameClick">
                                          <p:stCondLst>
                                            <p:cond evt="begin" delay="0">
                                              <p:tn val="537"/>
                                            </p:cond>
                                          </p:stCondLst>
                                          <p:endCondLst>
                                            <p:cond evt="onStopAudio" delay="0">
                                              <p:tgtEl>
                                                <p:sldTgt/>
                                              </p:tgtEl>
                                            </p:cond>
                                          </p:endCondLst>
                                        </p:cTn>
                                        <p:tgtEl>
                                          <p:sndTgt r:embed="rId2" name="coin.wav"/>
                                        </p:tgtEl>
                                      </p:cMediaNode>
                                    </p:audio>
                                  </p:subTnLst>
                                </p:cTn>
                              </p:par>
                            </p:childTnLst>
                          </p:cTn>
                        </p:par>
                        <p:par>
                          <p:cTn id="543" fill="hold" nodeType="afterGroup">
                            <p:stCondLst>
                              <p:cond delay="80000"/>
                            </p:stCondLst>
                            <p:childTnLst>
                              <p:par>
                                <p:cTn id="544" presetID="49" presetClass="entr" presetSubtype="0" decel="100000" fill="hold" nodeType="afterEffect">
                                  <p:stCondLst>
                                    <p:cond delay="0"/>
                                  </p:stCondLst>
                                  <p:childTnLst>
                                    <p:set>
                                      <p:cBhvr>
                                        <p:cTn id="545" dur="1" fill="hold">
                                          <p:stCondLst>
                                            <p:cond delay="0"/>
                                          </p:stCondLst>
                                        </p:cTn>
                                        <p:tgtEl>
                                          <p:spTgt spid="2148"/>
                                        </p:tgtEl>
                                        <p:attrNameLst>
                                          <p:attrName>style.visibility</p:attrName>
                                        </p:attrNameLst>
                                      </p:cBhvr>
                                      <p:to>
                                        <p:strVal val="visible"/>
                                      </p:to>
                                    </p:set>
                                    <p:anim calcmode="lin" valueType="num">
                                      <p:cBhvr>
                                        <p:cTn id="546" dur="1000" fill="hold"/>
                                        <p:tgtEl>
                                          <p:spTgt spid="2148"/>
                                        </p:tgtEl>
                                        <p:attrNameLst>
                                          <p:attrName>ppt_w</p:attrName>
                                        </p:attrNameLst>
                                      </p:cBhvr>
                                      <p:tavLst>
                                        <p:tav tm="0">
                                          <p:val>
                                            <p:fltVal val="0"/>
                                          </p:val>
                                        </p:tav>
                                        <p:tav tm="100000">
                                          <p:val>
                                            <p:strVal val="#ppt_w"/>
                                          </p:val>
                                        </p:tav>
                                      </p:tavLst>
                                    </p:anim>
                                    <p:anim calcmode="lin" valueType="num">
                                      <p:cBhvr>
                                        <p:cTn id="547" dur="1000" fill="hold"/>
                                        <p:tgtEl>
                                          <p:spTgt spid="2148"/>
                                        </p:tgtEl>
                                        <p:attrNameLst>
                                          <p:attrName>ppt_h</p:attrName>
                                        </p:attrNameLst>
                                      </p:cBhvr>
                                      <p:tavLst>
                                        <p:tav tm="0">
                                          <p:val>
                                            <p:fltVal val="0"/>
                                          </p:val>
                                        </p:tav>
                                        <p:tav tm="100000">
                                          <p:val>
                                            <p:strVal val="#ppt_h"/>
                                          </p:val>
                                        </p:tav>
                                      </p:tavLst>
                                    </p:anim>
                                    <p:anim calcmode="lin" valueType="num">
                                      <p:cBhvr>
                                        <p:cTn id="548" dur="1000" fill="hold"/>
                                        <p:tgtEl>
                                          <p:spTgt spid="2148"/>
                                        </p:tgtEl>
                                        <p:attrNameLst>
                                          <p:attrName>style.rotation</p:attrName>
                                        </p:attrNameLst>
                                      </p:cBhvr>
                                      <p:tavLst>
                                        <p:tav tm="0">
                                          <p:val>
                                            <p:fltVal val="360"/>
                                          </p:val>
                                        </p:tav>
                                        <p:tav tm="100000">
                                          <p:val>
                                            <p:fltVal val="0"/>
                                          </p:val>
                                        </p:tav>
                                      </p:tavLst>
                                    </p:anim>
                                    <p:animEffect transition="in" filter="fade">
                                      <p:cBhvr>
                                        <p:cTn id="549" dur="1000"/>
                                        <p:tgtEl>
                                          <p:spTgt spid="2148"/>
                                        </p:tgtEl>
                                      </p:cBhvr>
                                    </p:animEffect>
                                  </p:childTnLst>
                                  <p:subTnLst>
                                    <p:set>
                                      <p:cBhvr override="childStyle">
                                        <p:cTn dur="1" fill="hold" display="0" masterRel="sameClick" afterEffect="1">
                                          <p:stCondLst>
                                            <p:cond evt="end" delay="0">
                                              <p:tn val="544"/>
                                            </p:cond>
                                          </p:stCondLst>
                                        </p:cTn>
                                        <p:tgtEl>
                                          <p:spTgt spid="2148"/>
                                        </p:tgtEl>
                                        <p:attrNameLst>
                                          <p:attrName>style.visibility</p:attrName>
                                        </p:attrNameLst>
                                      </p:cBhvr>
                                      <p:to>
                                        <p:strVal val="hidden"/>
                                      </p:to>
                                    </p:set>
                                    <p:audio>
                                      <p:cMediaNode vol="100000">
                                        <p:cTn display="0" masterRel="sameClick">
                                          <p:stCondLst>
                                            <p:cond evt="begin" delay="0">
                                              <p:tn val="544"/>
                                            </p:cond>
                                          </p:stCondLst>
                                          <p:endCondLst>
                                            <p:cond evt="onStopAudio" delay="0">
                                              <p:tgtEl>
                                                <p:sldTgt/>
                                              </p:tgtEl>
                                            </p:cond>
                                          </p:endCondLst>
                                        </p:cTn>
                                        <p:tgtEl>
                                          <p:sndTgt r:embed="rId2" name="coin.wav"/>
                                        </p:tgtEl>
                                      </p:cMediaNode>
                                    </p:audio>
                                  </p:subTnLst>
                                </p:cTn>
                              </p:par>
                            </p:childTnLst>
                          </p:cTn>
                        </p:par>
                        <p:par>
                          <p:cTn id="550" fill="hold" nodeType="afterGroup">
                            <p:stCondLst>
                              <p:cond delay="81000"/>
                            </p:stCondLst>
                            <p:childTnLst>
                              <p:par>
                                <p:cTn id="551" presetID="49" presetClass="entr" presetSubtype="0" decel="100000" fill="hold" nodeType="afterEffect">
                                  <p:stCondLst>
                                    <p:cond delay="0"/>
                                  </p:stCondLst>
                                  <p:childTnLst>
                                    <p:set>
                                      <p:cBhvr>
                                        <p:cTn id="552" dur="1" fill="hold">
                                          <p:stCondLst>
                                            <p:cond delay="0"/>
                                          </p:stCondLst>
                                        </p:cTn>
                                        <p:tgtEl>
                                          <p:spTgt spid="2142"/>
                                        </p:tgtEl>
                                        <p:attrNameLst>
                                          <p:attrName>style.visibility</p:attrName>
                                        </p:attrNameLst>
                                      </p:cBhvr>
                                      <p:to>
                                        <p:strVal val="visible"/>
                                      </p:to>
                                    </p:set>
                                    <p:anim calcmode="lin" valueType="num">
                                      <p:cBhvr>
                                        <p:cTn id="553" dur="1000" fill="hold"/>
                                        <p:tgtEl>
                                          <p:spTgt spid="2142"/>
                                        </p:tgtEl>
                                        <p:attrNameLst>
                                          <p:attrName>ppt_w</p:attrName>
                                        </p:attrNameLst>
                                      </p:cBhvr>
                                      <p:tavLst>
                                        <p:tav tm="0">
                                          <p:val>
                                            <p:fltVal val="0"/>
                                          </p:val>
                                        </p:tav>
                                        <p:tav tm="100000">
                                          <p:val>
                                            <p:strVal val="#ppt_w"/>
                                          </p:val>
                                        </p:tav>
                                      </p:tavLst>
                                    </p:anim>
                                    <p:anim calcmode="lin" valueType="num">
                                      <p:cBhvr>
                                        <p:cTn id="554" dur="1000" fill="hold"/>
                                        <p:tgtEl>
                                          <p:spTgt spid="2142"/>
                                        </p:tgtEl>
                                        <p:attrNameLst>
                                          <p:attrName>ppt_h</p:attrName>
                                        </p:attrNameLst>
                                      </p:cBhvr>
                                      <p:tavLst>
                                        <p:tav tm="0">
                                          <p:val>
                                            <p:fltVal val="0"/>
                                          </p:val>
                                        </p:tav>
                                        <p:tav tm="100000">
                                          <p:val>
                                            <p:strVal val="#ppt_h"/>
                                          </p:val>
                                        </p:tav>
                                      </p:tavLst>
                                    </p:anim>
                                    <p:anim calcmode="lin" valueType="num">
                                      <p:cBhvr>
                                        <p:cTn id="555" dur="1000" fill="hold"/>
                                        <p:tgtEl>
                                          <p:spTgt spid="2142"/>
                                        </p:tgtEl>
                                        <p:attrNameLst>
                                          <p:attrName>style.rotation</p:attrName>
                                        </p:attrNameLst>
                                      </p:cBhvr>
                                      <p:tavLst>
                                        <p:tav tm="0">
                                          <p:val>
                                            <p:fltVal val="360"/>
                                          </p:val>
                                        </p:tav>
                                        <p:tav tm="100000">
                                          <p:val>
                                            <p:fltVal val="0"/>
                                          </p:val>
                                        </p:tav>
                                      </p:tavLst>
                                    </p:anim>
                                    <p:animEffect transition="in" filter="fade">
                                      <p:cBhvr>
                                        <p:cTn id="556" dur="1000"/>
                                        <p:tgtEl>
                                          <p:spTgt spid="2142"/>
                                        </p:tgtEl>
                                      </p:cBhvr>
                                    </p:animEffect>
                                  </p:childTnLst>
                                  <p:subTnLst>
                                    <p:set>
                                      <p:cBhvr override="childStyle">
                                        <p:cTn dur="1" fill="hold" display="0" masterRel="sameClick" afterEffect="1">
                                          <p:stCondLst>
                                            <p:cond evt="end" delay="0">
                                              <p:tn val="551"/>
                                            </p:cond>
                                          </p:stCondLst>
                                        </p:cTn>
                                        <p:tgtEl>
                                          <p:spTgt spid="2142"/>
                                        </p:tgtEl>
                                        <p:attrNameLst>
                                          <p:attrName>style.visibility</p:attrName>
                                        </p:attrNameLst>
                                      </p:cBhvr>
                                      <p:to>
                                        <p:strVal val="hidden"/>
                                      </p:to>
                                    </p:set>
                                    <p:audio>
                                      <p:cMediaNode vol="100000">
                                        <p:cTn display="0" masterRel="sameClick">
                                          <p:stCondLst>
                                            <p:cond evt="begin" delay="0">
                                              <p:tn val="551"/>
                                            </p:cond>
                                          </p:stCondLst>
                                          <p:endCondLst>
                                            <p:cond evt="onStopAudio" delay="0">
                                              <p:tgtEl>
                                                <p:sldTgt/>
                                              </p:tgtEl>
                                            </p:cond>
                                          </p:endCondLst>
                                        </p:cTn>
                                        <p:tgtEl>
                                          <p:sndTgt r:embed="rId2" name="coin.wav"/>
                                        </p:tgtEl>
                                      </p:cMediaNode>
                                    </p:audio>
                                  </p:subTnLst>
                                </p:cTn>
                              </p:par>
                            </p:childTnLst>
                          </p:cTn>
                        </p:par>
                        <p:par>
                          <p:cTn id="557" fill="hold" nodeType="afterGroup">
                            <p:stCondLst>
                              <p:cond delay="82000"/>
                            </p:stCondLst>
                            <p:childTnLst>
                              <p:par>
                                <p:cTn id="558" presetID="49" presetClass="entr" presetSubtype="0" decel="100000" fill="hold" nodeType="afterEffect">
                                  <p:stCondLst>
                                    <p:cond delay="0"/>
                                  </p:stCondLst>
                                  <p:childTnLst>
                                    <p:set>
                                      <p:cBhvr>
                                        <p:cTn id="559" dur="1" fill="hold">
                                          <p:stCondLst>
                                            <p:cond delay="0"/>
                                          </p:stCondLst>
                                        </p:cTn>
                                        <p:tgtEl>
                                          <p:spTgt spid="2139"/>
                                        </p:tgtEl>
                                        <p:attrNameLst>
                                          <p:attrName>style.visibility</p:attrName>
                                        </p:attrNameLst>
                                      </p:cBhvr>
                                      <p:to>
                                        <p:strVal val="visible"/>
                                      </p:to>
                                    </p:set>
                                    <p:anim calcmode="lin" valueType="num">
                                      <p:cBhvr>
                                        <p:cTn id="560" dur="1000" fill="hold"/>
                                        <p:tgtEl>
                                          <p:spTgt spid="2139"/>
                                        </p:tgtEl>
                                        <p:attrNameLst>
                                          <p:attrName>ppt_w</p:attrName>
                                        </p:attrNameLst>
                                      </p:cBhvr>
                                      <p:tavLst>
                                        <p:tav tm="0">
                                          <p:val>
                                            <p:fltVal val="0"/>
                                          </p:val>
                                        </p:tav>
                                        <p:tav tm="100000">
                                          <p:val>
                                            <p:strVal val="#ppt_w"/>
                                          </p:val>
                                        </p:tav>
                                      </p:tavLst>
                                    </p:anim>
                                    <p:anim calcmode="lin" valueType="num">
                                      <p:cBhvr>
                                        <p:cTn id="561" dur="1000" fill="hold"/>
                                        <p:tgtEl>
                                          <p:spTgt spid="2139"/>
                                        </p:tgtEl>
                                        <p:attrNameLst>
                                          <p:attrName>ppt_h</p:attrName>
                                        </p:attrNameLst>
                                      </p:cBhvr>
                                      <p:tavLst>
                                        <p:tav tm="0">
                                          <p:val>
                                            <p:fltVal val="0"/>
                                          </p:val>
                                        </p:tav>
                                        <p:tav tm="100000">
                                          <p:val>
                                            <p:strVal val="#ppt_h"/>
                                          </p:val>
                                        </p:tav>
                                      </p:tavLst>
                                    </p:anim>
                                    <p:anim calcmode="lin" valueType="num">
                                      <p:cBhvr>
                                        <p:cTn id="562" dur="1000" fill="hold"/>
                                        <p:tgtEl>
                                          <p:spTgt spid="2139"/>
                                        </p:tgtEl>
                                        <p:attrNameLst>
                                          <p:attrName>style.rotation</p:attrName>
                                        </p:attrNameLst>
                                      </p:cBhvr>
                                      <p:tavLst>
                                        <p:tav tm="0">
                                          <p:val>
                                            <p:fltVal val="360"/>
                                          </p:val>
                                        </p:tav>
                                        <p:tav tm="100000">
                                          <p:val>
                                            <p:fltVal val="0"/>
                                          </p:val>
                                        </p:tav>
                                      </p:tavLst>
                                    </p:anim>
                                    <p:animEffect transition="in" filter="fade">
                                      <p:cBhvr>
                                        <p:cTn id="563" dur="1000"/>
                                        <p:tgtEl>
                                          <p:spTgt spid="2139"/>
                                        </p:tgtEl>
                                      </p:cBhvr>
                                    </p:animEffect>
                                  </p:childTnLst>
                                  <p:subTnLst>
                                    <p:set>
                                      <p:cBhvr override="childStyle">
                                        <p:cTn dur="1" fill="hold" display="0" masterRel="sameClick" afterEffect="1">
                                          <p:stCondLst>
                                            <p:cond evt="end" delay="0">
                                              <p:tn val="558"/>
                                            </p:cond>
                                          </p:stCondLst>
                                        </p:cTn>
                                        <p:tgtEl>
                                          <p:spTgt spid="2139"/>
                                        </p:tgtEl>
                                        <p:attrNameLst>
                                          <p:attrName>style.visibility</p:attrName>
                                        </p:attrNameLst>
                                      </p:cBhvr>
                                      <p:to>
                                        <p:strVal val="hidden"/>
                                      </p:to>
                                    </p:set>
                                    <p:audio>
                                      <p:cMediaNode vol="100000">
                                        <p:cTn display="0" masterRel="sameClick">
                                          <p:stCondLst>
                                            <p:cond evt="begin" delay="0">
                                              <p:tn val="558"/>
                                            </p:cond>
                                          </p:stCondLst>
                                          <p:endCondLst>
                                            <p:cond evt="onStopAudio" delay="0">
                                              <p:tgtEl>
                                                <p:sldTgt/>
                                              </p:tgtEl>
                                            </p:cond>
                                          </p:endCondLst>
                                        </p:cTn>
                                        <p:tgtEl>
                                          <p:sndTgt r:embed="rId2" name="coin.wav"/>
                                        </p:tgtEl>
                                      </p:cMediaNode>
                                    </p:audio>
                                  </p:subTnLst>
                                </p:cTn>
                              </p:par>
                            </p:childTnLst>
                          </p:cTn>
                        </p:par>
                        <p:par>
                          <p:cTn id="564" fill="hold" nodeType="afterGroup">
                            <p:stCondLst>
                              <p:cond delay="83000"/>
                            </p:stCondLst>
                            <p:childTnLst>
                              <p:par>
                                <p:cTn id="565" presetID="49" presetClass="entr" presetSubtype="0" decel="100000" fill="hold" nodeType="afterEffect">
                                  <p:stCondLst>
                                    <p:cond delay="0"/>
                                  </p:stCondLst>
                                  <p:childTnLst>
                                    <p:set>
                                      <p:cBhvr>
                                        <p:cTn id="566" dur="1" fill="hold">
                                          <p:stCondLst>
                                            <p:cond delay="0"/>
                                          </p:stCondLst>
                                        </p:cTn>
                                        <p:tgtEl>
                                          <p:spTgt spid="2136"/>
                                        </p:tgtEl>
                                        <p:attrNameLst>
                                          <p:attrName>style.visibility</p:attrName>
                                        </p:attrNameLst>
                                      </p:cBhvr>
                                      <p:to>
                                        <p:strVal val="visible"/>
                                      </p:to>
                                    </p:set>
                                    <p:anim calcmode="lin" valueType="num">
                                      <p:cBhvr>
                                        <p:cTn id="567" dur="1000" fill="hold"/>
                                        <p:tgtEl>
                                          <p:spTgt spid="2136"/>
                                        </p:tgtEl>
                                        <p:attrNameLst>
                                          <p:attrName>ppt_w</p:attrName>
                                        </p:attrNameLst>
                                      </p:cBhvr>
                                      <p:tavLst>
                                        <p:tav tm="0">
                                          <p:val>
                                            <p:fltVal val="0"/>
                                          </p:val>
                                        </p:tav>
                                        <p:tav tm="100000">
                                          <p:val>
                                            <p:strVal val="#ppt_w"/>
                                          </p:val>
                                        </p:tav>
                                      </p:tavLst>
                                    </p:anim>
                                    <p:anim calcmode="lin" valueType="num">
                                      <p:cBhvr>
                                        <p:cTn id="568" dur="1000" fill="hold"/>
                                        <p:tgtEl>
                                          <p:spTgt spid="2136"/>
                                        </p:tgtEl>
                                        <p:attrNameLst>
                                          <p:attrName>ppt_h</p:attrName>
                                        </p:attrNameLst>
                                      </p:cBhvr>
                                      <p:tavLst>
                                        <p:tav tm="0">
                                          <p:val>
                                            <p:fltVal val="0"/>
                                          </p:val>
                                        </p:tav>
                                        <p:tav tm="100000">
                                          <p:val>
                                            <p:strVal val="#ppt_h"/>
                                          </p:val>
                                        </p:tav>
                                      </p:tavLst>
                                    </p:anim>
                                    <p:anim calcmode="lin" valueType="num">
                                      <p:cBhvr>
                                        <p:cTn id="569" dur="1000" fill="hold"/>
                                        <p:tgtEl>
                                          <p:spTgt spid="2136"/>
                                        </p:tgtEl>
                                        <p:attrNameLst>
                                          <p:attrName>style.rotation</p:attrName>
                                        </p:attrNameLst>
                                      </p:cBhvr>
                                      <p:tavLst>
                                        <p:tav tm="0">
                                          <p:val>
                                            <p:fltVal val="360"/>
                                          </p:val>
                                        </p:tav>
                                        <p:tav tm="100000">
                                          <p:val>
                                            <p:fltVal val="0"/>
                                          </p:val>
                                        </p:tav>
                                      </p:tavLst>
                                    </p:anim>
                                    <p:animEffect transition="in" filter="fade">
                                      <p:cBhvr>
                                        <p:cTn id="570" dur="1000"/>
                                        <p:tgtEl>
                                          <p:spTgt spid="2136"/>
                                        </p:tgtEl>
                                      </p:cBhvr>
                                    </p:animEffect>
                                  </p:childTnLst>
                                  <p:subTnLst>
                                    <p:set>
                                      <p:cBhvr override="childStyle">
                                        <p:cTn dur="1" fill="hold" display="0" masterRel="sameClick" afterEffect="1">
                                          <p:stCondLst>
                                            <p:cond evt="end" delay="0">
                                              <p:tn val="565"/>
                                            </p:cond>
                                          </p:stCondLst>
                                        </p:cTn>
                                        <p:tgtEl>
                                          <p:spTgt spid="2136"/>
                                        </p:tgtEl>
                                        <p:attrNameLst>
                                          <p:attrName>style.visibility</p:attrName>
                                        </p:attrNameLst>
                                      </p:cBhvr>
                                      <p:to>
                                        <p:strVal val="hidden"/>
                                      </p:to>
                                    </p:set>
                                    <p:audio>
                                      <p:cMediaNode vol="100000">
                                        <p:cTn display="0" masterRel="sameClick">
                                          <p:stCondLst>
                                            <p:cond evt="begin" delay="0">
                                              <p:tn val="565"/>
                                            </p:cond>
                                          </p:stCondLst>
                                          <p:endCondLst>
                                            <p:cond evt="onStopAudio" delay="0">
                                              <p:tgtEl>
                                                <p:sldTgt/>
                                              </p:tgtEl>
                                            </p:cond>
                                          </p:endCondLst>
                                        </p:cTn>
                                        <p:tgtEl>
                                          <p:sndTgt r:embed="rId2" name="coin.wav"/>
                                        </p:tgtEl>
                                      </p:cMediaNode>
                                    </p:audio>
                                  </p:subTnLst>
                                </p:cTn>
                              </p:par>
                            </p:childTnLst>
                          </p:cTn>
                        </p:par>
                        <p:par>
                          <p:cTn id="571" fill="hold" nodeType="afterGroup">
                            <p:stCondLst>
                              <p:cond delay="84000"/>
                            </p:stCondLst>
                            <p:childTnLst>
                              <p:par>
                                <p:cTn id="572" presetID="49" presetClass="entr" presetSubtype="0" decel="100000" fill="hold" nodeType="afterEffect">
                                  <p:stCondLst>
                                    <p:cond delay="0"/>
                                  </p:stCondLst>
                                  <p:childTnLst>
                                    <p:set>
                                      <p:cBhvr>
                                        <p:cTn id="573" dur="1" fill="hold">
                                          <p:stCondLst>
                                            <p:cond delay="0"/>
                                          </p:stCondLst>
                                        </p:cTn>
                                        <p:tgtEl>
                                          <p:spTgt spid="2133"/>
                                        </p:tgtEl>
                                        <p:attrNameLst>
                                          <p:attrName>style.visibility</p:attrName>
                                        </p:attrNameLst>
                                      </p:cBhvr>
                                      <p:to>
                                        <p:strVal val="visible"/>
                                      </p:to>
                                    </p:set>
                                    <p:anim calcmode="lin" valueType="num">
                                      <p:cBhvr>
                                        <p:cTn id="574" dur="1000" fill="hold"/>
                                        <p:tgtEl>
                                          <p:spTgt spid="2133"/>
                                        </p:tgtEl>
                                        <p:attrNameLst>
                                          <p:attrName>ppt_w</p:attrName>
                                        </p:attrNameLst>
                                      </p:cBhvr>
                                      <p:tavLst>
                                        <p:tav tm="0">
                                          <p:val>
                                            <p:fltVal val="0"/>
                                          </p:val>
                                        </p:tav>
                                        <p:tav tm="100000">
                                          <p:val>
                                            <p:strVal val="#ppt_w"/>
                                          </p:val>
                                        </p:tav>
                                      </p:tavLst>
                                    </p:anim>
                                    <p:anim calcmode="lin" valueType="num">
                                      <p:cBhvr>
                                        <p:cTn id="575" dur="1000" fill="hold"/>
                                        <p:tgtEl>
                                          <p:spTgt spid="2133"/>
                                        </p:tgtEl>
                                        <p:attrNameLst>
                                          <p:attrName>ppt_h</p:attrName>
                                        </p:attrNameLst>
                                      </p:cBhvr>
                                      <p:tavLst>
                                        <p:tav tm="0">
                                          <p:val>
                                            <p:fltVal val="0"/>
                                          </p:val>
                                        </p:tav>
                                        <p:tav tm="100000">
                                          <p:val>
                                            <p:strVal val="#ppt_h"/>
                                          </p:val>
                                        </p:tav>
                                      </p:tavLst>
                                    </p:anim>
                                    <p:anim calcmode="lin" valueType="num">
                                      <p:cBhvr>
                                        <p:cTn id="576" dur="1000" fill="hold"/>
                                        <p:tgtEl>
                                          <p:spTgt spid="2133"/>
                                        </p:tgtEl>
                                        <p:attrNameLst>
                                          <p:attrName>style.rotation</p:attrName>
                                        </p:attrNameLst>
                                      </p:cBhvr>
                                      <p:tavLst>
                                        <p:tav tm="0">
                                          <p:val>
                                            <p:fltVal val="360"/>
                                          </p:val>
                                        </p:tav>
                                        <p:tav tm="100000">
                                          <p:val>
                                            <p:fltVal val="0"/>
                                          </p:val>
                                        </p:tav>
                                      </p:tavLst>
                                    </p:anim>
                                    <p:animEffect transition="in" filter="fade">
                                      <p:cBhvr>
                                        <p:cTn id="577" dur="1000"/>
                                        <p:tgtEl>
                                          <p:spTgt spid="2133"/>
                                        </p:tgtEl>
                                      </p:cBhvr>
                                    </p:animEffect>
                                  </p:childTnLst>
                                  <p:subTnLst>
                                    <p:set>
                                      <p:cBhvr override="childStyle">
                                        <p:cTn dur="1" fill="hold" display="0" masterRel="sameClick" afterEffect="1">
                                          <p:stCondLst>
                                            <p:cond evt="end" delay="0">
                                              <p:tn val="572"/>
                                            </p:cond>
                                          </p:stCondLst>
                                        </p:cTn>
                                        <p:tgtEl>
                                          <p:spTgt spid="2133"/>
                                        </p:tgtEl>
                                        <p:attrNameLst>
                                          <p:attrName>style.visibility</p:attrName>
                                        </p:attrNameLst>
                                      </p:cBhvr>
                                      <p:to>
                                        <p:strVal val="hidden"/>
                                      </p:to>
                                    </p:set>
                                    <p:audio>
                                      <p:cMediaNode vol="100000">
                                        <p:cTn display="0" masterRel="sameClick">
                                          <p:stCondLst>
                                            <p:cond evt="begin" delay="0">
                                              <p:tn val="572"/>
                                            </p:cond>
                                          </p:stCondLst>
                                          <p:endCondLst>
                                            <p:cond evt="onStopAudio" delay="0">
                                              <p:tgtEl>
                                                <p:sldTgt/>
                                              </p:tgtEl>
                                            </p:cond>
                                          </p:endCondLst>
                                        </p:cTn>
                                        <p:tgtEl>
                                          <p:sndTgt r:embed="rId2" name="coin.wav"/>
                                        </p:tgtEl>
                                      </p:cMediaNode>
                                    </p:audio>
                                  </p:subTnLst>
                                </p:cTn>
                              </p:par>
                            </p:childTnLst>
                          </p:cTn>
                        </p:par>
                        <p:par>
                          <p:cTn id="578" fill="hold" nodeType="afterGroup">
                            <p:stCondLst>
                              <p:cond delay="85000"/>
                            </p:stCondLst>
                            <p:childTnLst>
                              <p:par>
                                <p:cTn id="579" presetID="49" presetClass="entr" presetSubtype="0" decel="100000" fill="hold" nodeType="afterEffect">
                                  <p:stCondLst>
                                    <p:cond delay="0"/>
                                  </p:stCondLst>
                                  <p:childTnLst>
                                    <p:set>
                                      <p:cBhvr>
                                        <p:cTn id="580" dur="1" fill="hold">
                                          <p:stCondLst>
                                            <p:cond delay="0"/>
                                          </p:stCondLst>
                                        </p:cTn>
                                        <p:tgtEl>
                                          <p:spTgt spid="2130"/>
                                        </p:tgtEl>
                                        <p:attrNameLst>
                                          <p:attrName>style.visibility</p:attrName>
                                        </p:attrNameLst>
                                      </p:cBhvr>
                                      <p:to>
                                        <p:strVal val="visible"/>
                                      </p:to>
                                    </p:set>
                                    <p:anim calcmode="lin" valueType="num">
                                      <p:cBhvr>
                                        <p:cTn id="581" dur="1000" fill="hold"/>
                                        <p:tgtEl>
                                          <p:spTgt spid="2130"/>
                                        </p:tgtEl>
                                        <p:attrNameLst>
                                          <p:attrName>ppt_w</p:attrName>
                                        </p:attrNameLst>
                                      </p:cBhvr>
                                      <p:tavLst>
                                        <p:tav tm="0">
                                          <p:val>
                                            <p:fltVal val="0"/>
                                          </p:val>
                                        </p:tav>
                                        <p:tav tm="100000">
                                          <p:val>
                                            <p:strVal val="#ppt_w"/>
                                          </p:val>
                                        </p:tav>
                                      </p:tavLst>
                                    </p:anim>
                                    <p:anim calcmode="lin" valueType="num">
                                      <p:cBhvr>
                                        <p:cTn id="582" dur="1000" fill="hold"/>
                                        <p:tgtEl>
                                          <p:spTgt spid="2130"/>
                                        </p:tgtEl>
                                        <p:attrNameLst>
                                          <p:attrName>ppt_h</p:attrName>
                                        </p:attrNameLst>
                                      </p:cBhvr>
                                      <p:tavLst>
                                        <p:tav tm="0">
                                          <p:val>
                                            <p:fltVal val="0"/>
                                          </p:val>
                                        </p:tav>
                                        <p:tav tm="100000">
                                          <p:val>
                                            <p:strVal val="#ppt_h"/>
                                          </p:val>
                                        </p:tav>
                                      </p:tavLst>
                                    </p:anim>
                                    <p:anim calcmode="lin" valueType="num">
                                      <p:cBhvr>
                                        <p:cTn id="583" dur="1000" fill="hold"/>
                                        <p:tgtEl>
                                          <p:spTgt spid="2130"/>
                                        </p:tgtEl>
                                        <p:attrNameLst>
                                          <p:attrName>style.rotation</p:attrName>
                                        </p:attrNameLst>
                                      </p:cBhvr>
                                      <p:tavLst>
                                        <p:tav tm="0">
                                          <p:val>
                                            <p:fltVal val="360"/>
                                          </p:val>
                                        </p:tav>
                                        <p:tav tm="100000">
                                          <p:val>
                                            <p:fltVal val="0"/>
                                          </p:val>
                                        </p:tav>
                                      </p:tavLst>
                                    </p:anim>
                                    <p:animEffect transition="in" filter="fade">
                                      <p:cBhvr>
                                        <p:cTn id="584" dur="1000"/>
                                        <p:tgtEl>
                                          <p:spTgt spid="2130"/>
                                        </p:tgtEl>
                                      </p:cBhvr>
                                    </p:animEffect>
                                  </p:childTnLst>
                                  <p:subTnLst>
                                    <p:set>
                                      <p:cBhvr override="childStyle">
                                        <p:cTn dur="1" fill="hold" display="0" masterRel="sameClick" afterEffect="1">
                                          <p:stCondLst>
                                            <p:cond evt="end" delay="0">
                                              <p:tn val="579"/>
                                            </p:cond>
                                          </p:stCondLst>
                                        </p:cTn>
                                        <p:tgtEl>
                                          <p:spTgt spid="2130"/>
                                        </p:tgtEl>
                                        <p:attrNameLst>
                                          <p:attrName>style.visibility</p:attrName>
                                        </p:attrNameLst>
                                      </p:cBhvr>
                                      <p:to>
                                        <p:strVal val="hidden"/>
                                      </p:to>
                                    </p:set>
                                    <p:audio>
                                      <p:cMediaNode vol="100000">
                                        <p:cTn display="0" masterRel="sameClick">
                                          <p:stCondLst>
                                            <p:cond evt="begin" delay="0">
                                              <p:tn val="579"/>
                                            </p:cond>
                                          </p:stCondLst>
                                          <p:endCondLst>
                                            <p:cond evt="onStopAudio" delay="0">
                                              <p:tgtEl>
                                                <p:sldTgt/>
                                              </p:tgtEl>
                                            </p:cond>
                                          </p:endCondLst>
                                        </p:cTn>
                                        <p:tgtEl>
                                          <p:sndTgt r:embed="rId2" name="coin.wav"/>
                                        </p:tgtEl>
                                      </p:cMediaNode>
                                    </p:audio>
                                  </p:subTnLst>
                                </p:cTn>
                              </p:par>
                            </p:childTnLst>
                          </p:cTn>
                        </p:par>
                        <p:par>
                          <p:cTn id="585" fill="hold" nodeType="afterGroup">
                            <p:stCondLst>
                              <p:cond delay="86000"/>
                            </p:stCondLst>
                            <p:childTnLst>
                              <p:par>
                                <p:cTn id="586" presetID="49" presetClass="entr" presetSubtype="0" decel="100000" fill="hold" nodeType="afterEffect">
                                  <p:stCondLst>
                                    <p:cond delay="0"/>
                                  </p:stCondLst>
                                  <p:childTnLst>
                                    <p:set>
                                      <p:cBhvr>
                                        <p:cTn id="587" dur="1" fill="hold">
                                          <p:stCondLst>
                                            <p:cond delay="0"/>
                                          </p:stCondLst>
                                        </p:cTn>
                                        <p:tgtEl>
                                          <p:spTgt spid="2127"/>
                                        </p:tgtEl>
                                        <p:attrNameLst>
                                          <p:attrName>style.visibility</p:attrName>
                                        </p:attrNameLst>
                                      </p:cBhvr>
                                      <p:to>
                                        <p:strVal val="visible"/>
                                      </p:to>
                                    </p:set>
                                    <p:anim calcmode="lin" valueType="num">
                                      <p:cBhvr>
                                        <p:cTn id="588" dur="1000" fill="hold"/>
                                        <p:tgtEl>
                                          <p:spTgt spid="2127"/>
                                        </p:tgtEl>
                                        <p:attrNameLst>
                                          <p:attrName>ppt_w</p:attrName>
                                        </p:attrNameLst>
                                      </p:cBhvr>
                                      <p:tavLst>
                                        <p:tav tm="0">
                                          <p:val>
                                            <p:fltVal val="0"/>
                                          </p:val>
                                        </p:tav>
                                        <p:tav tm="100000">
                                          <p:val>
                                            <p:strVal val="#ppt_w"/>
                                          </p:val>
                                        </p:tav>
                                      </p:tavLst>
                                    </p:anim>
                                    <p:anim calcmode="lin" valueType="num">
                                      <p:cBhvr>
                                        <p:cTn id="589" dur="1000" fill="hold"/>
                                        <p:tgtEl>
                                          <p:spTgt spid="2127"/>
                                        </p:tgtEl>
                                        <p:attrNameLst>
                                          <p:attrName>ppt_h</p:attrName>
                                        </p:attrNameLst>
                                      </p:cBhvr>
                                      <p:tavLst>
                                        <p:tav tm="0">
                                          <p:val>
                                            <p:fltVal val="0"/>
                                          </p:val>
                                        </p:tav>
                                        <p:tav tm="100000">
                                          <p:val>
                                            <p:strVal val="#ppt_h"/>
                                          </p:val>
                                        </p:tav>
                                      </p:tavLst>
                                    </p:anim>
                                    <p:anim calcmode="lin" valueType="num">
                                      <p:cBhvr>
                                        <p:cTn id="590" dur="1000" fill="hold"/>
                                        <p:tgtEl>
                                          <p:spTgt spid="2127"/>
                                        </p:tgtEl>
                                        <p:attrNameLst>
                                          <p:attrName>style.rotation</p:attrName>
                                        </p:attrNameLst>
                                      </p:cBhvr>
                                      <p:tavLst>
                                        <p:tav tm="0">
                                          <p:val>
                                            <p:fltVal val="360"/>
                                          </p:val>
                                        </p:tav>
                                        <p:tav tm="100000">
                                          <p:val>
                                            <p:fltVal val="0"/>
                                          </p:val>
                                        </p:tav>
                                      </p:tavLst>
                                    </p:anim>
                                    <p:animEffect transition="in" filter="fade">
                                      <p:cBhvr>
                                        <p:cTn id="591" dur="1000"/>
                                        <p:tgtEl>
                                          <p:spTgt spid="2127"/>
                                        </p:tgtEl>
                                      </p:cBhvr>
                                    </p:animEffect>
                                  </p:childTnLst>
                                  <p:subTnLst>
                                    <p:set>
                                      <p:cBhvr override="childStyle">
                                        <p:cTn dur="1" fill="hold" display="0" masterRel="sameClick" afterEffect="1">
                                          <p:stCondLst>
                                            <p:cond evt="end" delay="0">
                                              <p:tn val="586"/>
                                            </p:cond>
                                          </p:stCondLst>
                                        </p:cTn>
                                        <p:tgtEl>
                                          <p:spTgt spid="2127"/>
                                        </p:tgtEl>
                                        <p:attrNameLst>
                                          <p:attrName>style.visibility</p:attrName>
                                        </p:attrNameLst>
                                      </p:cBhvr>
                                      <p:to>
                                        <p:strVal val="hidden"/>
                                      </p:to>
                                    </p:set>
                                    <p:audio>
                                      <p:cMediaNode vol="100000">
                                        <p:cTn display="0" masterRel="sameClick">
                                          <p:stCondLst>
                                            <p:cond evt="begin" delay="0">
                                              <p:tn val="586"/>
                                            </p:cond>
                                          </p:stCondLst>
                                          <p:endCondLst>
                                            <p:cond evt="onStopAudio" delay="0">
                                              <p:tgtEl>
                                                <p:sldTgt/>
                                              </p:tgtEl>
                                            </p:cond>
                                          </p:endCondLst>
                                        </p:cTn>
                                        <p:tgtEl>
                                          <p:sndTgt r:embed="rId2" name="coin.wav"/>
                                        </p:tgtEl>
                                      </p:cMediaNode>
                                    </p:audio>
                                  </p:subTnLst>
                                </p:cTn>
                              </p:par>
                            </p:childTnLst>
                          </p:cTn>
                        </p:par>
                        <p:par>
                          <p:cTn id="592" fill="hold" nodeType="afterGroup">
                            <p:stCondLst>
                              <p:cond delay="87000"/>
                            </p:stCondLst>
                            <p:childTnLst>
                              <p:par>
                                <p:cTn id="593" presetID="49" presetClass="entr" presetSubtype="0" decel="100000" fill="hold" nodeType="afterEffect">
                                  <p:stCondLst>
                                    <p:cond delay="0"/>
                                  </p:stCondLst>
                                  <p:childTnLst>
                                    <p:set>
                                      <p:cBhvr>
                                        <p:cTn id="594" dur="1" fill="hold">
                                          <p:stCondLst>
                                            <p:cond delay="0"/>
                                          </p:stCondLst>
                                        </p:cTn>
                                        <p:tgtEl>
                                          <p:spTgt spid="2124"/>
                                        </p:tgtEl>
                                        <p:attrNameLst>
                                          <p:attrName>style.visibility</p:attrName>
                                        </p:attrNameLst>
                                      </p:cBhvr>
                                      <p:to>
                                        <p:strVal val="visible"/>
                                      </p:to>
                                    </p:set>
                                    <p:anim calcmode="lin" valueType="num">
                                      <p:cBhvr>
                                        <p:cTn id="595" dur="1000" fill="hold"/>
                                        <p:tgtEl>
                                          <p:spTgt spid="2124"/>
                                        </p:tgtEl>
                                        <p:attrNameLst>
                                          <p:attrName>ppt_w</p:attrName>
                                        </p:attrNameLst>
                                      </p:cBhvr>
                                      <p:tavLst>
                                        <p:tav tm="0">
                                          <p:val>
                                            <p:fltVal val="0"/>
                                          </p:val>
                                        </p:tav>
                                        <p:tav tm="100000">
                                          <p:val>
                                            <p:strVal val="#ppt_w"/>
                                          </p:val>
                                        </p:tav>
                                      </p:tavLst>
                                    </p:anim>
                                    <p:anim calcmode="lin" valueType="num">
                                      <p:cBhvr>
                                        <p:cTn id="596" dur="1000" fill="hold"/>
                                        <p:tgtEl>
                                          <p:spTgt spid="2124"/>
                                        </p:tgtEl>
                                        <p:attrNameLst>
                                          <p:attrName>ppt_h</p:attrName>
                                        </p:attrNameLst>
                                      </p:cBhvr>
                                      <p:tavLst>
                                        <p:tav tm="0">
                                          <p:val>
                                            <p:fltVal val="0"/>
                                          </p:val>
                                        </p:tav>
                                        <p:tav tm="100000">
                                          <p:val>
                                            <p:strVal val="#ppt_h"/>
                                          </p:val>
                                        </p:tav>
                                      </p:tavLst>
                                    </p:anim>
                                    <p:anim calcmode="lin" valueType="num">
                                      <p:cBhvr>
                                        <p:cTn id="597" dur="1000" fill="hold"/>
                                        <p:tgtEl>
                                          <p:spTgt spid="2124"/>
                                        </p:tgtEl>
                                        <p:attrNameLst>
                                          <p:attrName>style.rotation</p:attrName>
                                        </p:attrNameLst>
                                      </p:cBhvr>
                                      <p:tavLst>
                                        <p:tav tm="0">
                                          <p:val>
                                            <p:fltVal val="360"/>
                                          </p:val>
                                        </p:tav>
                                        <p:tav tm="100000">
                                          <p:val>
                                            <p:fltVal val="0"/>
                                          </p:val>
                                        </p:tav>
                                      </p:tavLst>
                                    </p:anim>
                                    <p:animEffect transition="in" filter="fade">
                                      <p:cBhvr>
                                        <p:cTn id="598" dur="1000"/>
                                        <p:tgtEl>
                                          <p:spTgt spid="2124"/>
                                        </p:tgtEl>
                                      </p:cBhvr>
                                    </p:animEffect>
                                  </p:childTnLst>
                                  <p:subTnLst>
                                    <p:set>
                                      <p:cBhvr override="childStyle">
                                        <p:cTn dur="1" fill="hold" display="0" masterRel="sameClick" afterEffect="1">
                                          <p:stCondLst>
                                            <p:cond evt="end" delay="0">
                                              <p:tn val="593"/>
                                            </p:cond>
                                          </p:stCondLst>
                                        </p:cTn>
                                        <p:tgtEl>
                                          <p:spTgt spid="2124"/>
                                        </p:tgtEl>
                                        <p:attrNameLst>
                                          <p:attrName>style.visibility</p:attrName>
                                        </p:attrNameLst>
                                      </p:cBhvr>
                                      <p:to>
                                        <p:strVal val="hidden"/>
                                      </p:to>
                                    </p:set>
                                    <p:audio>
                                      <p:cMediaNode vol="100000">
                                        <p:cTn display="0" masterRel="sameClick">
                                          <p:stCondLst>
                                            <p:cond evt="begin" delay="0">
                                              <p:tn val="593"/>
                                            </p:cond>
                                          </p:stCondLst>
                                          <p:endCondLst>
                                            <p:cond evt="onStopAudio" delay="0">
                                              <p:tgtEl>
                                                <p:sldTgt/>
                                              </p:tgtEl>
                                            </p:cond>
                                          </p:endCondLst>
                                        </p:cTn>
                                        <p:tgtEl>
                                          <p:sndTgt r:embed="rId2" name="coin.wav"/>
                                        </p:tgtEl>
                                      </p:cMediaNode>
                                    </p:audio>
                                  </p:subTnLst>
                                </p:cTn>
                              </p:par>
                            </p:childTnLst>
                          </p:cTn>
                        </p:par>
                        <p:par>
                          <p:cTn id="599" fill="hold" nodeType="afterGroup">
                            <p:stCondLst>
                              <p:cond delay="88000"/>
                            </p:stCondLst>
                            <p:childTnLst>
                              <p:par>
                                <p:cTn id="600" presetID="49" presetClass="entr" presetSubtype="0" decel="100000" fill="hold" nodeType="afterEffect">
                                  <p:stCondLst>
                                    <p:cond delay="0"/>
                                  </p:stCondLst>
                                  <p:childTnLst>
                                    <p:set>
                                      <p:cBhvr>
                                        <p:cTn id="601" dur="1" fill="hold">
                                          <p:stCondLst>
                                            <p:cond delay="0"/>
                                          </p:stCondLst>
                                        </p:cTn>
                                        <p:tgtEl>
                                          <p:spTgt spid="2121"/>
                                        </p:tgtEl>
                                        <p:attrNameLst>
                                          <p:attrName>style.visibility</p:attrName>
                                        </p:attrNameLst>
                                      </p:cBhvr>
                                      <p:to>
                                        <p:strVal val="visible"/>
                                      </p:to>
                                    </p:set>
                                    <p:anim calcmode="lin" valueType="num">
                                      <p:cBhvr>
                                        <p:cTn id="602" dur="1000" fill="hold"/>
                                        <p:tgtEl>
                                          <p:spTgt spid="2121"/>
                                        </p:tgtEl>
                                        <p:attrNameLst>
                                          <p:attrName>ppt_w</p:attrName>
                                        </p:attrNameLst>
                                      </p:cBhvr>
                                      <p:tavLst>
                                        <p:tav tm="0">
                                          <p:val>
                                            <p:fltVal val="0"/>
                                          </p:val>
                                        </p:tav>
                                        <p:tav tm="100000">
                                          <p:val>
                                            <p:strVal val="#ppt_w"/>
                                          </p:val>
                                        </p:tav>
                                      </p:tavLst>
                                    </p:anim>
                                    <p:anim calcmode="lin" valueType="num">
                                      <p:cBhvr>
                                        <p:cTn id="603" dur="1000" fill="hold"/>
                                        <p:tgtEl>
                                          <p:spTgt spid="2121"/>
                                        </p:tgtEl>
                                        <p:attrNameLst>
                                          <p:attrName>ppt_h</p:attrName>
                                        </p:attrNameLst>
                                      </p:cBhvr>
                                      <p:tavLst>
                                        <p:tav tm="0">
                                          <p:val>
                                            <p:fltVal val="0"/>
                                          </p:val>
                                        </p:tav>
                                        <p:tav tm="100000">
                                          <p:val>
                                            <p:strVal val="#ppt_h"/>
                                          </p:val>
                                        </p:tav>
                                      </p:tavLst>
                                    </p:anim>
                                    <p:anim calcmode="lin" valueType="num">
                                      <p:cBhvr>
                                        <p:cTn id="604" dur="1000" fill="hold"/>
                                        <p:tgtEl>
                                          <p:spTgt spid="2121"/>
                                        </p:tgtEl>
                                        <p:attrNameLst>
                                          <p:attrName>style.rotation</p:attrName>
                                        </p:attrNameLst>
                                      </p:cBhvr>
                                      <p:tavLst>
                                        <p:tav tm="0">
                                          <p:val>
                                            <p:fltVal val="360"/>
                                          </p:val>
                                        </p:tav>
                                        <p:tav tm="100000">
                                          <p:val>
                                            <p:fltVal val="0"/>
                                          </p:val>
                                        </p:tav>
                                      </p:tavLst>
                                    </p:anim>
                                    <p:animEffect transition="in" filter="fade">
                                      <p:cBhvr>
                                        <p:cTn id="605" dur="1000"/>
                                        <p:tgtEl>
                                          <p:spTgt spid="2121"/>
                                        </p:tgtEl>
                                      </p:cBhvr>
                                    </p:animEffect>
                                  </p:childTnLst>
                                  <p:subTnLst>
                                    <p:set>
                                      <p:cBhvr override="childStyle">
                                        <p:cTn dur="1" fill="hold" display="0" masterRel="sameClick" afterEffect="1">
                                          <p:stCondLst>
                                            <p:cond evt="end" delay="0">
                                              <p:tn val="600"/>
                                            </p:cond>
                                          </p:stCondLst>
                                        </p:cTn>
                                        <p:tgtEl>
                                          <p:spTgt spid="2121"/>
                                        </p:tgtEl>
                                        <p:attrNameLst>
                                          <p:attrName>style.visibility</p:attrName>
                                        </p:attrNameLst>
                                      </p:cBhvr>
                                      <p:to>
                                        <p:strVal val="hidden"/>
                                      </p:to>
                                    </p:set>
                                    <p:audio>
                                      <p:cMediaNode vol="100000">
                                        <p:cTn display="0" masterRel="sameClick">
                                          <p:stCondLst>
                                            <p:cond evt="begin" delay="0">
                                              <p:tn val="600"/>
                                            </p:cond>
                                          </p:stCondLst>
                                          <p:endCondLst>
                                            <p:cond evt="onStopAudio" delay="0">
                                              <p:tgtEl>
                                                <p:sldTgt/>
                                              </p:tgtEl>
                                            </p:cond>
                                          </p:endCondLst>
                                        </p:cTn>
                                        <p:tgtEl>
                                          <p:sndTgt r:embed="rId2" name="coin.wav"/>
                                        </p:tgtEl>
                                      </p:cMediaNode>
                                    </p:audio>
                                  </p:subTnLst>
                                </p:cTn>
                              </p:par>
                            </p:childTnLst>
                          </p:cTn>
                        </p:par>
                        <p:par>
                          <p:cTn id="606" fill="hold" nodeType="afterGroup">
                            <p:stCondLst>
                              <p:cond delay="89000"/>
                            </p:stCondLst>
                            <p:childTnLst>
                              <p:par>
                                <p:cTn id="607" presetID="49" presetClass="entr" presetSubtype="0" decel="100000" fill="hold" nodeType="afterEffect">
                                  <p:stCondLst>
                                    <p:cond delay="0"/>
                                  </p:stCondLst>
                                  <p:childTnLst>
                                    <p:set>
                                      <p:cBhvr>
                                        <p:cTn id="608" dur="1" fill="hold">
                                          <p:stCondLst>
                                            <p:cond delay="0"/>
                                          </p:stCondLst>
                                        </p:cTn>
                                        <p:tgtEl>
                                          <p:spTgt spid="2118"/>
                                        </p:tgtEl>
                                        <p:attrNameLst>
                                          <p:attrName>style.visibility</p:attrName>
                                        </p:attrNameLst>
                                      </p:cBhvr>
                                      <p:to>
                                        <p:strVal val="visible"/>
                                      </p:to>
                                    </p:set>
                                    <p:anim calcmode="lin" valueType="num">
                                      <p:cBhvr>
                                        <p:cTn id="609" dur="1000" fill="hold"/>
                                        <p:tgtEl>
                                          <p:spTgt spid="2118"/>
                                        </p:tgtEl>
                                        <p:attrNameLst>
                                          <p:attrName>ppt_w</p:attrName>
                                        </p:attrNameLst>
                                      </p:cBhvr>
                                      <p:tavLst>
                                        <p:tav tm="0">
                                          <p:val>
                                            <p:fltVal val="0"/>
                                          </p:val>
                                        </p:tav>
                                        <p:tav tm="100000">
                                          <p:val>
                                            <p:strVal val="#ppt_w"/>
                                          </p:val>
                                        </p:tav>
                                      </p:tavLst>
                                    </p:anim>
                                    <p:anim calcmode="lin" valueType="num">
                                      <p:cBhvr>
                                        <p:cTn id="610" dur="1000" fill="hold"/>
                                        <p:tgtEl>
                                          <p:spTgt spid="2118"/>
                                        </p:tgtEl>
                                        <p:attrNameLst>
                                          <p:attrName>ppt_h</p:attrName>
                                        </p:attrNameLst>
                                      </p:cBhvr>
                                      <p:tavLst>
                                        <p:tav tm="0">
                                          <p:val>
                                            <p:fltVal val="0"/>
                                          </p:val>
                                        </p:tav>
                                        <p:tav tm="100000">
                                          <p:val>
                                            <p:strVal val="#ppt_h"/>
                                          </p:val>
                                        </p:tav>
                                      </p:tavLst>
                                    </p:anim>
                                    <p:anim calcmode="lin" valueType="num">
                                      <p:cBhvr>
                                        <p:cTn id="611" dur="1000" fill="hold"/>
                                        <p:tgtEl>
                                          <p:spTgt spid="2118"/>
                                        </p:tgtEl>
                                        <p:attrNameLst>
                                          <p:attrName>style.rotation</p:attrName>
                                        </p:attrNameLst>
                                      </p:cBhvr>
                                      <p:tavLst>
                                        <p:tav tm="0">
                                          <p:val>
                                            <p:fltVal val="360"/>
                                          </p:val>
                                        </p:tav>
                                        <p:tav tm="100000">
                                          <p:val>
                                            <p:fltVal val="0"/>
                                          </p:val>
                                        </p:tav>
                                      </p:tavLst>
                                    </p:anim>
                                    <p:animEffect transition="in" filter="fade">
                                      <p:cBhvr>
                                        <p:cTn id="612" dur="1000"/>
                                        <p:tgtEl>
                                          <p:spTgt spid="2118"/>
                                        </p:tgtEl>
                                      </p:cBhvr>
                                    </p:animEffect>
                                  </p:childTnLst>
                                  <p:subTnLst>
                                    <p:set>
                                      <p:cBhvr override="childStyle">
                                        <p:cTn dur="1" fill="hold" display="0" masterRel="sameClick" afterEffect="1">
                                          <p:stCondLst>
                                            <p:cond evt="end" delay="0">
                                              <p:tn val="607"/>
                                            </p:cond>
                                          </p:stCondLst>
                                        </p:cTn>
                                        <p:tgtEl>
                                          <p:spTgt spid="2118"/>
                                        </p:tgtEl>
                                        <p:attrNameLst>
                                          <p:attrName>style.visibility</p:attrName>
                                        </p:attrNameLst>
                                      </p:cBhvr>
                                      <p:to>
                                        <p:strVal val="hidden"/>
                                      </p:to>
                                    </p:set>
                                    <p:audio>
                                      <p:cMediaNode vol="100000">
                                        <p:cTn display="0" masterRel="sameClick">
                                          <p:stCondLst>
                                            <p:cond evt="begin" delay="0">
                                              <p:tn val="607"/>
                                            </p:cond>
                                          </p:stCondLst>
                                          <p:endCondLst>
                                            <p:cond evt="onStopAudio" delay="0">
                                              <p:tgtEl>
                                                <p:sldTgt/>
                                              </p:tgtEl>
                                            </p:cond>
                                          </p:endCondLst>
                                        </p:cTn>
                                        <p:tgtEl>
                                          <p:sndTgt r:embed="rId2" name="coin.wav"/>
                                        </p:tgtEl>
                                      </p:cMediaNode>
                                    </p:audio>
                                  </p:subTnLst>
                                </p:cTn>
                              </p:par>
                            </p:childTnLst>
                          </p:cTn>
                        </p:par>
                        <p:par>
                          <p:cTn id="613" fill="hold" nodeType="afterGroup">
                            <p:stCondLst>
                              <p:cond delay="90000"/>
                            </p:stCondLst>
                            <p:childTnLst>
                              <p:par>
                                <p:cTn id="614" presetID="49" presetClass="entr" presetSubtype="0" decel="100000" fill="hold" nodeType="afterEffect">
                                  <p:stCondLst>
                                    <p:cond delay="0"/>
                                  </p:stCondLst>
                                  <p:childTnLst>
                                    <p:set>
                                      <p:cBhvr>
                                        <p:cTn id="615" dur="1" fill="hold">
                                          <p:stCondLst>
                                            <p:cond delay="0"/>
                                          </p:stCondLst>
                                        </p:cTn>
                                        <p:tgtEl>
                                          <p:spTgt spid="2259"/>
                                        </p:tgtEl>
                                        <p:attrNameLst>
                                          <p:attrName>style.visibility</p:attrName>
                                        </p:attrNameLst>
                                      </p:cBhvr>
                                      <p:to>
                                        <p:strVal val="visible"/>
                                      </p:to>
                                    </p:set>
                                    <p:anim calcmode="lin" valueType="num">
                                      <p:cBhvr>
                                        <p:cTn id="616" dur="1000" fill="hold"/>
                                        <p:tgtEl>
                                          <p:spTgt spid="2259"/>
                                        </p:tgtEl>
                                        <p:attrNameLst>
                                          <p:attrName>ppt_w</p:attrName>
                                        </p:attrNameLst>
                                      </p:cBhvr>
                                      <p:tavLst>
                                        <p:tav tm="0">
                                          <p:val>
                                            <p:fltVal val="0"/>
                                          </p:val>
                                        </p:tav>
                                        <p:tav tm="100000">
                                          <p:val>
                                            <p:strVal val="#ppt_w"/>
                                          </p:val>
                                        </p:tav>
                                      </p:tavLst>
                                    </p:anim>
                                    <p:anim calcmode="lin" valueType="num">
                                      <p:cBhvr>
                                        <p:cTn id="617" dur="1000" fill="hold"/>
                                        <p:tgtEl>
                                          <p:spTgt spid="2259"/>
                                        </p:tgtEl>
                                        <p:attrNameLst>
                                          <p:attrName>ppt_h</p:attrName>
                                        </p:attrNameLst>
                                      </p:cBhvr>
                                      <p:tavLst>
                                        <p:tav tm="0">
                                          <p:val>
                                            <p:fltVal val="0"/>
                                          </p:val>
                                        </p:tav>
                                        <p:tav tm="100000">
                                          <p:val>
                                            <p:strVal val="#ppt_h"/>
                                          </p:val>
                                        </p:tav>
                                      </p:tavLst>
                                    </p:anim>
                                    <p:anim calcmode="lin" valueType="num">
                                      <p:cBhvr>
                                        <p:cTn id="618" dur="1000" fill="hold"/>
                                        <p:tgtEl>
                                          <p:spTgt spid="2259"/>
                                        </p:tgtEl>
                                        <p:attrNameLst>
                                          <p:attrName>style.rotation</p:attrName>
                                        </p:attrNameLst>
                                      </p:cBhvr>
                                      <p:tavLst>
                                        <p:tav tm="0">
                                          <p:val>
                                            <p:fltVal val="360"/>
                                          </p:val>
                                        </p:tav>
                                        <p:tav tm="100000">
                                          <p:val>
                                            <p:fltVal val="0"/>
                                          </p:val>
                                        </p:tav>
                                      </p:tavLst>
                                    </p:anim>
                                    <p:animEffect transition="in" filter="fade">
                                      <p:cBhvr>
                                        <p:cTn id="619" dur="1000"/>
                                        <p:tgtEl>
                                          <p:spTgt spid="2259"/>
                                        </p:tgtEl>
                                      </p:cBhvr>
                                    </p:animEffect>
                                  </p:childTnLst>
                                  <p:subTnLst>
                                    <p:set>
                                      <p:cBhvr override="childStyle">
                                        <p:cTn dur="1" fill="hold" display="0" masterRel="sameClick" afterEffect="1">
                                          <p:stCondLst>
                                            <p:cond evt="end" delay="0">
                                              <p:tn val="614"/>
                                            </p:cond>
                                          </p:stCondLst>
                                        </p:cTn>
                                        <p:tgtEl>
                                          <p:spTgt spid="2259"/>
                                        </p:tgtEl>
                                        <p:attrNameLst>
                                          <p:attrName>style.visibility</p:attrName>
                                        </p:attrNameLst>
                                      </p:cBhvr>
                                      <p:to>
                                        <p:strVal val="hidden"/>
                                      </p:to>
                                    </p:set>
                                    <p:audio>
                                      <p:cMediaNode vol="100000">
                                        <p:cTn display="0" masterRel="sameClick">
                                          <p:stCondLst>
                                            <p:cond evt="begin" delay="0">
                                              <p:tn val="614"/>
                                            </p:cond>
                                          </p:stCondLst>
                                          <p:endCondLst>
                                            <p:cond evt="onStopAudio" delay="0">
                                              <p:tgtEl>
                                                <p:sldTgt/>
                                              </p:tgtEl>
                                            </p:cond>
                                          </p:endCondLst>
                                        </p:cTn>
                                        <p:tgtEl>
                                          <p:sndTgt r:embed="rId2" name="coin.wav"/>
                                        </p:tgtEl>
                                      </p:cMediaNode>
                                    </p:audio>
                                  </p:subTnLst>
                                </p:cTn>
                              </p:par>
                            </p:childTnLst>
                          </p:cTn>
                        </p:par>
                        <p:par>
                          <p:cTn id="620" fill="hold" nodeType="afterGroup">
                            <p:stCondLst>
                              <p:cond delay="91000"/>
                            </p:stCondLst>
                            <p:childTnLst>
                              <p:par>
                                <p:cTn id="621" presetID="49" presetClass="entr" presetSubtype="0" decel="100000" fill="hold" nodeType="afterEffect">
                                  <p:stCondLst>
                                    <p:cond delay="0"/>
                                  </p:stCondLst>
                                  <p:childTnLst>
                                    <p:set>
                                      <p:cBhvr>
                                        <p:cTn id="622" dur="1" fill="hold">
                                          <p:stCondLst>
                                            <p:cond delay="0"/>
                                          </p:stCondLst>
                                        </p:cTn>
                                        <p:tgtEl>
                                          <p:spTgt spid="2256"/>
                                        </p:tgtEl>
                                        <p:attrNameLst>
                                          <p:attrName>style.visibility</p:attrName>
                                        </p:attrNameLst>
                                      </p:cBhvr>
                                      <p:to>
                                        <p:strVal val="visible"/>
                                      </p:to>
                                    </p:set>
                                    <p:anim calcmode="lin" valueType="num">
                                      <p:cBhvr>
                                        <p:cTn id="623" dur="1000" fill="hold"/>
                                        <p:tgtEl>
                                          <p:spTgt spid="2256"/>
                                        </p:tgtEl>
                                        <p:attrNameLst>
                                          <p:attrName>ppt_w</p:attrName>
                                        </p:attrNameLst>
                                      </p:cBhvr>
                                      <p:tavLst>
                                        <p:tav tm="0">
                                          <p:val>
                                            <p:fltVal val="0"/>
                                          </p:val>
                                        </p:tav>
                                        <p:tav tm="100000">
                                          <p:val>
                                            <p:strVal val="#ppt_w"/>
                                          </p:val>
                                        </p:tav>
                                      </p:tavLst>
                                    </p:anim>
                                    <p:anim calcmode="lin" valueType="num">
                                      <p:cBhvr>
                                        <p:cTn id="624" dur="1000" fill="hold"/>
                                        <p:tgtEl>
                                          <p:spTgt spid="2256"/>
                                        </p:tgtEl>
                                        <p:attrNameLst>
                                          <p:attrName>ppt_h</p:attrName>
                                        </p:attrNameLst>
                                      </p:cBhvr>
                                      <p:tavLst>
                                        <p:tav tm="0">
                                          <p:val>
                                            <p:fltVal val="0"/>
                                          </p:val>
                                        </p:tav>
                                        <p:tav tm="100000">
                                          <p:val>
                                            <p:strVal val="#ppt_h"/>
                                          </p:val>
                                        </p:tav>
                                      </p:tavLst>
                                    </p:anim>
                                    <p:anim calcmode="lin" valueType="num">
                                      <p:cBhvr>
                                        <p:cTn id="625" dur="1000" fill="hold"/>
                                        <p:tgtEl>
                                          <p:spTgt spid="2256"/>
                                        </p:tgtEl>
                                        <p:attrNameLst>
                                          <p:attrName>style.rotation</p:attrName>
                                        </p:attrNameLst>
                                      </p:cBhvr>
                                      <p:tavLst>
                                        <p:tav tm="0">
                                          <p:val>
                                            <p:fltVal val="360"/>
                                          </p:val>
                                        </p:tav>
                                        <p:tav tm="100000">
                                          <p:val>
                                            <p:fltVal val="0"/>
                                          </p:val>
                                        </p:tav>
                                      </p:tavLst>
                                    </p:anim>
                                    <p:animEffect transition="in" filter="fade">
                                      <p:cBhvr>
                                        <p:cTn id="626" dur="1000"/>
                                        <p:tgtEl>
                                          <p:spTgt spid="2256"/>
                                        </p:tgtEl>
                                      </p:cBhvr>
                                    </p:animEffect>
                                  </p:childTnLst>
                                  <p:subTnLst>
                                    <p:set>
                                      <p:cBhvr override="childStyle">
                                        <p:cTn dur="1" fill="hold" display="0" masterRel="sameClick" afterEffect="1">
                                          <p:stCondLst>
                                            <p:cond evt="end" delay="0">
                                              <p:tn val="621"/>
                                            </p:cond>
                                          </p:stCondLst>
                                        </p:cTn>
                                        <p:tgtEl>
                                          <p:spTgt spid="2256"/>
                                        </p:tgtEl>
                                        <p:attrNameLst>
                                          <p:attrName>style.visibility</p:attrName>
                                        </p:attrNameLst>
                                      </p:cBhvr>
                                      <p:to>
                                        <p:strVal val="hidden"/>
                                      </p:to>
                                    </p:set>
                                    <p:audio>
                                      <p:cMediaNode vol="100000">
                                        <p:cTn display="0" masterRel="sameClick">
                                          <p:stCondLst>
                                            <p:cond evt="begin" delay="0">
                                              <p:tn val="621"/>
                                            </p:cond>
                                          </p:stCondLst>
                                          <p:endCondLst>
                                            <p:cond evt="onStopAudio" delay="0">
                                              <p:tgtEl>
                                                <p:sldTgt/>
                                              </p:tgtEl>
                                            </p:cond>
                                          </p:endCondLst>
                                        </p:cTn>
                                        <p:tgtEl>
                                          <p:sndTgt r:embed="rId2" name="coin.wav"/>
                                        </p:tgtEl>
                                      </p:cMediaNode>
                                    </p:audio>
                                  </p:subTnLst>
                                </p:cTn>
                              </p:par>
                            </p:childTnLst>
                          </p:cTn>
                        </p:par>
                        <p:par>
                          <p:cTn id="627" fill="hold" nodeType="afterGroup">
                            <p:stCondLst>
                              <p:cond delay="92000"/>
                            </p:stCondLst>
                            <p:childTnLst>
                              <p:par>
                                <p:cTn id="628" presetID="49" presetClass="entr" presetSubtype="0" decel="100000" fill="hold" nodeType="afterEffect">
                                  <p:stCondLst>
                                    <p:cond delay="0"/>
                                  </p:stCondLst>
                                  <p:childTnLst>
                                    <p:set>
                                      <p:cBhvr>
                                        <p:cTn id="629" dur="1" fill="hold">
                                          <p:stCondLst>
                                            <p:cond delay="0"/>
                                          </p:stCondLst>
                                        </p:cTn>
                                        <p:tgtEl>
                                          <p:spTgt spid="2202"/>
                                        </p:tgtEl>
                                        <p:attrNameLst>
                                          <p:attrName>style.visibility</p:attrName>
                                        </p:attrNameLst>
                                      </p:cBhvr>
                                      <p:to>
                                        <p:strVal val="visible"/>
                                      </p:to>
                                    </p:set>
                                    <p:anim calcmode="lin" valueType="num">
                                      <p:cBhvr>
                                        <p:cTn id="630" dur="1000" fill="hold"/>
                                        <p:tgtEl>
                                          <p:spTgt spid="2202"/>
                                        </p:tgtEl>
                                        <p:attrNameLst>
                                          <p:attrName>ppt_w</p:attrName>
                                        </p:attrNameLst>
                                      </p:cBhvr>
                                      <p:tavLst>
                                        <p:tav tm="0">
                                          <p:val>
                                            <p:fltVal val="0"/>
                                          </p:val>
                                        </p:tav>
                                        <p:tav tm="100000">
                                          <p:val>
                                            <p:strVal val="#ppt_w"/>
                                          </p:val>
                                        </p:tav>
                                      </p:tavLst>
                                    </p:anim>
                                    <p:anim calcmode="lin" valueType="num">
                                      <p:cBhvr>
                                        <p:cTn id="631" dur="1000" fill="hold"/>
                                        <p:tgtEl>
                                          <p:spTgt spid="2202"/>
                                        </p:tgtEl>
                                        <p:attrNameLst>
                                          <p:attrName>ppt_h</p:attrName>
                                        </p:attrNameLst>
                                      </p:cBhvr>
                                      <p:tavLst>
                                        <p:tav tm="0">
                                          <p:val>
                                            <p:fltVal val="0"/>
                                          </p:val>
                                        </p:tav>
                                        <p:tav tm="100000">
                                          <p:val>
                                            <p:strVal val="#ppt_h"/>
                                          </p:val>
                                        </p:tav>
                                      </p:tavLst>
                                    </p:anim>
                                    <p:anim calcmode="lin" valueType="num">
                                      <p:cBhvr>
                                        <p:cTn id="632" dur="1000" fill="hold"/>
                                        <p:tgtEl>
                                          <p:spTgt spid="2202"/>
                                        </p:tgtEl>
                                        <p:attrNameLst>
                                          <p:attrName>style.rotation</p:attrName>
                                        </p:attrNameLst>
                                      </p:cBhvr>
                                      <p:tavLst>
                                        <p:tav tm="0">
                                          <p:val>
                                            <p:fltVal val="360"/>
                                          </p:val>
                                        </p:tav>
                                        <p:tav tm="100000">
                                          <p:val>
                                            <p:fltVal val="0"/>
                                          </p:val>
                                        </p:tav>
                                      </p:tavLst>
                                    </p:anim>
                                    <p:animEffect transition="in" filter="fade">
                                      <p:cBhvr>
                                        <p:cTn id="633" dur="1000"/>
                                        <p:tgtEl>
                                          <p:spTgt spid="2202"/>
                                        </p:tgtEl>
                                      </p:cBhvr>
                                    </p:animEffect>
                                  </p:childTnLst>
                                  <p:subTnLst>
                                    <p:set>
                                      <p:cBhvr override="childStyle">
                                        <p:cTn dur="1" fill="hold" display="0" masterRel="sameClick" afterEffect="1">
                                          <p:stCondLst>
                                            <p:cond evt="end" delay="0">
                                              <p:tn val="628"/>
                                            </p:cond>
                                          </p:stCondLst>
                                        </p:cTn>
                                        <p:tgtEl>
                                          <p:spTgt spid="2202"/>
                                        </p:tgtEl>
                                        <p:attrNameLst>
                                          <p:attrName>style.visibility</p:attrName>
                                        </p:attrNameLst>
                                      </p:cBhvr>
                                      <p:to>
                                        <p:strVal val="hidden"/>
                                      </p:to>
                                    </p:set>
                                    <p:audio>
                                      <p:cMediaNode vol="100000">
                                        <p:cTn display="0" masterRel="sameClick">
                                          <p:stCondLst>
                                            <p:cond evt="begin" delay="0">
                                              <p:tn val="628"/>
                                            </p:cond>
                                          </p:stCondLst>
                                          <p:endCondLst>
                                            <p:cond evt="onStopAudio" delay="0">
                                              <p:tgtEl>
                                                <p:sldTgt/>
                                              </p:tgtEl>
                                            </p:cond>
                                          </p:endCondLst>
                                        </p:cTn>
                                        <p:tgtEl>
                                          <p:sndTgt r:embed="rId2" name="coin.wav"/>
                                        </p:tgtEl>
                                      </p:cMediaNode>
                                    </p:audio>
                                  </p:subTnLst>
                                </p:cTn>
                              </p:par>
                            </p:childTnLst>
                          </p:cTn>
                        </p:par>
                        <p:par>
                          <p:cTn id="634" fill="hold" nodeType="afterGroup">
                            <p:stCondLst>
                              <p:cond delay="93000"/>
                            </p:stCondLst>
                            <p:childTnLst>
                              <p:par>
                                <p:cTn id="635" presetID="49" presetClass="entr" presetSubtype="0" decel="100000" fill="hold" nodeType="afterEffect">
                                  <p:stCondLst>
                                    <p:cond delay="0"/>
                                  </p:stCondLst>
                                  <p:childTnLst>
                                    <p:set>
                                      <p:cBhvr>
                                        <p:cTn id="636" dur="1" fill="hold">
                                          <p:stCondLst>
                                            <p:cond delay="0"/>
                                          </p:stCondLst>
                                        </p:cTn>
                                        <p:tgtEl>
                                          <p:spTgt spid="2199"/>
                                        </p:tgtEl>
                                        <p:attrNameLst>
                                          <p:attrName>style.visibility</p:attrName>
                                        </p:attrNameLst>
                                      </p:cBhvr>
                                      <p:to>
                                        <p:strVal val="visible"/>
                                      </p:to>
                                    </p:set>
                                    <p:anim calcmode="lin" valueType="num">
                                      <p:cBhvr>
                                        <p:cTn id="637" dur="1000" fill="hold"/>
                                        <p:tgtEl>
                                          <p:spTgt spid="2199"/>
                                        </p:tgtEl>
                                        <p:attrNameLst>
                                          <p:attrName>ppt_w</p:attrName>
                                        </p:attrNameLst>
                                      </p:cBhvr>
                                      <p:tavLst>
                                        <p:tav tm="0">
                                          <p:val>
                                            <p:fltVal val="0"/>
                                          </p:val>
                                        </p:tav>
                                        <p:tav tm="100000">
                                          <p:val>
                                            <p:strVal val="#ppt_w"/>
                                          </p:val>
                                        </p:tav>
                                      </p:tavLst>
                                    </p:anim>
                                    <p:anim calcmode="lin" valueType="num">
                                      <p:cBhvr>
                                        <p:cTn id="638" dur="1000" fill="hold"/>
                                        <p:tgtEl>
                                          <p:spTgt spid="2199"/>
                                        </p:tgtEl>
                                        <p:attrNameLst>
                                          <p:attrName>ppt_h</p:attrName>
                                        </p:attrNameLst>
                                      </p:cBhvr>
                                      <p:tavLst>
                                        <p:tav tm="0">
                                          <p:val>
                                            <p:fltVal val="0"/>
                                          </p:val>
                                        </p:tav>
                                        <p:tav tm="100000">
                                          <p:val>
                                            <p:strVal val="#ppt_h"/>
                                          </p:val>
                                        </p:tav>
                                      </p:tavLst>
                                    </p:anim>
                                    <p:anim calcmode="lin" valueType="num">
                                      <p:cBhvr>
                                        <p:cTn id="639" dur="1000" fill="hold"/>
                                        <p:tgtEl>
                                          <p:spTgt spid="2199"/>
                                        </p:tgtEl>
                                        <p:attrNameLst>
                                          <p:attrName>style.rotation</p:attrName>
                                        </p:attrNameLst>
                                      </p:cBhvr>
                                      <p:tavLst>
                                        <p:tav tm="0">
                                          <p:val>
                                            <p:fltVal val="360"/>
                                          </p:val>
                                        </p:tav>
                                        <p:tav tm="100000">
                                          <p:val>
                                            <p:fltVal val="0"/>
                                          </p:val>
                                        </p:tav>
                                      </p:tavLst>
                                    </p:anim>
                                    <p:animEffect transition="in" filter="fade">
                                      <p:cBhvr>
                                        <p:cTn id="640" dur="1000"/>
                                        <p:tgtEl>
                                          <p:spTgt spid="2199"/>
                                        </p:tgtEl>
                                      </p:cBhvr>
                                    </p:animEffect>
                                  </p:childTnLst>
                                  <p:subTnLst>
                                    <p:set>
                                      <p:cBhvr override="childStyle">
                                        <p:cTn dur="1" fill="hold" display="0" masterRel="sameClick" afterEffect="1">
                                          <p:stCondLst>
                                            <p:cond evt="end" delay="0">
                                              <p:tn val="635"/>
                                            </p:cond>
                                          </p:stCondLst>
                                        </p:cTn>
                                        <p:tgtEl>
                                          <p:spTgt spid="2199"/>
                                        </p:tgtEl>
                                        <p:attrNameLst>
                                          <p:attrName>style.visibility</p:attrName>
                                        </p:attrNameLst>
                                      </p:cBhvr>
                                      <p:to>
                                        <p:strVal val="hidden"/>
                                      </p:to>
                                    </p:set>
                                    <p:audio>
                                      <p:cMediaNode vol="100000">
                                        <p:cTn display="0" masterRel="sameClick">
                                          <p:stCondLst>
                                            <p:cond evt="begin" delay="0">
                                              <p:tn val="635"/>
                                            </p:cond>
                                          </p:stCondLst>
                                          <p:endCondLst>
                                            <p:cond evt="onStopAudio" delay="0">
                                              <p:tgtEl>
                                                <p:sldTgt/>
                                              </p:tgtEl>
                                            </p:cond>
                                          </p:endCondLst>
                                        </p:cTn>
                                        <p:tgtEl>
                                          <p:sndTgt r:embed="rId2" name="coin.wav"/>
                                        </p:tgtEl>
                                      </p:cMediaNode>
                                    </p:audio>
                                  </p:subTnLst>
                                </p:cTn>
                              </p:par>
                            </p:childTnLst>
                          </p:cTn>
                        </p:par>
                        <p:par>
                          <p:cTn id="641" fill="hold" nodeType="afterGroup">
                            <p:stCondLst>
                              <p:cond delay="94000"/>
                            </p:stCondLst>
                            <p:childTnLst>
                              <p:par>
                                <p:cTn id="642" presetID="49" presetClass="entr" presetSubtype="0" decel="100000" fill="hold" nodeType="afterEffect">
                                  <p:stCondLst>
                                    <p:cond delay="0"/>
                                  </p:stCondLst>
                                  <p:childTnLst>
                                    <p:set>
                                      <p:cBhvr>
                                        <p:cTn id="643" dur="1" fill="hold">
                                          <p:stCondLst>
                                            <p:cond delay="0"/>
                                          </p:stCondLst>
                                        </p:cTn>
                                        <p:tgtEl>
                                          <p:spTgt spid="2196"/>
                                        </p:tgtEl>
                                        <p:attrNameLst>
                                          <p:attrName>style.visibility</p:attrName>
                                        </p:attrNameLst>
                                      </p:cBhvr>
                                      <p:to>
                                        <p:strVal val="visible"/>
                                      </p:to>
                                    </p:set>
                                    <p:anim calcmode="lin" valueType="num">
                                      <p:cBhvr>
                                        <p:cTn id="644" dur="1000" fill="hold"/>
                                        <p:tgtEl>
                                          <p:spTgt spid="2196"/>
                                        </p:tgtEl>
                                        <p:attrNameLst>
                                          <p:attrName>ppt_w</p:attrName>
                                        </p:attrNameLst>
                                      </p:cBhvr>
                                      <p:tavLst>
                                        <p:tav tm="0">
                                          <p:val>
                                            <p:fltVal val="0"/>
                                          </p:val>
                                        </p:tav>
                                        <p:tav tm="100000">
                                          <p:val>
                                            <p:strVal val="#ppt_w"/>
                                          </p:val>
                                        </p:tav>
                                      </p:tavLst>
                                    </p:anim>
                                    <p:anim calcmode="lin" valueType="num">
                                      <p:cBhvr>
                                        <p:cTn id="645" dur="1000" fill="hold"/>
                                        <p:tgtEl>
                                          <p:spTgt spid="2196"/>
                                        </p:tgtEl>
                                        <p:attrNameLst>
                                          <p:attrName>ppt_h</p:attrName>
                                        </p:attrNameLst>
                                      </p:cBhvr>
                                      <p:tavLst>
                                        <p:tav tm="0">
                                          <p:val>
                                            <p:fltVal val="0"/>
                                          </p:val>
                                        </p:tav>
                                        <p:tav tm="100000">
                                          <p:val>
                                            <p:strVal val="#ppt_h"/>
                                          </p:val>
                                        </p:tav>
                                      </p:tavLst>
                                    </p:anim>
                                    <p:anim calcmode="lin" valueType="num">
                                      <p:cBhvr>
                                        <p:cTn id="646" dur="1000" fill="hold"/>
                                        <p:tgtEl>
                                          <p:spTgt spid="2196"/>
                                        </p:tgtEl>
                                        <p:attrNameLst>
                                          <p:attrName>style.rotation</p:attrName>
                                        </p:attrNameLst>
                                      </p:cBhvr>
                                      <p:tavLst>
                                        <p:tav tm="0">
                                          <p:val>
                                            <p:fltVal val="360"/>
                                          </p:val>
                                        </p:tav>
                                        <p:tav tm="100000">
                                          <p:val>
                                            <p:fltVal val="0"/>
                                          </p:val>
                                        </p:tav>
                                      </p:tavLst>
                                    </p:anim>
                                    <p:animEffect transition="in" filter="fade">
                                      <p:cBhvr>
                                        <p:cTn id="647" dur="1000"/>
                                        <p:tgtEl>
                                          <p:spTgt spid="2196"/>
                                        </p:tgtEl>
                                      </p:cBhvr>
                                    </p:animEffect>
                                  </p:childTnLst>
                                  <p:subTnLst>
                                    <p:set>
                                      <p:cBhvr override="childStyle">
                                        <p:cTn dur="1" fill="hold" display="0" masterRel="sameClick" afterEffect="1">
                                          <p:stCondLst>
                                            <p:cond evt="end" delay="0">
                                              <p:tn val="642"/>
                                            </p:cond>
                                          </p:stCondLst>
                                        </p:cTn>
                                        <p:tgtEl>
                                          <p:spTgt spid="2196"/>
                                        </p:tgtEl>
                                        <p:attrNameLst>
                                          <p:attrName>style.visibility</p:attrName>
                                        </p:attrNameLst>
                                      </p:cBhvr>
                                      <p:to>
                                        <p:strVal val="hidden"/>
                                      </p:to>
                                    </p:set>
                                    <p:audio>
                                      <p:cMediaNode vol="100000">
                                        <p:cTn display="0" masterRel="sameClick">
                                          <p:stCondLst>
                                            <p:cond evt="begin" delay="0">
                                              <p:tn val="642"/>
                                            </p:cond>
                                          </p:stCondLst>
                                          <p:endCondLst>
                                            <p:cond evt="onStopAudio" delay="0">
                                              <p:tgtEl>
                                                <p:sldTgt/>
                                              </p:tgtEl>
                                            </p:cond>
                                          </p:endCondLst>
                                        </p:cTn>
                                        <p:tgtEl>
                                          <p:sndTgt r:embed="rId2" name="coin.wav"/>
                                        </p:tgtEl>
                                      </p:cMediaNode>
                                    </p:audio>
                                  </p:subTnLst>
                                </p:cTn>
                              </p:par>
                            </p:childTnLst>
                          </p:cTn>
                        </p:par>
                        <p:par>
                          <p:cTn id="648" fill="hold" nodeType="afterGroup">
                            <p:stCondLst>
                              <p:cond delay="95000"/>
                            </p:stCondLst>
                            <p:childTnLst>
                              <p:par>
                                <p:cTn id="649" presetID="49" presetClass="entr" presetSubtype="0" decel="100000" fill="hold" nodeType="afterEffect">
                                  <p:stCondLst>
                                    <p:cond delay="0"/>
                                  </p:stCondLst>
                                  <p:childTnLst>
                                    <p:set>
                                      <p:cBhvr>
                                        <p:cTn id="650" dur="1" fill="hold">
                                          <p:stCondLst>
                                            <p:cond delay="0"/>
                                          </p:stCondLst>
                                        </p:cTn>
                                        <p:tgtEl>
                                          <p:spTgt spid="2193"/>
                                        </p:tgtEl>
                                        <p:attrNameLst>
                                          <p:attrName>style.visibility</p:attrName>
                                        </p:attrNameLst>
                                      </p:cBhvr>
                                      <p:to>
                                        <p:strVal val="visible"/>
                                      </p:to>
                                    </p:set>
                                    <p:anim calcmode="lin" valueType="num">
                                      <p:cBhvr>
                                        <p:cTn id="651" dur="1000" fill="hold"/>
                                        <p:tgtEl>
                                          <p:spTgt spid="2193"/>
                                        </p:tgtEl>
                                        <p:attrNameLst>
                                          <p:attrName>ppt_w</p:attrName>
                                        </p:attrNameLst>
                                      </p:cBhvr>
                                      <p:tavLst>
                                        <p:tav tm="0">
                                          <p:val>
                                            <p:fltVal val="0"/>
                                          </p:val>
                                        </p:tav>
                                        <p:tav tm="100000">
                                          <p:val>
                                            <p:strVal val="#ppt_w"/>
                                          </p:val>
                                        </p:tav>
                                      </p:tavLst>
                                    </p:anim>
                                    <p:anim calcmode="lin" valueType="num">
                                      <p:cBhvr>
                                        <p:cTn id="652" dur="1000" fill="hold"/>
                                        <p:tgtEl>
                                          <p:spTgt spid="2193"/>
                                        </p:tgtEl>
                                        <p:attrNameLst>
                                          <p:attrName>ppt_h</p:attrName>
                                        </p:attrNameLst>
                                      </p:cBhvr>
                                      <p:tavLst>
                                        <p:tav tm="0">
                                          <p:val>
                                            <p:fltVal val="0"/>
                                          </p:val>
                                        </p:tav>
                                        <p:tav tm="100000">
                                          <p:val>
                                            <p:strVal val="#ppt_h"/>
                                          </p:val>
                                        </p:tav>
                                      </p:tavLst>
                                    </p:anim>
                                    <p:anim calcmode="lin" valueType="num">
                                      <p:cBhvr>
                                        <p:cTn id="653" dur="1000" fill="hold"/>
                                        <p:tgtEl>
                                          <p:spTgt spid="2193"/>
                                        </p:tgtEl>
                                        <p:attrNameLst>
                                          <p:attrName>style.rotation</p:attrName>
                                        </p:attrNameLst>
                                      </p:cBhvr>
                                      <p:tavLst>
                                        <p:tav tm="0">
                                          <p:val>
                                            <p:fltVal val="360"/>
                                          </p:val>
                                        </p:tav>
                                        <p:tav tm="100000">
                                          <p:val>
                                            <p:fltVal val="0"/>
                                          </p:val>
                                        </p:tav>
                                      </p:tavLst>
                                    </p:anim>
                                    <p:animEffect transition="in" filter="fade">
                                      <p:cBhvr>
                                        <p:cTn id="654" dur="1000"/>
                                        <p:tgtEl>
                                          <p:spTgt spid="2193"/>
                                        </p:tgtEl>
                                      </p:cBhvr>
                                    </p:animEffect>
                                  </p:childTnLst>
                                  <p:subTnLst>
                                    <p:set>
                                      <p:cBhvr override="childStyle">
                                        <p:cTn dur="1" fill="hold" display="0" masterRel="sameClick" afterEffect="1">
                                          <p:stCondLst>
                                            <p:cond evt="end" delay="0">
                                              <p:tn val="649"/>
                                            </p:cond>
                                          </p:stCondLst>
                                        </p:cTn>
                                        <p:tgtEl>
                                          <p:spTgt spid="2193"/>
                                        </p:tgtEl>
                                        <p:attrNameLst>
                                          <p:attrName>style.visibility</p:attrName>
                                        </p:attrNameLst>
                                      </p:cBhvr>
                                      <p:to>
                                        <p:strVal val="hidden"/>
                                      </p:to>
                                    </p:set>
                                    <p:audio>
                                      <p:cMediaNode vol="100000">
                                        <p:cTn display="0" masterRel="sameClick">
                                          <p:stCondLst>
                                            <p:cond evt="begin" delay="0">
                                              <p:tn val="649"/>
                                            </p:cond>
                                          </p:stCondLst>
                                          <p:endCondLst>
                                            <p:cond evt="onStopAudio" delay="0">
                                              <p:tgtEl>
                                                <p:sldTgt/>
                                              </p:tgtEl>
                                            </p:cond>
                                          </p:endCondLst>
                                        </p:cTn>
                                        <p:tgtEl>
                                          <p:sndTgt r:embed="rId2" name="coin.wav"/>
                                        </p:tgtEl>
                                      </p:cMediaNode>
                                    </p:audio>
                                  </p:subTnLst>
                                </p:cTn>
                              </p:par>
                            </p:childTnLst>
                          </p:cTn>
                        </p:par>
                        <p:par>
                          <p:cTn id="655" fill="hold" nodeType="afterGroup">
                            <p:stCondLst>
                              <p:cond delay="96000"/>
                            </p:stCondLst>
                            <p:childTnLst>
                              <p:par>
                                <p:cTn id="656" presetID="49" presetClass="entr" presetSubtype="0" decel="100000" fill="hold" nodeType="afterEffect">
                                  <p:stCondLst>
                                    <p:cond delay="0"/>
                                  </p:stCondLst>
                                  <p:childTnLst>
                                    <p:set>
                                      <p:cBhvr>
                                        <p:cTn id="657" dur="1" fill="hold">
                                          <p:stCondLst>
                                            <p:cond delay="0"/>
                                          </p:stCondLst>
                                        </p:cTn>
                                        <p:tgtEl>
                                          <p:spTgt spid="2190"/>
                                        </p:tgtEl>
                                        <p:attrNameLst>
                                          <p:attrName>style.visibility</p:attrName>
                                        </p:attrNameLst>
                                      </p:cBhvr>
                                      <p:to>
                                        <p:strVal val="visible"/>
                                      </p:to>
                                    </p:set>
                                    <p:anim calcmode="lin" valueType="num">
                                      <p:cBhvr>
                                        <p:cTn id="658" dur="1000" fill="hold"/>
                                        <p:tgtEl>
                                          <p:spTgt spid="2190"/>
                                        </p:tgtEl>
                                        <p:attrNameLst>
                                          <p:attrName>ppt_w</p:attrName>
                                        </p:attrNameLst>
                                      </p:cBhvr>
                                      <p:tavLst>
                                        <p:tav tm="0">
                                          <p:val>
                                            <p:fltVal val="0"/>
                                          </p:val>
                                        </p:tav>
                                        <p:tav tm="100000">
                                          <p:val>
                                            <p:strVal val="#ppt_w"/>
                                          </p:val>
                                        </p:tav>
                                      </p:tavLst>
                                    </p:anim>
                                    <p:anim calcmode="lin" valueType="num">
                                      <p:cBhvr>
                                        <p:cTn id="659" dur="1000" fill="hold"/>
                                        <p:tgtEl>
                                          <p:spTgt spid="2190"/>
                                        </p:tgtEl>
                                        <p:attrNameLst>
                                          <p:attrName>ppt_h</p:attrName>
                                        </p:attrNameLst>
                                      </p:cBhvr>
                                      <p:tavLst>
                                        <p:tav tm="0">
                                          <p:val>
                                            <p:fltVal val="0"/>
                                          </p:val>
                                        </p:tav>
                                        <p:tav tm="100000">
                                          <p:val>
                                            <p:strVal val="#ppt_h"/>
                                          </p:val>
                                        </p:tav>
                                      </p:tavLst>
                                    </p:anim>
                                    <p:anim calcmode="lin" valueType="num">
                                      <p:cBhvr>
                                        <p:cTn id="660" dur="1000" fill="hold"/>
                                        <p:tgtEl>
                                          <p:spTgt spid="2190"/>
                                        </p:tgtEl>
                                        <p:attrNameLst>
                                          <p:attrName>style.rotation</p:attrName>
                                        </p:attrNameLst>
                                      </p:cBhvr>
                                      <p:tavLst>
                                        <p:tav tm="0">
                                          <p:val>
                                            <p:fltVal val="360"/>
                                          </p:val>
                                        </p:tav>
                                        <p:tav tm="100000">
                                          <p:val>
                                            <p:fltVal val="0"/>
                                          </p:val>
                                        </p:tav>
                                      </p:tavLst>
                                    </p:anim>
                                    <p:animEffect transition="in" filter="fade">
                                      <p:cBhvr>
                                        <p:cTn id="661" dur="1000"/>
                                        <p:tgtEl>
                                          <p:spTgt spid="2190"/>
                                        </p:tgtEl>
                                      </p:cBhvr>
                                    </p:animEffect>
                                  </p:childTnLst>
                                  <p:subTnLst>
                                    <p:set>
                                      <p:cBhvr override="childStyle">
                                        <p:cTn dur="1" fill="hold" display="0" masterRel="sameClick" afterEffect="1">
                                          <p:stCondLst>
                                            <p:cond evt="end" delay="0">
                                              <p:tn val="656"/>
                                            </p:cond>
                                          </p:stCondLst>
                                        </p:cTn>
                                        <p:tgtEl>
                                          <p:spTgt spid="2190"/>
                                        </p:tgtEl>
                                        <p:attrNameLst>
                                          <p:attrName>style.visibility</p:attrName>
                                        </p:attrNameLst>
                                      </p:cBhvr>
                                      <p:to>
                                        <p:strVal val="hidden"/>
                                      </p:to>
                                    </p:set>
                                    <p:audio>
                                      <p:cMediaNode vol="100000">
                                        <p:cTn display="0" masterRel="sameClick">
                                          <p:stCondLst>
                                            <p:cond evt="begin" delay="0">
                                              <p:tn val="656"/>
                                            </p:cond>
                                          </p:stCondLst>
                                          <p:endCondLst>
                                            <p:cond evt="onStopAudio" delay="0">
                                              <p:tgtEl>
                                                <p:sldTgt/>
                                              </p:tgtEl>
                                            </p:cond>
                                          </p:endCondLst>
                                        </p:cTn>
                                        <p:tgtEl>
                                          <p:sndTgt r:embed="rId2" name="coin.wav"/>
                                        </p:tgtEl>
                                      </p:cMediaNode>
                                    </p:audio>
                                  </p:subTnLst>
                                </p:cTn>
                              </p:par>
                            </p:childTnLst>
                          </p:cTn>
                        </p:par>
                        <p:par>
                          <p:cTn id="662" fill="hold" nodeType="afterGroup">
                            <p:stCondLst>
                              <p:cond delay="97000"/>
                            </p:stCondLst>
                            <p:childTnLst>
                              <p:par>
                                <p:cTn id="663" presetID="49" presetClass="entr" presetSubtype="0" decel="100000" fill="hold" nodeType="afterEffect">
                                  <p:stCondLst>
                                    <p:cond delay="0"/>
                                  </p:stCondLst>
                                  <p:childTnLst>
                                    <p:set>
                                      <p:cBhvr>
                                        <p:cTn id="664" dur="1" fill="hold">
                                          <p:stCondLst>
                                            <p:cond delay="0"/>
                                          </p:stCondLst>
                                        </p:cTn>
                                        <p:tgtEl>
                                          <p:spTgt spid="2187"/>
                                        </p:tgtEl>
                                        <p:attrNameLst>
                                          <p:attrName>style.visibility</p:attrName>
                                        </p:attrNameLst>
                                      </p:cBhvr>
                                      <p:to>
                                        <p:strVal val="visible"/>
                                      </p:to>
                                    </p:set>
                                    <p:anim calcmode="lin" valueType="num">
                                      <p:cBhvr>
                                        <p:cTn id="665" dur="1000" fill="hold"/>
                                        <p:tgtEl>
                                          <p:spTgt spid="2187"/>
                                        </p:tgtEl>
                                        <p:attrNameLst>
                                          <p:attrName>ppt_w</p:attrName>
                                        </p:attrNameLst>
                                      </p:cBhvr>
                                      <p:tavLst>
                                        <p:tav tm="0">
                                          <p:val>
                                            <p:fltVal val="0"/>
                                          </p:val>
                                        </p:tav>
                                        <p:tav tm="100000">
                                          <p:val>
                                            <p:strVal val="#ppt_w"/>
                                          </p:val>
                                        </p:tav>
                                      </p:tavLst>
                                    </p:anim>
                                    <p:anim calcmode="lin" valueType="num">
                                      <p:cBhvr>
                                        <p:cTn id="666" dur="1000" fill="hold"/>
                                        <p:tgtEl>
                                          <p:spTgt spid="2187"/>
                                        </p:tgtEl>
                                        <p:attrNameLst>
                                          <p:attrName>ppt_h</p:attrName>
                                        </p:attrNameLst>
                                      </p:cBhvr>
                                      <p:tavLst>
                                        <p:tav tm="0">
                                          <p:val>
                                            <p:fltVal val="0"/>
                                          </p:val>
                                        </p:tav>
                                        <p:tav tm="100000">
                                          <p:val>
                                            <p:strVal val="#ppt_h"/>
                                          </p:val>
                                        </p:tav>
                                      </p:tavLst>
                                    </p:anim>
                                    <p:anim calcmode="lin" valueType="num">
                                      <p:cBhvr>
                                        <p:cTn id="667" dur="1000" fill="hold"/>
                                        <p:tgtEl>
                                          <p:spTgt spid="2187"/>
                                        </p:tgtEl>
                                        <p:attrNameLst>
                                          <p:attrName>style.rotation</p:attrName>
                                        </p:attrNameLst>
                                      </p:cBhvr>
                                      <p:tavLst>
                                        <p:tav tm="0">
                                          <p:val>
                                            <p:fltVal val="360"/>
                                          </p:val>
                                        </p:tav>
                                        <p:tav tm="100000">
                                          <p:val>
                                            <p:fltVal val="0"/>
                                          </p:val>
                                        </p:tav>
                                      </p:tavLst>
                                    </p:anim>
                                    <p:animEffect transition="in" filter="fade">
                                      <p:cBhvr>
                                        <p:cTn id="668" dur="1000"/>
                                        <p:tgtEl>
                                          <p:spTgt spid="2187"/>
                                        </p:tgtEl>
                                      </p:cBhvr>
                                    </p:animEffect>
                                  </p:childTnLst>
                                  <p:subTnLst>
                                    <p:set>
                                      <p:cBhvr override="childStyle">
                                        <p:cTn dur="1" fill="hold" display="0" masterRel="sameClick" afterEffect="1">
                                          <p:stCondLst>
                                            <p:cond evt="end" delay="0">
                                              <p:tn val="663"/>
                                            </p:cond>
                                          </p:stCondLst>
                                        </p:cTn>
                                        <p:tgtEl>
                                          <p:spTgt spid="2187"/>
                                        </p:tgtEl>
                                        <p:attrNameLst>
                                          <p:attrName>style.visibility</p:attrName>
                                        </p:attrNameLst>
                                      </p:cBhvr>
                                      <p:to>
                                        <p:strVal val="hidden"/>
                                      </p:to>
                                    </p:set>
                                    <p:audio>
                                      <p:cMediaNode vol="100000">
                                        <p:cTn display="0" masterRel="sameClick">
                                          <p:stCondLst>
                                            <p:cond evt="begin" delay="0">
                                              <p:tn val="663"/>
                                            </p:cond>
                                          </p:stCondLst>
                                          <p:endCondLst>
                                            <p:cond evt="onStopAudio" delay="0">
                                              <p:tgtEl>
                                                <p:sldTgt/>
                                              </p:tgtEl>
                                            </p:cond>
                                          </p:endCondLst>
                                        </p:cTn>
                                        <p:tgtEl>
                                          <p:sndTgt r:embed="rId2" name="coin.wav"/>
                                        </p:tgtEl>
                                      </p:cMediaNode>
                                    </p:audio>
                                  </p:subTnLst>
                                </p:cTn>
                              </p:par>
                            </p:childTnLst>
                          </p:cTn>
                        </p:par>
                        <p:par>
                          <p:cTn id="669" fill="hold" nodeType="afterGroup">
                            <p:stCondLst>
                              <p:cond delay="98000"/>
                            </p:stCondLst>
                            <p:childTnLst>
                              <p:par>
                                <p:cTn id="670" presetID="49" presetClass="entr" presetSubtype="0" decel="100000" fill="hold" nodeType="afterEffect">
                                  <p:stCondLst>
                                    <p:cond delay="0"/>
                                  </p:stCondLst>
                                  <p:childTnLst>
                                    <p:set>
                                      <p:cBhvr>
                                        <p:cTn id="671" dur="1" fill="hold">
                                          <p:stCondLst>
                                            <p:cond delay="0"/>
                                          </p:stCondLst>
                                        </p:cTn>
                                        <p:tgtEl>
                                          <p:spTgt spid="2184"/>
                                        </p:tgtEl>
                                        <p:attrNameLst>
                                          <p:attrName>style.visibility</p:attrName>
                                        </p:attrNameLst>
                                      </p:cBhvr>
                                      <p:to>
                                        <p:strVal val="visible"/>
                                      </p:to>
                                    </p:set>
                                    <p:anim calcmode="lin" valueType="num">
                                      <p:cBhvr>
                                        <p:cTn id="672" dur="1000" fill="hold"/>
                                        <p:tgtEl>
                                          <p:spTgt spid="2184"/>
                                        </p:tgtEl>
                                        <p:attrNameLst>
                                          <p:attrName>ppt_w</p:attrName>
                                        </p:attrNameLst>
                                      </p:cBhvr>
                                      <p:tavLst>
                                        <p:tav tm="0">
                                          <p:val>
                                            <p:fltVal val="0"/>
                                          </p:val>
                                        </p:tav>
                                        <p:tav tm="100000">
                                          <p:val>
                                            <p:strVal val="#ppt_w"/>
                                          </p:val>
                                        </p:tav>
                                      </p:tavLst>
                                    </p:anim>
                                    <p:anim calcmode="lin" valueType="num">
                                      <p:cBhvr>
                                        <p:cTn id="673" dur="1000" fill="hold"/>
                                        <p:tgtEl>
                                          <p:spTgt spid="2184"/>
                                        </p:tgtEl>
                                        <p:attrNameLst>
                                          <p:attrName>ppt_h</p:attrName>
                                        </p:attrNameLst>
                                      </p:cBhvr>
                                      <p:tavLst>
                                        <p:tav tm="0">
                                          <p:val>
                                            <p:fltVal val="0"/>
                                          </p:val>
                                        </p:tav>
                                        <p:tav tm="100000">
                                          <p:val>
                                            <p:strVal val="#ppt_h"/>
                                          </p:val>
                                        </p:tav>
                                      </p:tavLst>
                                    </p:anim>
                                    <p:anim calcmode="lin" valueType="num">
                                      <p:cBhvr>
                                        <p:cTn id="674" dur="1000" fill="hold"/>
                                        <p:tgtEl>
                                          <p:spTgt spid="2184"/>
                                        </p:tgtEl>
                                        <p:attrNameLst>
                                          <p:attrName>style.rotation</p:attrName>
                                        </p:attrNameLst>
                                      </p:cBhvr>
                                      <p:tavLst>
                                        <p:tav tm="0">
                                          <p:val>
                                            <p:fltVal val="360"/>
                                          </p:val>
                                        </p:tav>
                                        <p:tav tm="100000">
                                          <p:val>
                                            <p:fltVal val="0"/>
                                          </p:val>
                                        </p:tav>
                                      </p:tavLst>
                                    </p:anim>
                                    <p:animEffect transition="in" filter="fade">
                                      <p:cBhvr>
                                        <p:cTn id="675" dur="1000"/>
                                        <p:tgtEl>
                                          <p:spTgt spid="2184"/>
                                        </p:tgtEl>
                                      </p:cBhvr>
                                    </p:animEffect>
                                  </p:childTnLst>
                                  <p:subTnLst>
                                    <p:set>
                                      <p:cBhvr override="childStyle">
                                        <p:cTn dur="1" fill="hold" display="0" masterRel="sameClick" afterEffect="1">
                                          <p:stCondLst>
                                            <p:cond evt="end" delay="0">
                                              <p:tn val="670"/>
                                            </p:cond>
                                          </p:stCondLst>
                                        </p:cTn>
                                        <p:tgtEl>
                                          <p:spTgt spid="2184"/>
                                        </p:tgtEl>
                                        <p:attrNameLst>
                                          <p:attrName>style.visibility</p:attrName>
                                        </p:attrNameLst>
                                      </p:cBhvr>
                                      <p:to>
                                        <p:strVal val="hidden"/>
                                      </p:to>
                                    </p:set>
                                    <p:audio>
                                      <p:cMediaNode vol="100000">
                                        <p:cTn display="0" masterRel="sameClick">
                                          <p:stCondLst>
                                            <p:cond evt="begin" delay="0">
                                              <p:tn val="670"/>
                                            </p:cond>
                                          </p:stCondLst>
                                          <p:endCondLst>
                                            <p:cond evt="onStopAudio" delay="0">
                                              <p:tgtEl>
                                                <p:sldTgt/>
                                              </p:tgtEl>
                                            </p:cond>
                                          </p:endCondLst>
                                        </p:cTn>
                                        <p:tgtEl>
                                          <p:sndTgt r:embed="rId2" name="coin.wav"/>
                                        </p:tgtEl>
                                      </p:cMediaNode>
                                    </p:audio>
                                  </p:subTnLst>
                                </p:cTn>
                              </p:par>
                            </p:childTnLst>
                          </p:cTn>
                        </p:par>
                        <p:par>
                          <p:cTn id="676" fill="hold" nodeType="afterGroup">
                            <p:stCondLst>
                              <p:cond delay="99000"/>
                            </p:stCondLst>
                            <p:childTnLst>
                              <p:par>
                                <p:cTn id="677" presetID="49" presetClass="entr" presetSubtype="0" decel="100000" fill="hold" nodeType="afterEffect">
                                  <p:stCondLst>
                                    <p:cond delay="0"/>
                                  </p:stCondLst>
                                  <p:childTnLst>
                                    <p:set>
                                      <p:cBhvr>
                                        <p:cTn id="678" dur="1" fill="hold">
                                          <p:stCondLst>
                                            <p:cond delay="0"/>
                                          </p:stCondLst>
                                        </p:cTn>
                                        <p:tgtEl>
                                          <p:spTgt spid="2181"/>
                                        </p:tgtEl>
                                        <p:attrNameLst>
                                          <p:attrName>style.visibility</p:attrName>
                                        </p:attrNameLst>
                                      </p:cBhvr>
                                      <p:to>
                                        <p:strVal val="visible"/>
                                      </p:to>
                                    </p:set>
                                    <p:anim calcmode="lin" valueType="num">
                                      <p:cBhvr>
                                        <p:cTn id="679" dur="1000" fill="hold"/>
                                        <p:tgtEl>
                                          <p:spTgt spid="2181"/>
                                        </p:tgtEl>
                                        <p:attrNameLst>
                                          <p:attrName>ppt_w</p:attrName>
                                        </p:attrNameLst>
                                      </p:cBhvr>
                                      <p:tavLst>
                                        <p:tav tm="0">
                                          <p:val>
                                            <p:fltVal val="0"/>
                                          </p:val>
                                        </p:tav>
                                        <p:tav tm="100000">
                                          <p:val>
                                            <p:strVal val="#ppt_w"/>
                                          </p:val>
                                        </p:tav>
                                      </p:tavLst>
                                    </p:anim>
                                    <p:anim calcmode="lin" valueType="num">
                                      <p:cBhvr>
                                        <p:cTn id="680" dur="1000" fill="hold"/>
                                        <p:tgtEl>
                                          <p:spTgt spid="2181"/>
                                        </p:tgtEl>
                                        <p:attrNameLst>
                                          <p:attrName>ppt_h</p:attrName>
                                        </p:attrNameLst>
                                      </p:cBhvr>
                                      <p:tavLst>
                                        <p:tav tm="0">
                                          <p:val>
                                            <p:fltVal val="0"/>
                                          </p:val>
                                        </p:tav>
                                        <p:tav tm="100000">
                                          <p:val>
                                            <p:strVal val="#ppt_h"/>
                                          </p:val>
                                        </p:tav>
                                      </p:tavLst>
                                    </p:anim>
                                    <p:anim calcmode="lin" valueType="num">
                                      <p:cBhvr>
                                        <p:cTn id="681" dur="1000" fill="hold"/>
                                        <p:tgtEl>
                                          <p:spTgt spid="2181"/>
                                        </p:tgtEl>
                                        <p:attrNameLst>
                                          <p:attrName>style.rotation</p:attrName>
                                        </p:attrNameLst>
                                      </p:cBhvr>
                                      <p:tavLst>
                                        <p:tav tm="0">
                                          <p:val>
                                            <p:fltVal val="360"/>
                                          </p:val>
                                        </p:tav>
                                        <p:tav tm="100000">
                                          <p:val>
                                            <p:fltVal val="0"/>
                                          </p:val>
                                        </p:tav>
                                      </p:tavLst>
                                    </p:anim>
                                    <p:animEffect transition="in" filter="fade">
                                      <p:cBhvr>
                                        <p:cTn id="682" dur="1000"/>
                                        <p:tgtEl>
                                          <p:spTgt spid="2181"/>
                                        </p:tgtEl>
                                      </p:cBhvr>
                                    </p:animEffect>
                                  </p:childTnLst>
                                  <p:subTnLst>
                                    <p:set>
                                      <p:cBhvr override="childStyle">
                                        <p:cTn dur="1" fill="hold" display="0" masterRel="sameClick" afterEffect="1">
                                          <p:stCondLst>
                                            <p:cond evt="end" delay="0">
                                              <p:tn val="677"/>
                                            </p:cond>
                                          </p:stCondLst>
                                        </p:cTn>
                                        <p:tgtEl>
                                          <p:spTgt spid="2181"/>
                                        </p:tgtEl>
                                        <p:attrNameLst>
                                          <p:attrName>style.visibility</p:attrName>
                                        </p:attrNameLst>
                                      </p:cBhvr>
                                      <p:to>
                                        <p:strVal val="hidden"/>
                                      </p:to>
                                    </p:set>
                                    <p:audio>
                                      <p:cMediaNode vol="100000">
                                        <p:cTn display="0" masterRel="sameClick">
                                          <p:stCondLst>
                                            <p:cond evt="begin" delay="0">
                                              <p:tn val="677"/>
                                            </p:cond>
                                          </p:stCondLst>
                                          <p:endCondLst>
                                            <p:cond evt="onStopAudio" delay="0">
                                              <p:tgtEl>
                                                <p:sldTgt/>
                                              </p:tgtEl>
                                            </p:cond>
                                          </p:endCondLst>
                                        </p:cTn>
                                        <p:tgtEl>
                                          <p:sndTgt r:embed="rId2" name="coin.wav"/>
                                        </p:tgtEl>
                                      </p:cMediaNode>
                                    </p:audio>
                                  </p:subTnLst>
                                </p:cTn>
                              </p:par>
                            </p:childTnLst>
                          </p:cTn>
                        </p:par>
                        <p:par>
                          <p:cTn id="683" fill="hold" nodeType="afterGroup">
                            <p:stCondLst>
                              <p:cond delay="100000"/>
                            </p:stCondLst>
                            <p:childTnLst>
                              <p:par>
                                <p:cTn id="684" presetID="49" presetClass="entr" presetSubtype="0" decel="100000" fill="hold" nodeType="afterEffect">
                                  <p:stCondLst>
                                    <p:cond delay="0"/>
                                  </p:stCondLst>
                                  <p:childTnLst>
                                    <p:set>
                                      <p:cBhvr>
                                        <p:cTn id="685" dur="1" fill="hold">
                                          <p:stCondLst>
                                            <p:cond delay="0"/>
                                          </p:stCondLst>
                                        </p:cTn>
                                        <p:tgtEl>
                                          <p:spTgt spid="2178"/>
                                        </p:tgtEl>
                                        <p:attrNameLst>
                                          <p:attrName>style.visibility</p:attrName>
                                        </p:attrNameLst>
                                      </p:cBhvr>
                                      <p:to>
                                        <p:strVal val="visible"/>
                                      </p:to>
                                    </p:set>
                                    <p:anim calcmode="lin" valueType="num">
                                      <p:cBhvr>
                                        <p:cTn id="686" dur="1000" fill="hold"/>
                                        <p:tgtEl>
                                          <p:spTgt spid="2178"/>
                                        </p:tgtEl>
                                        <p:attrNameLst>
                                          <p:attrName>ppt_w</p:attrName>
                                        </p:attrNameLst>
                                      </p:cBhvr>
                                      <p:tavLst>
                                        <p:tav tm="0">
                                          <p:val>
                                            <p:fltVal val="0"/>
                                          </p:val>
                                        </p:tav>
                                        <p:tav tm="100000">
                                          <p:val>
                                            <p:strVal val="#ppt_w"/>
                                          </p:val>
                                        </p:tav>
                                      </p:tavLst>
                                    </p:anim>
                                    <p:anim calcmode="lin" valueType="num">
                                      <p:cBhvr>
                                        <p:cTn id="687" dur="1000" fill="hold"/>
                                        <p:tgtEl>
                                          <p:spTgt spid="2178"/>
                                        </p:tgtEl>
                                        <p:attrNameLst>
                                          <p:attrName>ppt_h</p:attrName>
                                        </p:attrNameLst>
                                      </p:cBhvr>
                                      <p:tavLst>
                                        <p:tav tm="0">
                                          <p:val>
                                            <p:fltVal val="0"/>
                                          </p:val>
                                        </p:tav>
                                        <p:tav tm="100000">
                                          <p:val>
                                            <p:strVal val="#ppt_h"/>
                                          </p:val>
                                        </p:tav>
                                      </p:tavLst>
                                    </p:anim>
                                    <p:anim calcmode="lin" valueType="num">
                                      <p:cBhvr>
                                        <p:cTn id="688" dur="1000" fill="hold"/>
                                        <p:tgtEl>
                                          <p:spTgt spid="2178"/>
                                        </p:tgtEl>
                                        <p:attrNameLst>
                                          <p:attrName>style.rotation</p:attrName>
                                        </p:attrNameLst>
                                      </p:cBhvr>
                                      <p:tavLst>
                                        <p:tav tm="0">
                                          <p:val>
                                            <p:fltVal val="360"/>
                                          </p:val>
                                        </p:tav>
                                        <p:tav tm="100000">
                                          <p:val>
                                            <p:fltVal val="0"/>
                                          </p:val>
                                        </p:tav>
                                      </p:tavLst>
                                    </p:anim>
                                    <p:animEffect transition="in" filter="fade">
                                      <p:cBhvr>
                                        <p:cTn id="689" dur="1000"/>
                                        <p:tgtEl>
                                          <p:spTgt spid="2178"/>
                                        </p:tgtEl>
                                      </p:cBhvr>
                                    </p:animEffect>
                                  </p:childTnLst>
                                  <p:subTnLst>
                                    <p:set>
                                      <p:cBhvr override="childStyle">
                                        <p:cTn dur="1" fill="hold" display="0" masterRel="sameClick" afterEffect="1">
                                          <p:stCondLst>
                                            <p:cond evt="end" delay="0">
                                              <p:tn val="684"/>
                                            </p:cond>
                                          </p:stCondLst>
                                        </p:cTn>
                                        <p:tgtEl>
                                          <p:spTgt spid="2178"/>
                                        </p:tgtEl>
                                        <p:attrNameLst>
                                          <p:attrName>style.visibility</p:attrName>
                                        </p:attrNameLst>
                                      </p:cBhvr>
                                      <p:to>
                                        <p:strVal val="hidden"/>
                                      </p:to>
                                    </p:set>
                                    <p:audio>
                                      <p:cMediaNode vol="100000">
                                        <p:cTn display="0" masterRel="sameClick">
                                          <p:stCondLst>
                                            <p:cond evt="begin" delay="0">
                                              <p:tn val="684"/>
                                            </p:cond>
                                          </p:stCondLst>
                                          <p:endCondLst>
                                            <p:cond evt="onStopAudio" delay="0">
                                              <p:tgtEl>
                                                <p:sldTgt/>
                                              </p:tgtEl>
                                            </p:cond>
                                          </p:endCondLst>
                                        </p:cTn>
                                        <p:tgtEl>
                                          <p:sndTgt r:embed="rId2" name="coin.wav"/>
                                        </p:tgtEl>
                                      </p:cMediaNode>
                                    </p:audio>
                                  </p:subTnLst>
                                </p:cTn>
                              </p:par>
                            </p:childTnLst>
                          </p:cTn>
                        </p:par>
                        <p:par>
                          <p:cTn id="690" fill="hold" nodeType="afterGroup">
                            <p:stCondLst>
                              <p:cond delay="101000"/>
                            </p:stCondLst>
                            <p:childTnLst>
                              <p:par>
                                <p:cTn id="691" presetID="49" presetClass="entr" presetSubtype="0" decel="100000" fill="hold" nodeType="afterEffect">
                                  <p:stCondLst>
                                    <p:cond delay="0"/>
                                  </p:stCondLst>
                                  <p:childTnLst>
                                    <p:set>
                                      <p:cBhvr>
                                        <p:cTn id="692" dur="1" fill="hold">
                                          <p:stCondLst>
                                            <p:cond delay="0"/>
                                          </p:stCondLst>
                                        </p:cTn>
                                        <p:tgtEl>
                                          <p:spTgt spid="2175"/>
                                        </p:tgtEl>
                                        <p:attrNameLst>
                                          <p:attrName>style.visibility</p:attrName>
                                        </p:attrNameLst>
                                      </p:cBhvr>
                                      <p:to>
                                        <p:strVal val="visible"/>
                                      </p:to>
                                    </p:set>
                                    <p:anim calcmode="lin" valueType="num">
                                      <p:cBhvr>
                                        <p:cTn id="693" dur="1000" fill="hold"/>
                                        <p:tgtEl>
                                          <p:spTgt spid="2175"/>
                                        </p:tgtEl>
                                        <p:attrNameLst>
                                          <p:attrName>ppt_w</p:attrName>
                                        </p:attrNameLst>
                                      </p:cBhvr>
                                      <p:tavLst>
                                        <p:tav tm="0">
                                          <p:val>
                                            <p:fltVal val="0"/>
                                          </p:val>
                                        </p:tav>
                                        <p:tav tm="100000">
                                          <p:val>
                                            <p:strVal val="#ppt_w"/>
                                          </p:val>
                                        </p:tav>
                                      </p:tavLst>
                                    </p:anim>
                                    <p:anim calcmode="lin" valueType="num">
                                      <p:cBhvr>
                                        <p:cTn id="694" dur="1000" fill="hold"/>
                                        <p:tgtEl>
                                          <p:spTgt spid="2175"/>
                                        </p:tgtEl>
                                        <p:attrNameLst>
                                          <p:attrName>ppt_h</p:attrName>
                                        </p:attrNameLst>
                                      </p:cBhvr>
                                      <p:tavLst>
                                        <p:tav tm="0">
                                          <p:val>
                                            <p:fltVal val="0"/>
                                          </p:val>
                                        </p:tav>
                                        <p:tav tm="100000">
                                          <p:val>
                                            <p:strVal val="#ppt_h"/>
                                          </p:val>
                                        </p:tav>
                                      </p:tavLst>
                                    </p:anim>
                                    <p:anim calcmode="lin" valueType="num">
                                      <p:cBhvr>
                                        <p:cTn id="695" dur="1000" fill="hold"/>
                                        <p:tgtEl>
                                          <p:spTgt spid="2175"/>
                                        </p:tgtEl>
                                        <p:attrNameLst>
                                          <p:attrName>style.rotation</p:attrName>
                                        </p:attrNameLst>
                                      </p:cBhvr>
                                      <p:tavLst>
                                        <p:tav tm="0">
                                          <p:val>
                                            <p:fltVal val="360"/>
                                          </p:val>
                                        </p:tav>
                                        <p:tav tm="100000">
                                          <p:val>
                                            <p:fltVal val="0"/>
                                          </p:val>
                                        </p:tav>
                                      </p:tavLst>
                                    </p:anim>
                                    <p:animEffect transition="in" filter="fade">
                                      <p:cBhvr>
                                        <p:cTn id="696" dur="1000"/>
                                        <p:tgtEl>
                                          <p:spTgt spid="2175"/>
                                        </p:tgtEl>
                                      </p:cBhvr>
                                    </p:animEffect>
                                  </p:childTnLst>
                                  <p:subTnLst>
                                    <p:set>
                                      <p:cBhvr override="childStyle">
                                        <p:cTn dur="1" fill="hold" display="0" masterRel="sameClick" afterEffect="1">
                                          <p:stCondLst>
                                            <p:cond evt="end" delay="0">
                                              <p:tn val="691"/>
                                            </p:cond>
                                          </p:stCondLst>
                                        </p:cTn>
                                        <p:tgtEl>
                                          <p:spTgt spid="2175"/>
                                        </p:tgtEl>
                                        <p:attrNameLst>
                                          <p:attrName>style.visibility</p:attrName>
                                        </p:attrNameLst>
                                      </p:cBhvr>
                                      <p:to>
                                        <p:strVal val="hidden"/>
                                      </p:to>
                                    </p:set>
                                    <p:audio>
                                      <p:cMediaNode vol="100000">
                                        <p:cTn display="0" masterRel="sameClick">
                                          <p:stCondLst>
                                            <p:cond evt="begin" delay="0">
                                              <p:tn val="691"/>
                                            </p:cond>
                                          </p:stCondLst>
                                          <p:endCondLst>
                                            <p:cond evt="onStopAudio" delay="0">
                                              <p:tgtEl>
                                                <p:sldTgt/>
                                              </p:tgtEl>
                                            </p:cond>
                                          </p:endCondLst>
                                        </p:cTn>
                                        <p:tgtEl>
                                          <p:sndTgt r:embed="rId2" name="coin.wav"/>
                                        </p:tgtEl>
                                      </p:cMediaNode>
                                    </p:audio>
                                  </p:subTnLst>
                                </p:cTn>
                              </p:par>
                            </p:childTnLst>
                          </p:cTn>
                        </p:par>
                        <p:par>
                          <p:cTn id="697" fill="hold" nodeType="afterGroup">
                            <p:stCondLst>
                              <p:cond delay="102000"/>
                            </p:stCondLst>
                            <p:childTnLst>
                              <p:par>
                                <p:cTn id="698" presetID="49" presetClass="entr" presetSubtype="0" decel="100000" fill="hold" nodeType="afterEffect">
                                  <p:stCondLst>
                                    <p:cond delay="0"/>
                                  </p:stCondLst>
                                  <p:childTnLst>
                                    <p:set>
                                      <p:cBhvr>
                                        <p:cTn id="699" dur="1" fill="hold">
                                          <p:stCondLst>
                                            <p:cond delay="0"/>
                                          </p:stCondLst>
                                        </p:cTn>
                                        <p:tgtEl>
                                          <p:spTgt spid="2172"/>
                                        </p:tgtEl>
                                        <p:attrNameLst>
                                          <p:attrName>style.visibility</p:attrName>
                                        </p:attrNameLst>
                                      </p:cBhvr>
                                      <p:to>
                                        <p:strVal val="visible"/>
                                      </p:to>
                                    </p:set>
                                    <p:anim calcmode="lin" valueType="num">
                                      <p:cBhvr>
                                        <p:cTn id="700" dur="1000" fill="hold"/>
                                        <p:tgtEl>
                                          <p:spTgt spid="2172"/>
                                        </p:tgtEl>
                                        <p:attrNameLst>
                                          <p:attrName>ppt_w</p:attrName>
                                        </p:attrNameLst>
                                      </p:cBhvr>
                                      <p:tavLst>
                                        <p:tav tm="0">
                                          <p:val>
                                            <p:fltVal val="0"/>
                                          </p:val>
                                        </p:tav>
                                        <p:tav tm="100000">
                                          <p:val>
                                            <p:strVal val="#ppt_w"/>
                                          </p:val>
                                        </p:tav>
                                      </p:tavLst>
                                    </p:anim>
                                    <p:anim calcmode="lin" valueType="num">
                                      <p:cBhvr>
                                        <p:cTn id="701" dur="1000" fill="hold"/>
                                        <p:tgtEl>
                                          <p:spTgt spid="2172"/>
                                        </p:tgtEl>
                                        <p:attrNameLst>
                                          <p:attrName>ppt_h</p:attrName>
                                        </p:attrNameLst>
                                      </p:cBhvr>
                                      <p:tavLst>
                                        <p:tav tm="0">
                                          <p:val>
                                            <p:fltVal val="0"/>
                                          </p:val>
                                        </p:tav>
                                        <p:tav tm="100000">
                                          <p:val>
                                            <p:strVal val="#ppt_h"/>
                                          </p:val>
                                        </p:tav>
                                      </p:tavLst>
                                    </p:anim>
                                    <p:anim calcmode="lin" valueType="num">
                                      <p:cBhvr>
                                        <p:cTn id="702" dur="1000" fill="hold"/>
                                        <p:tgtEl>
                                          <p:spTgt spid="2172"/>
                                        </p:tgtEl>
                                        <p:attrNameLst>
                                          <p:attrName>style.rotation</p:attrName>
                                        </p:attrNameLst>
                                      </p:cBhvr>
                                      <p:tavLst>
                                        <p:tav tm="0">
                                          <p:val>
                                            <p:fltVal val="360"/>
                                          </p:val>
                                        </p:tav>
                                        <p:tav tm="100000">
                                          <p:val>
                                            <p:fltVal val="0"/>
                                          </p:val>
                                        </p:tav>
                                      </p:tavLst>
                                    </p:anim>
                                    <p:animEffect transition="in" filter="fade">
                                      <p:cBhvr>
                                        <p:cTn id="703" dur="1000"/>
                                        <p:tgtEl>
                                          <p:spTgt spid="2172"/>
                                        </p:tgtEl>
                                      </p:cBhvr>
                                    </p:animEffect>
                                  </p:childTnLst>
                                  <p:subTnLst>
                                    <p:set>
                                      <p:cBhvr override="childStyle">
                                        <p:cTn dur="1" fill="hold" display="0" masterRel="sameClick" afterEffect="1">
                                          <p:stCondLst>
                                            <p:cond evt="end" delay="0">
                                              <p:tn val="698"/>
                                            </p:cond>
                                          </p:stCondLst>
                                        </p:cTn>
                                        <p:tgtEl>
                                          <p:spTgt spid="2172"/>
                                        </p:tgtEl>
                                        <p:attrNameLst>
                                          <p:attrName>style.visibility</p:attrName>
                                        </p:attrNameLst>
                                      </p:cBhvr>
                                      <p:to>
                                        <p:strVal val="hidden"/>
                                      </p:to>
                                    </p:set>
                                    <p:audio>
                                      <p:cMediaNode vol="100000">
                                        <p:cTn display="0" masterRel="sameClick">
                                          <p:stCondLst>
                                            <p:cond evt="begin" delay="0">
                                              <p:tn val="698"/>
                                            </p:cond>
                                          </p:stCondLst>
                                          <p:endCondLst>
                                            <p:cond evt="onStopAudio" delay="0">
                                              <p:tgtEl>
                                                <p:sldTgt/>
                                              </p:tgtEl>
                                            </p:cond>
                                          </p:endCondLst>
                                        </p:cTn>
                                        <p:tgtEl>
                                          <p:sndTgt r:embed="rId2" name="coin.wav"/>
                                        </p:tgtEl>
                                      </p:cMediaNode>
                                    </p:audio>
                                  </p:subTnLst>
                                </p:cTn>
                              </p:par>
                            </p:childTnLst>
                          </p:cTn>
                        </p:par>
                        <p:par>
                          <p:cTn id="704" fill="hold" nodeType="afterGroup">
                            <p:stCondLst>
                              <p:cond delay="103000"/>
                            </p:stCondLst>
                            <p:childTnLst>
                              <p:par>
                                <p:cTn id="705" presetID="49" presetClass="entr" presetSubtype="0" decel="100000" fill="hold" nodeType="afterEffect">
                                  <p:stCondLst>
                                    <p:cond delay="0"/>
                                  </p:stCondLst>
                                  <p:childTnLst>
                                    <p:set>
                                      <p:cBhvr>
                                        <p:cTn id="706" dur="1" fill="hold">
                                          <p:stCondLst>
                                            <p:cond delay="0"/>
                                          </p:stCondLst>
                                        </p:cTn>
                                        <p:tgtEl>
                                          <p:spTgt spid="2169"/>
                                        </p:tgtEl>
                                        <p:attrNameLst>
                                          <p:attrName>style.visibility</p:attrName>
                                        </p:attrNameLst>
                                      </p:cBhvr>
                                      <p:to>
                                        <p:strVal val="visible"/>
                                      </p:to>
                                    </p:set>
                                    <p:anim calcmode="lin" valueType="num">
                                      <p:cBhvr>
                                        <p:cTn id="707" dur="1000" fill="hold"/>
                                        <p:tgtEl>
                                          <p:spTgt spid="2169"/>
                                        </p:tgtEl>
                                        <p:attrNameLst>
                                          <p:attrName>ppt_w</p:attrName>
                                        </p:attrNameLst>
                                      </p:cBhvr>
                                      <p:tavLst>
                                        <p:tav tm="0">
                                          <p:val>
                                            <p:fltVal val="0"/>
                                          </p:val>
                                        </p:tav>
                                        <p:tav tm="100000">
                                          <p:val>
                                            <p:strVal val="#ppt_w"/>
                                          </p:val>
                                        </p:tav>
                                      </p:tavLst>
                                    </p:anim>
                                    <p:anim calcmode="lin" valueType="num">
                                      <p:cBhvr>
                                        <p:cTn id="708" dur="1000" fill="hold"/>
                                        <p:tgtEl>
                                          <p:spTgt spid="2169"/>
                                        </p:tgtEl>
                                        <p:attrNameLst>
                                          <p:attrName>ppt_h</p:attrName>
                                        </p:attrNameLst>
                                      </p:cBhvr>
                                      <p:tavLst>
                                        <p:tav tm="0">
                                          <p:val>
                                            <p:fltVal val="0"/>
                                          </p:val>
                                        </p:tav>
                                        <p:tav tm="100000">
                                          <p:val>
                                            <p:strVal val="#ppt_h"/>
                                          </p:val>
                                        </p:tav>
                                      </p:tavLst>
                                    </p:anim>
                                    <p:anim calcmode="lin" valueType="num">
                                      <p:cBhvr>
                                        <p:cTn id="709" dur="1000" fill="hold"/>
                                        <p:tgtEl>
                                          <p:spTgt spid="2169"/>
                                        </p:tgtEl>
                                        <p:attrNameLst>
                                          <p:attrName>style.rotation</p:attrName>
                                        </p:attrNameLst>
                                      </p:cBhvr>
                                      <p:tavLst>
                                        <p:tav tm="0">
                                          <p:val>
                                            <p:fltVal val="360"/>
                                          </p:val>
                                        </p:tav>
                                        <p:tav tm="100000">
                                          <p:val>
                                            <p:fltVal val="0"/>
                                          </p:val>
                                        </p:tav>
                                      </p:tavLst>
                                    </p:anim>
                                    <p:animEffect transition="in" filter="fade">
                                      <p:cBhvr>
                                        <p:cTn id="710" dur="1000"/>
                                        <p:tgtEl>
                                          <p:spTgt spid="2169"/>
                                        </p:tgtEl>
                                      </p:cBhvr>
                                    </p:animEffect>
                                  </p:childTnLst>
                                  <p:subTnLst>
                                    <p:set>
                                      <p:cBhvr override="childStyle">
                                        <p:cTn dur="1" fill="hold" display="0" masterRel="sameClick" afterEffect="1">
                                          <p:stCondLst>
                                            <p:cond evt="end" delay="0">
                                              <p:tn val="705"/>
                                            </p:cond>
                                          </p:stCondLst>
                                        </p:cTn>
                                        <p:tgtEl>
                                          <p:spTgt spid="2169"/>
                                        </p:tgtEl>
                                        <p:attrNameLst>
                                          <p:attrName>style.visibility</p:attrName>
                                        </p:attrNameLst>
                                      </p:cBhvr>
                                      <p:to>
                                        <p:strVal val="hidden"/>
                                      </p:to>
                                    </p:set>
                                    <p:audio>
                                      <p:cMediaNode vol="100000">
                                        <p:cTn display="0" masterRel="sameClick">
                                          <p:stCondLst>
                                            <p:cond evt="begin" delay="0">
                                              <p:tn val="705"/>
                                            </p:cond>
                                          </p:stCondLst>
                                          <p:endCondLst>
                                            <p:cond evt="onStopAudio" delay="0">
                                              <p:tgtEl>
                                                <p:sldTgt/>
                                              </p:tgtEl>
                                            </p:cond>
                                          </p:endCondLst>
                                        </p:cTn>
                                        <p:tgtEl>
                                          <p:sndTgt r:embed="rId2" name="coin.wav"/>
                                        </p:tgtEl>
                                      </p:cMediaNode>
                                    </p:audio>
                                  </p:subTnLst>
                                </p:cTn>
                              </p:par>
                            </p:childTnLst>
                          </p:cTn>
                        </p:par>
                        <p:par>
                          <p:cTn id="711" fill="hold" nodeType="afterGroup">
                            <p:stCondLst>
                              <p:cond delay="104000"/>
                            </p:stCondLst>
                            <p:childTnLst>
                              <p:par>
                                <p:cTn id="712" presetID="49" presetClass="entr" presetSubtype="0" decel="100000" fill="hold" nodeType="afterEffect">
                                  <p:stCondLst>
                                    <p:cond delay="0"/>
                                  </p:stCondLst>
                                  <p:childTnLst>
                                    <p:set>
                                      <p:cBhvr>
                                        <p:cTn id="713" dur="1" fill="hold">
                                          <p:stCondLst>
                                            <p:cond delay="0"/>
                                          </p:stCondLst>
                                        </p:cTn>
                                        <p:tgtEl>
                                          <p:spTgt spid="2166"/>
                                        </p:tgtEl>
                                        <p:attrNameLst>
                                          <p:attrName>style.visibility</p:attrName>
                                        </p:attrNameLst>
                                      </p:cBhvr>
                                      <p:to>
                                        <p:strVal val="visible"/>
                                      </p:to>
                                    </p:set>
                                    <p:anim calcmode="lin" valueType="num">
                                      <p:cBhvr>
                                        <p:cTn id="714" dur="1000" fill="hold"/>
                                        <p:tgtEl>
                                          <p:spTgt spid="2166"/>
                                        </p:tgtEl>
                                        <p:attrNameLst>
                                          <p:attrName>ppt_w</p:attrName>
                                        </p:attrNameLst>
                                      </p:cBhvr>
                                      <p:tavLst>
                                        <p:tav tm="0">
                                          <p:val>
                                            <p:fltVal val="0"/>
                                          </p:val>
                                        </p:tav>
                                        <p:tav tm="100000">
                                          <p:val>
                                            <p:strVal val="#ppt_w"/>
                                          </p:val>
                                        </p:tav>
                                      </p:tavLst>
                                    </p:anim>
                                    <p:anim calcmode="lin" valueType="num">
                                      <p:cBhvr>
                                        <p:cTn id="715" dur="1000" fill="hold"/>
                                        <p:tgtEl>
                                          <p:spTgt spid="2166"/>
                                        </p:tgtEl>
                                        <p:attrNameLst>
                                          <p:attrName>ppt_h</p:attrName>
                                        </p:attrNameLst>
                                      </p:cBhvr>
                                      <p:tavLst>
                                        <p:tav tm="0">
                                          <p:val>
                                            <p:fltVal val="0"/>
                                          </p:val>
                                        </p:tav>
                                        <p:tav tm="100000">
                                          <p:val>
                                            <p:strVal val="#ppt_h"/>
                                          </p:val>
                                        </p:tav>
                                      </p:tavLst>
                                    </p:anim>
                                    <p:anim calcmode="lin" valueType="num">
                                      <p:cBhvr>
                                        <p:cTn id="716" dur="1000" fill="hold"/>
                                        <p:tgtEl>
                                          <p:spTgt spid="2166"/>
                                        </p:tgtEl>
                                        <p:attrNameLst>
                                          <p:attrName>style.rotation</p:attrName>
                                        </p:attrNameLst>
                                      </p:cBhvr>
                                      <p:tavLst>
                                        <p:tav tm="0">
                                          <p:val>
                                            <p:fltVal val="360"/>
                                          </p:val>
                                        </p:tav>
                                        <p:tav tm="100000">
                                          <p:val>
                                            <p:fltVal val="0"/>
                                          </p:val>
                                        </p:tav>
                                      </p:tavLst>
                                    </p:anim>
                                    <p:animEffect transition="in" filter="fade">
                                      <p:cBhvr>
                                        <p:cTn id="717" dur="1000"/>
                                        <p:tgtEl>
                                          <p:spTgt spid="2166"/>
                                        </p:tgtEl>
                                      </p:cBhvr>
                                    </p:animEffect>
                                  </p:childTnLst>
                                  <p:subTnLst>
                                    <p:set>
                                      <p:cBhvr override="childStyle">
                                        <p:cTn dur="1" fill="hold" display="0" masterRel="sameClick" afterEffect="1">
                                          <p:stCondLst>
                                            <p:cond evt="end" delay="0">
                                              <p:tn val="712"/>
                                            </p:cond>
                                          </p:stCondLst>
                                        </p:cTn>
                                        <p:tgtEl>
                                          <p:spTgt spid="2166"/>
                                        </p:tgtEl>
                                        <p:attrNameLst>
                                          <p:attrName>style.visibility</p:attrName>
                                        </p:attrNameLst>
                                      </p:cBhvr>
                                      <p:to>
                                        <p:strVal val="hidden"/>
                                      </p:to>
                                    </p:set>
                                    <p:audio>
                                      <p:cMediaNode vol="100000">
                                        <p:cTn display="0" masterRel="sameClick">
                                          <p:stCondLst>
                                            <p:cond evt="begin" delay="0">
                                              <p:tn val="712"/>
                                            </p:cond>
                                          </p:stCondLst>
                                          <p:endCondLst>
                                            <p:cond evt="onStopAudio" delay="0">
                                              <p:tgtEl>
                                                <p:sldTgt/>
                                              </p:tgtEl>
                                            </p:cond>
                                          </p:endCondLst>
                                        </p:cTn>
                                        <p:tgtEl>
                                          <p:sndTgt r:embed="rId2" name="coin.wav"/>
                                        </p:tgtEl>
                                      </p:cMediaNode>
                                    </p:audio>
                                  </p:subTnLst>
                                </p:cTn>
                              </p:par>
                            </p:childTnLst>
                          </p:cTn>
                        </p:par>
                        <p:par>
                          <p:cTn id="718" fill="hold" nodeType="afterGroup">
                            <p:stCondLst>
                              <p:cond delay="105000"/>
                            </p:stCondLst>
                            <p:childTnLst>
                              <p:par>
                                <p:cTn id="719" presetID="49" presetClass="entr" presetSubtype="0" decel="100000" fill="hold" nodeType="afterEffect">
                                  <p:stCondLst>
                                    <p:cond delay="0"/>
                                  </p:stCondLst>
                                  <p:childTnLst>
                                    <p:set>
                                      <p:cBhvr>
                                        <p:cTn id="720" dur="1" fill="hold">
                                          <p:stCondLst>
                                            <p:cond delay="0"/>
                                          </p:stCondLst>
                                        </p:cTn>
                                        <p:tgtEl>
                                          <p:spTgt spid="2163"/>
                                        </p:tgtEl>
                                        <p:attrNameLst>
                                          <p:attrName>style.visibility</p:attrName>
                                        </p:attrNameLst>
                                      </p:cBhvr>
                                      <p:to>
                                        <p:strVal val="visible"/>
                                      </p:to>
                                    </p:set>
                                    <p:anim calcmode="lin" valueType="num">
                                      <p:cBhvr>
                                        <p:cTn id="721" dur="1000" fill="hold"/>
                                        <p:tgtEl>
                                          <p:spTgt spid="2163"/>
                                        </p:tgtEl>
                                        <p:attrNameLst>
                                          <p:attrName>ppt_w</p:attrName>
                                        </p:attrNameLst>
                                      </p:cBhvr>
                                      <p:tavLst>
                                        <p:tav tm="0">
                                          <p:val>
                                            <p:fltVal val="0"/>
                                          </p:val>
                                        </p:tav>
                                        <p:tav tm="100000">
                                          <p:val>
                                            <p:strVal val="#ppt_w"/>
                                          </p:val>
                                        </p:tav>
                                      </p:tavLst>
                                    </p:anim>
                                    <p:anim calcmode="lin" valueType="num">
                                      <p:cBhvr>
                                        <p:cTn id="722" dur="1000" fill="hold"/>
                                        <p:tgtEl>
                                          <p:spTgt spid="2163"/>
                                        </p:tgtEl>
                                        <p:attrNameLst>
                                          <p:attrName>ppt_h</p:attrName>
                                        </p:attrNameLst>
                                      </p:cBhvr>
                                      <p:tavLst>
                                        <p:tav tm="0">
                                          <p:val>
                                            <p:fltVal val="0"/>
                                          </p:val>
                                        </p:tav>
                                        <p:tav tm="100000">
                                          <p:val>
                                            <p:strVal val="#ppt_h"/>
                                          </p:val>
                                        </p:tav>
                                      </p:tavLst>
                                    </p:anim>
                                    <p:anim calcmode="lin" valueType="num">
                                      <p:cBhvr>
                                        <p:cTn id="723" dur="1000" fill="hold"/>
                                        <p:tgtEl>
                                          <p:spTgt spid="2163"/>
                                        </p:tgtEl>
                                        <p:attrNameLst>
                                          <p:attrName>style.rotation</p:attrName>
                                        </p:attrNameLst>
                                      </p:cBhvr>
                                      <p:tavLst>
                                        <p:tav tm="0">
                                          <p:val>
                                            <p:fltVal val="360"/>
                                          </p:val>
                                        </p:tav>
                                        <p:tav tm="100000">
                                          <p:val>
                                            <p:fltVal val="0"/>
                                          </p:val>
                                        </p:tav>
                                      </p:tavLst>
                                    </p:anim>
                                    <p:animEffect transition="in" filter="fade">
                                      <p:cBhvr>
                                        <p:cTn id="724" dur="1000"/>
                                        <p:tgtEl>
                                          <p:spTgt spid="2163"/>
                                        </p:tgtEl>
                                      </p:cBhvr>
                                    </p:animEffect>
                                  </p:childTnLst>
                                  <p:subTnLst>
                                    <p:set>
                                      <p:cBhvr override="childStyle">
                                        <p:cTn dur="1" fill="hold" display="0" masterRel="sameClick" afterEffect="1">
                                          <p:stCondLst>
                                            <p:cond evt="end" delay="0">
                                              <p:tn val="719"/>
                                            </p:cond>
                                          </p:stCondLst>
                                        </p:cTn>
                                        <p:tgtEl>
                                          <p:spTgt spid="2163"/>
                                        </p:tgtEl>
                                        <p:attrNameLst>
                                          <p:attrName>style.visibility</p:attrName>
                                        </p:attrNameLst>
                                      </p:cBhvr>
                                      <p:to>
                                        <p:strVal val="hidden"/>
                                      </p:to>
                                    </p:set>
                                    <p:audio>
                                      <p:cMediaNode vol="100000">
                                        <p:cTn display="0" masterRel="sameClick">
                                          <p:stCondLst>
                                            <p:cond evt="begin" delay="0">
                                              <p:tn val="719"/>
                                            </p:cond>
                                          </p:stCondLst>
                                          <p:endCondLst>
                                            <p:cond evt="onStopAudio" delay="0">
                                              <p:tgtEl>
                                                <p:sldTgt/>
                                              </p:tgtEl>
                                            </p:cond>
                                          </p:endCondLst>
                                        </p:cTn>
                                        <p:tgtEl>
                                          <p:sndTgt r:embed="rId2" name="coin.wav"/>
                                        </p:tgtEl>
                                      </p:cMediaNode>
                                    </p:audio>
                                  </p:subTnLst>
                                </p:cTn>
                              </p:par>
                            </p:childTnLst>
                          </p:cTn>
                        </p:par>
                        <p:par>
                          <p:cTn id="725" fill="hold" nodeType="afterGroup">
                            <p:stCondLst>
                              <p:cond delay="106000"/>
                            </p:stCondLst>
                            <p:childTnLst>
                              <p:par>
                                <p:cTn id="726" presetID="49" presetClass="entr" presetSubtype="0" decel="100000" fill="hold" nodeType="afterEffect">
                                  <p:stCondLst>
                                    <p:cond delay="0"/>
                                  </p:stCondLst>
                                  <p:childTnLst>
                                    <p:set>
                                      <p:cBhvr>
                                        <p:cTn id="727" dur="1" fill="hold">
                                          <p:stCondLst>
                                            <p:cond delay="0"/>
                                          </p:stCondLst>
                                        </p:cTn>
                                        <p:tgtEl>
                                          <p:spTgt spid="2253"/>
                                        </p:tgtEl>
                                        <p:attrNameLst>
                                          <p:attrName>style.visibility</p:attrName>
                                        </p:attrNameLst>
                                      </p:cBhvr>
                                      <p:to>
                                        <p:strVal val="visible"/>
                                      </p:to>
                                    </p:set>
                                    <p:anim calcmode="lin" valueType="num">
                                      <p:cBhvr>
                                        <p:cTn id="728" dur="1000" fill="hold"/>
                                        <p:tgtEl>
                                          <p:spTgt spid="2253"/>
                                        </p:tgtEl>
                                        <p:attrNameLst>
                                          <p:attrName>ppt_w</p:attrName>
                                        </p:attrNameLst>
                                      </p:cBhvr>
                                      <p:tavLst>
                                        <p:tav tm="0">
                                          <p:val>
                                            <p:fltVal val="0"/>
                                          </p:val>
                                        </p:tav>
                                        <p:tav tm="100000">
                                          <p:val>
                                            <p:strVal val="#ppt_w"/>
                                          </p:val>
                                        </p:tav>
                                      </p:tavLst>
                                    </p:anim>
                                    <p:anim calcmode="lin" valueType="num">
                                      <p:cBhvr>
                                        <p:cTn id="729" dur="1000" fill="hold"/>
                                        <p:tgtEl>
                                          <p:spTgt spid="2253"/>
                                        </p:tgtEl>
                                        <p:attrNameLst>
                                          <p:attrName>ppt_h</p:attrName>
                                        </p:attrNameLst>
                                      </p:cBhvr>
                                      <p:tavLst>
                                        <p:tav tm="0">
                                          <p:val>
                                            <p:fltVal val="0"/>
                                          </p:val>
                                        </p:tav>
                                        <p:tav tm="100000">
                                          <p:val>
                                            <p:strVal val="#ppt_h"/>
                                          </p:val>
                                        </p:tav>
                                      </p:tavLst>
                                    </p:anim>
                                    <p:anim calcmode="lin" valueType="num">
                                      <p:cBhvr>
                                        <p:cTn id="730" dur="1000" fill="hold"/>
                                        <p:tgtEl>
                                          <p:spTgt spid="2253"/>
                                        </p:tgtEl>
                                        <p:attrNameLst>
                                          <p:attrName>style.rotation</p:attrName>
                                        </p:attrNameLst>
                                      </p:cBhvr>
                                      <p:tavLst>
                                        <p:tav tm="0">
                                          <p:val>
                                            <p:fltVal val="360"/>
                                          </p:val>
                                        </p:tav>
                                        <p:tav tm="100000">
                                          <p:val>
                                            <p:fltVal val="0"/>
                                          </p:val>
                                        </p:tav>
                                      </p:tavLst>
                                    </p:anim>
                                    <p:animEffect transition="in" filter="fade">
                                      <p:cBhvr>
                                        <p:cTn id="731" dur="1000"/>
                                        <p:tgtEl>
                                          <p:spTgt spid="2253"/>
                                        </p:tgtEl>
                                      </p:cBhvr>
                                    </p:animEffect>
                                  </p:childTnLst>
                                  <p:subTnLst>
                                    <p:set>
                                      <p:cBhvr override="childStyle">
                                        <p:cTn dur="1" fill="hold" display="0" masterRel="sameClick" afterEffect="1">
                                          <p:stCondLst>
                                            <p:cond evt="end" delay="0">
                                              <p:tn val="726"/>
                                            </p:cond>
                                          </p:stCondLst>
                                        </p:cTn>
                                        <p:tgtEl>
                                          <p:spTgt spid="2253"/>
                                        </p:tgtEl>
                                        <p:attrNameLst>
                                          <p:attrName>style.visibility</p:attrName>
                                        </p:attrNameLst>
                                      </p:cBhvr>
                                      <p:to>
                                        <p:strVal val="hidden"/>
                                      </p:to>
                                    </p:set>
                                    <p:audio>
                                      <p:cMediaNode vol="100000">
                                        <p:cTn display="0" masterRel="sameClick">
                                          <p:stCondLst>
                                            <p:cond evt="begin" delay="0">
                                              <p:tn val="726"/>
                                            </p:cond>
                                          </p:stCondLst>
                                          <p:endCondLst>
                                            <p:cond evt="onStopAudio" delay="0">
                                              <p:tgtEl>
                                                <p:sldTgt/>
                                              </p:tgtEl>
                                            </p:cond>
                                          </p:endCondLst>
                                        </p:cTn>
                                        <p:tgtEl>
                                          <p:sndTgt r:embed="rId2" name="coin.wav"/>
                                        </p:tgtEl>
                                      </p:cMediaNode>
                                    </p:audio>
                                  </p:subTnLst>
                                </p:cTn>
                              </p:par>
                            </p:childTnLst>
                          </p:cTn>
                        </p:par>
                        <p:par>
                          <p:cTn id="732" fill="hold" nodeType="afterGroup">
                            <p:stCondLst>
                              <p:cond delay="107000"/>
                            </p:stCondLst>
                            <p:childTnLst>
                              <p:par>
                                <p:cTn id="733" presetID="49" presetClass="entr" presetSubtype="0" decel="100000" fill="hold" nodeType="afterEffect">
                                  <p:stCondLst>
                                    <p:cond delay="0"/>
                                  </p:stCondLst>
                                  <p:childTnLst>
                                    <p:set>
                                      <p:cBhvr>
                                        <p:cTn id="734" dur="1" fill="hold">
                                          <p:stCondLst>
                                            <p:cond delay="0"/>
                                          </p:stCondLst>
                                        </p:cTn>
                                        <p:tgtEl>
                                          <p:spTgt spid="2235"/>
                                        </p:tgtEl>
                                        <p:attrNameLst>
                                          <p:attrName>style.visibility</p:attrName>
                                        </p:attrNameLst>
                                      </p:cBhvr>
                                      <p:to>
                                        <p:strVal val="visible"/>
                                      </p:to>
                                    </p:set>
                                    <p:anim calcmode="lin" valueType="num">
                                      <p:cBhvr>
                                        <p:cTn id="735" dur="2000" fill="hold"/>
                                        <p:tgtEl>
                                          <p:spTgt spid="2235"/>
                                        </p:tgtEl>
                                        <p:attrNameLst>
                                          <p:attrName>ppt_w</p:attrName>
                                        </p:attrNameLst>
                                      </p:cBhvr>
                                      <p:tavLst>
                                        <p:tav tm="0">
                                          <p:val>
                                            <p:fltVal val="0"/>
                                          </p:val>
                                        </p:tav>
                                        <p:tav tm="100000">
                                          <p:val>
                                            <p:strVal val="#ppt_w"/>
                                          </p:val>
                                        </p:tav>
                                      </p:tavLst>
                                    </p:anim>
                                    <p:anim calcmode="lin" valueType="num">
                                      <p:cBhvr>
                                        <p:cTn id="736" dur="2000" fill="hold"/>
                                        <p:tgtEl>
                                          <p:spTgt spid="2235"/>
                                        </p:tgtEl>
                                        <p:attrNameLst>
                                          <p:attrName>ppt_h</p:attrName>
                                        </p:attrNameLst>
                                      </p:cBhvr>
                                      <p:tavLst>
                                        <p:tav tm="0">
                                          <p:val>
                                            <p:fltVal val="0"/>
                                          </p:val>
                                        </p:tav>
                                        <p:tav tm="100000">
                                          <p:val>
                                            <p:strVal val="#ppt_h"/>
                                          </p:val>
                                        </p:tav>
                                      </p:tavLst>
                                    </p:anim>
                                    <p:anim calcmode="lin" valueType="num">
                                      <p:cBhvr>
                                        <p:cTn id="737" dur="2000" fill="hold"/>
                                        <p:tgtEl>
                                          <p:spTgt spid="2235"/>
                                        </p:tgtEl>
                                        <p:attrNameLst>
                                          <p:attrName>style.rotation</p:attrName>
                                        </p:attrNameLst>
                                      </p:cBhvr>
                                      <p:tavLst>
                                        <p:tav tm="0">
                                          <p:val>
                                            <p:fltVal val="360"/>
                                          </p:val>
                                        </p:tav>
                                        <p:tav tm="100000">
                                          <p:val>
                                            <p:fltVal val="0"/>
                                          </p:val>
                                        </p:tav>
                                      </p:tavLst>
                                    </p:anim>
                                    <p:animEffect transition="in" filter="fade">
                                      <p:cBhvr>
                                        <p:cTn id="738" dur="2000"/>
                                        <p:tgtEl>
                                          <p:spTgt spid="2235"/>
                                        </p:tgtEl>
                                      </p:cBhvr>
                                    </p:animEffect>
                                  </p:childTnLst>
                                  <p:subTnLst>
                                    <p:set>
                                      <p:cBhvr override="childStyle">
                                        <p:cTn dur="1" fill="hold" display="0" masterRel="sameClick" afterEffect="1">
                                          <p:stCondLst>
                                            <p:cond evt="end" delay="0">
                                              <p:tn val="733"/>
                                            </p:cond>
                                          </p:stCondLst>
                                        </p:cTn>
                                        <p:tgtEl>
                                          <p:spTgt spid="2235"/>
                                        </p:tgtEl>
                                        <p:attrNameLst>
                                          <p:attrName>style.visibility</p:attrName>
                                        </p:attrNameLst>
                                      </p:cBhvr>
                                      <p:to>
                                        <p:strVal val="hidden"/>
                                      </p:to>
                                    </p:set>
                                  </p:subTnLst>
                                </p:cTn>
                              </p:par>
                            </p:childTnLst>
                          </p:cTn>
                        </p:par>
                        <p:par>
                          <p:cTn id="739" fill="hold" nodeType="afterGroup">
                            <p:stCondLst>
                              <p:cond delay="109000"/>
                            </p:stCondLst>
                            <p:childTnLst>
                              <p:par>
                                <p:cTn id="740" presetID="49" presetClass="entr" presetSubtype="0" decel="100000" fill="hold" nodeType="afterEffect">
                                  <p:stCondLst>
                                    <p:cond delay="0"/>
                                  </p:stCondLst>
                                  <p:childTnLst>
                                    <p:set>
                                      <p:cBhvr>
                                        <p:cTn id="741" dur="1" fill="hold">
                                          <p:stCondLst>
                                            <p:cond delay="0"/>
                                          </p:stCondLst>
                                        </p:cTn>
                                        <p:tgtEl>
                                          <p:spTgt spid="2250"/>
                                        </p:tgtEl>
                                        <p:attrNameLst>
                                          <p:attrName>style.visibility</p:attrName>
                                        </p:attrNameLst>
                                      </p:cBhvr>
                                      <p:to>
                                        <p:strVal val="visible"/>
                                      </p:to>
                                    </p:set>
                                    <p:anim calcmode="lin" valueType="num">
                                      <p:cBhvr>
                                        <p:cTn id="742" dur="1000" fill="hold"/>
                                        <p:tgtEl>
                                          <p:spTgt spid="2250"/>
                                        </p:tgtEl>
                                        <p:attrNameLst>
                                          <p:attrName>ppt_w</p:attrName>
                                        </p:attrNameLst>
                                      </p:cBhvr>
                                      <p:tavLst>
                                        <p:tav tm="0">
                                          <p:val>
                                            <p:fltVal val="0"/>
                                          </p:val>
                                        </p:tav>
                                        <p:tav tm="100000">
                                          <p:val>
                                            <p:strVal val="#ppt_w"/>
                                          </p:val>
                                        </p:tav>
                                      </p:tavLst>
                                    </p:anim>
                                    <p:anim calcmode="lin" valueType="num">
                                      <p:cBhvr>
                                        <p:cTn id="743" dur="1000" fill="hold"/>
                                        <p:tgtEl>
                                          <p:spTgt spid="2250"/>
                                        </p:tgtEl>
                                        <p:attrNameLst>
                                          <p:attrName>ppt_h</p:attrName>
                                        </p:attrNameLst>
                                      </p:cBhvr>
                                      <p:tavLst>
                                        <p:tav tm="0">
                                          <p:val>
                                            <p:fltVal val="0"/>
                                          </p:val>
                                        </p:tav>
                                        <p:tav tm="100000">
                                          <p:val>
                                            <p:strVal val="#ppt_h"/>
                                          </p:val>
                                        </p:tav>
                                      </p:tavLst>
                                    </p:anim>
                                    <p:anim calcmode="lin" valueType="num">
                                      <p:cBhvr>
                                        <p:cTn id="744" dur="1000" fill="hold"/>
                                        <p:tgtEl>
                                          <p:spTgt spid="2250"/>
                                        </p:tgtEl>
                                        <p:attrNameLst>
                                          <p:attrName>style.rotation</p:attrName>
                                        </p:attrNameLst>
                                      </p:cBhvr>
                                      <p:tavLst>
                                        <p:tav tm="0">
                                          <p:val>
                                            <p:fltVal val="360"/>
                                          </p:val>
                                        </p:tav>
                                        <p:tav tm="100000">
                                          <p:val>
                                            <p:fltVal val="0"/>
                                          </p:val>
                                        </p:tav>
                                      </p:tavLst>
                                    </p:anim>
                                    <p:animEffect transition="in" filter="fade">
                                      <p:cBhvr>
                                        <p:cTn id="745" dur="1000"/>
                                        <p:tgtEl>
                                          <p:spTgt spid="2250"/>
                                        </p:tgtEl>
                                      </p:cBhvr>
                                    </p:animEffect>
                                  </p:childTnLst>
                                  <p:subTnLst>
                                    <p:set>
                                      <p:cBhvr override="childStyle">
                                        <p:cTn dur="1" fill="hold" display="0" masterRel="sameClick" afterEffect="1">
                                          <p:stCondLst>
                                            <p:cond evt="end" delay="0">
                                              <p:tn val="740"/>
                                            </p:cond>
                                          </p:stCondLst>
                                        </p:cTn>
                                        <p:tgtEl>
                                          <p:spTgt spid="2250"/>
                                        </p:tgtEl>
                                        <p:attrNameLst>
                                          <p:attrName>style.visibility</p:attrName>
                                        </p:attrNameLst>
                                      </p:cBhvr>
                                      <p:to>
                                        <p:strVal val="hidden"/>
                                      </p:to>
                                    </p:set>
                                    <p:audio>
                                      <p:cMediaNode vol="100000">
                                        <p:cTn display="0" masterRel="sameClick">
                                          <p:stCondLst>
                                            <p:cond evt="begin" delay="0">
                                              <p:tn val="740"/>
                                            </p:cond>
                                          </p:stCondLst>
                                          <p:endCondLst>
                                            <p:cond evt="onStopAudio" delay="0">
                                              <p:tgtEl>
                                                <p:sldTgt/>
                                              </p:tgtEl>
                                            </p:cond>
                                          </p:endCondLst>
                                        </p:cTn>
                                        <p:tgtEl>
                                          <p:sndTgt r:embed="rId2" name="coin.wav"/>
                                        </p:tgtEl>
                                      </p:cMediaNode>
                                    </p:audio>
                                  </p:subTnLst>
                                </p:cTn>
                              </p:par>
                            </p:childTnLst>
                          </p:cTn>
                        </p:par>
                        <p:par>
                          <p:cTn id="746" fill="hold" nodeType="afterGroup">
                            <p:stCondLst>
                              <p:cond delay="110000"/>
                            </p:stCondLst>
                            <p:childTnLst>
                              <p:par>
                                <p:cTn id="747" presetID="49" presetClass="entr" presetSubtype="0" decel="100000" fill="hold" nodeType="afterEffect">
                                  <p:stCondLst>
                                    <p:cond delay="0"/>
                                  </p:stCondLst>
                                  <p:childTnLst>
                                    <p:set>
                                      <p:cBhvr>
                                        <p:cTn id="748" dur="1" fill="hold">
                                          <p:stCondLst>
                                            <p:cond delay="0"/>
                                          </p:stCondLst>
                                        </p:cTn>
                                        <p:tgtEl>
                                          <p:spTgt spid="2247"/>
                                        </p:tgtEl>
                                        <p:attrNameLst>
                                          <p:attrName>style.visibility</p:attrName>
                                        </p:attrNameLst>
                                      </p:cBhvr>
                                      <p:to>
                                        <p:strVal val="visible"/>
                                      </p:to>
                                    </p:set>
                                    <p:anim calcmode="lin" valueType="num">
                                      <p:cBhvr>
                                        <p:cTn id="749" dur="1000" fill="hold"/>
                                        <p:tgtEl>
                                          <p:spTgt spid="2247"/>
                                        </p:tgtEl>
                                        <p:attrNameLst>
                                          <p:attrName>ppt_w</p:attrName>
                                        </p:attrNameLst>
                                      </p:cBhvr>
                                      <p:tavLst>
                                        <p:tav tm="0">
                                          <p:val>
                                            <p:fltVal val="0"/>
                                          </p:val>
                                        </p:tav>
                                        <p:tav tm="100000">
                                          <p:val>
                                            <p:strVal val="#ppt_w"/>
                                          </p:val>
                                        </p:tav>
                                      </p:tavLst>
                                    </p:anim>
                                    <p:anim calcmode="lin" valueType="num">
                                      <p:cBhvr>
                                        <p:cTn id="750" dur="1000" fill="hold"/>
                                        <p:tgtEl>
                                          <p:spTgt spid="2247"/>
                                        </p:tgtEl>
                                        <p:attrNameLst>
                                          <p:attrName>ppt_h</p:attrName>
                                        </p:attrNameLst>
                                      </p:cBhvr>
                                      <p:tavLst>
                                        <p:tav tm="0">
                                          <p:val>
                                            <p:fltVal val="0"/>
                                          </p:val>
                                        </p:tav>
                                        <p:tav tm="100000">
                                          <p:val>
                                            <p:strVal val="#ppt_h"/>
                                          </p:val>
                                        </p:tav>
                                      </p:tavLst>
                                    </p:anim>
                                    <p:anim calcmode="lin" valueType="num">
                                      <p:cBhvr>
                                        <p:cTn id="751" dur="1000" fill="hold"/>
                                        <p:tgtEl>
                                          <p:spTgt spid="2247"/>
                                        </p:tgtEl>
                                        <p:attrNameLst>
                                          <p:attrName>style.rotation</p:attrName>
                                        </p:attrNameLst>
                                      </p:cBhvr>
                                      <p:tavLst>
                                        <p:tav tm="0">
                                          <p:val>
                                            <p:fltVal val="360"/>
                                          </p:val>
                                        </p:tav>
                                        <p:tav tm="100000">
                                          <p:val>
                                            <p:fltVal val="0"/>
                                          </p:val>
                                        </p:tav>
                                      </p:tavLst>
                                    </p:anim>
                                    <p:animEffect transition="in" filter="fade">
                                      <p:cBhvr>
                                        <p:cTn id="752" dur="1000"/>
                                        <p:tgtEl>
                                          <p:spTgt spid="2247"/>
                                        </p:tgtEl>
                                      </p:cBhvr>
                                    </p:animEffect>
                                  </p:childTnLst>
                                  <p:subTnLst>
                                    <p:set>
                                      <p:cBhvr override="childStyle">
                                        <p:cTn dur="1" fill="hold" display="0" masterRel="sameClick" afterEffect="1">
                                          <p:stCondLst>
                                            <p:cond evt="end" delay="0">
                                              <p:tn val="747"/>
                                            </p:cond>
                                          </p:stCondLst>
                                        </p:cTn>
                                        <p:tgtEl>
                                          <p:spTgt spid="2247"/>
                                        </p:tgtEl>
                                        <p:attrNameLst>
                                          <p:attrName>style.visibility</p:attrName>
                                        </p:attrNameLst>
                                      </p:cBhvr>
                                      <p:to>
                                        <p:strVal val="hidden"/>
                                      </p:to>
                                    </p:set>
                                    <p:audio>
                                      <p:cMediaNode vol="100000">
                                        <p:cTn display="0" masterRel="sameClick">
                                          <p:stCondLst>
                                            <p:cond evt="begin" delay="0">
                                              <p:tn val="747"/>
                                            </p:cond>
                                          </p:stCondLst>
                                          <p:endCondLst>
                                            <p:cond evt="onStopAudio" delay="0">
                                              <p:tgtEl>
                                                <p:sldTgt/>
                                              </p:tgtEl>
                                            </p:cond>
                                          </p:endCondLst>
                                        </p:cTn>
                                        <p:tgtEl>
                                          <p:sndTgt r:embed="rId2" name="coin.wav"/>
                                        </p:tgtEl>
                                      </p:cMediaNode>
                                    </p:audio>
                                  </p:subTnLst>
                                </p:cTn>
                              </p:par>
                            </p:childTnLst>
                          </p:cTn>
                        </p:par>
                        <p:par>
                          <p:cTn id="753" fill="hold" nodeType="afterGroup">
                            <p:stCondLst>
                              <p:cond delay="111000"/>
                            </p:stCondLst>
                            <p:childTnLst>
                              <p:par>
                                <p:cTn id="754" presetID="49" presetClass="entr" presetSubtype="0" decel="100000" fill="hold" nodeType="afterEffect">
                                  <p:stCondLst>
                                    <p:cond delay="0"/>
                                  </p:stCondLst>
                                  <p:childTnLst>
                                    <p:set>
                                      <p:cBhvr>
                                        <p:cTn id="755" dur="1" fill="hold">
                                          <p:stCondLst>
                                            <p:cond delay="0"/>
                                          </p:stCondLst>
                                        </p:cTn>
                                        <p:tgtEl>
                                          <p:spTgt spid="2244"/>
                                        </p:tgtEl>
                                        <p:attrNameLst>
                                          <p:attrName>style.visibility</p:attrName>
                                        </p:attrNameLst>
                                      </p:cBhvr>
                                      <p:to>
                                        <p:strVal val="visible"/>
                                      </p:to>
                                    </p:set>
                                    <p:anim calcmode="lin" valueType="num">
                                      <p:cBhvr>
                                        <p:cTn id="756" dur="1000" fill="hold"/>
                                        <p:tgtEl>
                                          <p:spTgt spid="2244"/>
                                        </p:tgtEl>
                                        <p:attrNameLst>
                                          <p:attrName>ppt_w</p:attrName>
                                        </p:attrNameLst>
                                      </p:cBhvr>
                                      <p:tavLst>
                                        <p:tav tm="0">
                                          <p:val>
                                            <p:fltVal val="0"/>
                                          </p:val>
                                        </p:tav>
                                        <p:tav tm="100000">
                                          <p:val>
                                            <p:strVal val="#ppt_w"/>
                                          </p:val>
                                        </p:tav>
                                      </p:tavLst>
                                    </p:anim>
                                    <p:anim calcmode="lin" valueType="num">
                                      <p:cBhvr>
                                        <p:cTn id="757" dur="1000" fill="hold"/>
                                        <p:tgtEl>
                                          <p:spTgt spid="2244"/>
                                        </p:tgtEl>
                                        <p:attrNameLst>
                                          <p:attrName>ppt_h</p:attrName>
                                        </p:attrNameLst>
                                      </p:cBhvr>
                                      <p:tavLst>
                                        <p:tav tm="0">
                                          <p:val>
                                            <p:fltVal val="0"/>
                                          </p:val>
                                        </p:tav>
                                        <p:tav tm="100000">
                                          <p:val>
                                            <p:strVal val="#ppt_h"/>
                                          </p:val>
                                        </p:tav>
                                      </p:tavLst>
                                    </p:anim>
                                    <p:anim calcmode="lin" valueType="num">
                                      <p:cBhvr>
                                        <p:cTn id="758" dur="1000" fill="hold"/>
                                        <p:tgtEl>
                                          <p:spTgt spid="2244"/>
                                        </p:tgtEl>
                                        <p:attrNameLst>
                                          <p:attrName>style.rotation</p:attrName>
                                        </p:attrNameLst>
                                      </p:cBhvr>
                                      <p:tavLst>
                                        <p:tav tm="0">
                                          <p:val>
                                            <p:fltVal val="360"/>
                                          </p:val>
                                        </p:tav>
                                        <p:tav tm="100000">
                                          <p:val>
                                            <p:fltVal val="0"/>
                                          </p:val>
                                        </p:tav>
                                      </p:tavLst>
                                    </p:anim>
                                    <p:animEffect transition="in" filter="fade">
                                      <p:cBhvr>
                                        <p:cTn id="759" dur="1000"/>
                                        <p:tgtEl>
                                          <p:spTgt spid="2244"/>
                                        </p:tgtEl>
                                      </p:cBhvr>
                                    </p:animEffect>
                                  </p:childTnLst>
                                  <p:subTnLst>
                                    <p:set>
                                      <p:cBhvr override="childStyle">
                                        <p:cTn dur="1" fill="hold" display="0" masterRel="sameClick" afterEffect="1">
                                          <p:stCondLst>
                                            <p:cond evt="end" delay="0">
                                              <p:tn val="754"/>
                                            </p:cond>
                                          </p:stCondLst>
                                        </p:cTn>
                                        <p:tgtEl>
                                          <p:spTgt spid="2244"/>
                                        </p:tgtEl>
                                        <p:attrNameLst>
                                          <p:attrName>style.visibility</p:attrName>
                                        </p:attrNameLst>
                                      </p:cBhvr>
                                      <p:to>
                                        <p:strVal val="hidden"/>
                                      </p:to>
                                    </p:set>
                                    <p:audio>
                                      <p:cMediaNode vol="100000">
                                        <p:cTn display="0" masterRel="sameClick">
                                          <p:stCondLst>
                                            <p:cond evt="begin" delay="0">
                                              <p:tn val="754"/>
                                            </p:cond>
                                          </p:stCondLst>
                                          <p:endCondLst>
                                            <p:cond evt="onStopAudio" delay="0">
                                              <p:tgtEl>
                                                <p:sldTgt/>
                                              </p:tgtEl>
                                            </p:cond>
                                          </p:endCondLst>
                                        </p:cTn>
                                        <p:tgtEl>
                                          <p:sndTgt r:embed="rId2" name="coin.wav"/>
                                        </p:tgtEl>
                                      </p:cMediaNode>
                                    </p:audio>
                                  </p:subTnLst>
                                </p:cTn>
                              </p:par>
                            </p:childTnLst>
                          </p:cTn>
                        </p:par>
                        <p:par>
                          <p:cTn id="760" fill="hold" nodeType="afterGroup">
                            <p:stCondLst>
                              <p:cond delay="112000"/>
                            </p:stCondLst>
                            <p:childTnLst>
                              <p:par>
                                <p:cTn id="761" presetID="49" presetClass="entr" presetSubtype="0" decel="100000" fill="hold" nodeType="afterEffect">
                                  <p:stCondLst>
                                    <p:cond delay="0"/>
                                  </p:stCondLst>
                                  <p:childTnLst>
                                    <p:set>
                                      <p:cBhvr>
                                        <p:cTn id="762" dur="1" fill="hold">
                                          <p:stCondLst>
                                            <p:cond delay="0"/>
                                          </p:stCondLst>
                                        </p:cTn>
                                        <p:tgtEl>
                                          <p:spTgt spid="2241"/>
                                        </p:tgtEl>
                                        <p:attrNameLst>
                                          <p:attrName>style.visibility</p:attrName>
                                        </p:attrNameLst>
                                      </p:cBhvr>
                                      <p:to>
                                        <p:strVal val="visible"/>
                                      </p:to>
                                    </p:set>
                                    <p:anim calcmode="lin" valueType="num">
                                      <p:cBhvr>
                                        <p:cTn id="763" dur="1000" fill="hold"/>
                                        <p:tgtEl>
                                          <p:spTgt spid="2241"/>
                                        </p:tgtEl>
                                        <p:attrNameLst>
                                          <p:attrName>ppt_w</p:attrName>
                                        </p:attrNameLst>
                                      </p:cBhvr>
                                      <p:tavLst>
                                        <p:tav tm="0">
                                          <p:val>
                                            <p:fltVal val="0"/>
                                          </p:val>
                                        </p:tav>
                                        <p:tav tm="100000">
                                          <p:val>
                                            <p:strVal val="#ppt_w"/>
                                          </p:val>
                                        </p:tav>
                                      </p:tavLst>
                                    </p:anim>
                                    <p:anim calcmode="lin" valueType="num">
                                      <p:cBhvr>
                                        <p:cTn id="764" dur="1000" fill="hold"/>
                                        <p:tgtEl>
                                          <p:spTgt spid="2241"/>
                                        </p:tgtEl>
                                        <p:attrNameLst>
                                          <p:attrName>ppt_h</p:attrName>
                                        </p:attrNameLst>
                                      </p:cBhvr>
                                      <p:tavLst>
                                        <p:tav tm="0">
                                          <p:val>
                                            <p:fltVal val="0"/>
                                          </p:val>
                                        </p:tav>
                                        <p:tav tm="100000">
                                          <p:val>
                                            <p:strVal val="#ppt_h"/>
                                          </p:val>
                                        </p:tav>
                                      </p:tavLst>
                                    </p:anim>
                                    <p:anim calcmode="lin" valueType="num">
                                      <p:cBhvr>
                                        <p:cTn id="765" dur="1000" fill="hold"/>
                                        <p:tgtEl>
                                          <p:spTgt spid="2241"/>
                                        </p:tgtEl>
                                        <p:attrNameLst>
                                          <p:attrName>style.rotation</p:attrName>
                                        </p:attrNameLst>
                                      </p:cBhvr>
                                      <p:tavLst>
                                        <p:tav tm="0">
                                          <p:val>
                                            <p:fltVal val="360"/>
                                          </p:val>
                                        </p:tav>
                                        <p:tav tm="100000">
                                          <p:val>
                                            <p:fltVal val="0"/>
                                          </p:val>
                                        </p:tav>
                                      </p:tavLst>
                                    </p:anim>
                                    <p:animEffect transition="in" filter="fade">
                                      <p:cBhvr>
                                        <p:cTn id="766" dur="1000"/>
                                        <p:tgtEl>
                                          <p:spTgt spid="2241"/>
                                        </p:tgtEl>
                                      </p:cBhvr>
                                    </p:animEffect>
                                  </p:childTnLst>
                                  <p:subTnLst>
                                    <p:set>
                                      <p:cBhvr override="childStyle">
                                        <p:cTn dur="1" fill="hold" display="0" masterRel="sameClick" afterEffect="1">
                                          <p:stCondLst>
                                            <p:cond evt="end" delay="0">
                                              <p:tn val="761"/>
                                            </p:cond>
                                          </p:stCondLst>
                                        </p:cTn>
                                        <p:tgtEl>
                                          <p:spTgt spid="2241"/>
                                        </p:tgtEl>
                                        <p:attrNameLst>
                                          <p:attrName>style.visibility</p:attrName>
                                        </p:attrNameLst>
                                      </p:cBhvr>
                                      <p:to>
                                        <p:strVal val="hidden"/>
                                      </p:to>
                                    </p:set>
                                    <p:audio>
                                      <p:cMediaNode vol="100000">
                                        <p:cTn display="0" masterRel="sameClick">
                                          <p:stCondLst>
                                            <p:cond evt="begin" delay="0">
                                              <p:tn val="761"/>
                                            </p:cond>
                                          </p:stCondLst>
                                          <p:endCondLst>
                                            <p:cond evt="onStopAudio" delay="0">
                                              <p:tgtEl>
                                                <p:sldTgt/>
                                              </p:tgtEl>
                                            </p:cond>
                                          </p:endCondLst>
                                        </p:cTn>
                                        <p:tgtEl>
                                          <p:sndTgt r:embed="rId2" name="coin.wav"/>
                                        </p:tgtEl>
                                      </p:cMediaNode>
                                    </p:audio>
                                  </p:subTnLst>
                                </p:cTn>
                              </p:par>
                            </p:childTnLst>
                          </p:cTn>
                        </p:par>
                        <p:par>
                          <p:cTn id="767" fill="hold" nodeType="afterGroup">
                            <p:stCondLst>
                              <p:cond delay="113000"/>
                            </p:stCondLst>
                            <p:childTnLst>
                              <p:par>
                                <p:cTn id="768" presetID="49" presetClass="entr" presetSubtype="0" decel="100000" fill="hold" nodeType="afterEffect">
                                  <p:stCondLst>
                                    <p:cond delay="0"/>
                                  </p:stCondLst>
                                  <p:childTnLst>
                                    <p:set>
                                      <p:cBhvr>
                                        <p:cTn id="769" dur="1" fill="hold">
                                          <p:stCondLst>
                                            <p:cond delay="0"/>
                                          </p:stCondLst>
                                        </p:cTn>
                                        <p:tgtEl>
                                          <p:spTgt spid="2238"/>
                                        </p:tgtEl>
                                        <p:attrNameLst>
                                          <p:attrName>style.visibility</p:attrName>
                                        </p:attrNameLst>
                                      </p:cBhvr>
                                      <p:to>
                                        <p:strVal val="visible"/>
                                      </p:to>
                                    </p:set>
                                    <p:anim calcmode="lin" valueType="num">
                                      <p:cBhvr>
                                        <p:cTn id="770" dur="1000" fill="hold"/>
                                        <p:tgtEl>
                                          <p:spTgt spid="2238"/>
                                        </p:tgtEl>
                                        <p:attrNameLst>
                                          <p:attrName>ppt_w</p:attrName>
                                        </p:attrNameLst>
                                      </p:cBhvr>
                                      <p:tavLst>
                                        <p:tav tm="0">
                                          <p:val>
                                            <p:fltVal val="0"/>
                                          </p:val>
                                        </p:tav>
                                        <p:tav tm="100000">
                                          <p:val>
                                            <p:strVal val="#ppt_w"/>
                                          </p:val>
                                        </p:tav>
                                      </p:tavLst>
                                    </p:anim>
                                    <p:anim calcmode="lin" valueType="num">
                                      <p:cBhvr>
                                        <p:cTn id="771" dur="1000" fill="hold"/>
                                        <p:tgtEl>
                                          <p:spTgt spid="2238"/>
                                        </p:tgtEl>
                                        <p:attrNameLst>
                                          <p:attrName>ppt_h</p:attrName>
                                        </p:attrNameLst>
                                      </p:cBhvr>
                                      <p:tavLst>
                                        <p:tav tm="0">
                                          <p:val>
                                            <p:fltVal val="0"/>
                                          </p:val>
                                        </p:tav>
                                        <p:tav tm="100000">
                                          <p:val>
                                            <p:strVal val="#ppt_h"/>
                                          </p:val>
                                        </p:tav>
                                      </p:tavLst>
                                    </p:anim>
                                    <p:anim calcmode="lin" valueType="num">
                                      <p:cBhvr>
                                        <p:cTn id="772" dur="1000" fill="hold"/>
                                        <p:tgtEl>
                                          <p:spTgt spid="2238"/>
                                        </p:tgtEl>
                                        <p:attrNameLst>
                                          <p:attrName>style.rotation</p:attrName>
                                        </p:attrNameLst>
                                      </p:cBhvr>
                                      <p:tavLst>
                                        <p:tav tm="0">
                                          <p:val>
                                            <p:fltVal val="360"/>
                                          </p:val>
                                        </p:tav>
                                        <p:tav tm="100000">
                                          <p:val>
                                            <p:fltVal val="0"/>
                                          </p:val>
                                        </p:tav>
                                      </p:tavLst>
                                    </p:anim>
                                    <p:animEffect transition="in" filter="fade">
                                      <p:cBhvr>
                                        <p:cTn id="773" dur="1000"/>
                                        <p:tgtEl>
                                          <p:spTgt spid="2238"/>
                                        </p:tgtEl>
                                      </p:cBhvr>
                                    </p:animEffect>
                                  </p:childTnLst>
                                  <p:subTnLst>
                                    <p:set>
                                      <p:cBhvr override="childStyle">
                                        <p:cTn dur="1" fill="hold" display="0" masterRel="sameClick" afterEffect="1">
                                          <p:stCondLst>
                                            <p:cond evt="end" delay="0">
                                              <p:tn val="768"/>
                                            </p:cond>
                                          </p:stCondLst>
                                        </p:cTn>
                                        <p:tgtEl>
                                          <p:spTgt spid="2238"/>
                                        </p:tgtEl>
                                        <p:attrNameLst>
                                          <p:attrName>style.visibility</p:attrName>
                                        </p:attrNameLst>
                                      </p:cBhvr>
                                      <p:to>
                                        <p:strVal val="hidden"/>
                                      </p:to>
                                    </p:set>
                                    <p:audio>
                                      <p:cMediaNode vol="100000">
                                        <p:cTn display="0" masterRel="sameClick">
                                          <p:stCondLst>
                                            <p:cond evt="begin" delay="0">
                                              <p:tn val="768"/>
                                            </p:cond>
                                          </p:stCondLst>
                                          <p:endCondLst>
                                            <p:cond evt="onStopAudio" delay="0">
                                              <p:tgtEl>
                                                <p:sldTgt/>
                                              </p:tgtEl>
                                            </p:cond>
                                          </p:endCondLst>
                                        </p:cTn>
                                        <p:tgtEl>
                                          <p:sndTgt r:embed="rId2" name="coin.wav"/>
                                        </p:tgtEl>
                                      </p:cMediaNode>
                                    </p:audio>
                                  </p:subTnLst>
                                </p:cTn>
                              </p:par>
                            </p:childTnLst>
                          </p:cTn>
                        </p:par>
                        <p:par>
                          <p:cTn id="774" fill="hold" nodeType="afterGroup">
                            <p:stCondLst>
                              <p:cond delay="114000"/>
                            </p:stCondLst>
                            <p:childTnLst>
                              <p:par>
                                <p:cTn id="775" presetID="49" presetClass="entr" presetSubtype="0" decel="100000" fill="hold" nodeType="afterEffect">
                                  <p:stCondLst>
                                    <p:cond delay="0"/>
                                  </p:stCondLst>
                                  <p:childTnLst>
                                    <p:set>
                                      <p:cBhvr>
                                        <p:cTn id="776" dur="1" fill="hold">
                                          <p:stCondLst>
                                            <p:cond delay="0"/>
                                          </p:stCondLst>
                                        </p:cTn>
                                        <p:tgtEl>
                                          <p:spTgt spid="2232"/>
                                        </p:tgtEl>
                                        <p:attrNameLst>
                                          <p:attrName>style.visibility</p:attrName>
                                        </p:attrNameLst>
                                      </p:cBhvr>
                                      <p:to>
                                        <p:strVal val="visible"/>
                                      </p:to>
                                    </p:set>
                                    <p:anim calcmode="lin" valueType="num">
                                      <p:cBhvr>
                                        <p:cTn id="777" dur="1000" fill="hold"/>
                                        <p:tgtEl>
                                          <p:spTgt spid="2232"/>
                                        </p:tgtEl>
                                        <p:attrNameLst>
                                          <p:attrName>ppt_w</p:attrName>
                                        </p:attrNameLst>
                                      </p:cBhvr>
                                      <p:tavLst>
                                        <p:tav tm="0">
                                          <p:val>
                                            <p:fltVal val="0"/>
                                          </p:val>
                                        </p:tav>
                                        <p:tav tm="100000">
                                          <p:val>
                                            <p:strVal val="#ppt_w"/>
                                          </p:val>
                                        </p:tav>
                                      </p:tavLst>
                                    </p:anim>
                                    <p:anim calcmode="lin" valueType="num">
                                      <p:cBhvr>
                                        <p:cTn id="778" dur="1000" fill="hold"/>
                                        <p:tgtEl>
                                          <p:spTgt spid="2232"/>
                                        </p:tgtEl>
                                        <p:attrNameLst>
                                          <p:attrName>ppt_h</p:attrName>
                                        </p:attrNameLst>
                                      </p:cBhvr>
                                      <p:tavLst>
                                        <p:tav tm="0">
                                          <p:val>
                                            <p:fltVal val="0"/>
                                          </p:val>
                                        </p:tav>
                                        <p:tav tm="100000">
                                          <p:val>
                                            <p:strVal val="#ppt_h"/>
                                          </p:val>
                                        </p:tav>
                                      </p:tavLst>
                                    </p:anim>
                                    <p:anim calcmode="lin" valueType="num">
                                      <p:cBhvr>
                                        <p:cTn id="779" dur="1000" fill="hold"/>
                                        <p:tgtEl>
                                          <p:spTgt spid="2232"/>
                                        </p:tgtEl>
                                        <p:attrNameLst>
                                          <p:attrName>style.rotation</p:attrName>
                                        </p:attrNameLst>
                                      </p:cBhvr>
                                      <p:tavLst>
                                        <p:tav tm="0">
                                          <p:val>
                                            <p:fltVal val="360"/>
                                          </p:val>
                                        </p:tav>
                                        <p:tav tm="100000">
                                          <p:val>
                                            <p:fltVal val="0"/>
                                          </p:val>
                                        </p:tav>
                                      </p:tavLst>
                                    </p:anim>
                                    <p:animEffect transition="in" filter="fade">
                                      <p:cBhvr>
                                        <p:cTn id="780" dur="1000"/>
                                        <p:tgtEl>
                                          <p:spTgt spid="2232"/>
                                        </p:tgtEl>
                                      </p:cBhvr>
                                    </p:animEffect>
                                  </p:childTnLst>
                                  <p:subTnLst>
                                    <p:set>
                                      <p:cBhvr override="childStyle">
                                        <p:cTn dur="1" fill="hold" display="0" masterRel="sameClick" afterEffect="1">
                                          <p:stCondLst>
                                            <p:cond evt="end" delay="0">
                                              <p:tn val="775"/>
                                            </p:cond>
                                          </p:stCondLst>
                                        </p:cTn>
                                        <p:tgtEl>
                                          <p:spTgt spid="2232"/>
                                        </p:tgtEl>
                                        <p:attrNameLst>
                                          <p:attrName>style.visibility</p:attrName>
                                        </p:attrNameLst>
                                      </p:cBhvr>
                                      <p:to>
                                        <p:strVal val="hidden"/>
                                      </p:to>
                                    </p:set>
                                    <p:audio>
                                      <p:cMediaNode vol="100000">
                                        <p:cTn display="0" masterRel="sameClick">
                                          <p:stCondLst>
                                            <p:cond evt="begin" delay="0">
                                              <p:tn val="775"/>
                                            </p:cond>
                                          </p:stCondLst>
                                          <p:endCondLst>
                                            <p:cond evt="onStopAudio" delay="0">
                                              <p:tgtEl>
                                                <p:sldTgt/>
                                              </p:tgtEl>
                                            </p:cond>
                                          </p:endCondLst>
                                        </p:cTn>
                                        <p:tgtEl>
                                          <p:sndTgt r:embed="rId2" name="coin.wav"/>
                                        </p:tgtEl>
                                      </p:cMediaNode>
                                    </p:audio>
                                  </p:subTnLst>
                                </p:cTn>
                              </p:par>
                            </p:childTnLst>
                          </p:cTn>
                        </p:par>
                        <p:par>
                          <p:cTn id="781" fill="hold" nodeType="afterGroup">
                            <p:stCondLst>
                              <p:cond delay="115000"/>
                            </p:stCondLst>
                            <p:childTnLst>
                              <p:par>
                                <p:cTn id="782" presetID="49" presetClass="entr" presetSubtype="0" decel="100000" fill="hold" nodeType="afterEffect">
                                  <p:stCondLst>
                                    <p:cond delay="0"/>
                                  </p:stCondLst>
                                  <p:childTnLst>
                                    <p:set>
                                      <p:cBhvr>
                                        <p:cTn id="783" dur="1" fill="hold">
                                          <p:stCondLst>
                                            <p:cond delay="0"/>
                                          </p:stCondLst>
                                        </p:cTn>
                                        <p:tgtEl>
                                          <p:spTgt spid="2229"/>
                                        </p:tgtEl>
                                        <p:attrNameLst>
                                          <p:attrName>style.visibility</p:attrName>
                                        </p:attrNameLst>
                                      </p:cBhvr>
                                      <p:to>
                                        <p:strVal val="visible"/>
                                      </p:to>
                                    </p:set>
                                    <p:anim calcmode="lin" valueType="num">
                                      <p:cBhvr>
                                        <p:cTn id="784" dur="1000" fill="hold"/>
                                        <p:tgtEl>
                                          <p:spTgt spid="2229"/>
                                        </p:tgtEl>
                                        <p:attrNameLst>
                                          <p:attrName>ppt_w</p:attrName>
                                        </p:attrNameLst>
                                      </p:cBhvr>
                                      <p:tavLst>
                                        <p:tav tm="0">
                                          <p:val>
                                            <p:fltVal val="0"/>
                                          </p:val>
                                        </p:tav>
                                        <p:tav tm="100000">
                                          <p:val>
                                            <p:strVal val="#ppt_w"/>
                                          </p:val>
                                        </p:tav>
                                      </p:tavLst>
                                    </p:anim>
                                    <p:anim calcmode="lin" valueType="num">
                                      <p:cBhvr>
                                        <p:cTn id="785" dur="1000" fill="hold"/>
                                        <p:tgtEl>
                                          <p:spTgt spid="2229"/>
                                        </p:tgtEl>
                                        <p:attrNameLst>
                                          <p:attrName>ppt_h</p:attrName>
                                        </p:attrNameLst>
                                      </p:cBhvr>
                                      <p:tavLst>
                                        <p:tav tm="0">
                                          <p:val>
                                            <p:fltVal val="0"/>
                                          </p:val>
                                        </p:tav>
                                        <p:tav tm="100000">
                                          <p:val>
                                            <p:strVal val="#ppt_h"/>
                                          </p:val>
                                        </p:tav>
                                      </p:tavLst>
                                    </p:anim>
                                    <p:anim calcmode="lin" valueType="num">
                                      <p:cBhvr>
                                        <p:cTn id="786" dur="1000" fill="hold"/>
                                        <p:tgtEl>
                                          <p:spTgt spid="2229"/>
                                        </p:tgtEl>
                                        <p:attrNameLst>
                                          <p:attrName>style.rotation</p:attrName>
                                        </p:attrNameLst>
                                      </p:cBhvr>
                                      <p:tavLst>
                                        <p:tav tm="0">
                                          <p:val>
                                            <p:fltVal val="360"/>
                                          </p:val>
                                        </p:tav>
                                        <p:tav tm="100000">
                                          <p:val>
                                            <p:fltVal val="0"/>
                                          </p:val>
                                        </p:tav>
                                      </p:tavLst>
                                    </p:anim>
                                    <p:animEffect transition="in" filter="fade">
                                      <p:cBhvr>
                                        <p:cTn id="787" dur="1000"/>
                                        <p:tgtEl>
                                          <p:spTgt spid="2229"/>
                                        </p:tgtEl>
                                      </p:cBhvr>
                                    </p:animEffect>
                                  </p:childTnLst>
                                  <p:subTnLst>
                                    <p:set>
                                      <p:cBhvr override="childStyle">
                                        <p:cTn dur="1" fill="hold" display="0" masterRel="sameClick" afterEffect="1">
                                          <p:stCondLst>
                                            <p:cond evt="end" delay="0">
                                              <p:tn val="782"/>
                                            </p:cond>
                                          </p:stCondLst>
                                        </p:cTn>
                                        <p:tgtEl>
                                          <p:spTgt spid="2229"/>
                                        </p:tgtEl>
                                        <p:attrNameLst>
                                          <p:attrName>style.visibility</p:attrName>
                                        </p:attrNameLst>
                                      </p:cBhvr>
                                      <p:to>
                                        <p:strVal val="hidden"/>
                                      </p:to>
                                    </p:set>
                                    <p:audio>
                                      <p:cMediaNode vol="100000">
                                        <p:cTn display="0" masterRel="sameClick">
                                          <p:stCondLst>
                                            <p:cond evt="begin" delay="0">
                                              <p:tn val="782"/>
                                            </p:cond>
                                          </p:stCondLst>
                                          <p:endCondLst>
                                            <p:cond evt="onStopAudio" delay="0">
                                              <p:tgtEl>
                                                <p:sldTgt/>
                                              </p:tgtEl>
                                            </p:cond>
                                          </p:endCondLst>
                                        </p:cTn>
                                        <p:tgtEl>
                                          <p:sndTgt r:embed="rId2" name="coin.wav"/>
                                        </p:tgtEl>
                                      </p:cMediaNode>
                                    </p:audio>
                                  </p:subTnLst>
                                </p:cTn>
                              </p:par>
                            </p:childTnLst>
                          </p:cTn>
                        </p:par>
                        <p:par>
                          <p:cTn id="788" fill="hold" nodeType="afterGroup">
                            <p:stCondLst>
                              <p:cond delay="116000"/>
                            </p:stCondLst>
                            <p:childTnLst>
                              <p:par>
                                <p:cTn id="789" presetID="49" presetClass="entr" presetSubtype="0" decel="100000" fill="hold" nodeType="afterEffect">
                                  <p:stCondLst>
                                    <p:cond delay="0"/>
                                  </p:stCondLst>
                                  <p:childTnLst>
                                    <p:set>
                                      <p:cBhvr>
                                        <p:cTn id="790" dur="1" fill="hold">
                                          <p:stCondLst>
                                            <p:cond delay="0"/>
                                          </p:stCondLst>
                                        </p:cTn>
                                        <p:tgtEl>
                                          <p:spTgt spid="2226"/>
                                        </p:tgtEl>
                                        <p:attrNameLst>
                                          <p:attrName>style.visibility</p:attrName>
                                        </p:attrNameLst>
                                      </p:cBhvr>
                                      <p:to>
                                        <p:strVal val="visible"/>
                                      </p:to>
                                    </p:set>
                                    <p:anim calcmode="lin" valueType="num">
                                      <p:cBhvr>
                                        <p:cTn id="791" dur="1000" fill="hold"/>
                                        <p:tgtEl>
                                          <p:spTgt spid="2226"/>
                                        </p:tgtEl>
                                        <p:attrNameLst>
                                          <p:attrName>ppt_w</p:attrName>
                                        </p:attrNameLst>
                                      </p:cBhvr>
                                      <p:tavLst>
                                        <p:tav tm="0">
                                          <p:val>
                                            <p:fltVal val="0"/>
                                          </p:val>
                                        </p:tav>
                                        <p:tav tm="100000">
                                          <p:val>
                                            <p:strVal val="#ppt_w"/>
                                          </p:val>
                                        </p:tav>
                                      </p:tavLst>
                                    </p:anim>
                                    <p:anim calcmode="lin" valueType="num">
                                      <p:cBhvr>
                                        <p:cTn id="792" dur="1000" fill="hold"/>
                                        <p:tgtEl>
                                          <p:spTgt spid="2226"/>
                                        </p:tgtEl>
                                        <p:attrNameLst>
                                          <p:attrName>ppt_h</p:attrName>
                                        </p:attrNameLst>
                                      </p:cBhvr>
                                      <p:tavLst>
                                        <p:tav tm="0">
                                          <p:val>
                                            <p:fltVal val="0"/>
                                          </p:val>
                                        </p:tav>
                                        <p:tav tm="100000">
                                          <p:val>
                                            <p:strVal val="#ppt_h"/>
                                          </p:val>
                                        </p:tav>
                                      </p:tavLst>
                                    </p:anim>
                                    <p:anim calcmode="lin" valueType="num">
                                      <p:cBhvr>
                                        <p:cTn id="793" dur="1000" fill="hold"/>
                                        <p:tgtEl>
                                          <p:spTgt spid="2226"/>
                                        </p:tgtEl>
                                        <p:attrNameLst>
                                          <p:attrName>style.rotation</p:attrName>
                                        </p:attrNameLst>
                                      </p:cBhvr>
                                      <p:tavLst>
                                        <p:tav tm="0">
                                          <p:val>
                                            <p:fltVal val="360"/>
                                          </p:val>
                                        </p:tav>
                                        <p:tav tm="100000">
                                          <p:val>
                                            <p:fltVal val="0"/>
                                          </p:val>
                                        </p:tav>
                                      </p:tavLst>
                                    </p:anim>
                                    <p:animEffect transition="in" filter="fade">
                                      <p:cBhvr>
                                        <p:cTn id="794" dur="1000"/>
                                        <p:tgtEl>
                                          <p:spTgt spid="2226"/>
                                        </p:tgtEl>
                                      </p:cBhvr>
                                    </p:animEffect>
                                  </p:childTnLst>
                                  <p:subTnLst>
                                    <p:set>
                                      <p:cBhvr override="childStyle">
                                        <p:cTn dur="1" fill="hold" display="0" masterRel="sameClick" afterEffect="1">
                                          <p:stCondLst>
                                            <p:cond evt="end" delay="0">
                                              <p:tn val="789"/>
                                            </p:cond>
                                          </p:stCondLst>
                                        </p:cTn>
                                        <p:tgtEl>
                                          <p:spTgt spid="2226"/>
                                        </p:tgtEl>
                                        <p:attrNameLst>
                                          <p:attrName>style.visibility</p:attrName>
                                        </p:attrNameLst>
                                      </p:cBhvr>
                                      <p:to>
                                        <p:strVal val="hidden"/>
                                      </p:to>
                                    </p:set>
                                    <p:audio>
                                      <p:cMediaNode vol="100000">
                                        <p:cTn display="0" masterRel="sameClick">
                                          <p:stCondLst>
                                            <p:cond evt="begin" delay="0">
                                              <p:tn val="789"/>
                                            </p:cond>
                                          </p:stCondLst>
                                          <p:endCondLst>
                                            <p:cond evt="onStopAudio" delay="0">
                                              <p:tgtEl>
                                                <p:sldTgt/>
                                              </p:tgtEl>
                                            </p:cond>
                                          </p:endCondLst>
                                        </p:cTn>
                                        <p:tgtEl>
                                          <p:sndTgt r:embed="rId2" name="coin.wav"/>
                                        </p:tgtEl>
                                      </p:cMediaNode>
                                    </p:audio>
                                  </p:subTnLst>
                                </p:cTn>
                              </p:par>
                            </p:childTnLst>
                          </p:cTn>
                        </p:par>
                        <p:par>
                          <p:cTn id="795" fill="hold" nodeType="afterGroup">
                            <p:stCondLst>
                              <p:cond delay="117000"/>
                            </p:stCondLst>
                            <p:childTnLst>
                              <p:par>
                                <p:cTn id="796" presetID="49" presetClass="entr" presetSubtype="0" decel="100000" fill="hold" nodeType="afterEffect">
                                  <p:stCondLst>
                                    <p:cond delay="0"/>
                                  </p:stCondLst>
                                  <p:childTnLst>
                                    <p:set>
                                      <p:cBhvr>
                                        <p:cTn id="797" dur="1" fill="hold">
                                          <p:stCondLst>
                                            <p:cond delay="0"/>
                                          </p:stCondLst>
                                        </p:cTn>
                                        <p:tgtEl>
                                          <p:spTgt spid="2223"/>
                                        </p:tgtEl>
                                        <p:attrNameLst>
                                          <p:attrName>style.visibility</p:attrName>
                                        </p:attrNameLst>
                                      </p:cBhvr>
                                      <p:to>
                                        <p:strVal val="visible"/>
                                      </p:to>
                                    </p:set>
                                    <p:anim calcmode="lin" valueType="num">
                                      <p:cBhvr>
                                        <p:cTn id="798" dur="1000" fill="hold"/>
                                        <p:tgtEl>
                                          <p:spTgt spid="2223"/>
                                        </p:tgtEl>
                                        <p:attrNameLst>
                                          <p:attrName>ppt_w</p:attrName>
                                        </p:attrNameLst>
                                      </p:cBhvr>
                                      <p:tavLst>
                                        <p:tav tm="0">
                                          <p:val>
                                            <p:fltVal val="0"/>
                                          </p:val>
                                        </p:tav>
                                        <p:tav tm="100000">
                                          <p:val>
                                            <p:strVal val="#ppt_w"/>
                                          </p:val>
                                        </p:tav>
                                      </p:tavLst>
                                    </p:anim>
                                    <p:anim calcmode="lin" valueType="num">
                                      <p:cBhvr>
                                        <p:cTn id="799" dur="1000" fill="hold"/>
                                        <p:tgtEl>
                                          <p:spTgt spid="2223"/>
                                        </p:tgtEl>
                                        <p:attrNameLst>
                                          <p:attrName>ppt_h</p:attrName>
                                        </p:attrNameLst>
                                      </p:cBhvr>
                                      <p:tavLst>
                                        <p:tav tm="0">
                                          <p:val>
                                            <p:fltVal val="0"/>
                                          </p:val>
                                        </p:tav>
                                        <p:tav tm="100000">
                                          <p:val>
                                            <p:strVal val="#ppt_h"/>
                                          </p:val>
                                        </p:tav>
                                      </p:tavLst>
                                    </p:anim>
                                    <p:anim calcmode="lin" valueType="num">
                                      <p:cBhvr>
                                        <p:cTn id="800" dur="1000" fill="hold"/>
                                        <p:tgtEl>
                                          <p:spTgt spid="2223"/>
                                        </p:tgtEl>
                                        <p:attrNameLst>
                                          <p:attrName>style.rotation</p:attrName>
                                        </p:attrNameLst>
                                      </p:cBhvr>
                                      <p:tavLst>
                                        <p:tav tm="0">
                                          <p:val>
                                            <p:fltVal val="360"/>
                                          </p:val>
                                        </p:tav>
                                        <p:tav tm="100000">
                                          <p:val>
                                            <p:fltVal val="0"/>
                                          </p:val>
                                        </p:tav>
                                      </p:tavLst>
                                    </p:anim>
                                    <p:animEffect transition="in" filter="fade">
                                      <p:cBhvr>
                                        <p:cTn id="801" dur="1000"/>
                                        <p:tgtEl>
                                          <p:spTgt spid="2223"/>
                                        </p:tgtEl>
                                      </p:cBhvr>
                                    </p:animEffect>
                                  </p:childTnLst>
                                  <p:subTnLst>
                                    <p:set>
                                      <p:cBhvr override="childStyle">
                                        <p:cTn dur="1" fill="hold" display="0" masterRel="sameClick" afterEffect="1">
                                          <p:stCondLst>
                                            <p:cond evt="end" delay="0">
                                              <p:tn val="796"/>
                                            </p:cond>
                                          </p:stCondLst>
                                        </p:cTn>
                                        <p:tgtEl>
                                          <p:spTgt spid="2223"/>
                                        </p:tgtEl>
                                        <p:attrNameLst>
                                          <p:attrName>style.visibility</p:attrName>
                                        </p:attrNameLst>
                                      </p:cBhvr>
                                      <p:to>
                                        <p:strVal val="hidden"/>
                                      </p:to>
                                    </p:set>
                                    <p:audio>
                                      <p:cMediaNode vol="100000">
                                        <p:cTn display="0" masterRel="sameClick">
                                          <p:stCondLst>
                                            <p:cond evt="begin" delay="0">
                                              <p:tn val="796"/>
                                            </p:cond>
                                          </p:stCondLst>
                                          <p:endCondLst>
                                            <p:cond evt="onStopAudio" delay="0">
                                              <p:tgtEl>
                                                <p:sldTgt/>
                                              </p:tgtEl>
                                            </p:cond>
                                          </p:endCondLst>
                                        </p:cTn>
                                        <p:tgtEl>
                                          <p:sndTgt r:embed="rId2" name="coin.wav"/>
                                        </p:tgtEl>
                                      </p:cMediaNode>
                                    </p:audio>
                                  </p:subTnLst>
                                </p:cTn>
                              </p:par>
                            </p:childTnLst>
                          </p:cTn>
                        </p:par>
                        <p:par>
                          <p:cTn id="802" fill="hold" nodeType="afterGroup">
                            <p:stCondLst>
                              <p:cond delay="118000"/>
                            </p:stCondLst>
                            <p:childTnLst>
                              <p:par>
                                <p:cTn id="803" presetID="49" presetClass="entr" presetSubtype="0" decel="100000" fill="hold" nodeType="afterEffect">
                                  <p:stCondLst>
                                    <p:cond delay="0"/>
                                  </p:stCondLst>
                                  <p:childTnLst>
                                    <p:set>
                                      <p:cBhvr>
                                        <p:cTn id="804" dur="1" fill="hold">
                                          <p:stCondLst>
                                            <p:cond delay="0"/>
                                          </p:stCondLst>
                                        </p:cTn>
                                        <p:tgtEl>
                                          <p:spTgt spid="2220"/>
                                        </p:tgtEl>
                                        <p:attrNameLst>
                                          <p:attrName>style.visibility</p:attrName>
                                        </p:attrNameLst>
                                      </p:cBhvr>
                                      <p:to>
                                        <p:strVal val="visible"/>
                                      </p:to>
                                    </p:set>
                                    <p:anim calcmode="lin" valueType="num">
                                      <p:cBhvr>
                                        <p:cTn id="805" dur="1000" fill="hold"/>
                                        <p:tgtEl>
                                          <p:spTgt spid="2220"/>
                                        </p:tgtEl>
                                        <p:attrNameLst>
                                          <p:attrName>ppt_w</p:attrName>
                                        </p:attrNameLst>
                                      </p:cBhvr>
                                      <p:tavLst>
                                        <p:tav tm="0">
                                          <p:val>
                                            <p:fltVal val="0"/>
                                          </p:val>
                                        </p:tav>
                                        <p:tav tm="100000">
                                          <p:val>
                                            <p:strVal val="#ppt_w"/>
                                          </p:val>
                                        </p:tav>
                                      </p:tavLst>
                                    </p:anim>
                                    <p:anim calcmode="lin" valueType="num">
                                      <p:cBhvr>
                                        <p:cTn id="806" dur="1000" fill="hold"/>
                                        <p:tgtEl>
                                          <p:spTgt spid="2220"/>
                                        </p:tgtEl>
                                        <p:attrNameLst>
                                          <p:attrName>ppt_h</p:attrName>
                                        </p:attrNameLst>
                                      </p:cBhvr>
                                      <p:tavLst>
                                        <p:tav tm="0">
                                          <p:val>
                                            <p:fltVal val="0"/>
                                          </p:val>
                                        </p:tav>
                                        <p:tav tm="100000">
                                          <p:val>
                                            <p:strVal val="#ppt_h"/>
                                          </p:val>
                                        </p:tav>
                                      </p:tavLst>
                                    </p:anim>
                                    <p:anim calcmode="lin" valueType="num">
                                      <p:cBhvr>
                                        <p:cTn id="807" dur="1000" fill="hold"/>
                                        <p:tgtEl>
                                          <p:spTgt spid="2220"/>
                                        </p:tgtEl>
                                        <p:attrNameLst>
                                          <p:attrName>style.rotation</p:attrName>
                                        </p:attrNameLst>
                                      </p:cBhvr>
                                      <p:tavLst>
                                        <p:tav tm="0">
                                          <p:val>
                                            <p:fltVal val="360"/>
                                          </p:val>
                                        </p:tav>
                                        <p:tav tm="100000">
                                          <p:val>
                                            <p:fltVal val="0"/>
                                          </p:val>
                                        </p:tav>
                                      </p:tavLst>
                                    </p:anim>
                                    <p:animEffect transition="in" filter="fade">
                                      <p:cBhvr>
                                        <p:cTn id="808" dur="1000"/>
                                        <p:tgtEl>
                                          <p:spTgt spid="2220"/>
                                        </p:tgtEl>
                                      </p:cBhvr>
                                    </p:animEffect>
                                  </p:childTnLst>
                                  <p:subTnLst>
                                    <p:set>
                                      <p:cBhvr override="childStyle">
                                        <p:cTn dur="1" fill="hold" display="0" masterRel="sameClick" afterEffect="1">
                                          <p:stCondLst>
                                            <p:cond evt="end" delay="0">
                                              <p:tn val="803"/>
                                            </p:cond>
                                          </p:stCondLst>
                                        </p:cTn>
                                        <p:tgtEl>
                                          <p:spTgt spid="2220"/>
                                        </p:tgtEl>
                                        <p:attrNameLst>
                                          <p:attrName>style.visibility</p:attrName>
                                        </p:attrNameLst>
                                      </p:cBhvr>
                                      <p:to>
                                        <p:strVal val="hidden"/>
                                      </p:to>
                                    </p:set>
                                    <p:audio>
                                      <p:cMediaNode vol="100000">
                                        <p:cTn display="0" masterRel="sameClick">
                                          <p:stCondLst>
                                            <p:cond evt="begin" delay="0">
                                              <p:tn val="803"/>
                                            </p:cond>
                                          </p:stCondLst>
                                          <p:endCondLst>
                                            <p:cond evt="onStopAudio" delay="0">
                                              <p:tgtEl>
                                                <p:sldTgt/>
                                              </p:tgtEl>
                                            </p:cond>
                                          </p:endCondLst>
                                        </p:cTn>
                                        <p:tgtEl>
                                          <p:sndTgt r:embed="rId2" name="coin.wav"/>
                                        </p:tgtEl>
                                      </p:cMediaNode>
                                    </p:audio>
                                  </p:subTnLst>
                                </p:cTn>
                              </p:par>
                            </p:childTnLst>
                          </p:cTn>
                        </p:par>
                        <p:par>
                          <p:cTn id="809" fill="hold" nodeType="afterGroup">
                            <p:stCondLst>
                              <p:cond delay="119000"/>
                            </p:stCondLst>
                            <p:childTnLst>
                              <p:par>
                                <p:cTn id="810" presetID="49" presetClass="entr" presetSubtype="0" decel="100000" fill="hold" nodeType="afterEffect">
                                  <p:stCondLst>
                                    <p:cond delay="0"/>
                                  </p:stCondLst>
                                  <p:childTnLst>
                                    <p:set>
                                      <p:cBhvr>
                                        <p:cTn id="811" dur="1" fill="hold">
                                          <p:stCondLst>
                                            <p:cond delay="0"/>
                                          </p:stCondLst>
                                        </p:cTn>
                                        <p:tgtEl>
                                          <p:spTgt spid="2217"/>
                                        </p:tgtEl>
                                        <p:attrNameLst>
                                          <p:attrName>style.visibility</p:attrName>
                                        </p:attrNameLst>
                                      </p:cBhvr>
                                      <p:to>
                                        <p:strVal val="visible"/>
                                      </p:to>
                                    </p:set>
                                    <p:anim calcmode="lin" valueType="num">
                                      <p:cBhvr>
                                        <p:cTn id="812" dur="1000" fill="hold"/>
                                        <p:tgtEl>
                                          <p:spTgt spid="2217"/>
                                        </p:tgtEl>
                                        <p:attrNameLst>
                                          <p:attrName>ppt_w</p:attrName>
                                        </p:attrNameLst>
                                      </p:cBhvr>
                                      <p:tavLst>
                                        <p:tav tm="0">
                                          <p:val>
                                            <p:fltVal val="0"/>
                                          </p:val>
                                        </p:tav>
                                        <p:tav tm="100000">
                                          <p:val>
                                            <p:strVal val="#ppt_w"/>
                                          </p:val>
                                        </p:tav>
                                      </p:tavLst>
                                    </p:anim>
                                    <p:anim calcmode="lin" valueType="num">
                                      <p:cBhvr>
                                        <p:cTn id="813" dur="1000" fill="hold"/>
                                        <p:tgtEl>
                                          <p:spTgt spid="2217"/>
                                        </p:tgtEl>
                                        <p:attrNameLst>
                                          <p:attrName>ppt_h</p:attrName>
                                        </p:attrNameLst>
                                      </p:cBhvr>
                                      <p:tavLst>
                                        <p:tav tm="0">
                                          <p:val>
                                            <p:fltVal val="0"/>
                                          </p:val>
                                        </p:tav>
                                        <p:tav tm="100000">
                                          <p:val>
                                            <p:strVal val="#ppt_h"/>
                                          </p:val>
                                        </p:tav>
                                      </p:tavLst>
                                    </p:anim>
                                    <p:anim calcmode="lin" valueType="num">
                                      <p:cBhvr>
                                        <p:cTn id="814" dur="1000" fill="hold"/>
                                        <p:tgtEl>
                                          <p:spTgt spid="2217"/>
                                        </p:tgtEl>
                                        <p:attrNameLst>
                                          <p:attrName>style.rotation</p:attrName>
                                        </p:attrNameLst>
                                      </p:cBhvr>
                                      <p:tavLst>
                                        <p:tav tm="0">
                                          <p:val>
                                            <p:fltVal val="360"/>
                                          </p:val>
                                        </p:tav>
                                        <p:tav tm="100000">
                                          <p:val>
                                            <p:fltVal val="0"/>
                                          </p:val>
                                        </p:tav>
                                      </p:tavLst>
                                    </p:anim>
                                    <p:animEffect transition="in" filter="fade">
                                      <p:cBhvr>
                                        <p:cTn id="815" dur="1000"/>
                                        <p:tgtEl>
                                          <p:spTgt spid="2217"/>
                                        </p:tgtEl>
                                      </p:cBhvr>
                                    </p:animEffect>
                                  </p:childTnLst>
                                  <p:subTnLst>
                                    <p:set>
                                      <p:cBhvr override="childStyle">
                                        <p:cTn dur="1" fill="hold" display="0" masterRel="sameClick" afterEffect="1">
                                          <p:stCondLst>
                                            <p:cond evt="end" delay="0">
                                              <p:tn val="810"/>
                                            </p:cond>
                                          </p:stCondLst>
                                        </p:cTn>
                                        <p:tgtEl>
                                          <p:spTgt spid="2217"/>
                                        </p:tgtEl>
                                        <p:attrNameLst>
                                          <p:attrName>style.visibility</p:attrName>
                                        </p:attrNameLst>
                                      </p:cBhvr>
                                      <p:to>
                                        <p:strVal val="hidden"/>
                                      </p:to>
                                    </p:set>
                                    <p:audio>
                                      <p:cMediaNode vol="100000">
                                        <p:cTn display="0" masterRel="sameClick">
                                          <p:stCondLst>
                                            <p:cond evt="begin" delay="0">
                                              <p:tn val="810"/>
                                            </p:cond>
                                          </p:stCondLst>
                                          <p:endCondLst>
                                            <p:cond evt="onStopAudio" delay="0">
                                              <p:tgtEl>
                                                <p:sldTgt/>
                                              </p:tgtEl>
                                            </p:cond>
                                          </p:endCondLst>
                                        </p:cTn>
                                        <p:tgtEl>
                                          <p:sndTgt r:embed="rId2" name="coin.wav"/>
                                        </p:tgtEl>
                                      </p:cMediaNode>
                                    </p:audio>
                                  </p:subTnLst>
                                </p:cTn>
                              </p:par>
                            </p:childTnLst>
                          </p:cTn>
                        </p:par>
                        <p:par>
                          <p:cTn id="816" fill="hold" nodeType="afterGroup">
                            <p:stCondLst>
                              <p:cond delay="120000"/>
                            </p:stCondLst>
                            <p:childTnLst>
                              <p:par>
                                <p:cTn id="817" presetID="49" presetClass="entr" presetSubtype="0" decel="100000" fill="hold" nodeType="afterEffect">
                                  <p:stCondLst>
                                    <p:cond delay="0"/>
                                  </p:stCondLst>
                                  <p:childTnLst>
                                    <p:set>
                                      <p:cBhvr>
                                        <p:cTn id="818" dur="1" fill="hold">
                                          <p:stCondLst>
                                            <p:cond delay="0"/>
                                          </p:stCondLst>
                                        </p:cTn>
                                        <p:tgtEl>
                                          <p:spTgt spid="2214"/>
                                        </p:tgtEl>
                                        <p:attrNameLst>
                                          <p:attrName>style.visibility</p:attrName>
                                        </p:attrNameLst>
                                      </p:cBhvr>
                                      <p:to>
                                        <p:strVal val="visible"/>
                                      </p:to>
                                    </p:set>
                                    <p:anim calcmode="lin" valueType="num">
                                      <p:cBhvr>
                                        <p:cTn id="819" dur="1000" fill="hold"/>
                                        <p:tgtEl>
                                          <p:spTgt spid="2214"/>
                                        </p:tgtEl>
                                        <p:attrNameLst>
                                          <p:attrName>ppt_w</p:attrName>
                                        </p:attrNameLst>
                                      </p:cBhvr>
                                      <p:tavLst>
                                        <p:tav tm="0">
                                          <p:val>
                                            <p:fltVal val="0"/>
                                          </p:val>
                                        </p:tav>
                                        <p:tav tm="100000">
                                          <p:val>
                                            <p:strVal val="#ppt_w"/>
                                          </p:val>
                                        </p:tav>
                                      </p:tavLst>
                                    </p:anim>
                                    <p:anim calcmode="lin" valueType="num">
                                      <p:cBhvr>
                                        <p:cTn id="820" dur="1000" fill="hold"/>
                                        <p:tgtEl>
                                          <p:spTgt spid="2214"/>
                                        </p:tgtEl>
                                        <p:attrNameLst>
                                          <p:attrName>ppt_h</p:attrName>
                                        </p:attrNameLst>
                                      </p:cBhvr>
                                      <p:tavLst>
                                        <p:tav tm="0">
                                          <p:val>
                                            <p:fltVal val="0"/>
                                          </p:val>
                                        </p:tav>
                                        <p:tav tm="100000">
                                          <p:val>
                                            <p:strVal val="#ppt_h"/>
                                          </p:val>
                                        </p:tav>
                                      </p:tavLst>
                                    </p:anim>
                                    <p:anim calcmode="lin" valueType="num">
                                      <p:cBhvr>
                                        <p:cTn id="821" dur="1000" fill="hold"/>
                                        <p:tgtEl>
                                          <p:spTgt spid="2214"/>
                                        </p:tgtEl>
                                        <p:attrNameLst>
                                          <p:attrName>style.rotation</p:attrName>
                                        </p:attrNameLst>
                                      </p:cBhvr>
                                      <p:tavLst>
                                        <p:tav tm="0">
                                          <p:val>
                                            <p:fltVal val="360"/>
                                          </p:val>
                                        </p:tav>
                                        <p:tav tm="100000">
                                          <p:val>
                                            <p:fltVal val="0"/>
                                          </p:val>
                                        </p:tav>
                                      </p:tavLst>
                                    </p:anim>
                                    <p:animEffect transition="in" filter="fade">
                                      <p:cBhvr>
                                        <p:cTn id="822" dur="1000"/>
                                        <p:tgtEl>
                                          <p:spTgt spid="2214"/>
                                        </p:tgtEl>
                                      </p:cBhvr>
                                    </p:animEffect>
                                  </p:childTnLst>
                                  <p:subTnLst>
                                    <p:set>
                                      <p:cBhvr override="childStyle">
                                        <p:cTn dur="1" fill="hold" display="0" masterRel="sameClick" afterEffect="1">
                                          <p:stCondLst>
                                            <p:cond evt="end" delay="0">
                                              <p:tn val="817"/>
                                            </p:cond>
                                          </p:stCondLst>
                                        </p:cTn>
                                        <p:tgtEl>
                                          <p:spTgt spid="2214"/>
                                        </p:tgtEl>
                                        <p:attrNameLst>
                                          <p:attrName>style.visibility</p:attrName>
                                        </p:attrNameLst>
                                      </p:cBhvr>
                                      <p:to>
                                        <p:strVal val="hidden"/>
                                      </p:to>
                                    </p:set>
                                    <p:audio>
                                      <p:cMediaNode vol="100000">
                                        <p:cTn display="0" masterRel="sameClick">
                                          <p:stCondLst>
                                            <p:cond evt="begin" delay="0">
                                              <p:tn val="817"/>
                                            </p:cond>
                                          </p:stCondLst>
                                          <p:endCondLst>
                                            <p:cond evt="onStopAudio" delay="0">
                                              <p:tgtEl>
                                                <p:sldTgt/>
                                              </p:tgtEl>
                                            </p:cond>
                                          </p:endCondLst>
                                        </p:cTn>
                                        <p:tgtEl>
                                          <p:sndTgt r:embed="rId2" name="coin.wav"/>
                                        </p:tgtEl>
                                      </p:cMediaNode>
                                    </p:audio>
                                  </p:subTnLst>
                                </p:cTn>
                              </p:par>
                            </p:childTnLst>
                          </p:cTn>
                        </p:par>
                        <p:par>
                          <p:cTn id="823" fill="hold" nodeType="afterGroup">
                            <p:stCondLst>
                              <p:cond delay="121000"/>
                            </p:stCondLst>
                            <p:childTnLst>
                              <p:par>
                                <p:cTn id="824" presetID="49" presetClass="entr" presetSubtype="0" decel="100000" fill="hold" nodeType="afterEffect">
                                  <p:stCondLst>
                                    <p:cond delay="0"/>
                                  </p:stCondLst>
                                  <p:childTnLst>
                                    <p:set>
                                      <p:cBhvr>
                                        <p:cTn id="825" dur="1" fill="hold">
                                          <p:stCondLst>
                                            <p:cond delay="0"/>
                                          </p:stCondLst>
                                        </p:cTn>
                                        <p:tgtEl>
                                          <p:spTgt spid="2211"/>
                                        </p:tgtEl>
                                        <p:attrNameLst>
                                          <p:attrName>style.visibility</p:attrName>
                                        </p:attrNameLst>
                                      </p:cBhvr>
                                      <p:to>
                                        <p:strVal val="visible"/>
                                      </p:to>
                                    </p:set>
                                    <p:anim calcmode="lin" valueType="num">
                                      <p:cBhvr>
                                        <p:cTn id="826" dur="1000" fill="hold"/>
                                        <p:tgtEl>
                                          <p:spTgt spid="2211"/>
                                        </p:tgtEl>
                                        <p:attrNameLst>
                                          <p:attrName>ppt_w</p:attrName>
                                        </p:attrNameLst>
                                      </p:cBhvr>
                                      <p:tavLst>
                                        <p:tav tm="0">
                                          <p:val>
                                            <p:fltVal val="0"/>
                                          </p:val>
                                        </p:tav>
                                        <p:tav tm="100000">
                                          <p:val>
                                            <p:strVal val="#ppt_w"/>
                                          </p:val>
                                        </p:tav>
                                      </p:tavLst>
                                    </p:anim>
                                    <p:anim calcmode="lin" valueType="num">
                                      <p:cBhvr>
                                        <p:cTn id="827" dur="1000" fill="hold"/>
                                        <p:tgtEl>
                                          <p:spTgt spid="2211"/>
                                        </p:tgtEl>
                                        <p:attrNameLst>
                                          <p:attrName>ppt_h</p:attrName>
                                        </p:attrNameLst>
                                      </p:cBhvr>
                                      <p:tavLst>
                                        <p:tav tm="0">
                                          <p:val>
                                            <p:fltVal val="0"/>
                                          </p:val>
                                        </p:tav>
                                        <p:tav tm="100000">
                                          <p:val>
                                            <p:strVal val="#ppt_h"/>
                                          </p:val>
                                        </p:tav>
                                      </p:tavLst>
                                    </p:anim>
                                    <p:anim calcmode="lin" valueType="num">
                                      <p:cBhvr>
                                        <p:cTn id="828" dur="1000" fill="hold"/>
                                        <p:tgtEl>
                                          <p:spTgt spid="2211"/>
                                        </p:tgtEl>
                                        <p:attrNameLst>
                                          <p:attrName>style.rotation</p:attrName>
                                        </p:attrNameLst>
                                      </p:cBhvr>
                                      <p:tavLst>
                                        <p:tav tm="0">
                                          <p:val>
                                            <p:fltVal val="360"/>
                                          </p:val>
                                        </p:tav>
                                        <p:tav tm="100000">
                                          <p:val>
                                            <p:fltVal val="0"/>
                                          </p:val>
                                        </p:tav>
                                      </p:tavLst>
                                    </p:anim>
                                    <p:animEffect transition="in" filter="fade">
                                      <p:cBhvr>
                                        <p:cTn id="829" dur="1000"/>
                                        <p:tgtEl>
                                          <p:spTgt spid="2211"/>
                                        </p:tgtEl>
                                      </p:cBhvr>
                                    </p:animEffect>
                                  </p:childTnLst>
                                  <p:subTnLst>
                                    <p:set>
                                      <p:cBhvr override="childStyle">
                                        <p:cTn dur="1" fill="hold" display="0" masterRel="sameClick" afterEffect="1">
                                          <p:stCondLst>
                                            <p:cond evt="end" delay="0">
                                              <p:tn val="824"/>
                                            </p:cond>
                                          </p:stCondLst>
                                        </p:cTn>
                                        <p:tgtEl>
                                          <p:spTgt spid="2211"/>
                                        </p:tgtEl>
                                        <p:attrNameLst>
                                          <p:attrName>style.visibility</p:attrName>
                                        </p:attrNameLst>
                                      </p:cBhvr>
                                      <p:to>
                                        <p:strVal val="hidden"/>
                                      </p:to>
                                    </p:set>
                                    <p:audio>
                                      <p:cMediaNode vol="100000">
                                        <p:cTn display="0" masterRel="sameClick">
                                          <p:stCondLst>
                                            <p:cond evt="begin" delay="0">
                                              <p:tn val="824"/>
                                            </p:cond>
                                          </p:stCondLst>
                                          <p:endCondLst>
                                            <p:cond evt="onStopAudio" delay="0">
                                              <p:tgtEl>
                                                <p:sldTgt/>
                                              </p:tgtEl>
                                            </p:cond>
                                          </p:endCondLst>
                                        </p:cTn>
                                        <p:tgtEl>
                                          <p:sndTgt r:embed="rId2" name="coin.wav"/>
                                        </p:tgtEl>
                                      </p:cMediaNode>
                                    </p:audio>
                                  </p:subTnLst>
                                </p:cTn>
                              </p:par>
                            </p:childTnLst>
                          </p:cTn>
                        </p:par>
                        <p:par>
                          <p:cTn id="830" fill="hold" nodeType="afterGroup">
                            <p:stCondLst>
                              <p:cond delay="122000"/>
                            </p:stCondLst>
                            <p:childTnLst>
                              <p:par>
                                <p:cTn id="831" presetID="49" presetClass="entr" presetSubtype="0" decel="100000" fill="hold" nodeType="afterEffect">
                                  <p:stCondLst>
                                    <p:cond delay="0"/>
                                  </p:stCondLst>
                                  <p:childTnLst>
                                    <p:set>
                                      <p:cBhvr>
                                        <p:cTn id="832" dur="1" fill="hold">
                                          <p:stCondLst>
                                            <p:cond delay="0"/>
                                          </p:stCondLst>
                                        </p:cTn>
                                        <p:tgtEl>
                                          <p:spTgt spid="2208"/>
                                        </p:tgtEl>
                                        <p:attrNameLst>
                                          <p:attrName>style.visibility</p:attrName>
                                        </p:attrNameLst>
                                      </p:cBhvr>
                                      <p:to>
                                        <p:strVal val="visible"/>
                                      </p:to>
                                    </p:set>
                                    <p:anim calcmode="lin" valueType="num">
                                      <p:cBhvr>
                                        <p:cTn id="833" dur="1000" fill="hold"/>
                                        <p:tgtEl>
                                          <p:spTgt spid="2208"/>
                                        </p:tgtEl>
                                        <p:attrNameLst>
                                          <p:attrName>ppt_w</p:attrName>
                                        </p:attrNameLst>
                                      </p:cBhvr>
                                      <p:tavLst>
                                        <p:tav tm="0">
                                          <p:val>
                                            <p:fltVal val="0"/>
                                          </p:val>
                                        </p:tav>
                                        <p:tav tm="100000">
                                          <p:val>
                                            <p:strVal val="#ppt_w"/>
                                          </p:val>
                                        </p:tav>
                                      </p:tavLst>
                                    </p:anim>
                                    <p:anim calcmode="lin" valueType="num">
                                      <p:cBhvr>
                                        <p:cTn id="834" dur="1000" fill="hold"/>
                                        <p:tgtEl>
                                          <p:spTgt spid="2208"/>
                                        </p:tgtEl>
                                        <p:attrNameLst>
                                          <p:attrName>ppt_h</p:attrName>
                                        </p:attrNameLst>
                                      </p:cBhvr>
                                      <p:tavLst>
                                        <p:tav tm="0">
                                          <p:val>
                                            <p:fltVal val="0"/>
                                          </p:val>
                                        </p:tav>
                                        <p:tav tm="100000">
                                          <p:val>
                                            <p:strVal val="#ppt_h"/>
                                          </p:val>
                                        </p:tav>
                                      </p:tavLst>
                                    </p:anim>
                                    <p:anim calcmode="lin" valueType="num">
                                      <p:cBhvr>
                                        <p:cTn id="835" dur="1000" fill="hold"/>
                                        <p:tgtEl>
                                          <p:spTgt spid="2208"/>
                                        </p:tgtEl>
                                        <p:attrNameLst>
                                          <p:attrName>style.rotation</p:attrName>
                                        </p:attrNameLst>
                                      </p:cBhvr>
                                      <p:tavLst>
                                        <p:tav tm="0">
                                          <p:val>
                                            <p:fltVal val="360"/>
                                          </p:val>
                                        </p:tav>
                                        <p:tav tm="100000">
                                          <p:val>
                                            <p:fltVal val="0"/>
                                          </p:val>
                                        </p:tav>
                                      </p:tavLst>
                                    </p:anim>
                                    <p:animEffect transition="in" filter="fade">
                                      <p:cBhvr>
                                        <p:cTn id="836" dur="1000"/>
                                        <p:tgtEl>
                                          <p:spTgt spid="2208"/>
                                        </p:tgtEl>
                                      </p:cBhvr>
                                    </p:animEffect>
                                  </p:childTnLst>
                                  <p:subTnLst>
                                    <p:set>
                                      <p:cBhvr override="childStyle">
                                        <p:cTn dur="1" fill="hold" display="0" masterRel="sameClick" afterEffect="1">
                                          <p:stCondLst>
                                            <p:cond evt="end" delay="0">
                                              <p:tn val="831"/>
                                            </p:cond>
                                          </p:stCondLst>
                                        </p:cTn>
                                        <p:tgtEl>
                                          <p:spTgt spid="2208"/>
                                        </p:tgtEl>
                                        <p:attrNameLst>
                                          <p:attrName>style.visibility</p:attrName>
                                        </p:attrNameLst>
                                      </p:cBhvr>
                                      <p:to>
                                        <p:strVal val="hidden"/>
                                      </p:to>
                                    </p:set>
                                    <p:audio>
                                      <p:cMediaNode vol="100000">
                                        <p:cTn display="0" masterRel="sameClick">
                                          <p:stCondLst>
                                            <p:cond evt="begin" delay="0">
                                              <p:tn val="831"/>
                                            </p:cond>
                                          </p:stCondLst>
                                          <p:endCondLst>
                                            <p:cond evt="onStopAudio" delay="0">
                                              <p:tgtEl>
                                                <p:sldTgt/>
                                              </p:tgtEl>
                                            </p:cond>
                                          </p:endCondLst>
                                        </p:cTn>
                                        <p:tgtEl>
                                          <p:sndTgt r:embed="rId2" name="coin.wav"/>
                                        </p:tgtEl>
                                      </p:cMediaNode>
                                    </p:audio>
                                  </p:subTnLst>
                                </p:cTn>
                              </p:par>
                            </p:childTnLst>
                          </p:cTn>
                        </p:par>
                        <p:par>
                          <p:cTn id="837" fill="hold" nodeType="afterGroup">
                            <p:stCondLst>
                              <p:cond delay="123000"/>
                            </p:stCondLst>
                            <p:childTnLst>
                              <p:par>
                                <p:cTn id="838" presetID="49" presetClass="entr" presetSubtype="0" decel="100000" fill="hold" nodeType="afterEffect">
                                  <p:stCondLst>
                                    <p:cond delay="0"/>
                                  </p:stCondLst>
                                  <p:childTnLst>
                                    <p:set>
                                      <p:cBhvr>
                                        <p:cTn id="839" dur="1" fill="hold">
                                          <p:stCondLst>
                                            <p:cond delay="0"/>
                                          </p:stCondLst>
                                        </p:cTn>
                                        <p:tgtEl>
                                          <p:spTgt spid="2205"/>
                                        </p:tgtEl>
                                        <p:attrNameLst>
                                          <p:attrName>style.visibility</p:attrName>
                                        </p:attrNameLst>
                                      </p:cBhvr>
                                      <p:to>
                                        <p:strVal val="visible"/>
                                      </p:to>
                                    </p:set>
                                    <p:anim calcmode="lin" valueType="num">
                                      <p:cBhvr>
                                        <p:cTn id="840" dur="1000" fill="hold"/>
                                        <p:tgtEl>
                                          <p:spTgt spid="2205"/>
                                        </p:tgtEl>
                                        <p:attrNameLst>
                                          <p:attrName>ppt_w</p:attrName>
                                        </p:attrNameLst>
                                      </p:cBhvr>
                                      <p:tavLst>
                                        <p:tav tm="0">
                                          <p:val>
                                            <p:fltVal val="0"/>
                                          </p:val>
                                        </p:tav>
                                        <p:tav tm="100000">
                                          <p:val>
                                            <p:strVal val="#ppt_w"/>
                                          </p:val>
                                        </p:tav>
                                      </p:tavLst>
                                    </p:anim>
                                    <p:anim calcmode="lin" valueType="num">
                                      <p:cBhvr>
                                        <p:cTn id="841" dur="1000" fill="hold"/>
                                        <p:tgtEl>
                                          <p:spTgt spid="2205"/>
                                        </p:tgtEl>
                                        <p:attrNameLst>
                                          <p:attrName>ppt_h</p:attrName>
                                        </p:attrNameLst>
                                      </p:cBhvr>
                                      <p:tavLst>
                                        <p:tav tm="0">
                                          <p:val>
                                            <p:fltVal val="0"/>
                                          </p:val>
                                        </p:tav>
                                        <p:tav tm="100000">
                                          <p:val>
                                            <p:strVal val="#ppt_h"/>
                                          </p:val>
                                        </p:tav>
                                      </p:tavLst>
                                    </p:anim>
                                    <p:anim calcmode="lin" valueType="num">
                                      <p:cBhvr>
                                        <p:cTn id="842" dur="1000" fill="hold"/>
                                        <p:tgtEl>
                                          <p:spTgt spid="2205"/>
                                        </p:tgtEl>
                                        <p:attrNameLst>
                                          <p:attrName>style.rotation</p:attrName>
                                        </p:attrNameLst>
                                      </p:cBhvr>
                                      <p:tavLst>
                                        <p:tav tm="0">
                                          <p:val>
                                            <p:fltVal val="360"/>
                                          </p:val>
                                        </p:tav>
                                        <p:tav tm="100000">
                                          <p:val>
                                            <p:fltVal val="0"/>
                                          </p:val>
                                        </p:tav>
                                      </p:tavLst>
                                    </p:anim>
                                    <p:animEffect transition="in" filter="fade">
                                      <p:cBhvr>
                                        <p:cTn id="843" dur="1000"/>
                                        <p:tgtEl>
                                          <p:spTgt spid="2205"/>
                                        </p:tgtEl>
                                      </p:cBhvr>
                                    </p:animEffect>
                                  </p:childTnLst>
                                  <p:subTnLst>
                                    <p:set>
                                      <p:cBhvr override="childStyle">
                                        <p:cTn dur="1" fill="hold" display="0" masterRel="sameClick" afterEffect="1">
                                          <p:stCondLst>
                                            <p:cond evt="end" delay="0">
                                              <p:tn val="838"/>
                                            </p:cond>
                                          </p:stCondLst>
                                        </p:cTn>
                                        <p:tgtEl>
                                          <p:spTgt spid="2205"/>
                                        </p:tgtEl>
                                        <p:attrNameLst>
                                          <p:attrName>style.visibility</p:attrName>
                                        </p:attrNameLst>
                                      </p:cBhvr>
                                      <p:to>
                                        <p:strVal val="hidden"/>
                                      </p:to>
                                    </p:set>
                                    <p:audio>
                                      <p:cMediaNode vol="100000">
                                        <p:cTn display="0" masterRel="sameClick">
                                          <p:stCondLst>
                                            <p:cond evt="begin" delay="0">
                                              <p:tn val="838"/>
                                            </p:cond>
                                          </p:stCondLst>
                                          <p:endCondLst>
                                            <p:cond evt="onStopAudio" delay="0">
                                              <p:tgtEl>
                                                <p:sldTgt/>
                                              </p:tgtEl>
                                            </p:cond>
                                          </p:endCondLst>
                                        </p:cTn>
                                        <p:tgtEl>
                                          <p:sndTgt r:embed="rId3" name="ELPHRG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3B7C86-BAD5-4248-AE9A-74278CFF9AE4}"/>
              </a:ext>
            </a:extLst>
          </p:cNvPr>
          <p:cNvSpPr>
            <a:spLocks noGrp="1"/>
          </p:cNvSpPr>
          <p:nvPr>
            <p:ph type="sldNum" sz="quarter" idx="11"/>
          </p:nvPr>
        </p:nvSpPr>
        <p:spPr/>
        <p:txBody>
          <a:bodyPr/>
          <a:lstStyle/>
          <a:p>
            <a:fld id="{19B51A1E-902D-48AF-9020-955120F399B6}" type="slidenum">
              <a:rPr lang="en-US" noProof="0" smtClean="0"/>
              <a:pPr/>
              <a:t>3</a:t>
            </a:fld>
            <a:endParaRPr lang="en-US" noProof="0" dirty="0"/>
          </a:p>
        </p:txBody>
      </p:sp>
      <p:pic>
        <p:nvPicPr>
          <p:cNvPr id="2052" name="Picture 4">
            <a:extLst>
              <a:ext uri="{FF2B5EF4-FFF2-40B4-BE49-F238E27FC236}">
                <a16:creationId xmlns:a16="http://schemas.microsoft.com/office/drawing/2014/main" id="{7227C2A7-2EE2-4B26-B40D-514F40D2E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49" y="2332973"/>
            <a:ext cx="8572500" cy="4124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9C43BB-9DA7-4147-9DDE-7D82DFFFD2CD}"/>
              </a:ext>
            </a:extLst>
          </p:cNvPr>
          <p:cNvSpPr txBox="1"/>
          <p:nvPr/>
        </p:nvSpPr>
        <p:spPr>
          <a:xfrm>
            <a:off x="959759" y="1548465"/>
            <a:ext cx="10272481" cy="914400"/>
          </a:xfrm>
          <a:prstGeom prst="rect">
            <a:avLst/>
          </a:prstGeom>
          <a:noFill/>
        </p:spPr>
        <p:txBody>
          <a:bodyPr wrap="none" lIns="0" tIns="0" rIns="0" bIns="0" rtlCol="0">
            <a:noAutofit/>
          </a:bodyPr>
          <a:lstStyle/>
          <a:p>
            <a:pPr algn="l"/>
            <a:r>
              <a:rPr lang="en-US" sz="2300" dirty="0" err="1">
                <a:latin typeface="Arial" panose="020B0604020202020204" pitchFamily="34" charset="0"/>
                <a:cs typeface="Arial" panose="020B0604020202020204" pitchFamily="34" charset="0"/>
              </a:rPr>
              <a:t>Có</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khoảng</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hơn</a:t>
            </a:r>
            <a:r>
              <a:rPr lang="en-US" sz="2300" dirty="0">
                <a:latin typeface="Arial" panose="020B0604020202020204" pitchFamily="34" charset="0"/>
                <a:cs typeface="Arial" panose="020B0604020202020204" pitchFamily="34" charset="0"/>
              </a:rPr>
              <a:t> 1,5 </a:t>
            </a:r>
            <a:r>
              <a:rPr lang="en-US" sz="2300" dirty="0" err="1">
                <a:latin typeface="Arial" panose="020B0604020202020204" pitchFamily="34" charset="0"/>
                <a:cs typeface="Arial" panose="020B0604020202020204" pitchFamily="34" charset="0"/>
              </a:rPr>
              <a:t>triệu</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loài</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động</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vật</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đã</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được</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xác</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định</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mô</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tả</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và</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định</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tên</a:t>
            </a:r>
            <a:r>
              <a:rPr lang="en-US" sz="2300" dirty="0">
                <a:latin typeface="Arial" panose="020B0604020202020204" pitchFamily="34" charset="0"/>
                <a:cs typeface="Arial" panose="020B0604020202020204" pitchFamily="34" charset="0"/>
              </a:rPr>
              <a:t>.</a:t>
            </a:r>
          </a:p>
        </p:txBody>
      </p:sp>
      <p:sp>
        <p:nvSpPr>
          <p:cNvPr id="8" name="Title 1">
            <a:extLst>
              <a:ext uri="{FF2B5EF4-FFF2-40B4-BE49-F238E27FC236}">
                <a16:creationId xmlns:a16="http://schemas.microsoft.com/office/drawing/2014/main" id="{A88DACA1-7230-4A2A-9AF3-DD669CE1FF69}"/>
              </a:ext>
            </a:extLst>
          </p:cNvPr>
          <p:cNvSpPr>
            <a:spLocks noGrp="1"/>
          </p:cNvSpPr>
          <p:nvPr>
            <p:ph type="title"/>
          </p:nvPr>
        </p:nvSpPr>
        <p:spPr>
          <a:xfrm>
            <a:off x="0" y="76702"/>
            <a:ext cx="10836223" cy="648000"/>
          </a:xfrm>
          <a:prstGeom prst="homePlate">
            <a:avLst/>
          </a:prstGeom>
          <a:solidFill>
            <a:schemeClr val="accent2">
              <a:lumMod val="50000"/>
            </a:schemeClr>
          </a:solidFill>
        </p:spPr>
        <p:txBody>
          <a:bodyPr/>
          <a:lstStyle/>
          <a:p>
            <a:r>
              <a:rPr lang="en-US" sz="3600" b="1" dirty="0">
                <a:solidFill>
                  <a:schemeClr val="bg1"/>
                </a:solidFill>
                <a:latin typeface="Arial" panose="020B0604020202020204" pitchFamily="34" charset="0"/>
                <a:cs typeface="Arial" panose="020B0604020202020204" pitchFamily="34" charset="0"/>
              </a:rPr>
              <a:t>  I. </a:t>
            </a:r>
            <a:r>
              <a:rPr lang="en-US" sz="3600" b="1" dirty="0" err="1">
                <a:solidFill>
                  <a:schemeClr val="bg1"/>
                </a:solidFill>
                <a:latin typeface="Arial" panose="020B0604020202020204" pitchFamily="34" charset="0"/>
                <a:cs typeface="Arial" panose="020B0604020202020204" pitchFamily="34" charset="0"/>
              </a:rPr>
              <a:t>Đặc</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điểm</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nhận</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biết</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có</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xương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sống</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06620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arn(inVertical)">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ba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400" y="3805239"/>
            <a:ext cx="619760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7" descr="tylototritonshanj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81425"/>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Oval 8"/>
          <p:cNvSpPr>
            <a:spLocks noChangeArrowheads="1"/>
          </p:cNvSpPr>
          <p:nvPr/>
        </p:nvSpPr>
        <p:spPr bwMode="auto">
          <a:xfrm>
            <a:off x="101600" y="6292850"/>
            <a:ext cx="812800" cy="56515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9</a:t>
            </a:r>
          </a:p>
        </p:txBody>
      </p:sp>
      <p:pic>
        <p:nvPicPr>
          <p:cNvPr id="1331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6275"/>
            <a:ext cx="6096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8" name="Oval 13"/>
          <p:cNvSpPr>
            <a:spLocks noChangeArrowheads="1"/>
          </p:cNvSpPr>
          <p:nvPr/>
        </p:nvSpPr>
        <p:spPr bwMode="auto">
          <a:xfrm>
            <a:off x="101600" y="904875"/>
            <a:ext cx="812800" cy="609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3</a:t>
            </a:r>
          </a:p>
        </p:txBody>
      </p:sp>
      <p:sp>
        <p:nvSpPr>
          <p:cNvPr id="13319" name="Oval 14"/>
          <p:cNvSpPr>
            <a:spLocks noChangeArrowheads="1"/>
          </p:cNvSpPr>
          <p:nvPr/>
        </p:nvSpPr>
        <p:spPr bwMode="auto">
          <a:xfrm>
            <a:off x="11379200" y="6248400"/>
            <a:ext cx="812800" cy="609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12</a:t>
            </a:r>
          </a:p>
        </p:txBody>
      </p:sp>
      <p:pic>
        <p:nvPicPr>
          <p:cNvPr id="13320" name="Picture 15" descr="medi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676275"/>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Oval 16"/>
          <p:cNvSpPr>
            <a:spLocks noChangeArrowheads="1"/>
          </p:cNvSpPr>
          <p:nvPr/>
        </p:nvSpPr>
        <p:spPr bwMode="auto">
          <a:xfrm>
            <a:off x="11417301" y="904875"/>
            <a:ext cx="774700" cy="609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6</a:t>
            </a:r>
          </a:p>
        </p:txBody>
      </p:sp>
      <p:sp>
        <p:nvSpPr>
          <p:cNvPr id="13322" name="Text Box 17">
            <a:hlinkClick r:id="rId6" action="ppaction://hlinksldjump"/>
          </p:cNvPr>
          <p:cNvSpPr txBox="1">
            <a:spLocks noChangeArrowheads="1"/>
          </p:cNvSpPr>
          <p:nvPr/>
        </p:nvSpPr>
        <p:spPr bwMode="auto">
          <a:xfrm>
            <a:off x="406400" y="0"/>
            <a:ext cx="105664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a:solidFill>
                  <a:srgbClr val="0000FF"/>
                </a:solidFill>
              </a:rPr>
              <a:t>1. Bộ Lưỡng cư có đuôi</a:t>
            </a:r>
          </a:p>
        </p:txBody>
      </p:sp>
    </p:spTree>
    <p:extLst>
      <p:ext uri="{BB962C8B-B14F-4D97-AF65-F5344CB8AC3E}">
        <p14:creationId xmlns:p14="http://schemas.microsoft.com/office/powerpoint/2010/main" val="151416405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hlinkClick r:id="rId2" action="ppaction://hlinksldjump"/>
          </p:cNvPr>
          <p:cNvSpPr txBox="1">
            <a:spLocks noChangeArrowheads="1"/>
          </p:cNvSpPr>
          <p:nvPr/>
        </p:nvSpPr>
        <p:spPr bwMode="auto">
          <a:xfrm>
            <a:off x="406400" y="-76200"/>
            <a:ext cx="105664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a:solidFill>
                  <a:srgbClr val="0000FF"/>
                </a:solidFill>
              </a:rPr>
              <a:t>2. Bộ Lưỡng cư không đuôi</a:t>
            </a:r>
          </a:p>
        </p:txBody>
      </p:sp>
      <p:pic>
        <p:nvPicPr>
          <p:cNvPr id="1433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3759200"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Oval 11"/>
          <p:cNvSpPr>
            <a:spLocks noChangeArrowheads="1"/>
          </p:cNvSpPr>
          <p:nvPr/>
        </p:nvSpPr>
        <p:spPr bwMode="auto">
          <a:xfrm>
            <a:off x="0" y="752475"/>
            <a:ext cx="677333" cy="52705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2</a:t>
            </a:r>
          </a:p>
        </p:txBody>
      </p:sp>
      <p:pic>
        <p:nvPicPr>
          <p:cNvPr id="1434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300" y="485775"/>
            <a:ext cx="38608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2" name="Oval 16"/>
          <p:cNvSpPr>
            <a:spLocks noChangeArrowheads="1"/>
          </p:cNvSpPr>
          <p:nvPr/>
        </p:nvSpPr>
        <p:spPr bwMode="auto">
          <a:xfrm>
            <a:off x="3860800" y="742951"/>
            <a:ext cx="772584" cy="65722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4</a:t>
            </a:r>
          </a:p>
        </p:txBody>
      </p:sp>
      <p:pic>
        <p:nvPicPr>
          <p:cNvPr id="14343" name="Picture 17" descr="Atelopus_chiriquiensis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51250"/>
            <a:ext cx="3759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Oval 18"/>
          <p:cNvSpPr>
            <a:spLocks noChangeArrowheads="1"/>
          </p:cNvSpPr>
          <p:nvPr/>
        </p:nvSpPr>
        <p:spPr bwMode="auto">
          <a:xfrm>
            <a:off x="0" y="6299200"/>
            <a:ext cx="806451" cy="5588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8</a:t>
            </a:r>
          </a:p>
        </p:txBody>
      </p:sp>
      <p:pic>
        <p:nvPicPr>
          <p:cNvPr id="14345"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1600" y="485775"/>
            <a:ext cx="4470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6" name="Oval 20"/>
          <p:cNvSpPr>
            <a:spLocks noChangeArrowheads="1"/>
          </p:cNvSpPr>
          <p:nvPr/>
        </p:nvSpPr>
        <p:spPr bwMode="auto">
          <a:xfrm>
            <a:off x="7823200" y="746125"/>
            <a:ext cx="950384" cy="59848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5</a:t>
            </a:r>
          </a:p>
        </p:txBody>
      </p:sp>
      <p:pic>
        <p:nvPicPr>
          <p:cNvPr id="14347" name="Picture 21" descr="bigbluefro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0800" y="3643314"/>
            <a:ext cx="3860800"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Oval 22"/>
          <p:cNvSpPr>
            <a:spLocks noChangeArrowheads="1"/>
          </p:cNvSpPr>
          <p:nvPr/>
        </p:nvSpPr>
        <p:spPr bwMode="auto">
          <a:xfrm>
            <a:off x="3784600" y="6270626"/>
            <a:ext cx="584200" cy="5873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10</a:t>
            </a:r>
          </a:p>
        </p:txBody>
      </p:sp>
      <p:pic>
        <p:nvPicPr>
          <p:cNvPr id="14349" name="Picture 23" descr="ech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3200" y="3649663"/>
            <a:ext cx="4368800" cy="32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Oval 24"/>
          <p:cNvSpPr>
            <a:spLocks noChangeArrowheads="1"/>
          </p:cNvSpPr>
          <p:nvPr/>
        </p:nvSpPr>
        <p:spPr bwMode="auto">
          <a:xfrm>
            <a:off x="7721601" y="6291264"/>
            <a:ext cx="596900" cy="5667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11</a:t>
            </a:r>
          </a:p>
        </p:txBody>
      </p:sp>
    </p:spTree>
    <p:extLst>
      <p:ext uri="{BB962C8B-B14F-4D97-AF65-F5344CB8AC3E}">
        <p14:creationId xmlns:p14="http://schemas.microsoft.com/office/powerpoint/2010/main" val="3473842068"/>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Ichthyophis_glutino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066800"/>
            <a:ext cx="6096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Oval 6"/>
          <p:cNvSpPr>
            <a:spLocks noChangeArrowheads="1"/>
          </p:cNvSpPr>
          <p:nvPr/>
        </p:nvSpPr>
        <p:spPr bwMode="auto">
          <a:xfrm>
            <a:off x="11379200" y="3962400"/>
            <a:ext cx="812800" cy="609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7</a:t>
            </a:r>
          </a:p>
        </p:txBody>
      </p:sp>
      <p:pic>
        <p:nvPicPr>
          <p:cNvPr id="1536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59944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Oval 8"/>
          <p:cNvSpPr>
            <a:spLocks noChangeArrowheads="1"/>
          </p:cNvSpPr>
          <p:nvPr/>
        </p:nvSpPr>
        <p:spPr bwMode="auto">
          <a:xfrm>
            <a:off x="4978400" y="3810000"/>
            <a:ext cx="812800" cy="609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800080"/>
                </a:solidFill>
                <a:latin typeface=".VnTime" pitchFamily="34" charset="0"/>
              </a:rPr>
              <a:t>1</a:t>
            </a:r>
          </a:p>
        </p:txBody>
      </p:sp>
      <p:sp>
        <p:nvSpPr>
          <p:cNvPr id="15366" name="Text Box 9">
            <a:hlinkClick r:id="rId4" action="ppaction://hlinksldjump"/>
          </p:cNvPr>
          <p:cNvSpPr txBox="1">
            <a:spLocks noChangeArrowheads="1"/>
          </p:cNvSpPr>
          <p:nvPr/>
        </p:nvSpPr>
        <p:spPr bwMode="auto">
          <a:xfrm>
            <a:off x="406400" y="0"/>
            <a:ext cx="105664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a:solidFill>
                  <a:srgbClr val="0000FF"/>
                </a:solidFill>
              </a:rPr>
              <a:t>3. Bộ Lưỡng cư không chân</a:t>
            </a:r>
          </a:p>
        </p:txBody>
      </p:sp>
    </p:spTree>
    <p:extLst>
      <p:ext uri="{BB962C8B-B14F-4D97-AF65-F5344CB8AC3E}">
        <p14:creationId xmlns:p14="http://schemas.microsoft.com/office/powerpoint/2010/main" val="3821302504"/>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sz="half" idx="1"/>
          </p:nvPr>
        </p:nvSpPr>
        <p:spPr>
          <a:xfrm>
            <a:off x="237067" y="228600"/>
            <a:ext cx="8602133" cy="838200"/>
          </a:xfrm>
        </p:spPr>
        <p:txBody>
          <a:bodyPr/>
          <a:lstStyle/>
          <a:p>
            <a:pPr eaLnBrk="1" hangingPunct="1">
              <a:buFontTx/>
              <a:buNone/>
            </a:pPr>
            <a:r>
              <a:rPr lang="en-US" sz="3200" b="1" u="sng" dirty="0" err="1">
                <a:solidFill>
                  <a:srgbClr val="0000FF"/>
                </a:solidFill>
              </a:rPr>
              <a:t>Đặc</a:t>
            </a:r>
            <a:r>
              <a:rPr lang="en-US" sz="3200" b="1" u="sng" dirty="0">
                <a:solidFill>
                  <a:srgbClr val="0000FF"/>
                </a:solidFill>
              </a:rPr>
              <a:t> </a:t>
            </a:r>
            <a:r>
              <a:rPr lang="en-US" sz="3200" b="1" u="sng" dirty="0" err="1">
                <a:solidFill>
                  <a:srgbClr val="0000FF"/>
                </a:solidFill>
              </a:rPr>
              <a:t>điểm</a:t>
            </a:r>
            <a:r>
              <a:rPr lang="en-US" sz="3200" b="1" u="sng" dirty="0">
                <a:solidFill>
                  <a:srgbClr val="0000FF"/>
                </a:solidFill>
              </a:rPr>
              <a:t> </a:t>
            </a:r>
            <a:r>
              <a:rPr lang="en-US" sz="3200" b="1" u="sng" dirty="0" err="1">
                <a:solidFill>
                  <a:srgbClr val="0000FF"/>
                </a:solidFill>
              </a:rPr>
              <a:t>về</a:t>
            </a:r>
            <a:r>
              <a:rPr lang="en-US" sz="3200" b="1" u="sng" dirty="0">
                <a:solidFill>
                  <a:srgbClr val="0000FF"/>
                </a:solidFill>
              </a:rPr>
              <a:t> </a:t>
            </a:r>
            <a:r>
              <a:rPr lang="en-US" sz="3200" b="1" u="sng" dirty="0" err="1">
                <a:solidFill>
                  <a:srgbClr val="0000FF"/>
                </a:solidFill>
              </a:rPr>
              <a:t>thành</a:t>
            </a:r>
            <a:r>
              <a:rPr lang="en-US" sz="3200" b="1" u="sng" dirty="0">
                <a:solidFill>
                  <a:srgbClr val="0000FF"/>
                </a:solidFill>
              </a:rPr>
              <a:t> </a:t>
            </a:r>
            <a:r>
              <a:rPr lang="en-US" sz="3200" b="1" u="sng" dirty="0" err="1">
                <a:solidFill>
                  <a:srgbClr val="0000FF"/>
                </a:solidFill>
              </a:rPr>
              <a:t>phần</a:t>
            </a:r>
            <a:r>
              <a:rPr lang="en-US" sz="3200" b="1" u="sng" dirty="0">
                <a:solidFill>
                  <a:srgbClr val="0000FF"/>
                </a:solidFill>
              </a:rPr>
              <a:t> </a:t>
            </a:r>
            <a:r>
              <a:rPr lang="en-US" sz="3200" b="1" u="sng" dirty="0" err="1">
                <a:solidFill>
                  <a:srgbClr val="0000FF"/>
                </a:solidFill>
              </a:rPr>
              <a:t>loài</a:t>
            </a:r>
            <a:r>
              <a:rPr lang="en-US" sz="3200" b="1" dirty="0">
                <a:solidFill>
                  <a:srgbClr val="0000FF"/>
                </a:solidFill>
              </a:rPr>
              <a:t>:</a:t>
            </a:r>
            <a:endParaRPr lang="en-US" sz="3200" b="1" u="sng" dirty="0">
              <a:solidFill>
                <a:srgbClr val="0000FF"/>
              </a:solidFill>
            </a:endParaRPr>
          </a:p>
        </p:txBody>
      </p:sp>
      <p:sp>
        <p:nvSpPr>
          <p:cNvPr id="96291" name="Rectangle 35"/>
          <p:cNvSpPr>
            <a:spLocks noChangeArrowheads="1"/>
          </p:cNvSpPr>
          <p:nvPr/>
        </p:nvSpPr>
        <p:spPr bwMode="auto">
          <a:xfrm>
            <a:off x="237067" y="1843088"/>
            <a:ext cx="12090400" cy="2424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just"/>
            <a:endParaRPr lang="en-US" sz="3000">
              <a:solidFill>
                <a:srgbClr val="0000FF"/>
              </a:solidFill>
            </a:endParaRPr>
          </a:p>
        </p:txBody>
      </p:sp>
      <p:sp>
        <p:nvSpPr>
          <p:cNvPr id="2" name="Rectangle 1"/>
          <p:cNvSpPr/>
          <p:nvPr/>
        </p:nvSpPr>
        <p:spPr>
          <a:xfrm>
            <a:off x="0" y="1039813"/>
            <a:ext cx="12192000" cy="4524315"/>
          </a:xfrm>
          <a:prstGeom prst="rect">
            <a:avLst/>
          </a:prstGeom>
        </p:spPr>
        <p:txBody>
          <a:bodyPr>
            <a:spAutoFit/>
          </a:bodyPr>
          <a:lstStyle/>
          <a:p>
            <a:pPr>
              <a:defRPr/>
            </a:pPr>
            <a:r>
              <a:rPr lang="en-US" sz="3200" b="1" i="1" dirty="0"/>
              <a:t>chia </a:t>
            </a:r>
            <a:r>
              <a:rPr lang="en-US" sz="3200" b="1" i="1" dirty="0" err="1"/>
              <a:t>thành</a:t>
            </a:r>
            <a:r>
              <a:rPr lang="en-US" sz="3200" b="1" i="1" dirty="0"/>
              <a:t> 3 </a:t>
            </a:r>
            <a:r>
              <a:rPr lang="en-US" sz="3200" b="1" i="1" dirty="0" err="1"/>
              <a:t>bộ</a:t>
            </a:r>
            <a:r>
              <a:rPr lang="en-US" sz="3200" b="1" i="1" dirty="0"/>
              <a:t>:</a:t>
            </a:r>
          </a:p>
          <a:p>
            <a:pPr>
              <a:defRPr/>
            </a:pPr>
            <a:endParaRPr lang="en-US" sz="3200" dirty="0"/>
          </a:p>
          <a:p>
            <a:pPr marL="457200" indent="-457200">
              <a:buFontTx/>
              <a:buChar char="-"/>
              <a:defRPr/>
            </a:pPr>
            <a:r>
              <a:rPr lang="en-US" sz="3200" b="1" i="1" dirty="0" err="1">
                <a:solidFill>
                  <a:srgbClr val="FF0000"/>
                </a:solidFill>
              </a:rPr>
              <a:t>Bộ</a:t>
            </a:r>
            <a:r>
              <a:rPr lang="en-US" sz="3200" b="1" i="1" dirty="0">
                <a:solidFill>
                  <a:srgbClr val="FF0000"/>
                </a:solidFill>
              </a:rPr>
              <a:t> </a:t>
            </a:r>
            <a:r>
              <a:rPr lang="en-US" sz="3200" b="1" i="1" dirty="0" err="1">
                <a:solidFill>
                  <a:srgbClr val="FF0000"/>
                </a:solidFill>
              </a:rPr>
              <a:t>Lưỡng</a:t>
            </a:r>
            <a:r>
              <a:rPr lang="en-US" sz="3200" b="1" i="1" dirty="0">
                <a:solidFill>
                  <a:srgbClr val="FF0000"/>
                </a:solidFill>
              </a:rPr>
              <a:t> </a:t>
            </a:r>
            <a:r>
              <a:rPr lang="en-US" sz="3200" b="1" i="1" dirty="0" err="1">
                <a:solidFill>
                  <a:srgbClr val="FF0000"/>
                </a:solidFill>
              </a:rPr>
              <a:t>cư</a:t>
            </a:r>
            <a:r>
              <a:rPr lang="en-US" sz="3200" b="1" i="1" dirty="0">
                <a:solidFill>
                  <a:srgbClr val="FF0000"/>
                </a:solidFill>
              </a:rPr>
              <a:t> </a:t>
            </a:r>
            <a:r>
              <a:rPr lang="en-US" sz="3200" b="1" i="1" dirty="0" err="1">
                <a:solidFill>
                  <a:srgbClr val="FF0000"/>
                </a:solidFill>
              </a:rPr>
              <a:t>có</a:t>
            </a:r>
            <a:r>
              <a:rPr lang="en-US" sz="3200" b="1" i="1" dirty="0">
                <a:solidFill>
                  <a:srgbClr val="FF0000"/>
                </a:solidFill>
              </a:rPr>
              <a:t> </a:t>
            </a:r>
            <a:r>
              <a:rPr lang="en-US" sz="3200" b="1" i="1" dirty="0" err="1">
                <a:solidFill>
                  <a:srgbClr val="FF0000"/>
                </a:solidFill>
              </a:rPr>
              <a:t>đuôi</a:t>
            </a:r>
            <a:r>
              <a:rPr lang="en-US" sz="3200" b="1" i="1" dirty="0">
                <a:solidFill>
                  <a:srgbClr val="FF0000"/>
                </a:solidFill>
              </a:rPr>
              <a:t>: </a:t>
            </a:r>
            <a:r>
              <a:rPr lang="en-US" sz="3200" b="1" i="1" dirty="0" err="1"/>
              <a:t>có</a:t>
            </a:r>
            <a:r>
              <a:rPr lang="en-US" sz="3200" b="1" i="1" dirty="0"/>
              <a:t> </a:t>
            </a:r>
            <a:r>
              <a:rPr lang="en-US" sz="3200" b="1" i="1" dirty="0" err="1"/>
              <a:t>đuôi</a:t>
            </a:r>
            <a:r>
              <a:rPr lang="en-US" sz="3200" b="1" i="1" dirty="0"/>
              <a:t> </a:t>
            </a:r>
            <a:r>
              <a:rPr lang="en-US" sz="3200" b="1" i="1" dirty="0" err="1"/>
              <a:t>dẹp</a:t>
            </a:r>
            <a:r>
              <a:rPr lang="en-US" sz="3200" b="1" i="1" dirty="0"/>
              <a:t> </a:t>
            </a:r>
            <a:r>
              <a:rPr lang="en-US" sz="3200" b="1" i="1" dirty="0" err="1"/>
              <a:t>bên</a:t>
            </a:r>
            <a:r>
              <a:rPr lang="en-US" sz="3200" b="1" i="1" dirty="0"/>
              <a:t>, </a:t>
            </a:r>
            <a:r>
              <a:rPr lang="en-US" sz="3200" b="1" i="1" dirty="0" err="1"/>
              <a:t>thân</a:t>
            </a:r>
            <a:r>
              <a:rPr lang="en-US" sz="3200" b="1" i="1" dirty="0"/>
              <a:t> </a:t>
            </a:r>
            <a:r>
              <a:rPr lang="en-US" sz="3200" b="1" i="1" dirty="0" err="1"/>
              <a:t>dài</a:t>
            </a:r>
            <a:r>
              <a:rPr lang="en-US" sz="3200" b="1" i="1" dirty="0"/>
              <a:t>, 4 chi </a:t>
            </a:r>
            <a:r>
              <a:rPr lang="en-US" sz="3200" b="1" i="1" dirty="0" err="1"/>
              <a:t>tương</a:t>
            </a:r>
            <a:r>
              <a:rPr lang="en-US" sz="3200" b="1" i="1" dirty="0"/>
              <a:t> </a:t>
            </a:r>
            <a:r>
              <a:rPr lang="en-US" sz="3200" b="1" i="1" dirty="0" err="1"/>
              <a:t>đương</a:t>
            </a:r>
            <a:r>
              <a:rPr lang="en-US" sz="3200" b="1" i="1" dirty="0"/>
              <a:t> </a:t>
            </a:r>
            <a:r>
              <a:rPr lang="en-US" sz="3200" b="1" i="1" dirty="0" err="1"/>
              <a:t>nhau</a:t>
            </a:r>
            <a:r>
              <a:rPr lang="en-US" sz="3200" b="1" i="1" dirty="0"/>
              <a:t>.</a:t>
            </a:r>
          </a:p>
          <a:p>
            <a:pPr>
              <a:defRPr/>
            </a:pPr>
            <a:endParaRPr lang="en-US" sz="3200" dirty="0"/>
          </a:p>
          <a:p>
            <a:pPr marL="457200" indent="-457200">
              <a:buFontTx/>
              <a:buChar char="-"/>
              <a:defRPr/>
            </a:pPr>
            <a:r>
              <a:rPr lang="en-US" sz="3200" b="1" i="1" dirty="0" err="1">
                <a:solidFill>
                  <a:srgbClr val="FF0000"/>
                </a:solidFill>
              </a:rPr>
              <a:t>Bộ</a:t>
            </a:r>
            <a:r>
              <a:rPr lang="en-US" sz="3200" b="1" i="1" dirty="0">
                <a:solidFill>
                  <a:srgbClr val="FF0000"/>
                </a:solidFill>
              </a:rPr>
              <a:t> </a:t>
            </a:r>
            <a:r>
              <a:rPr lang="en-US" sz="3200" b="1" i="1" dirty="0" err="1">
                <a:solidFill>
                  <a:srgbClr val="FF0000"/>
                </a:solidFill>
              </a:rPr>
              <a:t>Lưỡng</a:t>
            </a:r>
            <a:r>
              <a:rPr lang="en-US" sz="3200" b="1" i="1" dirty="0">
                <a:solidFill>
                  <a:srgbClr val="FF0000"/>
                </a:solidFill>
              </a:rPr>
              <a:t> </a:t>
            </a:r>
            <a:r>
              <a:rPr lang="en-US" sz="3200" b="1" i="1" dirty="0" err="1">
                <a:solidFill>
                  <a:srgbClr val="FF0000"/>
                </a:solidFill>
              </a:rPr>
              <a:t>cư</a:t>
            </a:r>
            <a:r>
              <a:rPr lang="en-US" sz="3200" b="1" i="1" dirty="0">
                <a:solidFill>
                  <a:srgbClr val="FF0000"/>
                </a:solidFill>
              </a:rPr>
              <a:t> </a:t>
            </a:r>
            <a:r>
              <a:rPr lang="en-US" sz="3200" b="1" i="1" dirty="0" err="1">
                <a:solidFill>
                  <a:srgbClr val="FF0000"/>
                </a:solidFill>
              </a:rPr>
              <a:t>không</a:t>
            </a:r>
            <a:r>
              <a:rPr lang="en-US" sz="3200" b="1" i="1" dirty="0">
                <a:solidFill>
                  <a:srgbClr val="FF0000"/>
                </a:solidFill>
              </a:rPr>
              <a:t> </a:t>
            </a:r>
            <a:r>
              <a:rPr lang="en-US" sz="3200" b="1" i="1" dirty="0" err="1">
                <a:solidFill>
                  <a:srgbClr val="FF0000"/>
                </a:solidFill>
              </a:rPr>
              <a:t>có</a:t>
            </a:r>
            <a:r>
              <a:rPr lang="en-US" sz="3200" b="1" i="1" dirty="0">
                <a:solidFill>
                  <a:srgbClr val="FF0000"/>
                </a:solidFill>
              </a:rPr>
              <a:t> </a:t>
            </a:r>
            <a:r>
              <a:rPr lang="en-US" sz="3200" b="1" i="1" dirty="0" err="1">
                <a:solidFill>
                  <a:srgbClr val="FF0000"/>
                </a:solidFill>
              </a:rPr>
              <a:t>đuôi</a:t>
            </a:r>
            <a:r>
              <a:rPr lang="en-US" sz="3200" b="1" i="1" dirty="0">
                <a:solidFill>
                  <a:srgbClr val="FF0000"/>
                </a:solidFill>
              </a:rPr>
              <a:t>: </a:t>
            </a:r>
            <a:r>
              <a:rPr lang="en-US" sz="3200" b="1" i="1" dirty="0" err="1"/>
              <a:t>có</a:t>
            </a:r>
            <a:r>
              <a:rPr lang="en-US" sz="3200" b="1" i="1" dirty="0"/>
              <a:t> </a:t>
            </a:r>
            <a:r>
              <a:rPr lang="en-US" sz="3200" b="1" i="1" dirty="0" err="1"/>
              <a:t>thân</a:t>
            </a:r>
            <a:r>
              <a:rPr lang="en-US" sz="3200" b="1" i="1" dirty="0"/>
              <a:t> </a:t>
            </a:r>
            <a:r>
              <a:rPr lang="en-US" sz="3200" b="1" i="1" dirty="0" err="1"/>
              <a:t>ngắn</a:t>
            </a:r>
            <a:r>
              <a:rPr lang="en-US" sz="3200" b="1" i="1" dirty="0"/>
              <a:t>, 2 chi </a:t>
            </a:r>
            <a:r>
              <a:rPr lang="en-US" sz="3200" b="1" i="1" dirty="0" err="1"/>
              <a:t>sau</a:t>
            </a:r>
            <a:r>
              <a:rPr lang="en-US" sz="3200" b="1" i="1" dirty="0"/>
              <a:t> </a:t>
            </a:r>
            <a:r>
              <a:rPr lang="en-US" sz="3200" b="1" i="1" dirty="0" err="1"/>
              <a:t>dài</a:t>
            </a:r>
            <a:r>
              <a:rPr lang="en-US" sz="3200" b="1" i="1" dirty="0"/>
              <a:t> </a:t>
            </a:r>
            <a:r>
              <a:rPr lang="en-US" sz="3200" b="1" i="1" dirty="0" err="1"/>
              <a:t>hơn</a:t>
            </a:r>
            <a:r>
              <a:rPr lang="en-US" sz="3200" b="1" i="1" dirty="0"/>
              <a:t> 2 chi </a:t>
            </a:r>
            <a:r>
              <a:rPr lang="en-US" sz="3200" b="1" i="1" dirty="0" err="1"/>
              <a:t>trước</a:t>
            </a:r>
            <a:r>
              <a:rPr lang="en-US" sz="3200" b="1" i="1" dirty="0"/>
              <a:t>.</a:t>
            </a:r>
          </a:p>
          <a:p>
            <a:pPr>
              <a:defRPr/>
            </a:pPr>
            <a:endParaRPr lang="en-US" sz="3200" dirty="0"/>
          </a:p>
          <a:p>
            <a:pPr>
              <a:defRPr/>
            </a:pPr>
            <a:r>
              <a:rPr lang="en-US" sz="3200" b="1" i="1" dirty="0">
                <a:solidFill>
                  <a:srgbClr val="FF0000"/>
                </a:solidFill>
              </a:rPr>
              <a:t>-    </a:t>
            </a:r>
            <a:r>
              <a:rPr lang="en-US" sz="3200" b="1" i="1" dirty="0" err="1">
                <a:solidFill>
                  <a:srgbClr val="FF0000"/>
                </a:solidFill>
              </a:rPr>
              <a:t>Bộ</a:t>
            </a:r>
            <a:r>
              <a:rPr lang="en-US" sz="3200" b="1" i="1" dirty="0">
                <a:solidFill>
                  <a:srgbClr val="FF0000"/>
                </a:solidFill>
              </a:rPr>
              <a:t> </a:t>
            </a:r>
            <a:r>
              <a:rPr lang="en-US" sz="3200" b="1" i="1" dirty="0" err="1">
                <a:solidFill>
                  <a:srgbClr val="FF0000"/>
                </a:solidFill>
              </a:rPr>
              <a:t>Lưỡng</a:t>
            </a:r>
            <a:r>
              <a:rPr lang="en-US" sz="3200" b="1" i="1" dirty="0">
                <a:solidFill>
                  <a:srgbClr val="FF0000"/>
                </a:solidFill>
              </a:rPr>
              <a:t> </a:t>
            </a:r>
            <a:r>
              <a:rPr lang="en-US" sz="3200" b="1" i="1" dirty="0" err="1">
                <a:solidFill>
                  <a:srgbClr val="FF0000"/>
                </a:solidFill>
              </a:rPr>
              <a:t>cư</a:t>
            </a:r>
            <a:r>
              <a:rPr lang="en-US" sz="3200" b="1" i="1" dirty="0">
                <a:solidFill>
                  <a:srgbClr val="FF0000"/>
                </a:solidFill>
              </a:rPr>
              <a:t> </a:t>
            </a:r>
            <a:r>
              <a:rPr lang="en-US" sz="3200" b="1" i="1" dirty="0" err="1">
                <a:solidFill>
                  <a:srgbClr val="FF0000"/>
                </a:solidFill>
              </a:rPr>
              <a:t>không</a:t>
            </a:r>
            <a:r>
              <a:rPr lang="en-US" sz="3200" b="1" i="1" dirty="0">
                <a:solidFill>
                  <a:srgbClr val="FF0000"/>
                </a:solidFill>
              </a:rPr>
              <a:t> </a:t>
            </a:r>
            <a:r>
              <a:rPr lang="en-US" sz="3200" b="1" i="1" dirty="0" err="1">
                <a:solidFill>
                  <a:srgbClr val="FF0000"/>
                </a:solidFill>
              </a:rPr>
              <a:t>chân</a:t>
            </a:r>
            <a:r>
              <a:rPr lang="en-US" sz="3200" b="1" i="1" dirty="0">
                <a:solidFill>
                  <a:srgbClr val="FF0000"/>
                </a:solidFill>
              </a:rPr>
              <a:t>: </a:t>
            </a:r>
            <a:r>
              <a:rPr lang="en-US" sz="3200" b="1" i="1" dirty="0" err="1"/>
              <a:t>thiếu</a:t>
            </a:r>
            <a:r>
              <a:rPr lang="en-US" sz="3200" b="1" i="1" dirty="0"/>
              <a:t> chi, </a:t>
            </a:r>
            <a:r>
              <a:rPr lang="en-US" sz="3200" b="1" i="1" dirty="0" err="1"/>
              <a:t>thân</a:t>
            </a:r>
            <a:r>
              <a:rPr lang="en-US" sz="3200" b="1" i="1" dirty="0"/>
              <a:t> </a:t>
            </a:r>
            <a:r>
              <a:rPr lang="en-US" sz="3200" b="1" i="1" dirty="0" err="1"/>
              <a:t>dài</a:t>
            </a:r>
            <a:r>
              <a:rPr lang="en-US" sz="3200" b="1" i="1" dirty="0"/>
              <a:t> </a:t>
            </a:r>
            <a:r>
              <a:rPr lang="en-US" sz="3200" b="1" i="1" dirty="0" err="1"/>
              <a:t>giống</a:t>
            </a:r>
            <a:r>
              <a:rPr lang="en-US" sz="3200" b="1" i="1" dirty="0"/>
              <a:t> </a:t>
            </a:r>
            <a:r>
              <a:rPr lang="en-US" sz="3200" b="1" i="1" dirty="0" err="1"/>
              <a:t>giun</a:t>
            </a:r>
            <a:r>
              <a:rPr lang="en-US" sz="3200" b="1" i="1" dirty="0"/>
              <a:t> </a:t>
            </a:r>
            <a:r>
              <a:rPr lang="en-US" sz="3200" b="1" i="1" dirty="0" err="1"/>
              <a:t>nhưng</a:t>
            </a:r>
            <a:r>
              <a:rPr lang="en-US" sz="3200" b="1" i="1" dirty="0"/>
              <a:t> </a:t>
            </a:r>
            <a:r>
              <a:rPr lang="en-US" sz="3200" b="1" i="1" dirty="0" err="1"/>
              <a:t>kích</a:t>
            </a:r>
            <a:r>
              <a:rPr lang="en-US" sz="3200" b="1" i="1" dirty="0"/>
              <a:t> </a:t>
            </a:r>
            <a:r>
              <a:rPr lang="en-US" sz="3200" b="1" i="1" dirty="0" err="1"/>
              <a:t>thước</a:t>
            </a:r>
            <a:r>
              <a:rPr lang="en-US" sz="3200" b="1" i="1" dirty="0"/>
              <a:t> </a:t>
            </a:r>
            <a:r>
              <a:rPr lang="en-US" sz="3200" b="1" i="1" dirty="0" err="1"/>
              <a:t>lớn</a:t>
            </a:r>
            <a:r>
              <a:rPr lang="en-US" sz="3200" b="1" i="1" dirty="0"/>
              <a:t> </a:t>
            </a:r>
            <a:r>
              <a:rPr lang="en-US" sz="3200" b="1" i="1" dirty="0" err="1"/>
              <a:t>hơn</a:t>
            </a:r>
            <a:r>
              <a:rPr lang="en-US" sz="3200" b="1" i="1" dirty="0"/>
              <a:t> </a:t>
            </a:r>
            <a:r>
              <a:rPr lang="en-US" sz="3200" b="1" i="1" dirty="0" err="1"/>
              <a:t>giun</a:t>
            </a:r>
            <a:r>
              <a:rPr lang="en-US" sz="3200" b="1" i="1" dirty="0"/>
              <a:t>.</a:t>
            </a:r>
            <a:endParaRPr lang="en-US" sz="3200" dirty="0"/>
          </a:p>
        </p:txBody>
      </p:sp>
    </p:spTree>
    <p:extLst>
      <p:ext uri="{BB962C8B-B14F-4D97-AF65-F5344CB8AC3E}">
        <p14:creationId xmlns:p14="http://schemas.microsoft.com/office/powerpoint/2010/main" val="8249483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96291"/>
                                        </p:tgtEl>
                                        <p:attrNameLst>
                                          <p:attrName>style.visibility</p:attrName>
                                        </p:attrNameLst>
                                      </p:cBhvr>
                                      <p:to>
                                        <p:strVal val="visible"/>
                                      </p:to>
                                    </p:set>
                                    <p:animEffect transition="in" filter="fade">
                                      <p:cBhvr>
                                        <p:cTn id="7" dur="1000"/>
                                        <p:tgtEl>
                                          <p:spTgt spid="96291"/>
                                        </p:tgtEl>
                                      </p:cBhvr>
                                    </p:animEffect>
                                    <p:anim calcmode="lin" valueType="num">
                                      <p:cBhvr>
                                        <p:cTn id="8" dur="1000" fill="hold"/>
                                        <p:tgtEl>
                                          <p:spTgt spid="96291"/>
                                        </p:tgtEl>
                                        <p:attrNameLst>
                                          <p:attrName>ppt_x</p:attrName>
                                        </p:attrNameLst>
                                      </p:cBhvr>
                                      <p:tavLst>
                                        <p:tav tm="0">
                                          <p:val>
                                            <p:strVal val="#ppt_x"/>
                                          </p:val>
                                        </p:tav>
                                        <p:tav tm="100000">
                                          <p:val>
                                            <p:strVal val="#ppt_x"/>
                                          </p:val>
                                        </p:tav>
                                      </p:tavLst>
                                    </p:anim>
                                    <p:anim calcmode="lin" valueType="num">
                                      <p:cBhvr>
                                        <p:cTn id="9" dur="1000" fill="hold"/>
                                        <p:tgtEl>
                                          <p:spTgt spid="962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9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untit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9565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descr="north_9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400" y="0"/>
            <a:ext cx="33528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Hinh2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200400"/>
            <a:ext cx="12192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AutoShape 11"/>
          <p:cNvSpPr>
            <a:spLocks noChangeArrowheads="1"/>
          </p:cNvSpPr>
          <p:nvPr/>
        </p:nvSpPr>
        <p:spPr bwMode="auto">
          <a:xfrm>
            <a:off x="3352800" y="0"/>
            <a:ext cx="2540000" cy="3124200"/>
          </a:xfrm>
          <a:prstGeom prst="wedgeRectCallout">
            <a:avLst>
              <a:gd name="adj1" fmla="val -66667"/>
              <a:gd name="adj2" fmla="val -1341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eaLnBrk="0" hangingPunct="0"/>
            <a:r>
              <a:rPr lang="en-US" sz="2000">
                <a:solidFill>
                  <a:srgbClr val="0000FF"/>
                </a:solidFill>
              </a:rPr>
              <a:t>1. Cá cóc Tam Đảo sống ở những suối nước vùng núi Tam Đảo, gặp nguy hiểm trốn vào hang hốc. Hoạt động chủ yếu về ban đêm.</a:t>
            </a:r>
          </a:p>
        </p:txBody>
      </p:sp>
      <p:sp>
        <p:nvSpPr>
          <p:cNvPr id="21510" name="AutoShape 12"/>
          <p:cNvSpPr>
            <a:spLocks noChangeArrowheads="1"/>
          </p:cNvSpPr>
          <p:nvPr/>
        </p:nvSpPr>
        <p:spPr bwMode="auto">
          <a:xfrm>
            <a:off x="9347200" y="0"/>
            <a:ext cx="2844800" cy="3124200"/>
          </a:xfrm>
          <a:prstGeom prst="wedgeRectCallout">
            <a:avLst>
              <a:gd name="adj1" fmla="val -69421"/>
              <a:gd name="adj2" fmla="val 1194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eaLnBrk="0" hangingPunct="0"/>
            <a:r>
              <a:rPr lang="en-US">
                <a:solidFill>
                  <a:srgbClr val="0000FF"/>
                </a:solidFill>
              </a:rPr>
              <a:t>2. Ếch cây (chẫu chàng) Sống trên cây, bụi cây gần vực nước. Ngón chân có giác bám lớn, leo cây, gặp nguy hiểm nhảy xuống nước, ẩn vào cây. Hoạt động vào ban đêm.</a:t>
            </a:r>
          </a:p>
          <a:p>
            <a:pPr algn="just"/>
            <a:endParaRPr lang="en-US">
              <a:solidFill>
                <a:srgbClr val="0000FF"/>
              </a:solidFill>
            </a:endParaRPr>
          </a:p>
        </p:txBody>
      </p:sp>
      <p:grpSp>
        <p:nvGrpSpPr>
          <p:cNvPr id="53263" name="Group 15"/>
          <p:cNvGrpSpPr>
            <a:grpSpLocks/>
          </p:cNvGrpSpPr>
          <p:nvPr/>
        </p:nvGrpSpPr>
        <p:grpSpPr bwMode="auto">
          <a:xfrm>
            <a:off x="3759200" y="3124201"/>
            <a:ext cx="1026584" cy="690563"/>
            <a:chOff x="4656" y="4035"/>
            <a:chExt cx="666" cy="570"/>
          </a:xfrm>
        </p:grpSpPr>
        <p:sp>
          <p:nvSpPr>
            <p:cNvPr id="21869"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70" name="WordArt 17"/>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49</a:t>
              </a:r>
            </a:p>
          </p:txBody>
        </p:sp>
      </p:grpSp>
      <p:grpSp>
        <p:nvGrpSpPr>
          <p:cNvPr id="53266" name="Group 18"/>
          <p:cNvGrpSpPr>
            <a:grpSpLocks/>
          </p:cNvGrpSpPr>
          <p:nvPr/>
        </p:nvGrpSpPr>
        <p:grpSpPr bwMode="auto">
          <a:xfrm>
            <a:off x="3759200" y="3124201"/>
            <a:ext cx="1026584" cy="690563"/>
            <a:chOff x="5094" y="2928"/>
            <a:chExt cx="666" cy="570"/>
          </a:xfrm>
        </p:grpSpPr>
        <p:sp>
          <p:nvSpPr>
            <p:cNvPr id="21867"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68" name="WordArt 20"/>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50</a:t>
              </a:r>
            </a:p>
          </p:txBody>
        </p:sp>
      </p:grpSp>
      <p:grpSp>
        <p:nvGrpSpPr>
          <p:cNvPr id="53269" name="Group 21"/>
          <p:cNvGrpSpPr>
            <a:grpSpLocks/>
          </p:cNvGrpSpPr>
          <p:nvPr/>
        </p:nvGrpSpPr>
        <p:grpSpPr bwMode="auto">
          <a:xfrm>
            <a:off x="3759200" y="3124201"/>
            <a:ext cx="1026584" cy="690563"/>
            <a:chOff x="3408" y="3750"/>
            <a:chExt cx="666" cy="570"/>
          </a:xfrm>
        </p:grpSpPr>
        <p:sp>
          <p:nvSpPr>
            <p:cNvPr id="21865"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66" name="WordArt 23"/>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b="1"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51</a:t>
              </a:r>
            </a:p>
          </p:txBody>
        </p:sp>
      </p:grpSp>
      <p:grpSp>
        <p:nvGrpSpPr>
          <p:cNvPr id="53272" name="Group 24"/>
          <p:cNvGrpSpPr>
            <a:grpSpLocks/>
          </p:cNvGrpSpPr>
          <p:nvPr/>
        </p:nvGrpSpPr>
        <p:grpSpPr bwMode="auto">
          <a:xfrm>
            <a:off x="3759200" y="3124201"/>
            <a:ext cx="1026584" cy="690563"/>
            <a:chOff x="912" y="4035"/>
            <a:chExt cx="666" cy="570"/>
          </a:xfrm>
        </p:grpSpPr>
        <p:sp>
          <p:nvSpPr>
            <p:cNvPr id="21863"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64" name="WordArt 26"/>
            <p:cNvSpPr>
              <a:spLocks noChangeArrowheads="1" noChangeShapeType="1" noTextEdit="1"/>
            </p:cNvSpPr>
            <p:nvPr/>
          </p:nvSpPr>
          <p:spPr bwMode="auto">
            <a:xfrm>
              <a:off x="1091" y="4152"/>
              <a:ext cx="395" cy="401"/>
            </a:xfrm>
            <a:prstGeom prst="rect">
              <a:avLst/>
            </a:prstGeom>
          </p:spPr>
          <p:txBody>
            <a:bodyPr wrap="none" fromWordArt="1">
              <a:prstTxWarp prst="textPlain">
                <a:avLst>
                  <a:gd name="adj" fmla="val 50000"/>
                </a:avLst>
              </a:prstTxWarp>
            </a:bodyPr>
            <a:lstStyle/>
            <a:p>
              <a:pPr algn="ctr"/>
              <a:r>
                <a:rPr lang="en-US" sz="3200" b="1"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52</a:t>
              </a:r>
            </a:p>
          </p:txBody>
        </p:sp>
      </p:grpSp>
      <p:grpSp>
        <p:nvGrpSpPr>
          <p:cNvPr id="53275" name="Group 27"/>
          <p:cNvGrpSpPr>
            <a:grpSpLocks/>
          </p:cNvGrpSpPr>
          <p:nvPr/>
        </p:nvGrpSpPr>
        <p:grpSpPr bwMode="auto">
          <a:xfrm>
            <a:off x="3759200" y="3124201"/>
            <a:ext cx="1026584" cy="690563"/>
            <a:chOff x="1872" y="4320"/>
            <a:chExt cx="666" cy="570"/>
          </a:xfrm>
        </p:grpSpPr>
        <p:sp>
          <p:nvSpPr>
            <p:cNvPr id="21861"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62" name="WordArt 29"/>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53</a:t>
              </a:r>
            </a:p>
          </p:txBody>
        </p:sp>
      </p:grpSp>
      <p:grpSp>
        <p:nvGrpSpPr>
          <p:cNvPr id="53278" name="Group 30"/>
          <p:cNvGrpSpPr>
            <a:grpSpLocks/>
          </p:cNvGrpSpPr>
          <p:nvPr/>
        </p:nvGrpSpPr>
        <p:grpSpPr bwMode="auto">
          <a:xfrm>
            <a:off x="3759200" y="3124201"/>
            <a:ext cx="1026584" cy="690563"/>
            <a:chOff x="2256" y="4464"/>
            <a:chExt cx="666" cy="570"/>
          </a:xfrm>
        </p:grpSpPr>
        <p:sp>
          <p:nvSpPr>
            <p:cNvPr id="21859"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60" name="WordArt 32"/>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54</a:t>
              </a:r>
            </a:p>
          </p:txBody>
        </p:sp>
      </p:grpSp>
      <p:grpSp>
        <p:nvGrpSpPr>
          <p:cNvPr id="53281" name="Group 33"/>
          <p:cNvGrpSpPr>
            <a:grpSpLocks/>
          </p:cNvGrpSpPr>
          <p:nvPr/>
        </p:nvGrpSpPr>
        <p:grpSpPr bwMode="auto">
          <a:xfrm>
            <a:off x="3759200" y="3124201"/>
            <a:ext cx="1026584" cy="690563"/>
            <a:chOff x="3984" y="4512"/>
            <a:chExt cx="666" cy="570"/>
          </a:xfrm>
        </p:grpSpPr>
        <p:sp>
          <p:nvSpPr>
            <p:cNvPr id="21857"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58" name="WordArt 35"/>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55</a:t>
              </a:r>
            </a:p>
          </p:txBody>
        </p:sp>
      </p:grpSp>
      <p:grpSp>
        <p:nvGrpSpPr>
          <p:cNvPr id="53284" name="Group 36"/>
          <p:cNvGrpSpPr>
            <a:grpSpLocks/>
          </p:cNvGrpSpPr>
          <p:nvPr/>
        </p:nvGrpSpPr>
        <p:grpSpPr bwMode="auto">
          <a:xfrm>
            <a:off x="3759200" y="3124201"/>
            <a:ext cx="1026584" cy="690563"/>
            <a:chOff x="3120" y="4512"/>
            <a:chExt cx="666" cy="570"/>
          </a:xfrm>
        </p:grpSpPr>
        <p:sp>
          <p:nvSpPr>
            <p:cNvPr id="21855"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56" name="WordArt 38"/>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56</a:t>
              </a:r>
            </a:p>
          </p:txBody>
        </p:sp>
      </p:grpSp>
      <p:grpSp>
        <p:nvGrpSpPr>
          <p:cNvPr id="53287" name="Group 39"/>
          <p:cNvGrpSpPr>
            <a:grpSpLocks/>
          </p:cNvGrpSpPr>
          <p:nvPr/>
        </p:nvGrpSpPr>
        <p:grpSpPr bwMode="auto">
          <a:xfrm>
            <a:off x="3759200" y="3124201"/>
            <a:ext cx="1026584" cy="690563"/>
            <a:chOff x="384" y="4560"/>
            <a:chExt cx="666" cy="570"/>
          </a:xfrm>
        </p:grpSpPr>
        <p:sp>
          <p:nvSpPr>
            <p:cNvPr id="21853"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54" name="WordArt 41"/>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57</a:t>
              </a:r>
            </a:p>
          </p:txBody>
        </p:sp>
      </p:grpSp>
      <p:grpSp>
        <p:nvGrpSpPr>
          <p:cNvPr id="53290" name="Group 42"/>
          <p:cNvGrpSpPr>
            <a:grpSpLocks/>
          </p:cNvGrpSpPr>
          <p:nvPr/>
        </p:nvGrpSpPr>
        <p:grpSpPr bwMode="auto">
          <a:xfrm>
            <a:off x="3759200" y="3124201"/>
            <a:ext cx="1026584" cy="690563"/>
            <a:chOff x="384" y="4560"/>
            <a:chExt cx="666" cy="570"/>
          </a:xfrm>
        </p:grpSpPr>
        <p:sp>
          <p:nvSpPr>
            <p:cNvPr id="2185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52" name="WordArt 4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58</a:t>
              </a:r>
            </a:p>
          </p:txBody>
        </p:sp>
      </p:grpSp>
      <p:grpSp>
        <p:nvGrpSpPr>
          <p:cNvPr id="53293" name="Group 45"/>
          <p:cNvGrpSpPr>
            <a:grpSpLocks/>
          </p:cNvGrpSpPr>
          <p:nvPr/>
        </p:nvGrpSpPr>
        <p:grpSpPr bwMode="auto">
          <a:xfrm>
            <a:off x="3759200" y="3124201"/>
            <a:ext cx="1026584" cy="690563"/>
            <a:chOff x="384" y="4560"/>
            <a:chExt cx="666" cy="570"/>
          </a:xfrm>
        </p:grpSpPr>
        <p:sp>
          <p:nvSpPr>
            <p:cNvPr id="2184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50" name="WordArt 4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59</a:t>
              </a:r>
            </a:p>
          </p:txBody>
        </p:sp>
      </p:grpSp>
      <p:grpSp>
        <p:nvGrpSpPr>
          <p:cNvPr id="53296" name="Group 48"/>
          <p:cNvGrpSpPr>
            <a:grpSpLocks/>
          </p:cNvGrpSpPr>
          <p:nvPr/>
        </p:nvGrpSpPr>
        <p:grpSpPr bwMode="auto">
          <a:xfrm>
            <a:off x="3759200" y="3124201"/>
            <a:ext cx="1026584" cy="690563"/>
            <a:chOff x="384" y="4560"/>
            <a:chExt cx="666" cy="570"/>
          </a:xfrm>
        </p:grpSpPr>
        <p:sp>
          <p:nvSpPr>
            <p:cNvPr id="2184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48" name="WordArt 5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60</a:t>
              </a:r>
            </a:p>
          </p:txBody>
        </p:sp>
      </p:grpSp>
      <p:grpSp>
        <p:nvGrpSpPr>
          <p:cNvPr id="53299" name="Group 51"/>
          <p:cNvGrpSpPr>
            <a:grpSpLocks/>
          </p:cNvGrpSpPr>
          <p:nvPr/>
        </p:nvGrpSpPr>
        <p:grpSpPr bwMode="auto">
          <a:xfrm>
            <a:off x="3759200" y="3124201"/>
            <a:ext cx="1026584" cy="690563"/>
            <a:chOff x="4656" y="4035"/>
            <a:chExt cx="666" cy="570"/>
          </a:xfrm>
        </p:grpSpPr>
        <p:sp>
          <p:nvSpPr>
            <p:cNvPr id="21845"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46" name="WordArt 53"/>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33</a:t>
              </a:r>
            </a:p>
          </p:txBody>
        </p:sp>
      </p:grpSp>
      <p:grpSp>
        <p:nvGrpSpPr>
          <p:cNvPr id="53302" name="Group 54"/>
          <p:cNvGrpSpPr>
            <a:grpSpLocks/>
          </p:cNvGrpSpPr>
          <p:nvPr/>
        </p:nvGrpSpPr>
        <p:grpSpPr bwMode="auto">
          <a:xfrm>
            <a:off x="3759200" y="3124201"/>
            <a:ext cx="1026584" cy="690563"/>
            <a:chOff x="5094" y="2928"/>
            <a:chExt cx="666" cy="570"/>
          </a:xfrm>
        </p:grpSpPr>
        <p:sp>
          <p:nvSpPr>
            <p:cNvPr id="21843"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44" name="WordArt 56"/>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34</a:t>
              </a:r>
            </a:p>
          </p:txBody>
        </p:sp>
      </p:grpSp>
      <p:grpSp>
        <p:nvGrpSpPr>
          <p:cNvPr id="53305" name="Group 57"/>
          <p:cNvGrpSpPr>
            <a:grpSpLocks/>
          </p:cNvGrpSpPr>
          <p:nvPr/>
        </p:nvGrpSpPr>
        <p:grpSpPr bwMode="auto">
          <a:xfrm>
            <a:off x="3759200" y="3124201"/>
            <a:ext cx="1026584" cy="690563"/>
            <a:chOff x="3408" y="3750"/>
            <a:chExt cx="666" cy="570"/>
          </a:xfrm>
        </p:grpSpPr>
        <p:sp>
          <p:nvSpPr>
            <p:cNvPr id="21841"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42" name="WordArt 59"/>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35</a:t>
              </a:r>
            </a:p>
          </p:txBody>
        </p:sp>
      </p:grpSp>
      <p:grpSp>
        <p:nvGrpSpPr>
          <p:cNvPr id="53308" name="Group 60"/>
          <p:cNvGrpSpPr>
            <a:grpSpLocks/>
          </p:cNvGrpSpPr>
          <p:nvPr/>
        </p:nvGrpSpPr>
        <p:grpSpPr bwMode="auto">
          <a:xfrm>
            <a:off x="3759200" y="3124201"/>
            <a:ext cx="1026584" cy="690563"/>
            <a:chOff x="912" y="4035"/>
            <a:chExt cx="666" cy="570"/>
          </a:xfrm>
        </p:grpSpPr>
        <p:sp>
          <p:nvSpPr>
            <p:cNvPr id="21839"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40" name="WordArt 62"/>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36</a:t>
              </a:r>
            </a:p>
          </p:txBody>
        </p:sp>
      </p:grpSp>
      <p:grpSp>
        <p:nvGrpSpPr>
          <p:cNvPr id="53311" name="Group 63"/>
          <p:cNvGrpSpPr>
            <a:grpSpLocks/>
          </p:cNvGrpSpPr>
          <p:nvPr/>
        </p:nvGrpSpPr>
        <p:grpSpPr bwMode="auto">
          <a:xfrm>
            <a:off x="3759200" y="3124201"/>
            <a:ext cx="1026584" cy="690563"/>
            <a:chOff x="1872" y="4320"/>
            <a:chExt cx="666" cy="570"/>
          </a:xfrm>
        </p:grpSpPr>
        <p:sp>
          <p:nvSpPr>
            <p:cNvPr id="21837"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38" name="WordArt 65"/>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37</a:t>
              </a:r>
            </a:p>
          </p:txBody>
        </p:sp>
      </p:grpSp>
      <p:grpSp>
        <p:nvGrpSpPr>
          <p:cNvPr id="53314" name="Group 66"/>
          <p:cNvGrpSpPr>
            <a:grpSpLocks/>
          </p:cNvGrpSpPr>
          <p:nvPr/>
        </p:nvGrpSpPr>
        <p:grpSpPr bwMode="auto">
          <a:xfrm>
            <a:off x="3759200" y="3124201"/>
            <a:ext cx="1026584" cy="690563"/>
            <a:chOff x="2256" y="4464"/>
            <a:chExt cx="666" cy="570"/>
          </a:xfrm>
        </p:grpSpPr>
        <p:sp>
          <p:nvSpPr>
            <p:cNvPr id="21835"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36" name="WordArt 68"/>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38</a:t>
              </a:r>
            </a:p>
          </p:txBody>
        </p:sp>
      </p:grpSp>
      <p:grpSp>
        <p:nvGrpSpPr>
          <p:cNvPr id="53317" name="Group 69"/>
          <p:cNvGrpSpPr>
            <a:grpSpLocks/>
          </p:cNvGrpSpPr>
          <p:nvPr/>
        </p:nvGrpSpPr>
        <p:grpSpPr bwMode="auto">
          <a:xfrm>
            <a:off x="3759200" y="3124201"/>
            <a:ext cx="1026584" cy="690563"/>
            <a:chOff x="3984" y="4512"/>
            <a:chExt cx="666" cy="570"/>
          </a:xfrm>
        </p:grpSpPr>
        <p:sp>
          <p:nvSpPr>
            <p:cNvPr id="21833"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34" name="WordArt 71"/>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39</a:t>
              </a:r>
            </a:p>
          </p:txBody>
        </p:sp>
      </p:grpSp>
      <p:grpSp>
        <p:nvGrpSpPr>
          <p:cNvPr id="53320" name="Group 72"/>
          <p:cNvGrpSpPr>
            <a:grpSpLocks/>
          </p:cNvGrpSpPr>
          <p:nvPr/>
        </p:nvGrpSpPr>
        <p:grpSpPr bwMode="auto">
          <a:xfrm>
            <a:off x="3759200" y="3124201"/>
            <a:ext cx="1026584" cy="690563"/>
            <a:chOff x="3120" y="4512"/>
            <a:chExt cx="666" cy="570"/>
          </a:xfrm>
        </p:grpSpPr>
        <p:sp>
          <p:nvSpPr>
            <p:cNvPr id="21831"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32" name="WordArt 74"/>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40</a:t>
              </a:r>
            </a:p>
          </p:txBody>
        </p:sp>
      </p:grpSp>
      <p:grpSp>
        <p:nvGrpSpPr>
          <p:cNvPr id="53323" name="Group 75"/>
          <p:cNvGrpSpPr>
            <a:grpSpLocks/>
          </p:cNvGrpSpPr>
          <p:nvPr/>
        </p:nvGrpSpPr>
        <p:grpSpPr bwMode="auto">
          <a:xfrm>
            <a:off x="3759200" y="3124201"/>
            <a:ext cx="1026584" cy="690563"/>
            <a:chOff x="384" y="4560"/>
            <a:chExt cx="666" cy="570"/>
          </a:xfrm>
        </p:grpSpPr>
        <p:sp>
          <p:nvSpPr>
            <p:cNvPr id="2182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30" name="WordArt 7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41</a:t>
              </a:r>
            </a:p>
          </p:txBody>
        </p:sp>
      </p:grpSp>
      <p:grpSp>
        <p:nvGrpSpPr>
          <p:cNvPr id="53326" name="Group 78"/>
          <p:cNvGrpSpPr>
            <a:grpSpLocks/>
          </p:cNvGrpSpPr>
          <p:nvPr/>
        </p:nvGrpSpPr>
        <p:grpSpPr bwMode="auto">
          <a:xfrm>
            <a:off x="3759200" y="3124201"/>
            <a:ext cx="1026584" cy="690563"/>
            <a:chOff x="384" y="4560"/>
            <a:chExt cx="666" cy="570"/>
          </a:xfrm>
        </p:grpSpPr>
        <p:sp>
          <p:nvSpPr>
            <p:cNvPr id="2182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28" name="WordArt 8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47</a:t>
              </a:r>
            </a:p>
          </p:txBody>
        </p:sp>
      </p:grpSp>
      <p:grpSp>
        <p:nvGrpSpPr>
          <p:cNvPr id="53329" name="Group 81"/>
          <p:cNvGrpSpPr>
            <a:grpSpLocks/>
          </p:cNvGrpSpPr>
          <p:nvPr/>
        </p:nvGrpSpPr>
        <p:grpSpPr bwMode="auto">
          <a:xfrm>
            <a:off x="3759200" y="3124201"/>
            <a:ext cx="1026584" cy="690563"/>
            <a:chOff x="384" y="4560"/>
            <a:chExt cx="666" cy="570"/>
          </a:xfrm>
        </p:grpSpPr>
        <p:sp>
          <p:nvSpPr>
            <p:cNvPr id="21825"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26" name="WordArt 8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42</a:t>
              </a:r>
            </a:p>
          </p:txBody>
        </p:sp>
      </p:grpSp>
      <p:grpSp>
        <p:nvGrpSpPr>
          <p:cNvPr id="53332" name="Group 84"/>
          <p:cNvGrpSpPr>
            <a:grpSpLocks/>
          </p:cNvGrpSpPr>
          <p:nvPr/>
        </p:nvGrpSpPr>
        <p:grpSpPr bwMode="auto">
          <a:xfrm>
            <a:off x="3759200" y="3124201"/>
            <a:ext cx="1026584" cy="690563"/>
            <a:chOff x="384" y="4560"/>
            <a:chExt cx="666" cy="570"/>
          </a:xfrm>
        </p:grpSpPr>
        <p:sp>
          <p:nvSpPr>
            <p:cNvPr id="21823"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24" name="WordArt 8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43</a:t>
              </a:r>
            </a:p>
          </p:txBody>
        </p:sp>
      </p:grpSp>
      <p:grpSp>
        <p:nvGrpSpPr>
          <p:cNvPr id="53335" name="Group 87"/>
          <p:cNvGrpSpPr>
            <a:grpSpLocks/>
          </p:cNvGrpSpPr>
          <p:nvPr/>
        </p:nvGrpSpPr>
        <p:grpSpPr bwMode="auto">
          <a:xfrm>
            <a:off x="3759200" y="3124201"/>
            <a:ext cx="1026584" cy="690563"/>
            <a:chOff x="384" y="4560"/>
            <a:chExt cx="666" cy="570"/>
          </a:xfrm>
        </p:grpSpPr>
        <p:sp>
          <p:nvSpPr>
            <p:cNvPr id="2182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22" name="WordArt 8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44</a:t>
              </a:r>
            </a:p>
          </p:txBody>
        </p:sp>
      </p:grpSp>
      <p:grpSp>
        <p:nvGrpSpPr>
          <p:cNvPr id="53338" name="Group 90"/>
          <p:cNvGrpSpPr>
            <a:grpSpLocks/>
          </p:cNvGrpSpPr>
          <p:nvPr/>
        </p:nvGrpSpPr>
        <p:grpSpPr bwMode="auto">
          <a:xfrm>
            <a:off x="3759200" y="3124201"/>
            <a:ext cx="1026584" cy="690563"/>
            <a:chOff x="384" y="4560"/>
            <a:chExt cx="666" cy="570"/>
          </a:xfrm>
        </p:grpSpPr>
        <p:sp>
          <p:nvSpPr>
            <p:cNvPr id="2181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20" name="WordArt 9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45</a:t>
              </a:r>
            </a:p>
          </p:txBody>
        </p:sp>
      </p:grpSp>
      <p:grpSp>
        <p:nvGrpSpPr>
          <p:cNvPr id="53341" name="Group 93"/>
          <p:cNvGrpSpPr>
            <a:grpSpLocks/>
          </p:cNvGrpSpPr>
          <p:nvPr/>
        </p:nvGrpSpPr>
        <p:grpSpPr bwMode="auto">
          <a:xfrm>
            <a:off x="3759200" y="3124201"/>
            <a:ext cx="1026584" cy="690563"/>
            <a:chOff x="384" y="4560"/>
            <a:chExt cx="666" cy="570"/>
          </a:xfrm>
        </p:grpSpPr>
        <p:sp>
          <p:nvSpPr>
            <p:cNvPr id="2181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18" name="WordArt 95"/>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46</a:t>
              </a:r>
            </a:p>
          </p:txBody>
        </p:sp>
      </p:grpSp>
      <p:grpSp>
        <p:nvGrpSpPr>
          <p:cNvPr id="53344" name="Group 96"/>
          <p:cNvGrpSpPr>
            <a:grpSpLocks/>
          </p:cNvGrpSpPr>
          <p:nvPr/>
        </p:nvGrpSpPr>
        <p:grpSpPr bwMode="auto">
          <a:xfrm>
            <a:off x="3759200" y="3124201"/>
            <a:ext cx="1026584" cy="690563"/>
            <a:chOff x="4656" y="4035"/>
            <a:chExt cx="666" cy="570"/>
          </a:xfrm>
        </p:grpSpPr>
        <p:sp>
          <p:nvSpPr>
            <p:cNvPr id="21815"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16" name="WordArt 98"/>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17</a:t>
              </a:r>
            </a:p>
          </p:txBody>
        </p:sp>
      </p:grpSp>
      <p:grpSp>
        <p:nvGrpSpPr>
          <p:cNvPr id="53347" name="Group 99"/>
          <p:cNvGrpSpPr>
            <a:grpSpLocks/>
          </p:cNvGrpSpPr>
          <p:nvPr/>
        </p:nvGrpSpPr>
        <p:grpSpPr bwMode="auto">
          <a:xfrm>
            <a:off x="3759200" y="3124201"/>
            <a:ext cx="1026584" cy="690563"/>
            <a:chOff x="5094" y="2928"/>
            <a:chExt cx="666" cy="570"/>
          </a:xfrm>
        </p:grpSpPr>
        <p:sp>
          <p:nvSpPr>
            <p:cNvPr id="21813"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14" name="WordArt 101"/>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18</a:t>
              </a:r>
            </a:p>
          </p:txBody>
        </p:sp>
      </p:grpSp>
      <p:grpSp>
        <p:nvGrpSpPr>
          <p:cNvPr id="53350" name="Group 102"/>
          <p:cNvGrpSpPr>
            <a:grpSpLocks/>
          </p:cNvGrpSpPr>
          <p:nvPr/>
        </p:nvGrpSpPr>
        <p:grpSpPr bwMode="auto">
          <a:xfrm>
            <a:off x="3759200" y="3124201"/>
            <a:ext cx="1026584" cy="690563"/>
            <a:chOff x="3408" y="3750"/>
            <a:chExt cx="666" cy="570"/>
          </a:xfrm>
        </p:grpSpPr>
        <p:sp>
          <p:nvSpPr>
            <p:cNvPr id="21811"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12" name="WordArt 104"/>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19</a:t>
              </a:r>
            </a:p>
          </p:txBody>
        </p:sp>
      </p:grpSp>
      <p:grpSp>
        <p:nvGrpSpPr>
          <p:cNvPr id="53353" name="Group 105"/>
          <p:cNvGrpSpPr>
            <a:grpSpLocks/>
          </p:cNvGrpSpPr>
          <p:nvPr/>
        </p:nvGrpSpPr>
        <p:grpSpPr bwMode="auto">
          <a:xfrm>
            <a:off x="3759200" y="3124201"/>
            <a:ext cx="1026584" cy="690563"/>
            <a:chOff x="912" y="4035"/>
            <a:chExt cx="666" cy="570"/>
          </a:xfrm>
        </p:grpSpPr>
        <p:sp>
          <p:nvSpPr>
            <p:cNvPr id="21809"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10" name="WordArt 107"/>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20</a:t>
              </a:r>
            </a:p>
          </p:txBody>
        </p:sp>
      </p:grpSp>
      <p:grpSp>
        <p:nvGrpSpPr>
          <p:cNvPr id="53356" name="Group 108"/>
          <p:cNvGrpSpPr>
            <a:grpSpLocks/>
          </p:cNvGrpSpPr>
          <p:nvPr/>
        </p:nvGrpSpPr>
        <p:grpSpPr bwMode="auto">
          <a:xfrm>
            <a:off x="3759200" y="3124201"/>
            <a:ext cx="1026584" cy="690563"/>
            <a:chOff x="1872" y="4320"/>
            <a:chExt cx="666" cy="570"/>
          </a:xfrm>
        </p:grpSpPr>
        <p:sp>
          <p:nvSpPr>
            <p:cNvPr id="21807"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08" name="WordArt 110"/>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21</a:t>
              </a:r>
            </a:p>
          </p:txBody>
        </p:sp>
      </p:grpSp>
      <p:grpSp>
        <p:nvGrpSpPr>
          <p:cNvPr id="53359" name="Group 111"/>
          <p:cNvGrpSpPr>
            <a:grpSpLocks/>
          </p:cNvGrpSpPr>
          <p:nvPr/>
        </p:nvGrpSpPr>
        <p:grpSpPr bwMode="auto">
          <a:xfrm>
            <a:off x="3759200" y="3124201"/>
            <a:ext cx="1026584" cy="690563"/>
            <a:chOff x="2256" y="4464"/>
            <a:chExt cx="666" cy="570"/>
          </a:xfrm>
        </p:grpSpPr>
        <p:sp>
          <p:nvSpPr>
            <p:cNvPr id="21805"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06" name="WordArt 113"/>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22</a:t>
              </a:r>
            </a:p>
          </p:txBody>
        </p:sp>
      </p:grpSp>
      <p:grpSp>
        <p:nvGrpSpPr>
          <p:cNvPr id="53362" name="Group 114"/>
          <p:cNvGrpSpPr>
            <a:grpSpLocks/>
          </p:cNvGrpSpPr>
          <p:nvPr/>
        </p:nvGrpSpPr>
        <p:grpSpPr bwMode="auto">
          <a:xfrm>
            <a:off x="3759200" y="3124201"/>
            <a:ext cx="1026584" cy="690563"/>
            <a:chOff x="3984" y="4512"/>
            <a:chExt cx="666" cy="570"/>
          </a:xfrm>
        </p:grpSpPr>
        <p:sp>
          <p:nvSpPr>
            <p:cNvPr id="21803"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04" name="WordArt 116"/>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23</a:t>
              </a:r>
            </a:p>
          </p:txBody>
        </p:sp>
      </p:grpSp>
      <p:grpSp>
        <p:nvGrpSpPr>
          <p:cNvPr id="53365" name="Group 117"/>
          <p:cNvGrpSpPr>
            <a:grpSpLocks/>
          </p:cNvGrpSpPr>
          <p:nvPr/>
        </p:nvGrpSpPr>
        <p:grpSpPr bwMode="auto">
          <a:xfrm>
            <a:off x="3759200" y="3124201"/>
            <a:ext cx="1026584" cy="690563"/>
            <a:chOff x="3120" y="4512"/>
            <a:chExt cx="666" cy="570"/>
          </a:xfrm>
        </p:grpSpPr>
        <p:sp>
          <p:nvSpPr>
            <p:cNvPr id="21801"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02" name="WordArt 119"/>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24</a:t>
              </a:r>
            </a:p>
          </p:txBody>
        </p:sp>
      </p:grpSp>
      <p:grpSp>
        <p:nvGrpSpPr>
          <p:cNvPr id="53368" name="Group 120"/>
          <p:cNvGrpSpPr>
            <a:grpSpLocks/>
          </p:cNvGrpSpPr>
          <p:nvPr/>
        </p:nvGrpSpPr>
        <p:grpSpPr bwMode="auto">
          <a:xfrm>
            <a:off x="3759200" y="3124201"/>
            <a:ext cx="1026584" cy="690563"/>
            <a:chOff x="384" y="4560"/>
            <a:chExt cx="666" cy="570"/>
          </a:xfrm>
        </p:grpSpPr>
        <p:sp>
          <p:nvSpPr>
            <p:cNvPr id="2179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00" name="WordArt 12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25</a:t>
              </a:r>
            </a:p>
          </p:txBody>
        </p:sp>
      </p:grpSp>
      <p:grpSp>
        <p:nvGrpSpPr>
          <p:cNvPr id="53371" name="Group 123"/>
          <p:cNvGrpSpPr>
            <a:grpSpLocks/>
          </p:cNvGrpSpPr>
          <p:nvPr/>
        </p:nvGrpSpPr>
        <p:grpSpPr bwMode="auto">
          <a:xfrm>
            <a:off x="3759200" y="3124201"/>
            <a:ext cx="1026584" cy="690563"/>
            <a:chOff x="384" y="4560"/>
            <a:chExt cx="666" cy="570"/>
          </a:xfrm>
        </p:grpSpPr>
        <p:sp>
          <p:nvSpPr>
            <p:cNvPr id="2179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98" name="WordArt 125"/>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26</a:t>
              </a:r>
            </a:p>
          </p:txBody>
        </p:sp>
      </p:grpSp>
      <p:grpSp>
        <p:nvGrpSpPr>
          <p:cNvPr id="53374" name="Group 126"/>
          <p:cNvGrpSpPr>
            <a:grpSpLocks/>
          </p:cNvGrpSpPr>
          <p:nvPr/>
        </p:nvGrpSpPr>
        <p:grpSpPr bwMode="auto">
          <a:xfrm>
            <a:off x="3759200" y="3124201"/>
            <a:ext cx="1026584" cy="690563"/>
            <a:chOff x="384" y="4560"/>
            <a:chExt cx="666" cy="570"/>
          </a:xfrm>
        </p:grpSpPr>
        <p:sp>
          <p:nvSpPr>
            <p:cNvPr id="21795"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96" name="WordArt 128"/>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27</a:t>
              </a:r>
            </a:p>
          </p:txBody>
        </p:sp>
      </p:grpSp>
      <p:grpSp>
        <p:nvGrpSpPr>
          <p:cNvPr id="53377" name="Group 129"/>
          <p:cNvGrpSpPr>
            <a:grpSpLocks/>
          </p:cNvGrpSpPr>
          <p:nvPr/>
        </p:nvGrpSpPr>
        <p:grpSpPr bwMode="auto">
          <a:xfrm>
            <a:off x="3759200" y="3124201"/>
            <a:ext cx="1026584" cy="690563"/>
            <a:chOff x="384" y="4560"/>
            <a:chExt cx="666" cy="570"/>
          </a:xfrm>
        </p:grpSpPr>
        <p:sp>
          <p:nvSpPr>
            <p:cNvPr id="21793"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94" name="WordArt 131"/>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28</a:t>
              </a:r>
            </a:p>
          </p:txBody>
        </p:sp>
      </p:grpSp>
      <p:grpSp>
        <p:nvGrpSpPr>
          <p:cNvPr id="53380" name="Group 132"/>
          <p:cNvGrpSpPr>
            <a:grpSpLocks/>
          </p:cNvGrpSpPr>
          <p:nvPr/>
        </p:nvGrpSpPr>
        <p:grpSpPr bwMode="auto">
          <a:xfrm>
            <a:off x="3759200" y="3124201"/>
            <a:ext cx="1026584" cy="690563"/>
            <a:chOff x="384" y="4560"/>
            <a:chExt cx="666" cy="570"/>
          </a:xfrm>
        </p:grpSpPr>
        <p:sp>
          <p:nvSpPr>
            <p:cNvPr id="2179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92" name="WordArt 13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29</a:t>
              </a:r>
            </a:p>
          </p:txBody>
        </p:sp>
      </p:grpSp>
      <p:grpSp>
        <p:nvGrpSpPr>
          <p:cNvPr id="53383" name="Group 135"/>
          <p:cNvGrpSpPr>
            <a:grpSpLocks/>
          </p:cNvGrpSpPr>
          <p:nvPr/>
        </p:nvGrpSpPr>
        <p:grpSpPr bwMode="auto">
          <a:xfrm>
            <a:off x="3759200" y="3124201"/>
            <a:ext cx="1026584" cy="690563"/>
            <a:chOff x="384" y="4560"/>
            <a:chExt cx="666" cy="570"/>
          </a:xfrm>
        </p:grpSpPr>
        <p:sp>
          <p:nvSpPr>
            <p:cNvPr id="2178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90" name="WordArt 13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30</a:t>
              </a:r>
            </a:p>
          </p:txBody>
        </p:sp>
      </p:grpSp>
      <p:grpSp>
        <p:nvGrpSpPr>
          <p:cNvPr id="53386" name="Group 138"/>
          <p:cNvGrpSpPr>
            <a:grpSpLocks/>
          </p:cNvGrpSpPr>
          <p:nvPr/>
        </p:nvGrpSpPr>
        <p:grpSpPr bwMode="auto">
          <a:xfrm>
            <a:off x="3759200" y="3124201"/>
            <a:ext cx="1026584" cy="690563"/>
            <a:chOff x="3408" y="3750"/>
            <a:chExt cx="666" cy="570"/>
          </a:xfrm>
        </p:grpSpPr>
        <p:sp>
          <p:nvSpPr>
            <p:cNvPr id="21787"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88" name="WordArt 140"/>
            <p:cNvSpPr>
              <a:spLocks noChangeArrowheads="1" noChangeShapeType="1" noTextEdit="1"/>
            </p:cNvSpPr>
            <p:nvPr/>
          </p:nvSpPr>
          <p:spPr bwMode="auto">
            <a:xfrm>
              <a:off x="3613" y="3866"/>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0</a:t>
              </a:r>
            </a:p>
          </p:txBody>
        </p:sp>
      </p:grpSp>
      <p:grpSp>
        <p:nvGrpSpPr>
          <p:cNvPr id="53389" name="Group 141"/>
          <p:cNvGrpSpPr>
            <a:grpSpLocks/>
          </p:cNvGrpSpPr>
          <p:nvPr/>
        </p:nvGrpSpPr>
        <p:grpSpPr bwMode="auto">
          <a:xfrm>
            <a:off x="3759200" y="3124201"/>
            <a:ext cx="1026584" cy="690563"/>
            <a:chOff x="4656" y="4035"/>
            <a:chExt cx="666" cy="570"/>
          </a:xfrm>
        </p:grpSpPr>
        <p:sp>
          <p:nvSpPr>
            <p:cNvPr id="21785"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86" name="WordArt 143"/>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a:t>
              </a:r>
            </a:p>
          </p:txBody>
        </p:sp>
      </p:grpSp>
      <p:grpSp>
        <p:nvGrpSpPr>
          <p:cNvPr id="53392" name="Group 144"/>
          <p:cNvGrpSpPr>
            <a:grpSpLocks/>
          </p:cNvGrpSpPr>
          <p:nvPr/>
        </p:nvGrpSpPr>
        <p:grpSpPr bwMode="auto">
          <a:xfrm>
            <a:off x="3759200" y="3124201"/>
            <a:ext cx="1026584" cy="690563"/>
            <a:chOff x="5094" y="2928"/>
            <a:chExt cx="666" cy="570"/>
          </a:xfrm>
        </p:grpSpPr>
        <p:sp>
          <p:nvSpPr>
            <p:cNvPr id="21783"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84" name="WordArt 146"/>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a:t>
              </a:r>
            </a:p>
          </p:txBody>
        </p:sp>
      </p:grpSp>
      <p:grpSp>
        <p:nvGrpSpPr>
          <p:cNvPr id="53395" name="Group 147"/>
          <p:cNvGrpSpPr>
            <a:grpSpLocks/>
          </p:cNvGrpSpPr>
          <p:nvPr/>
        </p:nvGrpSpPr>
        <p:grpSpPr bwMode="auto">
          <a:xfrm>
            <a:off x="3759200" y="3124201"/>
            <a:ext cx="1026584" cy="690563"/>
            <a:chOff x="3408" y="3750"/>
            <a:chExt cx="666" cy="570"/>
          </a:xfrm>
        </p:grpSpPr>
        <p:sp>
          <p:nvSpPr>
            <p:cNvPr id="21781"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82" name="WordArt 149"/>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a:t>
              </a:r>
            </a:p>
          </p:txBody>
        </p:sp>
      </p:grpSp>
      <p:grpSp>
        <p:nvGrpSpPr>
          <p:cNvPr id="53398" name="Group 150"/>
          <p:cNvGrpSpPr>
            <a:grpSpLocks/>
          </p:cNvGrpSpPr>
          <p:nvPr/>
        </p:nvGrpSpPr>
        <p:grpSpPr bwMode="auto">
          <a:xfrm>
            <a:off x="3759200" y="3124201"/>
            <a:ext cx="1026584" cy="690563"/>
            <a:chOff x="912" y="4035"/>
            <a:chExt cx="666" cy="570"/>
          </a:xfrm>
        </p:grpSpPr>
        <p:sp>
          <p:nvSpPr>
            <p:cNvPr id="21779"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80" name="WordArt 152"/>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a:t>
              </a:r>
            </a:p>
          </p:txBody>
        </p:sp>
      </p:grpSp>
      <p:grpSp>
        <p:nvGrpSpPr>
          <p:cNvPr id="53401" name="Group 153"/>
          <p:cNvGrpSpPr>
            <a:grpSpLocks/>
          </p:cNvGrpSpPr>
          <p:nvPr/>
        </p:nvGrpSpPr>
        <p:grpSpPr bwMode="auto">
          <a:xfrm>
            <a:off x="3759200" y="3124201"/>
            <a:ext cx="1026584" cy="690563"/>
            <a:chOff x="1872" y="4320"/>
            <a:chExt cx="666" cy="570"/>
          </a:xfrm>
        </p:grpSpPr>
        <p:sp>
          <p:nvSpPr>
            <p:cNvPr id="21777"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78" name="WordArt 155"/>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a:t>
              </a:r>
            </a:p>
          </p:txBody>
        </p:sp>
      </p:grpSp>
      <p:grpSp>
        <p:nvGrpSpPr>
          <p:cNvPr id="53404" name="Group 156"/>
          <p:cNvGrpSpPr>
            <a:grpSpLocks/>
          </p:cNvGrpSpPr>
          <p:nvPr/>
        </p:nvGrpSpPr>
        <p:grpSpPr bwMode="auto">
          <a:xfrm>
            <a:off x="3759200" y="3124201"/>
            <a:ext cx="1026584" cy="690563"/>
            <a:chOff x="2256" y="4464"/>
            <a:chExt cx="666" cy="570"/>
          </a:xfrm>
        </p:grpSpPr>
        <p:sp>
          <p:nvSpPr>
            <p:cNvPr id="21775"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76" name="WordArt 158"/>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a:t>
              </a:r>
            </a:p>
          </p:txBody>
        </p:sp>
      </p:grpSp>
      <p:grpSp>
        <p:nvGrpSpPr>
          <p:cNvPr id="53407" name="Group 159"/>
          <p:cNvGrpSpPr>
            <a:grpSpLocks/>
          </p:cNvGrpSpPr>
          <p:nvPr/>
        </p:nvGrpSpPr>
        <p:grpSpPr bwMode="auto">
          <a:xfrm>
            <a:off x="3759200" y="3124201"/>
            <a:ext cx="1026584" cy="690563"/>
            <a:chOff x="3984" y="4512"/>
            <a:chExt cx="666" cy="570"/>
          </a:xfrm>
        </p:grpSpPr>
        <p:sp>
          <p:nvSpPr>
            <p:cNvPr id="21773"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74" name="WordArt 161"/>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a:t>
              </a:r>
            </a:p>
          </p:txBody>
        </p:sp>
      </p:grpSp>
      <p:grpSp>
        <p:nvGrpSpPr>
          <p:cNvPr id="53410" name="Group 162"/>
          <p:cNvGrpSpPr>
            <a:grpSpLocks/>
          </p:cNvGrpSpPr>
          <p:nvPr/>
        </p:nvGrpSpPr>
        <p:grpSpPr bwMode="auto">
          <a:xfrm>
            <a:off x="3759200" y="3124201"/>
            <a:ext cx="1026584" cy="690563"/>
            <a:chOff x="3120" y="4512"/>
            <a:chExt cx="666" cy="570"/>
          </a:xfrm>
        </p:grpSpPr>
        <p:sp>
          <p:nvSpPr>
            <p:cNvPr id="21771"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72" name="WordArt 164"/>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a:t>
              </a:r>
            </a:p>
          </p:txBody>
        </p:sp>
      </p:grpSp>
      <p:grpSp>
        <p:nvGrpSpPr>
          <p:cNvPr id="53413" name="Group 165"/>
          <p:cNvGrpSpPr>
            <a:grpSpLocks/>
          </p:cNvGrpSpPr>
          <p:nvPr/>
        </p:nvGrpSpPr>
        <p:grpSpPr bwMode="auto">
          <a:xfrm>
            <a:off x="3759200" y="3124201"/>
            <a:ext cx="1026584" cy="690563"/>
            <a:chOff x="384" y="4560"/>
            <a:chExt cx="666" cy="570"/>
          </a:xfrm>
        </p:grpSpPr>
        <p:sp>
          <p:nvSpPr>
            <p:cNvPr id="2176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70" name="WordArt 16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a:t>
              </a:r>
            </a:p>
          </p:txBody>
        </p:sp>
      </p:grpSp>
      <p:grpSp>
        <p:nvGrpSpPr>
          <p:cNvPr id="53416" name="Group 168"/>
          <p:cNvGrpSpPr>
            <a:grpSpLocks/>
          </p:cNvGrpSpPr>
          <p:nvPr/>
        </p:nvGrpSpPr>
        <p:grpSpPr bwMode="auto">
          <a:xfrm>
            <a:off x="3759200" y="3124201"/>
            <a:ext cx="1026584" cy="690563"/>
            <a:chOff x="384" y="4560"/>
            <a:chExt cx="666" cy="570"/>
          </a:xfrm>
        </p:grpSpPr>
        <p:sp>
          <p:nvSpPr>
            <p:cNvPr id="2176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68" name="WordArt 17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15</a:t>
              </a:r>
            </a:p>
          </p:txBody>
        </p:sp>
      </p:grpSp>
      <p:grpSp>
        <p:nvGrpSpPr>
          <p:cNvPr id="53419" name="Group 171"/>
          <p:cNvGrpSpPr>
            <a:grpSpLocks/>
          </p:cNvGrpSpPr>
          <p:nvPr/>
        </p:nvGrpSpPr>
        <p:grpSpPr bwMode="auto">
          <a:xfrm>
            <a:off x="3759200" y="3124201"/>
            <a:ext cx="1026584" cy="690563"/>
            <a:chOff x="384" y="4560"/>
            <a:chExt cx="666" cy="570"/>
          </a:xfrm>
        </p:grpSpPr>
        <p:sp>
          <p:nvSpPr>
            <p:cNvPr id="21765"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66" name="WordArt 17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a:t>
              </a:r>
            </a:p>
          </p:txBody>
        </p:sp>
      </p:grpSp>
      <p:grpSp>
        <p:nvGrpSpPr>
          <p:cNvPr id="53422" name="Group 174"/>
          <p:cNvGrpSpPr>
            <a:grpSpLocks/>
          </p:cNvGrpSpPr>
          <p:nvPr/>
        </p:nvGrpSpPr>
        <p:grpSpPr bwMode="auto">
          <a:xfrm>
            <a:off x="3759200" y="3124201"/>
            <a:ext cx="1026584" cy="690563"/>
            <a:chOff x="384" y="4560"/>
            <a:chExt cx="666" cy="570"/>
          </a:xfrm>
        </p:grpSpPr>
        <p:sp>
          <p:nvSpPr>
            <p:cNvPr id="21763"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64" name="WordArt 17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a:t>
              </a:r>
            </a:p>
          </p:txBody>
        </p:sp>
      </p:grpSp>
      <p:grpSp>
        <p:nvGrpSpPr>
          <p:cNvPr id="53425" name="Group 177"/>
          <p:cNvGrpSpPr>
            <a:grpSpLocks/>
          </p:cNvGrpSpPr>
          <p:nvPr/>
        </p:nvGrpSpPr>
        <p:grpSpPr bwMode="auto">
          <a:xfrm>
            <a:off x="3759200" y="3124201"/>
            <a:ext cx="1026584" cy="690563"/>
            <a:chOff x="384" y="4560"/>
            <a:chExt cx="666" cy="570"/>
          </a:xfrm>
        </p:grpSpPr>
        <p:sp>
          <p:nvSpPr>
            <p:cNvPr id="2176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62" name="WordArt 17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12</a:t>
              </a:r>
            </a:p>
          </p:txBody>
        </p:sp>
      </p:grpSp>
      <p:grpSp>
        <p:nvGrpSpPr>
          <p:cNvPr id="53428" name="Group 180"/>
          <p:cNvGrpSpPr>
            <a:grpSpLocks/>
          </p:cNvGrpSpPr>
          <p:nvPr/>
        </p:nvGrpSpPr>
        <p:grpSpPr bwMode="auto">
          <a:xfrm>
            <a:off x="3759200" y="3124201"/>
            <a:ext cx="1026584" cy="690563"/>
            <a:chOff x="384" y="4560"/>
            <a:chExt cx="666" cy="570"/>
          </a:xfrm>
        </p:grpSpPr>
        <p:sp>
          <p:nvSpPr>
            <p:cNvPr id="2175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60" name="WordArt 18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13</a:t>
              </a:r>
            </a:p>
          </p:txBody>
        </p:sp>
      </p:grpSp>
      <p:grpSp>
        <p:nvGrpSpPr>
          <p:cNvPr id="53431" name="Group 183"/>
          <p:cNvGrpSpPr>
            <a:grpSpLocks/>
          </p:cNvGrpSpPr>
          <p:nvPr/>
        </p:nvGrpSpPr>
        <p:grpSpPr bwMode="auto">
          <a:xfrm>
            <a:off x="3759200" y="3124201"/>
            <a:ext cx="1026584" cy="690563"/>
            <a:chOff x="384" y="4560"/>
            <a:chExt cx="666" cy="570"/>
          </a:xfrm>
        </p:grpSpPr>
        <p:sp>
          <p:nvSpPr>
            <p:cNvPr id="2175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58" name="WordArt 185"/>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14</a:t>
              </a:r>
            </a:p>
          </p:txBody>
        </p:sp>
      </p:grpSp>
      <p:grpSp>
        <p:nvGrpSpPr>
          <p:cNvPr id="53434" name="Group 186"/>
          <p:cNvGrpSpPr>
            <a:grpSpLocks/>
          </p:cNvGrpSpPr>
          <p:nvPr/>
        </p:nvGrpSpPr>
        <p:grpSpPr bwMode="auto">
          <a:xfrm>
            <a:off x="3759200" y="3124201"/>
            <a:ext cx="1026584" cy="690563"/>
            <a:chOff x="1872" y="4320"/>
            <a:chExt cx="666" cy="570"/>
          </a:xfrm>
        </p:grpSpPr>
        <p:sp>
          <p:nvSpPr>
            <p:cNvPr id="21755"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56" name="WordArt 188"/>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16</a:t>
              </a:r>
            </a:p>
          </p:txBody>
        </p:sp>
      </p:grpSp>
      <p:grpSp>
        <p:nvGrpSpPr>
          <p:cNvPr id="53437" name="Group 189"/>
          <p:cNvGrpSpPr>
            <a:grpSpLocks/>
          </p:cNvGrpSpPr>
          <p:nvPr/>
        </p:nvGrpSpPr>
        <p:grpSpPr bwMode="auto">
          <a:xfrm>
            <a:off x="3759200" y="3124201"/>
            <a:ext cx="1026584" cy="690563"/>
            <a:chOff x="4656" y="4035"/>
            <a:chExt cx="666" cy="570"/>
          </a:xfrm>
        </p:grpSpPr>
        <p:sp>
          <p:nvSpPr>
            <p:cNvPr id="21753"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54" name="WordArt 191"/>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31</a:t>
              </a:r>
            </a:p>
          </p:txBody>
        </p:sp>
      </p:grpSp>
      <p:grpSp>
        <p:nvGrpSpPr>
          <p:cNvPr id="53440" name="Group 192"/>
          <p:cNvGrpSpPr>
            <a:grpSpLocks/>
          </p:cNvGrpSpPr>
          <p:nvPr/>
        </p:nvGrpSpPr>
        <p:grpSpPr bwMode="auto">
          <a:xfrm>
            <a:off x="3759200" y="3124201"/>
            <a:ext cx="1026584" cy="690563"/>
            <a:chOff x="384" y="4560"/>
            <a:chExt cx="666" cy="570"/>
          </a:xfrm>
        </p:grpSpPr>
        <p:sp>
          <p:nvSpPr>
            <p:cNvPr id="2175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52" name="WordArt 19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32</a:t>
              </a:r>
            </a:p>
          </p:txBody>
        </p:sp>
      </p:grpSp>
      <p:grpSp>
        <p:nvGrpSpPr>
          <p:cNvPr id="53443" name="Group 195"/>
          <p:cNvGrpSpPr>
            <a:grpSpLocks/>
          </p:cNvGrpSpPr>
          <p:nvPr/>
        </p:nvGrpSpPr>
        <p:grpSpPr bwMode="auto">
          <a:xfrm>
            <a:off x="3759200" y="3124201"/>
            <a:ext cx="1026584" cy="690563"/>
            <a:chOff x="4656" y="4035"/>
            <a:chExt cx="666" cy="570"/>
          </a:xfrm>
        </p:grpSpPr>
        <p:sp>
          <p:nvSpPr>
            <p:cNvPr id="21749"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50" name="WordArt 197"/>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48</a:t>
              </a:r>
            </a:p>
          </p:txBody>
        </p:sp>
      </p:grpSp>
      <p:grpSp>
        <p:nvGrpSpPr>
          <p:cNvPr id="53446" name="Group 198"/>
          <p:cNvGrpSpPr>
            <a:grpSpLocks/>
          </p:cNvGrpSpPr>
          <p:nvPr/>
        </p:nvGrpSpPr>
        <p:grpSpPr bwMode="auto">
          <a:xfrm>
            <a:off x="3759200" y="3124201"/>
            <a:ext cx="1026584" cy="690563"/>
            <a:chOff x="4656" y="4035"/>
            <a:chExt cx="666" cy="570"/>
          </a:xfrm>
        </p:grpSpPr>
        <p:sp>
          <p:nvSpPr>
            <p:cNvPr id="21747"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48" name="WordArt 200"/>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109</a:t>
              </a:r>
            </a:p>
          </p:txBody>
        </p:sp>
      </p:grpSp>
      <p:grpSp>
        <p:nvGrpSpPr>
          <p:cNvPr id="53449" name="Group 201"/>
          <p:cNvGrpSpPr>
            <a:grpSpLocks/>
          </p:cNvGrpSpPr>
          <p:nvPr/>
        </p:nvGrpSpPr>
        <p:grpSpPr bwMode="auto">
          <a:xfrm>
            <a:off x="3759200" y="3124201"/>
            <a:ext cx="1026584" cy="690563"/>
            <a:chOff x="5094" y="2928"/>
            <a:chExt cx="666" cy="570"/>
          </a:xfrm>
        </p:grpSpPr>
        <p:sp>
          <p:nvSpPr>
            <p:cNvPr id="21745"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46" name="WordArt 203"/>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110</a:t>
              </a:r>
            </a:p>
          </p:txBody>
        </p:sp>
      </p:grpSp>
      <p:grpSp>
        <p:nvGrpSpPr>
          <p:cNvPr id="53452" name="Group 204"/>
          <p:cNvGrpSpPr>
            <a:grpSpLocks/>
          </p:cNvGrpSpPr>
          <p:nvPr/>
        </p:nvGrpSpPr>
        <p:grpSpPr bwMode="auto">
          <a:xfrm>
            <a:off x="3759200" y="3124201"/>
            <a:ext cx="1026584" cy="690563"/>
            <a:chOff x="3408" y="3750"/>
            <a:chExt cx="666" cy="570"/>
          </a:xfrm>
        </p:grpSpPr>
        <p:sp>
          <p:nvSpPr>
            <p:cNvPr id="21743"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44" name="WordArt 206"/>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b="1"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111</a:t>
              </a:r>
            </a:p>
          </p:txBody>
        </p:sp>
      </p:grpSp>
      <p:grpSp>
        <p:nvGrpSpPr>
          <p:cNvPr id="53455" name="Group 207"/>
          <p:cNvGrpSpPr>
            <a:grpSpLocks/>
          </p:cNvGrpSpPr>
          <p:nvPr/>
        </p:nvGrpSpPr>
        <p:grpSpPr bwMode="auto">
          <a:xfrm>
            <a:off x="3759200" y="3124201"/>
            <a:ext cx="1026584" cy="690563"/>
            <a:chOff x="912" y="4035"/>
            <a:chExt cx="666" cy="570"/>
          </a:xfrm>
        </p:grpSpPr>
        <p:sp>
          <p:nvSpPr>
            <p:cNvPr id="21741"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42" name="WordArt 209"/>
            <p:cNvSpPr>
              <a:spLocks noChangeArrowheads="1" noChangeShapeType="1" noTextEdit="1"/>
            </p:cNvSpPr>
            <p:nvPr/>
          </p:nvSpPr>
          <p:spPr bwMode="auto">
            <a:xfrm>
              <a:off x="1091" y="4152"/>
              <a:ext cx="395" cy="401"/>
            </a:xfrm>
            <a:prstGeom prst="rect">
              <a:avLst/>
            </a:prstGeom>
          </p:spPr>
          <p:txBody>
            <a:bodyPr wrap="none" fromWordArt="1">
              <a:prstTxWarp prst="textPlain">
                <a:avLst>
                  <a:gd name="adj" fmla="val 50000"/>
                </a:avLst>
              </a:prstTxWarp>
            </a:bodyPr>
            <a:lstStyle/>
            <a:p>
              <a:pPr algn="ctr"/>
              <a:r>
                <a:rPr lang="en-US" sz="3200" b="1"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112</a:t>
              </a:r>
            </a:p>
          </p:txBody>
        </p:sp>
      </p:grpSp>
      <p:grpSp>
        <p:nvGrpSpPr>
          <p:cNvPr id="53458" name="Group 210"/>
          <p:cNvGrpSpPr>
            <a:grpSpLocks/>
          </p:cNvGrpSpPr>
          <p:nvPr/>
        </p:nvGrpSpPr>
        <p:grpSpPr bwMode="auto">
          <a:xfrm>
            <a:off x="3759200" y="3124201"/>
            <a:ext cx="1026584" cy="690563"/>
            <a:chOff x="1872" y="4320"/>
            <a:chExt cx="666" cy="570"/>
          </a:xfrm>
        </p:grpSpPr>
        <p:sp>
          <p:nvSpPr>
            <p:cNvPr id="21739"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40" name="WordArt 212"/>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113</a:t>
              </a:r>
            </a:p>
          </p:txBody>
        </p:sp>
      </p:grpSp>
      <p:grpSp>
        <p:nvGrpSpPr>
          <p:cNvPr id="53461" name="Group 213"/>
          <p:cNvGrpSpPr>
            <a:grpSpLocks/>
          </p:cNvGrpSpPr>
          <p:nvPr/>
        </p:nvGrpSpPr>
        <p:grpSpPr bwMode="auto">
          <a:xfrm>
            <a:off x="3759200" y="3124201"/>
            <a:ext cx="1026584" cy="690563"/>
            <a:chOff x="2256" y="4464"/>
            <a:chExt cx="666" cy="570"/>
          </a:xfrm>
        </p:grpSpPr>
        <p:sp>
          <p:nvSpPr>
            <p:cNvPr id="21737"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38" name="WordArt 215"/>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114</a:t>
              </a:r>
            </a:p>
          </p:txBody>
        </p:sp>
      </p:grpSp>
      <p:grpSp>
        <p:nvGrpSpPr>
          <p:cNvPr id="53464" name="Group 216"/>
          <p:cNvGrpSpPr>
            <a:grpSpLocks/>
          </p:cNvGrpSpPr>
          <p:nvPr/>
        </p:nvGrpSpPr>
        <p:grpSpPr bwMode="auto">
          <a:xfrm>
            <a:off x="3759200" y="3124201"/>
            <a:ext cx="1026584" cy="690563"/>
            <a:chOff x="3984" y="4512"/>
            <a:chExt cx="666" cy="570"/>
          </a:xfrm>
        </p:grpSpPr>
        <p:sp>
          <p:nvSpPr>
            <p:cNvPr id="21735"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36" name="WordArt 218"/>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115</a:t>
              </a:r>
            </a:p>
          </p:txBody>
        </p:sp>
      </p:grpSp>
      <p:grpSp>
        <p:nvGrpSpPr>
          <p:cNvPr id="53467" name="Group 219"/>
          <p:cNvGrpSpPr>
            <a:grpSpLocks/>
          </p:cNvGrpSpPr>
          <p:nvPr/>
        </p:nvGrpSpPr>
        <p:grpSpPr bwMode="auto">
          <a:xfrm>
            <a:off x="3759200" y="3124201"/>
            <a:ext cx="1026584" cy="690563"/>
            <a:chOff x="3120" y="4512"/>
            <a:chExt cx="666" cy="570"/>
          </a:xfrm>
        </p:grpSpPr>
        <p:sp>
          <p:nvSpPr>
            <p:cNvPr id="21733"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34" name="WordArt 221"/>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116</a:t>
              </a:r>
            </a:p>
          </p:txBody>
        </p:sp>
      </p:grpSp>
      <p:grpSp>
        <p:nvGrpSpPr>
          <p:cNvPr id="53470" name="Group 222"/>
          <p:cNvGrpSpPr>
            <a:grpSpLocks/>
          </p:cNvGrpSpPr>
          <p:nvPr/>
        </p:nvGrpSpPr>
        <p:grpSpPr bwMode="auto">
          <a:xfrm>
            <a:off x="3759200" y="3124201"/>
            <a:ext cx="1026584" cy="690563"/>
            <a:chOff x="384" y="4560"/>
            <a:chExt cx="666" cy="570"/>
          </a:xfrm>
        </p:grpSpPr>
        <p:sp>
          <p:nvSpPr>
            <p:cNvPr id="2173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32" name="WordArt 22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117</a:t>
              </a:r>
            </a:p>
          </p:txBody>
        </p:sp>
      </p:grpSp>
      <p:grpSp>
        <p:nvGrpSpPr>
          <p:cNvPr id="53473" name="Group 225"/>
          <p:cNvGrpSpPr>
            <a:grpSpLocks/>
          </p:cNvGrpSpPr>
          <p:nvPr/>
        </p:nvGrpSpPr>
        <p:grpSpPr bwMode="auto">
          <a:xfrm>
            <a:off x="3759200" y="3124201"/>
            <a:ext cx="1026584" cy="690563"/>
            <a:chOff x="384" y="4560"/>
            <a:chExt cx="666" cy="570"/>
          </a:xfrm>
        </p:grpSpPr>
        <p:sp>
          <p:nvSpPr>
            <p:cNvPr id="2172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30" name="WordArt 22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118</a:t>
              </a:r>
            </a:p>
          </p:txBody>
        </p:sp>
      </p:grpSp>
      <p:grpSp>
        <p:nvGrpSpPr>
          <p:cNvPr id="53476" name="Group 228"/>
          <p:cNvGrpSpPr>
            <a:grpSpLocks/>
          </p:cNvGrpSpPr>
          <p:nvPr/>
        </p:nvGrpSpPr>
        <p:grpSpPr bwMode="auto">
          <a:xfrm>
            <a:off x="3759200" y="3124201"/>
            <a:ext cx="1026584" cy="690563"/>
            <a:chOff x="384" y="4560"/>
            <a:chExt cx="666" cy="570"/>
          </a:xfrm>
        </p:grpSpPr>
        <p:sp>
          <p:nvSpPr>
            <p:cNvPr id="2172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28" name="WordArt 23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119</a:t>
              </a:r>
            </a:p>
          </p:txBody>
        </p:sp>
      </p:grpSp>
      <p:grpSp>
        <p:nvGrpSpPr>
          <p:cNvPr id="53479" name="Group 231"/>
          <p:cNvGrpSpPr>
            <a:grpSpLocks/>
          </p:cNvGrpSpPr>
          <p:nvPr/>
        </p:nvGrpSpPr>
        <p:grpSpPr bwMode="auto">
          <a:xfrm>
            <a:off x="3759200" y="3124201"/>
            <a:ext cx="1026584" cy="690563"/>
            <a:chOff x="384" y="4560"/>
            <a:chExt cx="666" cy="570"/>
          </a:xfrm>
        </p:grpSpPr>
        <p:sp>
          <p:nvSpPr>
            <p:cNvPr id="21725"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26" name="WordArt 23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120</a:t>
              </a:r>
            </a:p>
          </p:txBody>
        </p:sp>
      </p:grpSp>
      <p:grpSp>
        <p:nvGrpSpPr>
          <p:cNvPr id="53482" name="Group 234"/>
          <p:cNvGrpSpPr>
            <a:grpSpLocks/>
          </p:cNvGrpSpPr>
          <p:nvPr/>
        </p:nvGrpSpPr>
        <p:grpSpPr bwMode="auto">
          <a:xfrm>
            <a:off x="3759200" y="3124201"/>
            <a:ext cx="1026584" cy="690563"/>
            <a:chOff x="4656" y="4035"/>
            <a:chExt cx="666" cy="570"/>
          </a:xfrm>
        </p:grpSpPr>
        <p:sp>
          <p:nvSpPr>
            <p:cNvPr id="21723"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24" name="WordArt 236"/>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92</a:t>
              </a:r>
            </a:p>
          </p:txBody>
        </p:sp>
      </p:grpSp>
      <p:grpSp>
        <p:nvGrpSpPr>
          <p:cNvPr id="53485" name="Group 237"/>
          <p:cNvGrpSpPr>
            <a:grpSpLocks/>
          </p:cNvGrpSpPr>
          <p:nvPr/>
        </p:nvGrpSpPr>
        <p:grpSpPr bwMode="auto">
          <a:xfrm>
            <a:off x="3759200" y="3124201"/>
            <a:ext cx="1026584" cy="690563"/>
            <a:chOff x="5094" y="2928"/>
            <a:chExt cx="666" cy="570"/>
          </a:xfrm>
        </p:grpSpPr>
        <p:sp>
          <p:nvSpPr>
            <p:cNvPr id="21721"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22" name="WordArt 239"/>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93</a:t>
              </a:r>
            </a:p>
          </p:txBody>
        </p:sp>
      </p:grpSp>
      <p:grpSp>
        <p:nvGrpSpPr>
          <p:cNvPr id="53488" name="Group 240"/>
          <p:cNvGrpSpPr>
            <a:grpSpLocks/>
          </p:cNvGrpSpPr>
          <p:nvPr/>
        </p:nvGrpSpPr>
        <p:grpSpPr bwMode="auto">
          <a:xfrm>
            <a:off x="3759200" y="3124201"/>
            <a:ext cx="1026584" cy="690563"/>
            <a:chOff x="3408" y="3750"/>
            <a:chExt cx="666" cy="570"/>
          </a:xfrm>
        </p:grpSpPr>
        <p:sp>
          <p:nvSpPr>
            <p:cNvPr id="21719"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20" name="WordArt 242"/>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94</a:t>
              </a:r>
            </a:p>
          </p:txBody>
        </p:sp>
      </p:grpSp>
      <p:grpSp>
        <p:nvGrpSpPr>
          <p:cNvPr id="53491" name="Group 243"/>
          <p:cNvGrpSpPr>
            <a:grpSpLocks/>
          </p:cNvGrpSpPr>
          <p:nvPr/>
        </p:nvGrpSpPr>
        <p:grpSpPr bwMode="auto">
          <a:xfrm>
            <a:off x="3759200" y="3124201"/>
            <a:ext cx="1026584" cy="690563"/>
            <a:chOff x="912" y="4035"/>
            <a:chExt cx="666" cy="570"/>
          </a:xfrm>
        </p:grpSpPr>
        <p:sp>
          <p:nvSpPr>
            <p:cNvPr id="21717"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18" name="WordArt 245"/>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95</a:t>
              </a:r>
            </a:p>
          </p:txBody>
        </p:sp>
      </p:grpSp>
      <p:grpSp>
        <p:nvGrpSpPr>
          <p:cNvPr id="53494" name="Group 246"/>
          <p:cNvGrpSpPr>
            <a:grpSpLocks/>
          </p:cNvGrpSpPr>
          <p:nvPr/>
        </p:nvGrpSpPr>
        <p:grpSpPr bwMode="auto">
          <a:xfrm>
            <a:off x="3759200" y="3124201"/>
            <a:ext cx="1026584" cy="690563"/>
            <a:chOff x="1872" y="4320"/>
            <a:chExt cx="666" cy="570"/>
          </a:xfrm>
        </p:grpSpPr>
        <p:sp>
          <p:nvSpPr>
            <p:cNvPr id="21715"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16" name="WordArt 248"/>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96</a:t>
              </a:r>
            </a:p>
          </p:txBody>
        </p:sp>
      </p:grpSp>
      <p:grpSp>
        <p:nvGrpSpPr>
          <p:cNvPr id="53497" name="Group 249"/>
          <p:cNvGrpSpPr>
            <a:grpSpLocks/>
          </p:cNvGrpSpPr>
          <p:nvPr/>
        </p:nvGrpSpPr>
        <p:grpSpPr bwMode="auto">
          <a:xfrm>
            <a:off x="3759200" y="3124201"/>
            <a:ext cx="1026584" cy="690563"/>
            <a:chOff x="2256" y="4464"/>
            <a:chExt cx="666" cy="570"/>
          </a:xfrm>
        </p:grpSpPr>
        <p:sp>
          <p:nvSpPr>
            <p:cNvPr id="21713"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14" name="WordArt 251"/>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97</a:t>
              </a:r>
            </a:p>
          </p:txBody>
        </p:sp>
      </p:grpSp>
      <p:grpSp>
        <p:nvGrpSpPr>
          <p:cNvPr id="53500" name="Group 252"/>
          <p:cNvGrpSpPr>
            <a:grpSpLocks/>
          </p:cNvGrpSpPr>
          <p:nvPr/>
        </p:nvGrpSpPr>
        <p:grpSpPr bwMode="auto">
          <a:xfrm>
            <a:off x="3759200" y="3124201"/>
            <a:ext cx="1026584" cy="690563"/>
            <a:chOff x="3984" y="4512"/>
            <a:chExt cx="666" cy="570"/>
          </a:xfrm>
        </p:grpSpPr>
        <p:sp>
          <p:nvSpPr>
            <p:cNvPr id="21711"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12" name="WordArt 254"/>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98</a:t>
              </a:r>
            </a:p>
          </p:txBody>
        </p:sp>
      </p:grpSp>
      <p:grpSp>
        <p:nvGrpSpPr>
          <p:cNvPr id="53503" name="Group 255"/>
          <p:cNvGrpSpPr>
            <a:grpSpLocks/>
          </p:cNvGrpSpPr>
          <p:nvPr/>
        </p:nvGrpSpPr>
        <p:grpSpPr bwMode="auto">
          <a:xfrm>
            <a:off x="3759200" y="3124201"/>
            <a:ext cx="1026584" cy="690563"/>
            <a:chOff x="3120" y="4512"/>
            <a:chExt cx="666" cy="570"/>
          </a:xfrm>
        </p:grpSpPr>
        <p:sp>
          <p:nvSpPr>
            <p:cNvPr id="21709"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10" name="WordArt 257"/>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99</a:t>
              </a:r>
            </a:p>
          </p:txBody>
        </p:sp>
      </p:grpSp>
      <p:grpSp>
        <p:nvGrpSpPr>
          <p:cNvPr id="53506" name="Group 258"/>
          <p:cNvGrpSpPr>
            <a:grpSpLocks/>
          </p:cNvGrpSpPr>
          <p:nvPr/>
        </p:nvGrpSpPr>
        <p:grpSpPr bwMode="auto">
          <a:xfrm>
            <a:off x="3759200" y="3124201"/>
            <a:ext cx="1026584" cy="690563"/>
            <a:chOff x="384" y="4560"/>
            <a:chExt cx="666" cy="570"/>
          </a:xfrm>
        </p:grpSpPr>
        <p:sp>
          <p:nvSpPr>
            <p:cNvPr id="2170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08" name="WordArt 26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100</a:t>
              </a:r>
            </a:p>
          </p:txBody>
        </p:sp>
      </p:grpSp>
      <p:grpSp>
        <p:nvGrpSpPr>
          <p:cNvPr id="53509" name="Group 261"/>
          <p:cNvGrpSpPr>
            <a:grpSpLocks/>
          </p:cNvGrpSpPr>
          <p:nvPr/>
        </p:nvGrpSpPr>
        <p:grpSpPr bwMode="auto">
          <a:xfrm>
            <a:off x="3759200" y="3124201"/>
            <a:ext cx="1026584" cy="690563"/>
            <a:chOff x="384" y="4560"/>
            <a:chExt cx="666" cy="570"/>
          </a:xfrm>
        </p:grpSpPr>
        <p:sp>
          <p:nvSpPr>
            <p:cNvPr id="21705"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06" name="WordArt 26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107</a:t>
              </a:r>
            </a:p>
          </p:txBody>
        </p:sp>
      </p:grpSp>
      <p:grpSp>
        <p:nvGrpSpPr>
          <p:cNvPr id="53512" name="Group 264"/>
          <p:cNvGrpSpPr>
            <a:grpSpLocks/>
          </p:cNvGrpSpPr>
          <p:nvPr/>
        </p:nvGrpSpPr>
        <p:grpSpPr bwMode="auto">
          <a:xfrm>
            <a:off x="3759200" y="3124201"/>
            <a:ext cx="1026584" cy="690563"/>
            <a:chOff x="384" y="4560"/>
            <a:chExt cx="666" cy="570"/>
          </a:xfrm>
        </p:grpSpPr>
        <p:sp>
          <p:nvSpPr>
            <p:cNvPr id="21703"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04" name="WordArt 26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102</a:t>
              </a:r>
            </a:p>
          </p:txBody>
        </p:sp>
      </p:grpSp>
      <p:grpSp>
        <p:nvGrpSpPr>
          <p:cNvPr id="53515" name="Group 267"/>
          <p:cNvGrpSpPr>
            <a:grpSpLocks/>
          </p:cNvGrpSpPr>
          <p:nvPr/>
        </p:nvGrpSpPr>
        <p:grpSpPr bwMode="auto">
          <a:xfrm>
            <a:off x="3759200" y="3124201"/>
            <a:ext cx="1026584" cy="690563"/>
            <a:chOff x="384" y="4560"/>
            <a:chExt cx="666" cy="570"/>
          </a:xfrm>
        </p:grpSpPr>
        <p:sp>
          <p:nvSpPr>
            <p:cNvPr id="2170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02" name="WordArt 26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103</a:t>
              </a:r>
            </a:p>
          </p:txBody>
        </p:sp>
      </p:grpSp>
      <p:grpSp>
        <p:nvGrpSpPr>
          <p:cNvPr id="53518" name="Group 270"/>
          <p:cNvGrpSpPr>
            <a:grpSpLocks/>
          </p:cNvGrpSpPr>
          <p:nvPr/>
        </p:nvGrpSpPr>
        <p:grpSpPr bwMode="auto">
          <a:xfrm>
            <a:off x="3759200" y="3124201"/>
            <a:ext cx="1026584" cy="690563"/>
            <a:chOff x="384" y="4560"/>
            <a:chExt cx="666" cy="570"/>
          </a:xfrm>
        </p:grpSpPr>
        <p:sp>
          <p:nvSpPr>
            <p:cNvPr id="2169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00" name="WordArt 27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104</a:t>
              </a:r>
            </a:p>
          </p:txBody>
        </p:sp>
      </p:grpSp>
      <p:grpSp>
        <p:nvGrpSpPr>
          <p:cNvPr id="53521" name="Group 273"/>
          <p:cNvGrpSpPr>
            <a:grpSpLocks/>
          </p:cNvGrpSpPr>
          <p:nvPr/>
        </p:nvGrpSpPr>
        <p:grpSpPr bwMode="auto">
          <a:xfrm>
            <a:off x="3759200" y="3124201"/>
            <a:ext cx="1026584" cy="690563"/>
            <a:chOff x="384" y="4560"/>
            <a:chExt cx="666" cy="570"/>
          </a:xfrm>
        </p:grpSpPr>
        <p:sp>
          <p:nvSpPr>
            <p:cNvPr id="2169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98" name="WordArt 275"/>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105</a:t>
              </a:r>
            </a:p>
          </p:txBody>
        </p:sp>
      </p:grpSp>
      <p:grpSp>
        <p:nvGrpSpPr>
          <p:cNvPr id="53524" name="Group 276"/>
          <p:cNvGrpSpPr>
            <a:grpSpLocks/>
          </p:cNvGrpSpPr>
          <p:nvPr/>
        </p:nvGrpSpPr>
        <p:grpSpPr bwMode="auto">
          <a:xfrm>
            <a:off x="3759200" y="3124201"/>
            <a:ext cx="1026584" cy="690563"/>
            <a:chOff x="384" y="4560"/>
            <a:chExt cx="666" cy="570"/>
          </a:xfrm>
        </p:grpSpPr>
        <p:sp>
          <p:nvSpPr>
            <p:cNvPr id="21695"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96" name="WordArt 278"/>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106</a:t>
              </a:r>
            </a:p>
          </p:txBody>
        </p:sp>
      </p:grpSp>
      <p:grpSp>
        <p:nvGrpSpPr>
          <p:cNvPr id="53527" name="Group 279"/>
          <p:cNvGrpSpPr>
            <a:grpSpLocks/>
          </p:cNvGrpSpPr>
          <p:nvPr/>
        </p:nvGrpSpPr>
        <p:grpSpPr bwMode="auto">
          <a:xfrm>
            <a:off x="3759200" y="3124201"/>
            <a:ext cx="1026584" cy="690563"/>
            <a:chOff x="4656" y="4035"/>
            <a:chExt cx="666" cy="570"/>
          </a:xfrm>
        </p:grpSpPr>
        <p:sp>
          <p:nvSpPr>
            <p:cNvPr id="21693"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94" name="WordArt 281"/>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76</a:t>
              </a:r>
            </a:p>
          </p:txBody>
        </p:sp>
      </p:grpSp>
      <p:grpSp>
        <p:nvGrpSpPr>
          <p:cNvPr id="53530" name="Group 282"/>
          <p:cNvGrpSpPr>
            <a:grpSpLocks/>
          </p:cNvGrpSpPr>
          <p:nvPr/>
        </p:nvGrpSpPr>
        <p:grpSpPr bwMode="auto">
          <a:xfrm>
            <a:off x="3759200" y="3124201"/>
            <a:ext cx="1026584" cy="690563"/>
            <a:chOff x="5094" y="2928"/>
            <a:chExt cx="666" cy="570"/>
          </a:xfrm>
        </p:grpSpPr>
        <p:sp>
          <p:nvSpPr>
            <p:cNvPr id="21691"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92" name="WordArt 284"/>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77</a:t>
              </a:r>
            </a:p>
          </p:txBody>
        </p:sp>
      </p:grpSp>
      <p:grpSp>
        <p:nvGrpSpPr>
          <p:cNvPr id="53533" name="Group 285"/>
          <p:cNvGrpSpPr>
            <a:grpSpLocks/>
          </p:cNvGrpSpPr>
          <p:nvPr/>
        </p:nvGrpSpPr>
        <p:grpSpPr bwMode="auto">
          <a:xfrm>
            <a:off x="3759200" y="3124201"/>
            <a:ext cx="1026584" cy="690563"/>
            <a:chOff x="3408" y="3750"/>
            <a:chExt cx="666" cy="570"/>
          </a:xfrm>
        </p:grpSpPr>
        <p:sp>
          <p:nvSpPr>
            <p:cNvPr id="21689"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90" name="WordArt 287"/>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78</a:t>
              </a:r>
            </a:p>
          </p:txBody>
        </p:sp>
      </p:grpSp>
      <p:grpSp>
        <p:nvGrpSpPr>
          <p:cNvPr id="53536" name="Group 288"/>
          <p:cNvGrpSpPr>
            <a:grpSpLocks/>
          </p:cNvGrpSpPr>
          <p:nvPr/>
        </p:nvGrpSpPr>
        <p:grpSpPr bwMode="auto">
          <a:xfrm>
            <a:off x="3759200" y="3124201"/>
            <a:ext cx="1026584" cy="690563"/>
            <a:chOff x="912" y="4035"/>
            <a:chExt cx="666" cy="570"/>
          </a:xfrm>
        </p:grpSpPr>
        <p:sp>
          <p:nvSpPr>
            <p:cNvPr id="21687"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88" name="WordArt 290"/>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79</a:t>
              </a:r>
            </a:p>
          </p:txBody>
        </p:sp>
      </p:grpSp>
      <p:grpSp>
        <p:nvGrpSpPr>
          <p:cNvPr id="53539" name="Group 291"/>
          <p:cNvGrpSpPr>
            <a:grpSpLocks/>
          </p:cNvGrpSpPr>
          <p:nvPr/>
        </p:nvGrpSpPr>
        <p:grpSpPr bwMode="auto">
          <a:xfrm>
            <a:off x="3759200" y="3124201"/>
            <a:ext cx="1026584" cy="690563"/>
            <a:chOff x="1872" y="4320"/>
            <a:chExt cx="666" cy="570"/>
          </a:xfrm>
        </p:grpSpPr>
        <p:sp>
          <p:nvSpPr>
            <p:cNvPr id="21685"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86" name="WordArt 293"/>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80</a:t>
              </a:r>
            </a:p>
          </p:txBody>
        </p:sp>
      </p:grpSp>
      <p:grpSp>
        <p:nvGrpSpPr>
          <p:cNvPr id="53542" name="Group 294"/>
          <p:cNvGrpSpPr>
            <a:grpSpLocks/>
          </p:cNvGrpSpPr>
          <p:nvPr/>
        </p:nvGrpSpPr>
        <p:grpSpPr bwMode="auto">
          <a:xfrm>
            <a:off x="3759200" y="3124201"/>
            <a:ext cx="1026584" cy="690563"/>
            <a:chOff x="2256" y="4464"/>
            <a:chExt cx="666" cy="570"/>
          </a:xfrm>
        </p:grpSpPr>
        <p:sp>
          <p:nvSpPr>
            <p:cNvPr id="21683"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84" name="WordArt 296"/>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81</a:t>
              </a:r>
            </a:p>
          </p:txBody>
        </p:sp>
      </p:grpSp>
      <p:grpSp>
        <p:nvGrpSpPr>
          <p:cNvPr id="53545" name="Group 297"/>
          <p:cNvGrpSpPr>
            <a:grpSpLocks/>
          </p:cNvGrpSpPr>
          <p:nvPr/>
        </p:nvGrpSpPr>
        <p:grpSpPr bwMode="auto">
          <a:xfrm>
            <a:off x="3759200" y="3124201"/>
            <a:ext cx="1026584" cy="690563"/>
            <a:chOff x="3984" y="4512"/>
            <a:chExt cx="666" cy="570"/>
          </a:xfrm>
        </p:grpSpPr>
        <p:sp>
          <p:nvSpPr>
            <p:cNvPr id="21681"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82" name="WordArt 299"/>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82</a:t>
              </a:r>
            </a:p>
          </p:txBody>
        </p:sp>
      </p:grpSp>
      <p:grpSp>
        <p:nvGrpSpPr>
          <p:cNvPr id="53548" name="Group 300"/>
          <p:cNvGrpSpPr>
            <a:grpSpLocks/>
          </p:cNvGrpSpPr>
          <p:nvPr/>
        </p:nvGrpSpPr>
        <p:grpSpPr bwMode="auto">
          <a:xfrm>
            <a:off x="3759200" y="3124201"/>
            <a:ext cx="1026584" cy="690563"/>
            <a:chOff x="3120" y="4512"/>
            <a:chExt cx="666" cy="570"/>
          </a:xfrm>
        </p:grpSpPr>
        <p:sp>
          <p:nvSpPr>
            <p:cNvPr id="21679"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80" name="WordArt 302"/>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83</a:t>
              </a:r>
            </a:p>
          </p:txBody>
        </p:sp>
      </p:grpSp>
      <p:grpSp>
        <p:nvGrpSpPr>
          <p:cNvPr id="53551" name="Group 303"/>
          <p:cNvGrpSpPr>
            <a:grpSpLocks/>
          </p:cNvGrpSpPr>
          <p:nvPr/>
        </p:nvGrpSpPr>
        <p:grpSpPr bwMode="auto">
          <a:xfrm>
            <a:off x="3759200" y="3124201"/>
            <a:ext cx="1026584" cy="690563"/>
            <a:chOff x="384" y="4560"/>
            <a:chExt cx="666" cy="570"/>
          </a:xfrm>
        </p:grpSpPr>
        <p:sp>
          <p:nvSpPr>
            <p:cNvPr id="2167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78" name="WordArt 305"/>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84</a:t>
              </a:r>
            </a:p>
          </p:txBody>
        </p:sp>
      </p:grpSp>
      <p:grpSp>
        <p:nvGrpSpPr>
          <p:cNvPr id="53554" name="Group 306"/>
          <p:cNvGrpSpPr>
            <a:grpSpLocks/>
          </p:cNvGrpSpPr>
          <p:nvPr/>
        </p:nvGrpSpPr>
        <p:grpSpPr bwMode="auto">
          <a:xfrm>
            <a:off x="3759200" y="3124201"/>
            <a:ext cx="1026584" cy="690563"/>
            <a:chOff x="384" y="4560"/>
            <a:chExt cx="666" cy="570"/>
          </a:xfrm>
        </p:grpSpPr>
        <p:sp>
          <p:nvSpPr>
            <p:cNvPr id="21675"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76" name="WordArt 308"/>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85</a:t>
              </a:r>
            </a:p>
          </p:txBody>
        </p:sp>
      </p:grpSp>
      <p:grpSp>
        <p:nvGrpSpPr>
          <p:cNvPr id="53557" name="Group 309"/>
          <p:cNvGrpSpPr>
            <a:grpSpLocks/>
          </p:cNvGrpSpPr>
          <p:nvPr/>
        </p:nvGrpSpPr>
        <p:grpSpPr bwMode="auto">
          <a:xfrm>
            <a:off x="3759200" y="3124201"/>
            <a:ext cx="1026584" cy="690563"/>
            <a:chOff x="384" y="4560"/>
            <a:chExt cx="666" cy="570"/>
          </a:xfrm>
        </p:grpSpPr>
        <p:sp>
          <p:nvSpPr>
            <p:cNvPr id="21673"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74" name="WordArt 311"/>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86</a:t>
              </a:r>
            </a:p>
          </p:txBody>
        </p:sp>
      </p:grpSp>
      <p:grpSp>
        <p:nvGrpSpPr>
          <p:cNvPr id="53560" name="Group 312"/>
          <p:cNvGrpSpPr>
            <a:grpSpLocks/>
          </p:cNvGrpSpPr>
          <p:nvPr/>
        </p:nvGrpSpPr>
        <p:grpSpPr bwMode="auto">
          <a:xfrm>
            <a:off x="3759200" y="3124201"/>
            <a:ext cx="1026584" cy="690563"/>
            <a:chOff x="384" y="4560"/>
            <a:chExt cx="666" cy="570"/>
          </a:xfrm>
        </p:grpSpPr>
        <p:sp>
          <p:nvSpPr>
            <p:cNvPr id="2167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72" name="WordArt 31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87</a:t>
              </a:r>
            </a:p>
          </p:txBody>
        </p:sp>
      </p:grpSp>
      <p:grpSp>
        <p:nvGrpSpPr>
          <p:cNvPr id="53563" name="Group 315"/>
          <p:cNvGrpSpPr>
            <a:grpSpLocks/>
          </p:cNvGrpSpPr>
          <p:nvPr/>
        </p:nvGrpSpPr>
        <p:grpSpPr bwMode="auto">
          <a:xfrm>
            <a:off x="3759200" y="3124201"/>
            <a:ext cx="1026584" cy="690563"/>
            <a:chOff x="384" y="4560"/>
            <a:chExt cx="666" cy="570"/>
          </a:xfrm>
        </p:grpSpPr>
        <p:sp>
          <p:nvSpPr>
            <p:cNvPr id="2166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70" name="WordArt 31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88</a:t>
              </a:r>
            </a:p>
          </p:txBody>
        </p:sp>
      </p:grpSp>
      <p:grpSp>
        <p:nvGrpSpPr>
          <p:cNvPr id="53566" name="Group 318"/>
          <p:cNvGrpSpPr>
            <a:grpSpLocks/>
          </p:cNvGrpSpPr>
          <p:nvPr/>
        </p:nvGrpSpPr>
        <p:grpSpPr bwMode="auto">
          <a:xfrm>
            <a:off x="3759200" y="3124201"/>
            <a:ext cx="1026584" cy="690563"/>
            <a:chOff x="384" y="4560"/>
            <a:chExt cx="666" cy="570"/>
          </a:xfrm>
        </p:grpSpPr>
        <p:sp>
          <p:nvSpPr>
            <p:cNvPr id="2166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68" name="WordArt 32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89</a:t>
              </a:r>
            </a:p>
          </p:txBody>
        </p:sp>
      </p:grpSp>
      <p:grpSp>
        <p:nvGrpSpPr>
          <p:cNvPr id="53569" name="Group 321"/>
          <p:cNvGrpSpPr>
            <a:grpSpLocks/>
          </p:cNvGrpSpPr>
          <p:nvPr/>
        </p:nvGrpSpPr>
        <p:grpSpPr bwMode="auto">
          <a:xfrm>
            <a:off x="3759200" y="3124201"/>
            <a:ext cx="1026584" cy="690563"/>
            <a:chOff x="5094" y="2928"/>
            <a:chExt cx="666" cy="570"/>
          </a:xfrm>
        </p:grpSpPr>
        <p:sp>
          <p:nvSpPr>
            <p:cNvPr id="21665"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66" name="WordArt 323"/>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61</a:t>
              </a:r>
            </a:p>
          </p:txBody>
        </p:sp>
      </p:grpSp>
      <p:grpSp>
        <p:nvGrpSpPr>
          <p:cNvPr id="53572" name="Group 324"/>
          <p:cNvGrpSpPr>
            <a:grpSpLocks/>
          </p:cNvGrpSpPr>
          <p:nvPr/>
        </p:nvGrpSpPr>
        <p:grpSpPr bwMode="auto">
          <a:xfrm>
            <a:off x="3759200" y="3124201"/>
            <a:ext cx="1026584" cy="690563"/>
            <a:chOff x="3408" y="3750"/>
            <a:chExt cx="666" cy="570"/>
          </a:xfrm>
        </p:grpSpPr>
        <p:sp>
          <p:nvSpPr>
            <p:cNvPr id="21663"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64" name="WordArt 326"/>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62</a:t>
              </a:r>
            </a:p>
          </p:txBody>
        </p:sp>
      </p:grpSp>
      <p:grpSp>
        <p:nvGrpSpPr>
          <p:cNvPr id="53575" name="Group 327"/>
          <p:cNvGrpSpPr>
            <a:grpSpLocks/>
          </p:cNvGrpSpPr>
          <p:nvPr/>
        </p:nvGrpSpPr>
        <p:grpSpPr bwMode="auto">
          <a:xfrm>
            <a:off x="3759200" y="3124201"/>
            <a:ext cx="1026584" cy="690563"/>
            <a:chOff x="912" y="4035"/>
            <a:chExt cx="666" cy="570"/>
          </a:xfrm>
        </p:grpSpPr>
        <p:sp>
          <p:nvSpPr>
            <p:cNvPr id="21661"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62" name="WordArt 329"/>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63</a:t>
              </a:r>
            </a:p>
          </p:txBody>
        </p:sp>
      </p:grpSp>
      <p:grpSp>
        <p:nvGrpSpPr>
          <p:cNvPr id="53578" name="Group 330"/>
          <p:cNvGrpSpPr>
            <a:grpSpLocks/>
          </p:cNvGrpSpPr>
          <p:nvPr/>
        </p:nvGrpSpPr>
        <p:grpSpPr bwMode="auto">
          <a:xfrm>
            <a:off x="3759200" y="3124201"/>
            <a:ext cx="1026584" cy="690563"/>
            <a:chOff x="1872" y="4320"/>
            <a:chExt cx="666" cy="570"/>
          </a:xfrm>
        </p:grpSpPr>
        <p:sp>
          <p:nvSpPr>
            <p:cNvPr id="21659"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60" name="WordArt 332"/>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64</a:t>
              </a:r>
            </a:p>
          </p:txBody>
        </p:sp>
      </p:grpSp>
      <p:grpSp>
        <p:nvGrpSpPr>
          <p:cNvPr id="53581" name="Group 333"/>
          <p:cNvGrpSpPr>
            <a:grpSpLocks/>
          </p:cNvGrpSpPr>
          <p:nvPr/>
        </p:nvGrpSpPr>
        <p:grpSpPr bwMode="auto">
          <a:xfrm>
            <a:off x="3759200" y="3124201"/>
            <a:ext cx="1026584" cy="690563"/>
            <a:chOff x="2256" y="4464"/>
            <a:chExt cx="666" cy="570"/>
          </a:xfrm>
        </p:grpSpPr>
        <p:sp>
          <p:nvSpPr>
            <p:cNvPr id="21657"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58" name="WordArt 335"/>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65</a:t>
              </a:r>
            </a:p>
          </p:txBody>
        </p:sp>
      </p:grpSp>
      <p:grpSp>
        <p:nvGrpSpPr>
          <p:cNvPr id="53584" name="Group 336"/>
          <p:cNvGrpSpPr>
            <a:grpSpLocks/>
          </p:cNvGrpSpPr>
          <p:nvPr/>
        </p:nvGrpSpPr>
        <p:grpSpPr bwMode="auto">
          <a:xfrm>
            <a:off x="3759200" y="3124201"/>
            <a:ext cx="1026584" cy="690563"/>
            <a:chOff x="3984" y="4512"/>
            <a:chExt cx="666" cy="570"/>
          </a:xfrm>
        </p:grpSpPr>
        <p:sp>
          <p:nvSpPr>
            <p:cNvPr id="21655"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56" name="WordArt 338"/>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66</a:t>
              </a:r>
            </a:p>
          </p:txBody>
        </p:sp>
      </p:grpSp>
      <p:grpSp>
        <p:nvGrpSpPr>
          <p:cNvPr id="53587" name="Group 339"/>
          <p:cNvGrpSpPr>
            <a:grpSpLocks/>
          </p:cNvGrpSpPr>
          <p:nvPr/>
        </p:nvGrpSpPr>
        <p:grpSpPr bwMode="auto">
          <a:xfrm>
            <a:off x="3759200" y="3124201"/>
            <a:ext cx="1026584" cy="690563"/>
            <a:chOff x="3120" y="4512"/>
            <a:chExt cx="666" cy="570"/>
          </a:xfrm>
        </p:grpSpPr>
        <p:sp>
          <p:nvSpPr>
            <p:cNvPr id="21653"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54" name="WordArt 341"/>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67</a:t>
              </a:r>
            </a:p>
          </p:txBody>
        </p:sp>
      </p:grpSp>
      <p:grpSp>
        <p:nvGrpSpPr>
          <p:cNvPr id="53590" name="Group 342"/>
          <p:cNvGrpSpPr>
            <a:grpSpLocks/>
          </p:cNvGrpSpPr>
          <p:nvPr/>
        </p:nvGrpSpPr>
        <p:grpSpPr bwMode="auto">
          <a:xfrm>
            <a:off x="3759200" y="3124201"/>
            <a:ext cx="1026584" cy="690563"/>
            <a:chOff x="384" y="4560"/>
            <a:chExt cx="666" cy="570"/>
          </a:xfrm>
        </p:grpSpPr>
        <p:sp>
          <p:nvSpPr>
            <p:cNvPr id="2165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52" name="WordArt 34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68</a:t>
              </a:r>
            </a:p>
          </p:txBody>
        </p:sp>
      </p:grpSp>
      <p:grpSp>
        <p:nvGrpSpPr>
          <p:cNvPr id="53593" name="Group 345"/>
          <p:cNvGrpSpPr>
            <a:grpSpLocks/>
          </p:cNvGrpSpPr>
          <p:nvPr/>
        </p:nvGrpSpPr>
        <p:grpSpPr bwMode="auto">
          <a:xfrm>
            <a:off x="3759200" y="3124201"/>
            <a:ext cx="1026584" cy="690563"/>
            <a:chOff x="384" y="4560"/>
            <a:chExt cx="666" cy="570"/>
          </a:xfrm>
        </p:grpSpPr>
        <p:sp>
          <p:nvSpPr>
            <p:cNvPr id="2164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50" name="WordArt 34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74</a:t>
              </a:r>
            </a:p>
          </p:txBody>
        </p:sp>
      </p:grpSp>
      <p:grpSp>
        <p:nvGrpSpPr>
          <p:cNvPr id="53596" name="Group 348"/>
          <p:cNvGrpSpPr>
            <a:grpSpLocks/>
          </p:cNvGrpSpPr>
          <p:nvPr/>
        </p:nvGrpSpPr>
        <p:grpSpPr bwMode="auto">
          <a:xfrm>
            <a:off x="3759200" y="3124201"/>
            <a:ext cx="1026584" cy="690563"/>
            <a:chOff x="384" y="4560"/>
            <a:chExt cx="666" cy="570"/>
          </a:xfrm>
        </p:grpSpPr>
        <p:sp>
          <p:nvSpPr>
            <p:cNvPr id="2164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48" name="WordArt 35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69</a:t>
              </a:r>
            </a:p>
          </p:txBody>
        </p:sp>
      </p:grpSp>
      <p:grpSp>
        <p:nvGrpSpPr>
          <p:cNvPr id="53599" name="Group 351"/>
          <p:cNvGrpSpPr>
            <a:grpSpLocks/>
          </p:cNvGrpSpPr>
          <p:nvPr/>
        </p:nvGrpSpPr>
        <p:grpSpPr bwMode="auto">
          <a:xfrm>
            <a:off x="3759200" y="3124201"/>
            <a:ext cx="1026584" cy="690563"/>
            <a:chOff x="384" y="4560"/>
            <a:chExt cx="666" cy="570"/>
          </a:xfrm>
        </p:grpSpPr>
        <p:sp>
          <p:nvSpPr>
            <p:cNvPr id="21645"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46" name="WordArt 35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70</a:t>
              </a:r>
            </a:p>
          </p:txBody>
        </p:sp>
      </p:grpSp>
      <p:grpSp>
        <p:nvGrpSpPr>
          <p:cNvPr id="53602" name="Group 354"/>
          <p:cNvGrpSpPr>
            <a:grpSpLocks/>
          </p:cNvGrpSpPr>
          <p:nvPr/>
        </p:nvGrpSpPr>
        <p:grpSpPr bwMode="auto">
          <a:xfrm>
            <a:off x="3759200" y="3124201"/>
            <a:ext cx="1026584" cy="690563"/>
            <a:chOff x="384" y="4560"/>
            <a:chExt cx="666" cy="570"/>
          </a:xfrm>
        </p:grpSpPr>
        <p:sp>
          <p:nvSpPr>
            <p:cNvPr id="21643"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44" name="WordArt 35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71</a:t>
              </a:r>
            </a:p>
          </p:txBody>
        </p:sp>
      </p:grpSp>
      <p:grpSp>
        <p:nvGrpSpPr>
          <p:cNvPr id="53605" name="Group 357"/>
          <p:cNvGrpSpPr>
            <a:grpSpLocks/>
          </p:cNvGrpSpPr>
          <p:nvPr/>
        </p:nvGrpSpPr>
        <p:grpSpPr bwMode="auto">
          <a:xfrm>
            <a:off x="3759200" y="3124201"/>
            <a:ext cx="1026584" cy="690563"/>
            <a:chOff x="384" y="4560"/>
            <a:chExt cx="666" cy="570"/>
          </a:xfrm>
        </p:grpSpPr>
        <p:sp>
          <p:nvSpPr>
            <p:cNvPr id="2164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42" name="WordArt 35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72</a:t>
              </a:r>
            </a:p>
          </p:txBody>
        </p:sp>
      </p:grpSp>
      <p:grpSp>
        <p:nvGrpSpPr>
          <p:cNvPr id="53608" name="Group 360"/>
          <p:cNvGrpSpPr>
            <a:grpSpLocks/>
          </p:cNvGrpSpPr>
          <p:nvPr/>
        </p:nvGrpSpPr>
        <p:grpSpPr bwMode="auto">
          <a:xfrm>
            <a:off x="3759200" y="3124201"/>
            <a:ext cx="1026584" cy="690563"/>
            <a:chOff x="384" y="4560"/>
            <a:chExt cx="666" cy="570"/>
          </a:xfrm>
        </p:grpSpPr>
        <p:sp>
          <p:nvSpPr>
            <p:cNvPr id="2163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40" name="WordArt 36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73</a:t>
              </a:r>
            </a:p>
          </p:txBody>
        </p:sp>
      </p:grpSp>
      <p:grpSp>
        <p:nvGrpSpPr>
          <p:cNvPr id="53611" name="Group 363"/>
          <p:cNvGrpSpPr>
            <a:grpSpLocks/>
          </p:cNvGrpSpPr>
          <p:nvPr/>
        </p:nvGrpSpPr>
        <p:grpSpPr bwMode="auto">
          <a:xfrm>
            <a:off x="3759200" y="3124201"/>
            <a:ext cx="1026584" cy="690563"/>
            <a:chOff x="1872" y="4320"/>
            <a:chExt cx="666" cy="570"/>
          </a:xfrm>
        </p:grpSpPr>
        <p:sp>
          <p:nvSpPr>
            <p:cNvPr id="21637"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38" name="WordArt 365"/>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75</a:t>
              </a:r>
            </a:p>
          </p:txBody>
        </p:sp>
      </p:grpSp>
      <p:grpSp>
        <p:nvGrpSpPr>
          <p:cNvPr id="53614" name="Group 366"/>
          <p:cNvGrpSpPr>
            <a:grpSpLocks/>
          </p:cNvGrpSpPr>
          <p:nvPr/>
        </p:nvGrpSpPr>
        <p:grpSpPr bwMode="auto">
          <a:xfrm>
            <a:off x="3759200" y="3124201"/>
            <a:ext cx="1026584" cy="690563"/>
            <a:chOff x="4656" y="4035"/>
            <a:chExt cx="666" cy="570"/>
          </a:xfrm>
        </p:grpSpPr>
        <p:sp>
          <p:nvSpPr>
            <p:cNvPr id="21635"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36" name="WordArt 368"/>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90</a:t>
              </a:r>
            </a:p>
          </p:txBody>
        </p:sp>
      </p:grpSp>
      <p:grpSp>
        <p:nvGrpSpPr>
          <p:cNvPr id="53617" name="Group 369"/>
          <p:cNvGrpSpPr>
            <a:grpSpLocks/>
          </p:cNvGrpSpPr>
          <p:nvPr/>
        </p:nvGrpSpPr>
        <p:grpSpPr bwMode="auto">
          <a:xfrm>
            <a:off x="3759200" y="3124201"/>
            <a:ext cx="1026584" cy="690563"/>
            <a:chOff x="384" y="4560"/>
            <a:chExt cx="666" cy="570"/>
          </a:xfrm>
        </p:grpSpPr>
        <p:sp>
          <p:nvSpPr>
            <p:cNvPr id="21633"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34" name="WordArt 371"/>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91</a:t>
              </a:r>
            </a:p>
          </p:txBody>
        </p:sp>
      </p:grpSp>
      <p:grpSp>
        <p:nvGrpSpPr>
          <p:cNvPr id="53620" name="Group 372"/>
          <p:cNvGrpSpPr>
            <a:grpSpLocks/>
          </p:cNvGrpSpPr>
          <p:nvPr/>
        </p:nvGrpSpPr>
        <p:grpSpPr bwMode="auto">
          <a:xfrm>
            <a:off x="3759200" y="3124201"/>
            <a:ext cx="1026584" cy="690563"/>
            <a:chOff x="4656" y="4035"/>
            <a:chExt cx="666" cy="570"/>
          </a:xfrm>
        </p:grpSpPr>
        <p:sp>
          <p:nvSpPr>
            <p:cNvPr id="21631"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32" name="WordArt 374"/>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108</a:t>
              </a:r>
            </a:p>
          </p:txBody>
        </p:sp>
      </p:grpSp>
    </p:spTree>
    <p:extLst>
      <p:ext uri="{BB962C8B-B14F-4D97-AF65-F5344CB8AC3E}">
        <p14:creationId xmlns:p14="http://schemas.microsoft.com/office/powerpoint/2010/main" val="33653316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3479"/>
                                        </p:tgtEl>
                                        <p:attrNameLst>
                                          <p:attrName>style.visibility</p:attrName>
                                        </p:attrNameLst>
                                      </p:cBhvr>
                                      <p:to>
                                        <p:strVal val="visible"/>
                                      </p:to>
                                    </p:set>
                                    <p:anim calcmode="lin" valueType="num">
                                      <p:cBhvr>
                                        <p:cTn id="7" dur="1000" fill="hold"/>
                                        <p:tgtEl>
                                          <p:spTgt spid="53479"/>
                                        </p:tgtEl>
                                        <p:attrNameLst>
                                          <p:attrName>ppt_w</p:attrName>
                                        </p:attrNameLst>
                                      </p:cBhvr>
                                      <p:tavLst>
                                        <p:tav tm="0">
                                          <p:val>
                                            <p:fltVal val="0"/>
                                          </p:val>
                                        </p:tav>
                                        <p:tav tm="100000">
                                          <p:val>
                                            <p:strVal val="#ppt_w"/>
                                          </p:val>
                                        </p:tav>
                                      </p:tavLst>
                                    </p:anim>
                                    <p:anim calcmode="lin" valueType="num">
                                      <p:cBhvr>
                                        <p:cTn id="8" dur="1000" fill="hold"/>
                                        <p:tgtEl>
                                          <p:spTgt spid="53479"/>
                                        </p:tgtEl>
                                        <p:attrNameLst>
                                          <p:attrName>ppt_h</p:attrName>
                                        </p:attrNameLst>
                                      </p:cBhvr>
                                      <p:tavLst>
                                        <p:tav tm="0">
                                          <p:val>
                                            <p:fltVal val="0"/>
                                          </p:val>
                                        </p:tav>
                                        <p:tav tm="100000">
                                          <p:val>
                                            <p:strVal val="#ppt_h"/>
                                          </p:val>
                                        </p:tav>
                                      </p:tavLst>
                                    </p:anim>
                                    <p:anim calcmode="lin" valueType="num">
                                      <p:cBhvr>
                                        <p:cTn id="9" dur="1000" fill="hold"/>
                                        <p:tgtEl>
                                          <p:spTgt spid="53479"/>
                                        </p:tgtEl>
                                        <p:attrNameLst>
                                          <p:attrName>style.rotation</p:attrName>
                                        </p:attrNameLst>
                                      </p:cBhvr>
                                      <p:tavLst>
                                        <p:tav tm="0">
                                          <p:val>
                                            <p:fltVal val="360"/>
                                          </p:val>
                                        </p:tav>
                                        <p:tav tm="100000">
                                          <p:val>
                                            <p:fltVal val="0"/>
                                          </p:val>
                                        </p:tav>
                                      </p:tavLst>
                                    </p:anim>
                                    <p:animEffect transition="in" filter="fade">
                                      <p:cBhvr>
                                        <p:cTn id="10" dur="1000"/>
                                        <p:tgtEl>
                                          <p:spTgt spid="53479"/>
                                        </p:tgtEl>
                                      </p:cBhvr>
                                    </p:animEffect>
                                  </p:childTnLst>
                                  <p:subTnLst>
                                    <p:set>
                                      <p:cBhvr override="childStyle">
                                        <p:cTn dur="1" fill="hold" display="0" masterRel="sameClick" afterEffect="1">
                                          <p:stCondLst>
                                            <p:cond evt="end" delay="0">
                                              <p:tn val="5"/>
                                            </p:cond>
                                          </p:stCondLst>
                                        </p:cTn>
                                        <p:tgtEl>
                                          <p:spTgt spid="53479"/>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53476"/>
                                        </p:tgtEl>
                                        <p:attrNameLst>
                                          <p:attrName>style.visibility</p:attrName>
                                        </p:attrNameLst>
                                      </p:cBhvr>
                                      <p:to>
                                        <p:strVal val="visible"/>
                                      </p:to>
                                    </p:set>
                                    <p:anim calcmode="lin" valueType="num">
                                      <p:cBhvr>
                                        <p:cTn id="14" dur="1000" fill="hold"/>
                                        <p:tgtEl>
                                          <p:spTgt spid="53476"/>
                                        </p:tgtEl>
                                        <p:attrNameLst>
                                          <p:attrName>ppt_w</p:attrName>
                                        </p:attrNameLst>
                                      </p:cBhvr>
                                      <p:tavLst>
                                        <p:tav tm="0">
                                          <p:val>
                                            <p:fltVal val="0"/>
                                          </p:val>
                                        </p:tav>
                                        <p:tav tm="100000">
                                          <p:val>
                                            <p:strVal val="#ppt_w"/>
                                          </p:val>
                                        </p:tav>
                                      </p:tavLst>
                                    </p:anim>
                                    <p:anim calcmode="lin" valueType="num">
                                      <p:cBhvr>
                                        <p:cTn id="15" dur="1000" fill="hold"/>
                                        <p:tgtEl>
                                          <p:spTgt spid="53476"/>
                                        </p:tgtEl>
                                        <p:attrNameLst>
                                          <p:attrName>ppt_h</p:attrName>
                                        </p:attrNameLst>
                                      </p:cBhvr>
                                      <p:tavLst>
                                        <p:tav tm="0">
                                          <p:val>
                                            <p:fltVal val="0"/>
                                          </p:val>
                                        </p:tav>
                                        <p:tav tm="100000">
                                          <p:val>
                                            <p:strVal val="#ppt_h"/>
                                          </p:val>
                                        </p:tav>
                                      </p:tavLst>
                                    </p:anim>
                                    <p:anim calcmode="lin" valueType="num">
                                      <p:cBhvr>
                                        <p:cTn id="16" dur="1000" fill="hold"/>
                                        <p:tgtEl>
                                          <p:spTgt spid="53476"/>
                                        </p:tgtEl>
                                        <p:attrNameLst>
                                          <p:attrName>style.rotation</p:attrName>
                                        </p:attrNameLst>
                                      </p:cBhvr>
                                      <p:tavLst>
                                        <p:tav tm="0">
                                          <p:val>
                                            <p:fltVal val="360"/>
                                          </p:val>
                                        </p:tav>
                                        <p:tav tm="100000">
                                          <p:val>
                                            <p:fltVal val="0"/>
                                          </p:val>
                                        </p:tav>
                                      </p:tavLst>
                                    </p:anim>
                                    <p:animEffect transition="in" filter="fade">
                                      <p:cBhvr>
                                        <p:cTn id="17" dur="1000"/>
                                        <p:tgtEl>
                                          <p:spTgt spid="53476"/>
                                        </p:tgtEl>
                                      </p:cBhvr>
                                    </p:animEffect>
                                  </p:childTnLst>
                                  <p:subTnLst>
                                    <p:set>
                                      <p:cBhvr override="childStyle">
                                        <p:cTn dur="1" fill="hold" display="0" masterRel="sameClick" afterEffect="1">
                                          <p:stCondLst>
                                            <p:cond evt="end" delay="0">
                                              <p:tn val="12"/>
                                            </p:cond>
                                          </p:stCondLst>
                                        </p:cTn>
                                        <p:tgtEl>
                                          <p:spTgt spid="53476"/>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53473"/>
                                        </p:tgtEl>
                                        <p:attrNameLst>
                                          <p:attrName>style.visibility</p:attrName>
                                        </p:attrNameLst>
                                      </p:cBhvr>
                                      <p:to>
                                        <p:strVal val="visible"/>
                                      </p:to>
                                    </p:set>
                                    <p:anim calcmode="lin" valueType="num">
                                      <p:cBhvr>
                                        <p:cTn id="21" dur="1000" fill="hold"/>
                                        <p:tgtEl>
                                          <p:spTgt spid="53473"/>
                                        </p:tgtEl>
                                        <p:attrNameLst>
                                          <p:attrName>ppt_w</p:attrName>
                                        </p:attrNameLst>
                                      </p:cBhvr>
                                      <p:tavLst>
                                        <p:tav tm="0">
                                          <p:val>
                                            <p:fltVal val="0"/>
                                          </p:val>
                                        </p:tav>
                                        <p:tav tm="100000">
                                          <p:val>
                                            <p:strVal val="#ppt_w"/>
                                          </p:val>
                                        </p:tav>
                                      </p:tavLst>
                                    </p:anim>
                                    <p:anim calcmode="lin" valueType="num">
                                      <p:cBhvr>
                                        <p:cTn id="22" dur="1000" fill="hold"/>
                                        <p:tgtEl>
                                          <p:spTgt spid="53473"/>
                                        </p:tgtEl>
                                        <p:attrNameLst>
                                          <p:attrName>ppt_h</p:attrName>
                                        </p:attrNameLst>
                                      </p:cBhvr>
                                      <p:tavLst>
                                        <p:tav tm="0">
                                          <p:val>
                                            <p:fltVal val="0"/>
                                          </p:val>
                                        </p:tav>
                                        <p:tav tm="100000">
                                          <p:val>
                                            <p:strVal val="#ppt_h"/>
                                          </p:val>
                                        </p:tav>
                                      </p:tavLst>
                                    </p:anim>
                                    <p:anim calcmode="lin" valueType="num">
                                      <p:cBhvr>
                                        <p:cTn id="23" dur="1000" fill="hold"/>
                                        <p:tgtEl>
                                          <p:spTgt spid="53473"/>
                                        </p:tgtEl>
                                        <p:attrNameLst>
                                          <p:attrName>style.rotation</p:attrName>
                                        </p:attrNameLst>
                                      </p:cBhvr>
                                      <p:tavLst>
                                        <p:tav tm="0">
                                          <p:val>
                                            <p:fltVal val="360"/>
                                          </p:val>
                                        </p:tav>
                                        <p:tav tm="100000">
                                          <p:val>
                                            <p:fltVal val="0"/>
                                          </p:val>
                                        </p:tav>
                                      </p:tavLst>
                                    </p:anim>
                                    <p:animEffect transition="in" filter="fade">
                                      <p:cBhvr>
                                        <p:cTn id="24" dur="1000"/>
                                        <p:tgtEl>
                                          <p:spTgt spid="53473"/>
                                        </p:tgtEl>
                                      </p:cBhvr>
                                    </p:animEffect>
                                  </p:childTnLst>
                                  <p:subTnLst>
                                    <p:set>
                                      <p:cBhvr override="childStyle">
                                        <p:cTn dur="1" fill="hold" display="0" masterRel="sameClick" afterEffect="1">
                                          <p:stCondLst>
                                            <p:cond evt="end" delay="0">
                                              <p:tn val="19"/>
                                            </p:cond>
                                          </p:stCondLst>
                                        </p:cTn>
                                        <p:tgtEl>
                                          <p:spTgt spid="534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53470"/>
                                        </p:tgtEl>
                                        <p:attrNameLst>
                                          <p:attrName>style.visibility</p:attrName>
                                        </p:attrNameLst>
                                      </p:cBhvr>
                                      <p:to>
                                        <p:strVal val="visible"/>
                                      </p:to>
                                    </p:set>
                                    <p:anim calcmode="lin" valueType="num">
                                      <p:cBhvr>
                                        <p:cTn id="28" dur="1000" fill="hold"/>
                                        <p:tgtEl>
                                          <p:spTgt spid="53470"/>
                                        </p:tgtEl>
                                        <p:attrNameLst>
                                          <p:attrName>ppt_w</p:attrName>
                                        </p:attrNameLst>
                                      </p:cBhvr>
                                      <p:tavLst>
                                        <p:tav tm="0">
                                          <p:val>
                                            <p:fltVal val="0"/>
                                          </p:val>
                                        </p:tav>
                                        <p:tav tm="100000">
                                          <p:val>
                                            <p:strVal val="#ppt_w"/>
                                          </p:val>
                                        </p:tav>
                                      </p:tavLst>
                                    </p:anim>
                                    <p:anim calcmode="lin" valueType="num">
                                      <p:cBhvr>
                                        <p:cTn id="29" dur="1000" fill="hold"/>
                                        <p:tgtEl>
                                          <p:spTgt spid="53470"/>
                                        </p:tgtEl>
                                        <p:attrNameLst>
                                          <p:attrName>ppt_h</p:attrName>
                                        </p:attrNameLst>
                                      </p:cBhvr>
                                      <p:tavLst>
                                        <p:tav tm="0">
                                          <p:val>
                                            <p:fltVal val="0"/>
                                          </p:val>
                                        </p:tav>
                                        <p:tav tm="100000">
                                          <p:val>
                                            <p:strVal val="#ppt_h"/>
                                          </p:val>
                                        </p:tav>
                                      </p:tavLst>
                                    </p:anim>
                                    <p:anim calcmode="lin" valueType="num">
                                      <p:cBhvr>
                                        <p:cTn id="30" dur="1000" fill="hold"/>
                                        <p:tgtEl>
                                          <p:spTgt spid="53470"/>
                                        </p:tgtEl>
                                        <p:attrNameLst>
                                          <p:attrName>style.rotation</p:attrName>
                                        </p:attrNameLst>
                                      </p:cBhvr>
                                      <p:tavLst>
                                        <p:tav tm="0">
                                          <p:val>
                                            <p:fltVal val="360"/>
                                          </p:val>
                                        </p:tav>
                                        <p:tav tm="100000">
                                          <p:val>
                                            <p:fltVal val="0"/>
                                          </p:val>
                                        </p:tav>
                                      </p:tavLst>
                                    </p:anim>
                                    <p:animEffect transition="in" filter="fade">
                                      <p:cBhvr>
                                        <p:cTn id="31" dur="1000"/>
                                        <p:tgtEl>
                                          <p:spTgt spid="53470"/>
                                        </p:tgtEl>
                                      </p:cBhvr>
                                    </p:animEffect>
                                  </p:childTnLst>
                                  <p:subTnLst>
                                    <p:set>
                                      <p:cBhvr override="childStyle">
                                        <p:cTn dur="1" fill="hold" display="0" masterRel="sameClick" afterEffect="1">
                                          <p:stCondLst>
                                            <p:cond evt="end" delay="0">
                                              <p:tn val="26"/>
                                            </p:cond>
                                          </p:stCondLst>
                                        </p:cTn>
                                        <p:tgtEl>
                                          <p:spTgt spid="53470"/>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53467"/>
                                        </p:tgtEl>
                                        <p:attrNameLst>
                                          <p:attrName>style.visibility</p:attrName>
                                        </p:attrNameLst>
                                      </p:cBhvr>
                                      <p:to>
                                        <p:strVal val="visible"/>
                                      </p:to>
                                    </p:set>
                                    <p:anim calcmode="lin" valueType="num">
                                      <p:cBhvr>
                                        <p:cTn id="35" dur="1000" fill="hold"/>
                                        <p:tgtEl>
                                          <p:spTgt spid="53467"/>
                                        </p:tgtEl>
                                        <p:attrNameLst>
                                          <p:attrName>ppt_w</p:attrName>
                                        </p:attrNameLst>
                                      </p:cBhvr>
                                      <p:tavLst>
                                        <p:tav tm="0">
                                          <p:val>
                                            <p:fltVal val="0"/>
                                          </p:val>
                                        </p:tav>
                                        <p:tav tm="100000">
                                          <p:val>
                                            <p:strVal val="#ppt_w"/>
                                          </p:val>
                                        </p:tav>
                                      </p:tavLst>
                                    </p:anim>
                                    <p:anim calcmode="lin" valueType="num">
                                      <p:cBhvr>
                                        <p:cTn id="36" dur="1000" fill="hold"/>
                                        <p:tgtEl>
                                          <p:spTgt spid="53467"/>
                                        </p:tgtEl>
                                        <p:attrNameLst>
                                          <p:attrName>ppt_h</p:attrName>
                                        </p:attrNameLst>
                                      </p:cBhvr>
                                      <p:tavLst>
                                        <p:tav tm="0">
                                          <p:val>
                                            <p:fltVal val="0"/>
                                          </p:val>
                                        </p:tav>
                                        <p:tav tm="100000">
                                          <p:val>
                                            <p:strVal val="#ppt_h"/>
                                          </p:val>
                                        </p:tav>
                                      </p:tavLst>
                                    </p:anim>
                                    <p:anim calcmode="lin" valueType="num">
                                      <p:cBhvr>
                                        <p:cTn id="37" dur="1000" fill="hold"/>
                                        <p:tgtEl>
                                          <p:spTgt spid="53467"/>
                                        </p:tgtEl>
                                        <p:attrNameLst>
                                          <p:attrName>style.rotation</p:attrName>
                                        </p:attrNameLst>
                                      </p:cBhvr>
                                      <p:tavLst>
                                        <p:tav tm="0">
                                          <p:val>
                                            <p:fltVal val="360"/>
                                          </p:val>
                                        </p:tav>
                                        <p:tav tm="100000">
                                          <p:val>
                                            <p:fltVal val="0"/>
                                          </p:val>
                                        </p:tav>
                                      </p:tavLst>
                                    </p:anim>
                                    <p:animEffect transition="in" filter="fade">
                                      <p:cBhvr>
                                        <p:cTn id="38" dur="1000"/>
                                        <p:tgtEl>
                                          <p:spTgt spid="53467"/>
                                        </p:tgtEl>
                                      </p:cBhvr>
                                    </p:animEffect>
                                  </p:childTnLst>
                                  <p:subTnLst>
                                    <p:set>
                                      <p:cBhvr override="childStyle">
                                        <p:cTn dur="1" fill="hold" display="0" masterRel="sameClick" afterEffect="1">
                                          <p:stCondLst>
                                            <p:cond evt="end" delay="0">
                                              <p:tn val="33"/>
                                            </p:cond>
                                          </p:stCondLst>
                                        </p:cTn>
                                        <p:tgtEl>
                                          <p:spTgt spid="53467"/>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53464"/>
                                        </p:tgtEl>
                                        <p:attrNameLst>
                                          <p:attrName>style.visibility</p:attrName>
                                        </p:attrNameLst>
                                      </p:cBhvr>
                                      <p:to>
                                        <p:strVal val="visible"/>
                                      </p:to>
                                    </p:set>
                                    <p:anim calcmode="lin" valueType="num">
                                      <p:cBhvr>
                                        <p:cTn id="42" dur="1000" fill="hold"/>
                                        <p:tgtEl>
                                          <p:spTgt spid="53464"/>
                                        </p:tgtEl>
                                        <p:attrNameLst>
                                          <p:attrName>ppt_w</p:attrName>
                                        </p:attrNameLst>
                                      </p:cBhvr>
                                      <p:tavLst>
                                        <p:tav tm="0">
                                          <p:val>
                                            <p:fltVal val="0"/>
                                          </p:val>
                                        </p:tav>
                                        <p:tav tm="100000">
                                          <p:val>
                                            <p:strVal val="#ppt_w"/>
                                          </p:val>
                                        </p:tav>
                                      </p:tavLst>
                                    </p:anim>
                                    <p:anim calcmode="lin" valueType="num">
                                      <p:cBhvr>
                                        <p:cTn id="43" dur="1000" fill="hold"/>
                                        <p:tgtEl>
                                          <p:spTgt spid="53464"/>
                                        </p:tgtEl>
                                        <p:attrNameLst>
                                          <p:attrName>ppt_h</p:attrName>
                                        </p:attrNameLst>
                                      </p:cBhvr>
                                      <p:tavLst>
                                        <p:tav tm="0">
                                          <p:val>
                                            <p:fltVal val="0"/>
                                          </p:val>
                                        </p:tav>
                                        <p:tav tm="100000">
                                          <p:val>
                                            <p:strVal val="#ppt_h"/>
                                          </p:val>
                                        </p:tav>
                                      </p:tavLst>
                                    </p:anim>
                                    <p:anim calcmode="lin" valueType="num">
                                      <p:cBhvr>
                                        <p:cTn id="44" dur="1000" fill="hold"/>
                                        <p:tgtEl>
                                          <p:spTgt spid="53464"/>
                                        </p:tgtEl>
                                        <p:attrNameLst>
                                          <p:attrName>style.rotation</p:attrName>
                                        </p:attrNameLst>
                                      </p:cBhvr>
                                      <p:tavLst>
                                        <p:tav tm="0">
                                          <p:val>
                                            <p:fltVal val="360"/>
                                          </p:val>
                                        </p:tav>
                                        <p:tav tm="100000">
                                          <p:val>
                                            <p:fltVal val="0"/>
                                          </p:val>
                                        </p:tav>
                                      </p:tavLst>
                                    </p:anim>
                                    <p:animEffect transition="in" filter="fade">
                                      <p:cBhvr>
                                        <p:cTn id="45" dur="1000"/>
                                        <p:tgtEl>
                                          <p:spTgt spid="53464"/>
                                        </p:tgtEl>
                                      </p:cBhvr>
                                    </p:animEffect>
                                  </p:childTnLst>
                                  <p:subTnLst>
                                    <p:set>
                                      <p:cBhvr override="childStyle">
                                        <p:cTn dur="1" fill="hold" display="0" masterRel="sameClick" afterEffect="1">
                                          <p:stCondLst>
                                            <p:cond evt="end" delay="0">
                                              <p:tn val="40"/>
                                            </p:cond>
                                          </p:stCondLst>
                                        </p:cTn>
                                        <p:tgtEl>
                                          <p:spTgt spid="53464"/>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53461"/>
                                        </p:tgtEl>
                                        <p:attrNameLst>
                                          <p:attrName>style.visibility</p:attrName>
                                        </p:attrNameLst>
                                      </p:cBhvr>
                                      <p:to>
                                        <p:strVal val="visible"/>
                                      </p:to>
                                    </p:set>
                                    <p:anim calcmode="lin" valueType="num">
                                      <p:cBhvr>
                                        <p:cTn id="49" dur="1000" fill="hold"/>
                                        <p:tgtEl>
                                          <p:spTgt spid="53461"/>
                                        </p:tgtEl>
                                        <p:attrNameLst>
                                          <p:attrName>ppt_w</p:attrName>
                                        </p:attrNameLst>
                                      </p:cBhvr>
                                      <p:tavLst>
                                        <p:tav tm="0">
                                          <p:val>
                                            <p:fltVal val="0"/>
                                          </p:val>
                                        </p:tav>
                                        <p:tav tm="100000">
                                          <p:val>
                                            <p:strVal val="#ppt_w"/>
                                          </p:val>
                                        </p:tav>
                                      </p:tavLst>
                                    </p:anim>
                                    <p:anim calcmode="lin" valueType="num">
                                      <p:cBhvr>
                                        <p:cTn id="50" dur="1000" fill="hold"/>
                                        <p:tgtEl>
                                          <p:spTgt spid="53461"/>
                                        </p:tgtEl>
                                        <p:attrNameLst>
                                          <p:attrName>ppt_h</p:attrName>
                                        </p:attrNameLst>
                                      </p:cBhvr>
                                      <p:tavLst>
                                        <p:tav tm="0">
                                          <p:val>
                                            <p:fltVal val="0"/>
                                          </p:val>
                                        </p:tav>
                                        <p:tav tm="100000">
                                          <p:val>
                                            <p:strVal val="#ppt_h"/>
                                          </p:val>
                                        </p:tav>
                                      </p:tavLst>
                                    </p:anim>
                                    <p:anim calcmode="lin" valueType="num">
                                      <p:cBhvr>
                                        <p:cTn id="51" dur="1000" fill="hold"/>
                                        <p:tgtEl>
                                          <p:spTgt spid="53461"/>
                                        </p:tgtEl>
                                        <p:attrNameLst>
                                          <p:attrName>style.rotation</p:attrName>
                                        </p:attrNameLst>
                                      </p:cBhvr>
                                      <p:tavLst>
                                        <p:tav tm="0">
                                          <p:val>
                                            <p:fltVal val="360"/>
                                          </p:val>
                                        </p:tav>
                                        <p:tav tm="100000">
                                          <p:val>
                                            <p:fltVal val="0"/>
                                          </p:val>
                                        </p:tav>
                                      </p:tavLst>
                                    </p:anim>
                                    <p:animEffect transition="in" filter="fade">
                                      <p:cBhvr>
                                        <p:cTn id="52" dur="1000"/>
                                        <p:tgtEl>
                                          <p:spTgt spid="53461"/>
                                        </p:tgtEl>
                                      </p:cBhvr>
                                    </p:animEffect>
                                  </p:childTnLst>
                                  <p:subTnLst>
                                    <p:set>
                                      <p:cBhvr override="childStyle">
                                        <p:cTn dur="1" fill="hold" display="0" masterRel="sameClick" afterEffect="1">
                                          <p:stCondLst>
                                            <p:cond evt="end" delay="0">
                                              <p:tn val="47"/>
                                            </p:cond>
                                          </p:stCondLst>
                                        </p:cTn>
                                        <p:tgtEl>
                                          <p:spTgt spid="53461"/>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53458"/>
                                        </p:tgtEl>
                                        <p:attrNameLst>
                                          <p:attrName>style.visibility</p:attrName>
                                        </p:attrNameLst>
                                      </p:cBhvr>
                                      <p:to>
                                        <p:strVal val="visible"/>
                                      </p:to>
                                    </p:set>
                                    <p:anim calcmode="lin" valueType="num">
                                      <p:cBhvr>
                                        <p:cTn id="56" dur="1000" fill="hold"/>
                                        <p:tgtEl>
                                          <p:spTgt spid="53458"/>
                                        </p:tgtEl>
                                        <p:attrNameLst>
                                          <p:attrName>ppt_w</p:attrName>
                                        </p:attrNameLst>
                                      </p:cBhvr>
                                      <p:tavLst>
                                        <p:tav tm="0">
                                          <p:val>
                                            <p:fltVal val="0"/>
                                          </p:val>
                                        </p:tav>
                                        <p:tav tm="100000">
                                          <p:val>
                                            <p:strVal val="#ppt_w"/>
                                          </p:val>
                                        </p:tav>
                                      </p:tavLst>
                                    </p:anim>
                                    <p:anim calcmode="lin" valueType="num">
                                      <p:cBhvr>
                                        <p:cTn id="57" dur="1000" fill="hold"/>
                                        <p:tgtEl>
                                          <p:spTgt spid="53458"/>
                                        </p:tgtEl>
                                        <p:attrNameLst>
                                          <p:attrName>ppt_h</p:attrName>
                                        </p:attrNameLst>
                                      </p:cBhvr>
                                      <p:tavLst>
                                        <p:tav tm="0">
                                          <p:val>
                                            <p:fltVal val="0"/>
                                          </p:val>
                                        </p:tav>
                                        <p:tav tm="100000">
                                          <p:val>
                                            <p:strVal val="#ppt_h"/>
                                          </p:val>
                                        </p:tav>
                                      </p:tavLst>
                                    </p:anim>
                                    <p:anim calcmode="lin" valueType="num">
                                      <p:cBhvr>
                                        <p:cTn id="58" dur="1000" fill="hold"/>
                                        <p:tgtEl>
                                          <p:spTgt spid="53458"/>
                                        </p:tgtEl>
                                        <p:attrNameLst>
                                          <p:attrName>style.rotation</p:attrName>
                                        </p:attrNameLst>
                                      </p:cBhvr>
                                      <p:tavLst>
                                        <p:tav tm="0">
                                          <p:val>
                                            <p:fltVal val="360"/>
                                          </p:val>
                                        </p:tav>
                                        <p:tav tm="100000">
                                          <p:val>
                                            <p:fltVal val="0"/>
                                          </p:val>
                                        </p:tav>
                                      </p:tavLst>
                                    </p:anim>
                                    <p:animEffect transition="in" filter="fade">
                                      <p:cBhvr>
                                        <p:cTn id="59" dur="1000"/>
                                        <p:tgtEl>
                                          <p:spTgt spid="53458"/>
                                        </p:tgtEl>
                                      </p:cBhvr>
                                    </p:animEffect>
                                  </p:childTnLst>
                                  <p:subTnLst>
                                    <p:set>
                                      <p:cBhvr override="childStyle">
                                        <p:cTn dur="1" fill="hold" display="0" masterRel="sameClick" afterEffect="1">
                                          <p:stCondLst>
                                            <p:cond evt="end" delay="0">
                                              <p:tn val="54"/>
                                            </p:cond>
                                          </p:stCondLst>
                                        </p:cTn>
                                        <p:tgtEl>
                                          <p:spTgt spid="5345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53455"/>
                                        </p:tgtEl>
                                        <p:attrNameLst>
                                          <p:attrName>style.visibility</p:attrName>
                                        </p:attrNameLst>
                                      </p:cBhvr>
                                      <p:to>
                                        <p:strVal val="visible"/>
                                      </p:to>
                                    </p:set>
                                    <p:anim calcmode="lin" valueType="num">
                                      <p:cBhvr>
                                        <p:cTn id="63" dur="1000" fill="hold"/>
                                        <p:tgtEl>
                                          <p:spTgt spid="53455"/>
                                        </p:tgtEl>
                                        <p:attrNameLst>
                                          <p:attrName>ppt_w</p:attrName>
                                        </p:attrNameLst>
                                      </p:cBhvr>
                                      <p:tavLst>
                                        <p:tav tm="0">
                                          <p:val>
                                            <p:fltVal val="0"/>
                                          </p:val>
                                        </p:tav>
                                        <p:tav tm="100000">
                                          <p:val>
                                            <p:strVal val="#ppt_w"/>
                                          </p:val>
                                        </p:tav>
                                      </p:tavLst>
                                    </p:anim>
                                    <p:anim calcmode="lin" valueType="num">
                                      <p:cBhvr>
                                        <p:cTn id="64" dur="1000" fill="hold"/>
                                        <p:tgtEl>
                                          <p:spTgt spid="53455"/>
                                        </p:tgtEl>
                                        <p:attrNameLst>
                                          <p:attrName>ppt_h</p:attrName>
                                        </p:attrNameLst>
                                      </p:cBhvr>
                                      <p:tavLst>
                                        <p:tav tm="0">
                                          <p:val>
                                            <p:fltVal val="0"/>
                                          </p:val>
                                        </p:tav>
                                        <p:tav tm="100000">
                                          <p:val>
                                            <p:strVal val="#ppt_h"/>
                                          </p:val>
                                        </p:tav>
                                      </p:tavLst>
                                    </p:anim>
                                    <p:anim calcmode="lin" valueType="num">
                                      <p:cBhvr>
                                        <p:cTn id="65" dur="1000" fill="hold"/>
                                        <p:tgtEl>
                                          <p:spTgt spid="53455"/>
                                        </p:tgtEl>
                                        <p:attrNameLst>
                                          <p:attrName>style.rotation</p:attrName>
                                        </p:attrNameLst>
                                      </p:cBhvr>
                                      <p:tavLst>
                                        <p:tav tm="0">
                                          <p:val>
                                            <p:fltVal val="360"/>
                                          </p:val>
                                        </p:tav>
                                        <p:tav tm="100000">
                                          <p:val>
                                            <p:fltVal val="0"/>
                                          </p:val>
                                        </p:tav>
                                      </p:tavLst>
                                    </p:anim>
                                    <p:animEffect transition="in" filter="fade">
                                      <p:cBhvr>
                                        <p:cTn id="66" dur="1000"/>
                                        <p:tgtEl>
                                          <p:spTgt spid="53455"/>
                                        </p:tgtEl>
                                      </p:cBhvr>
                                    </p:animEffect>
                                  </p:childTnLst>
                                  <p:subTnLst>
                                    <p:set>
                                      <p:cBhvr override="childStyle">
                                        <p:cTn dur="1" fill="hold" display="0" masterRel="sameClick" afterEffect="1">
                                          <p:stCondLst>
                                            <p:cond evt="end" delay="0">
                                              <p:tn val="61"/>
                                            </p:cond>
                                          </p:stCondLst>
                                        </p:cTn>
                                        <p:tgtEl>
                                          <p:spTgt spid="53455"/>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53452"/>
                                        </p:tgtEl>
                                        <p:attrNameLst>
                                          <p:attrName>style.visibility</p:attrName>
                                        </p:attrNameLst>
                                      </p:cBhvr>
                                      <p:to>
                                        <p:strVal val="visible"/>
                                      </p:to>
                                    </p:set>
                                    <p:anim calcmode="lin" valueType="num">
                                      <p:cBhvr>
                                        <p:cTn id="70" dur="1000" fill="hold"/>
                                        <p:tgtEl>
                                          <p:spTgt spid="53452"/>
                                        </p:tgtEl>
                                        <p:attrNameLst>
                                          <p:attrName>ppt_w</p:attrName>
                                        </p:attrNameLst>
                                      </p:cBhvr>
                                      <p:tavLst>
                                        <p:tav tm="0">
                                          <p:val>
                                            <p:fltVal val="0"/>
                                          </p:val>
                                        </p:tav>
                                        <p:tav tm="100000">
                                          <p:val>
                                            <p:strVal val="#ppt_w"/>
                                          </p:val>
                                        </p:tav>
                                      </p:tavLst>
                                    </p:anim>
                                    <p:anim calcmode="lin" valueType="num">
                                      <p:cBhvr>
                                        <p:cTn id="71" dur="1000" fill="hold"/>
                                        <p:tgtEl>
                                          <p:spTgt spid="53452"/>
                                        </p:tgtEl>
                                        <p:attrNameLst>
                                          <p:attrName>ppt_h</p:attrName>
                                        </p:attrNameLst>
                                      </p:cBhvr>
                                      <p:tavLst>
                                        <p:tav tm="0">
                                          <p:val>
                                            <p:fltVal val="0"/>
                                          </p:val>
                                        </p:tav>
                                        <p:tav tm="100000">
                                          <p:val>
                                            <p:strVal val="#ppt_h"/>
                                          </p:val>
                                        </p:tav>
                                      </p:tavLst>
                                    </p:anim>
                                    <p:anim calcmode="lin" valueType="num">
                                      <p:cBhvr>
                                        <p:cTn id="72" dur="1000" fill="hold"/>
                                        <p:tgtEl>
                                          <p:spTgt spid="53452"/>
                                        </p:tgtEl>
                                        <p:attrNameLst>
                                          <p:attrName>style.rotation</p:attrName>
                                        </p:attrNameLst>
                                      </p:cBhvr>
                                      <p:tavLst>
                                        <p:tav tm="0">
                                          <p:val>
                                            <p:fltVal val="360"/>
                                          </p:val>
                                        </p:tav>
                                        <p:tav tm="100000">
                                          <p:val>
                                            <p:fltVal val="0"/>
                                          </p:val>
                                        </p:tav>
                                      </p:tavLst>
                                    </p:anim>
                                    <p:animEffect transition="in" filter="fade">
                                      <p:cBhvr>
                                        <p:cTn id="73" dur="1000"/>
                                        <p:tgtEl>
                                          <p:spTgt spid="53452"/>
                                        </p:tgtEl>
                                      </p:cBhvr>
                                    </p:animEffect>
                                  </p:childTnLst>
                                  <p:subTnLst>
                                    <p:set>
                                      <p:cBhvr override="childStyle">
                                        <p:cTn dur="1" fill="hold" display="0" masterRel="sameClick" afterEffect="1">
                                          <p:stCondLst>
                                            <p:cond evt="end" delay="0">
                                              <p:tn val="68"/>
                                            </p:cond>
                                          </p:stCondLst>
                                        </p:cTn>
                                        <p:tgtEl>
                                          <p:spTgt spid="53452"/>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53449"/>
                                        </p:tgtEl>
                                        <p:attrNameLst>
                                          <p:attrName>style.visibility</p:attrName>
                                        </p:attrNameLst>
                                      </p:cBhvr>
                                      <p:to>
                                        <p:strVal val="visible"/>
                                      </p:to>
                                    </p:set>
                                    <p:anim calcmode="lin" valueType="num">
                                      <p:cBhvr>
                                        <p:cTn id="77" dur="1000" fill="hold"/>
                                        <p:tgtEl>
                                          <p:spTgt spid="53449"/>
                                        </p:tgtEl>
                                        <p:attrNameLst>
                                          <p:attrName>ppt_w</p:attrName>
                                        </p:attrNameLst>
                                      </p:cBhvr>
                                      <p:tavLst>
                                        <p:tav tm="0">
                                          <p:val>
                                            <p:fltVal val="0"/>
                                          </p:val>
                                        </p:tav>
                                        <p:tav tm="100000">
                                          <p:val>
                                            <p:strVal val="#ppt_w"/>
                                          </p:val>
                                        </p:tav>
                                      </p:tavLst>
                                    </p:anim>
                                    <p:anim calcmode="lin" valueType="num">
                                      <p:cBhvr>
                                        <p:cTn id="78" dur="1000" fill="hold"/>
                                        <p:tgtEl>
                                          <p:spTgt spid="53449"/>
                                        </p:tgtEl>
                                        <p:attrNameLst>
                                          <p:attrName>ppt_h</p:attrName>
                                        </p:attrNameLst>
                                      </p:cBhvr>
                                      <p:tavLst>
                                        <p:tav tm="0">
                                          <p:val>
                                            <p:fltVal val="0"/>
                                          </p:val>
                                        </p:tav>
                                        <p:tav tm="100000">
                                          <p:val>
                                            <p:strVal val="#ppt_h"/>
                                          </p:val>
                                        </p:tav>
                                      </p:tavLst>
                                    </p:anim>
                                    <p:anim calcmode="lin" valueType="num">
                                      <p:cBhvr>
                                        <p:cTn id="79" dur="1000" fill="hold"/>
                                        <p:tgtEl>
                                          <p:spTgt spid="53449"/>
                                        </p:tgtEl>
                                        <p:attrNameLst>
                                          <p:attrName>style.rotation</p:attrName>
                                        </p:attrNameLst>
                                      </p:cBhvr>
                                      <p:tavLst>
                                        <p:tav tm="0">
                                          <p:val>
                                            <p:fltVal val="360"/>
                                          </p:val>
                                        </p:tav>
                                        <p:tav tm="100000">
                                          <p:val>
                                            <p:fltVal val="0"/>
                                          </p:val>
                                        </p:tav>
                                      </p:tavLst>
                                    </p:anim>
                                    <p:animEffect transition="in" filter="fade">
                                      <p:cBhvr>
                                        <p:cTn id="80" dur="1000"/>
                                        <p:tgtEl>
                                          <p:spTgt spid="53449"/>
                                        </p:tgtEl>
                                      </p:cBhvr>
                                    </p:animEffect>
                                  </p:childTnLst>
                                  <p:subTnLst>
                                    <p:set>
                                      <p:cBhvr override="childStyle">
                                        <p:cTn dur="1" fill="hold" display="0" masterRel="sameClick" afterEffect="1">
                                          <p:stCondLst>
                                            <p:cond evt="end" delay="0">
                                              <p:tn val="75"/>
                                            </p:cond>
                                          </p:stCondLst>
                                        </p:cTn>
                                        <p:tgtEl>
                                          <p:spTgt spid="53449"/>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2" name="coin.wav"/>
                                        </p:tgtEl>
                                      </p:cMediaNode>
                                    </p:audio>
                                  </p:subTnLst>
                                </p:cTn>
                              </p:par>
                            </p:childTnLst>
                          </p:cTn>
                        </p:par>
                        <p:par>
                          <p:cTn id="81" fill="hold" nodeType="afterGroup">
                            <p:stCondLst>
                              <p:cond delay="11000"/>
                            </p:stCondLst>
                            <p:childTnLst>
                              <p:par>
                                <p:cTn id="82" presetID="49" presetClass="entr" presetSubtype="0" decel="100000" fill="hold" nodeType="afterEffect">
                                  <p:stCondLst>
                                    <p:cond delay="0"/>
                                  </p:stCondLst>
                                  <p:childTnLst>
                                    <p:set>
                                      <p:cBhvr>
                                        <p:cTn id="83" dur="1" fill="hold">
                                          <p:stCondLst>
                                            <p:cond delay="0"/>
                                          </p:stCondLst>
                                        </p:cTn>
                                        <p:tgtEl>
                                          <p:spTgt spid="53446"/>
                                        </p:tgtEl>
                                        <p:attrNameLst>
                                          <p:attrName>style.visibility</p:attrName>
                                        </p:attrNameLst>
                                      </p:cBhvr>
                                      <p:to>
                                        <p:strVal val="visible"/>
                                      </p:to>
                                    </p:set>
                                    <p:anim calcmode="lin" valueType="num">
                                      <p:cBhvr>
                                        <p:cTn id="84" dur="1000" fill="hold"/>
                                        <p:tgtEl>
                                          <p:spTgt spid="53446"/>
                                        </p:tgtEl>
                                        <p:attrNameLst>
                                          <p:attrName>ppt_w</p:attrName>
                                        </p:attrNameLst>
                                      </p:cBhvr>
                                      <p:tavLst>
                                        <p:tav tm="0">
                                          <p:val>
                                            <p:fltVal val="0"/>
                                          </p:val>
                                        </p:tav>
                                        <p:tav tm="100000">
                                          <p:val>
                                            <p:strVal val="#ppt_w"/>
                                          </p:val>
                                        </p:tav>
                                      </p:tavLst>
                                    </p:anim>
                                    <p:anim calcmode="lin" valueType="num">
                                      <p:cBhvr>
                                        <p:cTn id="85" dur="1000" fill="hold"/>
                                        <p:tgtEl>
                                          <p:spTgt spid="53446"/>
                                        </p:tgtEl>
                                        <p:attrNameLst>
                                          <p:attrName>ppt_h</p:attrName>
                                        </p:attrNameLst>
                                      </p:cBhvr>
                                      <p:tavLst>
                                        <p:tav tm="0">
                                          <p:val>
                                            <p:fltVal val="0"/>
                                          </p:val>
                                        </p:tav>
                                        <p:tav tm="100000">
                                          <p:val>
                                            <p:strVal val="#ppt_h"/>
                                          </p:val>
                                        </p:tav>
                                      </p:tavLst>
                                    </p:anim>
                                    <p:anim calcmode="lin" valueType="num">
                                      <p:cBhvr>
                                        <p:cTn id="86" dur="1000" fill="hold"/>
                                        <p:tgtEl>
                                          <p:spTgt spid="53446"/>
                                        </p:tgtEl>
                                        <p:attrNameLst>
                                          <p:attrName>style.rotation</p:attrName>
                                        </p:attrNameLst>
                                      </p:cBhvr>
                                      <p:tavLst>
                                        <p:tav tm="0">
                                          <p:val>
                                            <p:fltVal val="360"/>
                                          </p:val>
                                        </p:tav>
                                        <p:tav tm="100000">
                                          <p:val>
                                            <p:fltVal val="0"/>
                                          </p:val>
                                        </p:tav>
                                      </p:tavLst>
                                    </p:anim>
                                    <p:animEffect transition="in" filter="fade">
                                      <p:cBhvr>
                                        <p:cTn id="87" dur="1000"/>
                                        <p:tgtEl>
                                          <p:spTgt spid="53446"/>
                                        </p:tgtEl>
                                      </p:cBhvr>
                                    </p:animEffect>
                                  </p:childTnLst>
                                  <p:subTnLst>
                                    <p:set>
                                      <p:cBhvr override="childStyle">
                                        <p:cTn dur="1" fill="hold" display="0" masterRel="sameClick" afterEffect="1">
                                          <p:stCondLst>
                                            <p:cond evt="end" delay="0">
                                              <p:tn val="82"/>
                                            </p:cond>
                                          </p:stCondLst>
                                        </p:cTn>
                                        <p:tgtEl>
                                          <p:spTgt spid="53446"/>
                                        </p:tgtEl>
                                        <p:attrNameLst>
                                          <p:attrName>style.visibility</p:attrName>
                                        </p:attrNameLst>
                                      </p:cBhvr>
                                      <p:to>
                                        <p:strVal val="hidden"/>
                                      </p:to>
                                    </p:set>
                                    <p:audio>
                                      <p:cMediaNode vol="100000">
                                        <p:cTn display="0" masterRel="sameClick">
                                          <p:stCondLst>
                                            <p:cond evt="begin" delay="0">
                                              <p:tn val="82"/>
                                            </p:cond>
                                          </p:stCondLst>
                                          <p:endCondLst>
                                            <p:cond evt="onStopAudio" delay="0">
                                              <p:tgtEl>
                                                <p:sldTgt/>
                                              </p:tgtEl>
                                            </p:cond>
                                          </p:endCondLst>
                                        </p:cTn>
                                        <p:tgtEl>
                                          <p:sndTgt r:embed="rId2" name="coin.wav"/>
                                        </p:tgtEl>
                                      </p:cMediaNode>
                                    </p:audio>
                                  </p:subTnLst>
                                </p:cTn>
                              </p:par>
                            </p:childTnLst>
                          </p:cTn>
                        </p:par>
                        <p:par>
                          <p:cTn id="88" fill="hold" nodeType="afterGroup">
                            <p:stCondLst>
                              <p:cond delay="12000"/>
                            </p:stCondLst>
                            <p:childTnLst>
                              <p:par>
                                <p:cTn id="89" presetID="49" presetClass="entr" presetSubtype="0" decel="100000" fill="hold" nodeType="afterEffect">
                                  <p:stCondLst>
                                    <p:cond delay="0"/>
                                  </p:stCondLst>
                                  <p:childTnLst>
                                    <p:set>
                                      <p:cBhvr>
                                        <p:cTn id="90" dur="1" fill="hold">
                                          <p:stCondLst>
                                            <p:cond delay="0"/>
                                          </p:stCondLst>
                                        </p:cTn>
                                        <p:tgtEl>
                                          <p:spTgt spid="53620"/>
                                        </p:tgtEl>
                                        <p:attrNameLst>
                                          <p:attrName>style.visibility</p:attrName>
                                        </p:attrNameLst>
                                      </p:cBhvr>
                                      <p:to>
                                        <p:strVal val="visible"/>
                                      </p:to>
                                    </p:set>
                                    <p:anim calcmode="lin" valueType="num">
                                      <p:cBhvr>
                                        <p:cTn id="91" dur="1000" fill="hold"/>
                                        <p:tgtEl>
                                          <p:spTgt spid="53620"/>
                                        </p:tgtEl>
                                        <p:attrNameLst>
                                          <p:attrName>ppt_w</p:attrName>
                                        </p:attrNameLst>
                                      </p:cBhvr>
                                      <p:tavLst>
                                        <p:tav tm="0">
                                          <p:val>
                                            <p:fltVal val="0"/>
                                          </p:val>
                                        </p:tav>
                                        <p:tav tm="100000">
                                          <p:val>
                                            <p:strVal val="#ppt_w"/>
                                          </p:val>
                                        </p:tav>
                                      </p:tavLst>
                                    </p:anim>
                                    <p:anim calcmode="lin" valueType="num">
                                      <p:cBhvr>
                                        <p:cTn id="92" dur="1000" fill="hold"/>
                                        <p:tgtEl>
                                          <p:spTgt spid="53620"/>
                                        </p:tgtEl>
                                        <p:attrNameLst>
                                          <p:attrName>ppt_h</p:attrName>
                                        </p:attrNameLst>
                                      </p:cBhvr>
                                      <p:tavLst>
                                        <p:tav tm="0">
                                          <p:val>
                                            <p:fltVal val="0"/>
                                          </p:val>
                                        </p:tav>
                                        <p:tav tm="100000">
                                          <p:val>
                                            <p:strVal val="#ppt_h"/>
                                          </p:val>
                                        </p:tav>
                                      </p:tavLst>
                                    </p:anim>
                                    <p:anim calcmode="lin" valueType="num">
                                      <p:cBhvr>
                                        <p:cTn id="93" dur="1000" fill="hold"/>
                                        <p:tgtEl>
                                          <p:spTgt spid="53620"/>
                                        </p:tgtEl>
                                        <p:attrNameLst>
                                          <p:attrName>style.rotation</p:attrName>
                                        </p:attrNameLst>
                                      </p:cBhvr>
                                      <p:tavLst>
                                        <p:tav tm="0">
                                          <p:val>
                                            <p:fltVal val="360"/>
                                          </p:val>
                                        </p:tav>
                                        <p:tav tm="100000">
                                          <p:val>
                                            <p:fltVal val="0"/>
                                          </p:val>
                                        </p:tav>
                                      </p:tavLst>
                                    </p:anim>
                                    <p:animEffect transition="in" filter="fade">
                                      <p:cBhvr>
                                        <p:cTn id="94" dur="1000"/>
                                        <p:tgtEl>
                                          <p:spTgt spid="53620"/>
                                        </p:tgtEl>
                                      </p:cBhvr>
                                    </p:animEffect>
                                  </p:childTnLst>
                                  <p:subTnLst>
                                    <p:set>
                                      <p:cBhvr override="childStyle">
                                        <p:cTn dur="1" fill="hold" display="0" masterRel="sameClick" afterEffect="1">
                                          <p:stCondLst>
                                            <p:cond evt="end" delay="0">
                                              <p:tn val="89"/>
                                            </p:cond>
                                          </p:stCondLst>
                                        </p:cTn>
                                        <p:tgtEl>
                                          <p:spTgt spid="53620"/>
                                        </p:tgtEl>
                                        <p:attrNameLst>
                                          <p:attrName>style.visibility</p:attrName>
                                        </p:attrNameLst>
                                      </p:cBhvr>
                                      <p:to>
                                        <p:strVal val="hidden"/>
                                      </p:to>
                                    </p:set>
                                    <p:audio>
                                      <p:cMediaNode vol="100000">
                                        <p:cTn display="0" masterRel="sameClick">
                                          <p:stCondLst>
                                            <p:cond evt="begin" delay="0">
                                              <p:tn val="89"/>
                                            </p:cond>
                                          </p:stCondLst>
                                          <p:endCondLst>
                                            <p:cond evt="onStopAudio" delay="0">
                                              <p:tgtEl>
                                                <p:sldTgt/>
                                              </p:tgtEl>
                                            </p:cond>
                                          </p:endCondLst>
                                        </p:cTn>
                                        <p:tgtEl>
                                          <p:sndTgt r:embed="rId2" name="coin.wav"/>
                                        </p:tgtEl>
                                      </p:cMediaNode>
                                    </p:audio>
                                  </p:subTnLst>
                                </p:cTn>
                              </p:par>
                            </p:childTnLst>
                          </p:cTn>
                        </p:par>
                        <p:par>
                          <p:cTn id="95" fill="hold" nodeType="afterGroup">
                            <p:stCondLst>
                              <p:cond delay="13000"/>
                            </p:stCondLst>
                            <p:childTnLst>
                              <p:par>
                                <p:cTn id="96" presetID="49" presetClass="entr" presetSubtype="0" decel="100000" fill="hold" nodeType="afterEffect">
                                  <p:stCondLst>
                                    <p:cond delay="0"/>
                                  </p:stCondLst>
                                  <p:childTnLst>
                                    <p:set>
                                      <p:cBhvr>
                                        <p:cTn id="97" dur="1" fill="hold">
                                          <p:stCondLst>
                                            <p:cond delay="0"/>
                                          </p:stCondLst>
                                        </p:cTn>
                                        <p:tgtEl>
                                          <p:spTgt spid="53509"/>
                                        </p:tgtEl>
                                        <p:attrNameLst>
                                          <p:attrName>style.visibility</p:attrName>
                                        </p:attrNameLst>
                                      </p:cBhvr>
                                      <p:to>
                                        <p:strVal val="visible"/>
                                      </p:to>
                                    </p:set>
                                    <p:anim calcmode="lin" valueType="num">
                                      <p:cBhvr>
                                        <p:cTn id="98" dur="2000" fill="hold"/>
                                        <p:tgtEl>
                                          <p:spTgt spid="53509"/>
                                        </p:tgtEl>
                                        <p:attrNameLst>
                                          <p:attrName>ppt_w</p:attrName>
                                        </p:attrNameLst>
                                      </p:cBhvr>
                                      <p:tavLst>
                                        <p:tav tm="0">
                                          <p:val>
                                            <p:fltVal val="0"/>
                                          </p:val>
                                        </p:tav>
                                        <p:tav tm="100000">
                                          <p:val>
                                            <p:strVal val="#ppt_w"/>
                                          </p:val>
                                        </p:tav>
                                      </p:tavLst>
                                    </p:anim>
                                    <p:anim calcmode="lin" valueType="num">
                                      <p:cBhvr>
                                        <p:cTn id="99" dur="2000" fill="hold"/>
                                        <p:tgtEl>
                                          <p:spTgt spid="53509"/>
                                        </p:tgtEl>
                                        <p:attrNameLst>
                                          <p:attrName>ppt_h</p:attrName>
                                        </p:attrNameLst>
                                      </p:cBhvr>
                                      <p:tavLst>
                                        <p:tav tm="0">
                                          <p:val>
                                            <p:fltVal val="0"/>
                                          </p:val>
                                        </p:tav>
                                        <p:tav tm="100000">
                                          <p:val>
                                            <p:strVal val="#ppt_h"/>
                                          </p:val>
                                        </p:tav>
                                      </p:tavLst>
                                    </p:anim>
                                    <p:anim calcmode="lin" valueType="num">
                                      <p:cBhvr>
                                        <p:cTn id="100" dur="2000" fill="hold"/>
                                        <p:tgtEl>
                                          <p:spTgt spid="53509"/>
                                        </p:tgtEl>
                                        <p:attrNameLst>
                                          <p:attrName>style.rotation</p:attrName>
                                        </p:attrNameLst>
                                      </p:cBhvr>
                                      <p:tavLst>
                                        <p:tav tm="0">
                                          <p:val>
                                            <p:fltVal val="360"/>
                                          </p:val>
                                        </p:tav>
                                        <p:tav tm="100000">
                                          <p:val>
                                            <p:fltVal val="0"/>
                                          </p:val>
                                        </p:tav>
                                      </p:tavLst>
                                    </p:anim>
                                    <p:animEffect transition="in" filter="fade">
                                      <p:cBhvr>
                                        <p:cTn id="101" dur="2000"/>
                                        <p:tgtEl>
                                          <p:spTgt spid="53509"/>
                                        </p:tgtEl>
                                      </p:cBhvr>
                                    </p:animEffect>
                                  </p:childTnLst>
                                  <p:subTnLst>
                                    <p:set>
                                      <p:cBhvr override="childStyle">
                                        <p:cTn dur="1" fill="hold" display="0" masterRel="sameClick" afterEffect="1">
                                          <p:stCondLst>
                                            <p:cond evt="end" delay="0">
                                              <p:tn val="96"/>
                                            </p:cond>
                                          </p:stCondLst>
                                        </p:cTn>
                                        <p:tgtEl>
                                          <p:spTgt spid="53509"/>
                                        </p:tgtEl>
                                        <p:attrNameLst>
                                          <p:attrName>style.visibility</p:attrName>
                                        </p:attrNameLst>
                                      </p:cBhvr>
                                      <p:to>
                                        <p:strVal val="hidden"/>
                                      </p:to>
                                    </p:set>
                                  </p:subTnLst>
                                </p:cTn>
                              </p:par>
                            </p:childTnLst>
                          </p:cTn>
                        </p:par>
                        <p:par>
                          <p:cTn id="102" fill="hold" nodeType="afterGroup">
                            <p:stCondLst>
                              <p:cond delay="15000"/>
                            </p:stCondLst>
                            <p:childTnLst>
                              <p:par>
                                <p:cTn id="103" presetID="49" presetClass="entr" presetSubtype="0" decel="100000" fill="hold" nodeType="afterEffect">
                                  <p:stCondLst>
                                    <p:cond delay="0"/>
                                  </p:stCondLst>
                                  <p:childTnLst>
                                    <p:set>
                                      <p:cBhvr>
                                        <p:cTn id="104" dur="1" fill="hold">
                                          <p:stCondLst>
                                            <p:cond delay="0"/>
                                          </p:stCondLst>
                                        </p:cTn>
                                        <p:tgtEl>
                                          <p:spTgt spid="53524"/>
                                        </p:tgtEl>
                                        <p:attrNameLst>
                                          <p:attrName>style.visibility</p:attrName>
                                        </p:attrNameLst>
                                      </p:cBhvr>
                                      <p:to>
                                        <p:strVal val="visible"/>
                                      </p:to>
                                    </p:set>
                                    <p:anim calcmode="lin" valueType="num">
                                      <p:cBhvr>
                                        <p:cTn id="105" dur="1000" fill="hold"/>
                                        <p:tgtEl>
                                          <p:spTgt spid="53524"/>
                                        </p:tgtEl>
                                        <p:attrNameLst>
                                          <p:attrName>ppt_w</p:attrName>
                                        </p:attrNameLst>
                                      </p:cBhvr>
                                      <p:tavLst>
                                        <p:tav tm="0">
                                          <p:val>
                                            <p:fltVal val="0"/>
                                          </p:val>
                                        </p:tav>
                                        <p:tav tm="100000">
                                          <p:val>
                                            <p:strVal val="#ppt_w"/>
                                          </p:val>
                                        </p:tav>
                                      </p:tavLst>
                                    </p:anim>
                                    <p:anim calcmode="lin" valueType="num">
                                      <p:cBhvr>
                                        <p:cTn id="106" dur="1000" fill="hold"/>
                                        <p:tgtEl>
                                          <p:spTgt spid="53524"/>
                                        </p:tgtEl>
                                        <p:attrNameLst>
                                          <p:attrName>ppt_h</p:attrName>
                                        </p:attrNameLst>
                                      </p:cBhvr>
                                      <p:tavLst>
                                        <p:tav tm="0">
                                          <p:val>
                                            <p:fltVal val="0"/>
                                          </p:val>
                                        </p:tav>
                                        <p:tav tm="100000">
                                          <p:val>
                                            <p:strVal val="#ppt_h"/>
                                          </p:val>
                                        </p:tav>
                                      </p:tavLst>
                                    </p:anim>
                                    <p:anim calcmode="lin" valueType="num">
                                      <p:cBhvr>
                                        <p:cTn id="107" dur="1000" fill="hold"/>
                                        <p:tgtEl>
                                          <p:spTgt spid="53524"/>
                                        </p:tgtEl>
                                        <p:attrNameLst>
                                          <p:attrName>style.rotation</p:attrName>
                                        </p:attrNameLst>
                                      </p:cBhvr>
                                      <p:tavLst>
                                        <p:tav tm="0">
                                          <p:val>
                                            <p:fltVal val="360"/>
                                          </p:val>
                                        </p:tav>
                                        <p:tav tm="100000">
                                          <p:val>
                                            <p:fltVal val="0"/>
                                          </p:val>
                                        </p:tav>
                                      </p:tavLst>
                                    </p:anim>
                                    <p:animEffect transition="in" filter="fade">
                                      <p:cBhvr>
                                        <p:cTn id="108" dur="1000"/>
                                        <p:tgtEl>
                                          <p:spTgt spid="53524"/>
                                        </p:tgtEl>
                                      </p:cBhvr>
                                    </p:animEffect>
                                  </p:childTnLst>
                                  <p:subTnLst>
                                    <p:set>
                                      <p:cBhvr override="childStyle">
                                        <p:cTn dur="1" fill="hold" display="0" masterRel="sameClick" afterEffect="1">
                                          <p:stCondLst>
                                            <p:cond evt="end" delay="0">
                                              <p:tn val="103"/>
                                            </p:cond>
                                          </p:stCondLst>
                                        </p:cTn>
                                        <p:tgtEl>
                                          <p:spTgt spid="53524"/>
                                        </p:tgtEl>
                                        <p:attrNameLst>
                                          <p:attrName>style.visibility</p:attrName>
                                        </p:attrNameLst>
                                      </p:cBhvr>
                                      <p:to>
                                        <p:strVal val="hidden"/>
                                      </p:to>
                                    </p:set>
                                    <p:audio>
                                      <p:cMediaNode vol="100000">
                                        <p:cTn display="0" masterRel="sameClick">
                                          <p:stCondLst>
                                            <p:cond evt="begin" delay="0">
                                              <p:tn val="103"/>
                                            </p:cond>
                                          </p:stCondLst>
                                          <p:endCondLst>
                                            <p:cond evt="onStopAudio" delay="0">
                                              <p:tgtEl>
                                                <p:sldTgt/>
                                              </p:tgtEl>
                                            </p:cond>
                                          </p:endCondLst>
                                        </p:cTn>
                                        <p:tgtEl>
                                          <p:sndTgt r:embed="rId2" name="coin.wav"/>
                                        </p:tgtEl>
                                      </p:cMediaNode>
                                    </p:audio>
                                  </p:subTnLst>
                                </p:cTn>
                              </p:par>
                            </p:childTnLst>
                          </p:cTn>
                        </p:par>
                        <p:par>
                          <p:cTn id="109" fill="hold" nodeType="afterGroup">
                            <p:stCondLst>
                              <p:cond delay="16000"/>
                            </p:stCondLst>
                            <p:childTnLst>
                              <p:par>
                                <p:cTn id="110" presetID="49" presetClass="entr" presetSubtype="0" decel="100000" fill="hold" nodeType="afterEffect">
                                  <p:stCondLst>
                                    <p:cond delay="0"/>
                                  </p:stCondLst>
                                  <p:childTnLst>
                                    <p:set>
                                      <p:cBhvr>
                                        <p:cTn id="111" dur="1" fill="hold">
                                          <p:stCondLst>
                                            <p:cond delay="0"/>
                                          </p:stCondLst>
                                        </p:cTn>
                                        <p:tgtEl>
                                          <p:spTgt spid="53521"/>
                                        </p:tgtEl>
                                        <p:attrNameLst>
                                          <p:attrName>style.visibility</p:attrName>
                                        </p:attrNameLst>
                                      </p:cBhvr>
                                      <p:to>
                                        <p:strVal val="visible"/>
                                      </p:to>
                                    </p:set>
                                    <p:anim calcmode="lin" valueType="num">
                                      <p:cBhvr>
                                        <p:cTn id="112" dur="1000" fill="hold"/>
                                        <p:tgtEl>
                                          <p:spTgt spid="53521"/>
                                        </p:tgtEl>
                                        <p:attrNameLst>
                                          <p:attrName>ppt_w</p:attrName>
                                        </p:attrNameLst>
                                      </p:cBhvr>
                                      <p:tavLst>
                                        <p:tav tm="0">
                                          <p:val>
                                            <p:fltVal val="0"/>
                                          </p:val>
                                        </p:tav>
                                        <p:tav tm="100000">
                                          <p:val>
                                            <p:strVal val="#ppt_w"/>
                                          </p:val>
                                        </p:tav>
                                      </p:tavLst>
                                    </p:anim>
                                    <p:anim calcmode="lin" valueType="num">
                                      <p:cBhvr>
                                        <p:cTn id="113" dur="1000" fill="hold"/>
                                        <p:tgtEl>
                                          <p:spTgt spid="53521"/>
                                        </p:tgtEl>
                                        <p:attrNameLst>
                                          <p:attrName>ppt_h</p:attrName>
                                        </p:attrNameLst>
                                      </p:cBhvr>
                                      <p:tavLst>
                                        <p:tav tm="0">
                                          <p:val>
                                            <p:fltVal val="0"/>
                                          </p:val>
                                        </p:tav>
                                        <p:tav tm="100000">
                                          <p:val>
                                            <p:strVal val="#ppt_h"/>
                                          </p:val>
                                        </p:tav>
                                      </p:tavLst>
                                    </p:anim>
                                    <p:anim calcmode="lin" valueType="num">
                                      <p:cBhvr>
                                        <p:cTn id="114" dur="1000" fill="hold"/>
                                        <p:tgtEl>
                                          <p:spTgt spid="53521"/>
                                        </p:tgtEl>
                                        <p:attrNameLst>
                                          <p:attrName>style.rotation</p:attrName>
                                        </p:attrNameLst>
                                      </p:cBhvr>
                                      <p:tavLst>
                                        <p:tav tm="0">
                                          <p:val>
                                            <p:fltVal val="360"/>
                                          </p:val>
                                        </p:tav>
                                        <p:tav tm="100000">
                                          <p:val>
                                            <p:fltVal val="0"/>
                                          </p:val>
                                        </p:tav>
                                      </p:tavLst>
                                    </p:anim>
                                    <p:animEffect transition="in" filter="fade">
                                      <p:cBhvr>
                                        <p:cTn id="115" dur="1000"/>
                                        <p:tgtEl>
                                          <p:spTgt spid="53521"/>
                                        </p:tgtEl>
                                      </p:cBhvr>
                                    </p:animEffect>
                                  </p:childTnLst>
                                  <p:subTnLst>
                                    <p:set>
                                      <p:cBhvr override="childStyle">
                                        <p:cTn dur="1" fill="hold" display="0" masterRel="sameClick" afterEffect="1">
                                          <p:stCondLst>
                                            <p:cond evt="end" delay="0">
                                              <p:tn val="110"/>
                                            </p:cond>
                                          </p:stCondLst>
                                        </p:cTn>
                                        <p:tgtEl>
                                          <p:spTgt spid="53521"/>
                                        </p:tgtEl>
                                        <p:attrNameLst>
                                          <p:attrName>style.visibility</p:attrName>
                                        </p:attrNameLst>
                                      </p:cBhvr>
                                      <p:to>
                                        <p:strVal val="hidden"/>
                                      </p:to>
                                    </p:set>
                                    <p:audio>
                                      <p:cMediaNode vol="100000">
                                        <p:cTn display="0" masterRel="sameClick">
                                          <p:stCondLst>
                                            <p:cond evt="begin" delay="0">
                                              <p:tn val="110"/>
                                            </p:cond>
                                          </p:stCondLst>
                                          <p:endCondLst>
                                            <p:cond evt="onStopAudio" delay="0">
                                              <p:tgtEl>
                                                <p:sldTgt/>
                                              </p:tgtEl>
                                            </p:cond>
                                          </p:endCondLst>
                                        </p:cTn>
                                        <p:tgtEl>
                                          <p:sndTgt r:embed="rId2" name="coin.wav"/>
                                        </p:tgtEl>
                                      </p:cMediaNode>
                                    </p:audio>
                                  </p:subTnLst>
                                </p:cTn>
                              </p:par>
                            </p:childTnLst>
                          </p:cTn>
                        </p:par>
                        <p:par>
                          <p:cTn id="116" fill="hold" nodeType="afterGroup">
                            <p:stCondLst>
                              <p:cond delay="17000"/>
                            </p:stCondLst>
                            <p:childTnLst>
                              <p:par>
                                <p:cTn id="117" presetID="49" presetClass="entr" presetSubtype="0" decel="100000" fill="hold" nodeType="afterEffect">
                                  <p:stCondLst>
                                    <p:cond delay="0"/>
                                  </p:stCondLst>
                                  <p:childTnLst>
                                    <p:set>
                                      <p:cBhvr>
                                        <p:cTn id="118" dur="1" fill="hold">
                                          <p:stCondLst>
                                            <p:cond delay="0"/>
                                          </p:stCondLst>
                                        </p:cTn>
                                        <p:tgtEl>
                                          <p:spTgt spid="53518"/>
                                        </p:tgtEl>
                                        <p:attrNameLst>
                                          <p:attrName>style.visibility</p:attrName>
                                        </p:attrNameLst>
                                      </p:cBhvr>
                                      <p:to>
                                        <p:strVal val="visible"/>
                                      </p:to>
                                    </p:set>
                                    <p:anim calcmode="lin" valueType="num">
                                      <p:cBhvr>
                                        <p:cTn id="119" dur="1000" fill="hold"/>
                                        <p:tgtEl>
                                          <p:spTgt spid="53518"/>
                                        </p:tgtEl>
                                        <p:attrNameLst>
                                          <p:attrName>ppt_w</p:attrName>
                                        </p:attrNameLst>
                                      </p:cBhvr>
                                      <p:tavLst>
                                        <p:tav tm="0">
                                          <p:val>
                                            <p:fltVal val="0"/>
                                          </p:val>
                                        </p:tav>
                                        <p:tav tm="100000">
                                          <p:val>
                                            <p:strVal val="#ppt_w"/>
                                          </p:val>
                                        </p:tav>
                                      </p:tavLst>
                                    </p:anim>
                                    <p:anim calcmode="lin" valueType="num">
                                      <p:cBhvr>
                                        <p:cTn id="120" dur="1000" fill="hold"/>
                                        <p:tgtEl>
                                          <p:spTgt spid="53518"/>
                                        </p:tgtEl>
                                        <p:attrNameLst>
                                          <p:attrName>ppt_h</p:attrName>
                                        </p:attrNameLst>
                                      </p:cBhvr>
                                      <p:tavLst>
                                        <p:tav tm="0">
                                          <p:val>
                                            <p:fltVal val="0"/>
                                          </p:val>
                                        </p:tav>
                                        <p:tav tm="100000">
                                          <p:val>
                                            <p:strVal val="#ppt_h"/>
                                          </p:val>
                                        </p:tav>
                                      </p:tavLst>
                                    </p:anim>
                                    <p:anim calcmode="lin" valueType="num">
                                      <p:cBhvr>
                                        <p:cTn id="121" dur="1000" fill="hold"/>
                                        <p:tgtEl>
                                          <p:spTgt spid="53518"/>
                                        </p:tgtEl>
                                        <p:attrNameLst>
                                          <p:attrName>style.rotation</p:attrName>
                                        </p:attrNameLst>
                                      </p:cBhvr>
                                      <p:tavLst>
                                        <p:tav tm="0">
                                          <p:val>
                                            <p:fltVal val="360"/>
                                          </p:val>
                                        </p:tav>
                                        <p:tav tm="100000">
                                          <p:val>
                                            <p:fltVal val="0"/>
                                          </p:val>
                                        </p:tav>
                                      </p:tavLst>
                                    </p:anim>
                                    <p:animEffect transition="in" filter="fade">
                                      <p:cBhvr>
                                        <p:cTn id="122" dur="1000"/>
                                        <p:tgtEl>
                                          <p:spTgt spid="53518"/>
                                        </p:tgtEl>
                                      </p:cBhvr>
                                    </p:animEffect>
                                  </p:childTnLst>
                                  <p:subTnLst>
                                    <p:set>
                                      <p:cBhvr override="childStyle">
                                        <p:cTn dur="1" fill="hold" display="0" masterRel="sameClick" afterEffect="1">
                                          <p:stCondLst>
                                            <p:cond evt="end" delay="0">
                                              <p:tn val="117"/>
                                            </p:cond>
                                          </p:stCondLst>
                                        </p:cTn>
                                        <p:tgtEl>
                                          <p:spTgt spid="53518"/>
                                        </p:tgtEl>
                                        <p:attrNameLst>
                                          <p:attrName>style.visibility</p:attrName>
                                        </p:attrNameLst>
                                      </p:cBhvr>
                                      <p:to>
                                        <p:strVal val="hidden"/>
                                      </p:to>
                                    </p:set>
                                    <p:audio>
                                      <p:cMediaNode vol="100000">
                                        <p:cTn display="0" masterRel="sameClick">
                                          <p:stCondLst>
                                            <p:cond evt="begin" delay="0">
                                              <p:tn val="117"/>
                                            </p:cond>
                                          </p:stCondLst>
                                          <p:endCondLst>
                                            <p:cond evt="onStopAudio" delay="0">
                                              <p:tgtEl>
                                                <p:sldTgt/>
                                              </p:tgtEl>
                                            </p:cond>
                                          </p:endCondLst>
                                        </p:cTn>
                                        <p:tgtEl>
                                          <p:sndTgt r:embed="rId2" name="coin.wav"/>
                                        </p:tgtEl>
                                      </p:cMediaNode>
                                    </p:audio>
                                  </p:subTnLst>
                                </p:cTn>
                              </p:par>
                            </p:childTnLst>
                          </p:cTn>
                        </p:par>
                        <p:par>
                          <p:cTn id="123" fill="hold" nodeType="afterGroup">
                            <p:stCondLst>
                              <p:cond delay="18000"/>
                            </p:stCondLst>
                            <p:childTnLst>
                              <p:par>
                                <p:cTn id="124" presetID="49" presetClass="entr" presetSubtype="0" decel="100000" fill="hold" nodeType="afterEffect">
                                  <p:stCondLst>
                                    <p:cond delay="0"/>
                                  </p:stCondLst>
                                  <p:childTnLst>
                                    <p:set>
                                      <p:cBhvr>
                                        <p:cTn id="125" dur="1" fill="hold">
                                          <p:stCondLst>
                                            <p:cond delay="0"/>
                                          </p:stCondLst>
                                        </p:cTn>
                                        <p:tgtEl>
                                          <p:spTgt spid="53515"/>
                                        </p:tgtEl>
                                        <p:attrNameLst>
                                          <p:attrName>style.visibility</p:attrName>
                                        </p:attrNameLst>
                                      </p:cBhvr>
                                      <p:to>
                                        <p:strVal val="visible"/>
                                      </p:to>
                                    </p:set>
                                    <p:anim calcmode="lin" valueType="num">
                                      <p:cBhvr>
                                        <p:cTn id="126" dur="1000" fill="hold"/>
                                        <p:tgtEl>
                                          <p:spTgt spid="53515"/>
                                        </p:tgtEl>
                                        <p:attrNameLst>
                                          <p:attrName>ppt_w</p:attrName>
                                        </p:attrNameLst>
                                      </p:cBhvr>
                                      <p:tavLst>
                                        <p:tav tm="0">
                                          <p:val>
                                            <p:fltVal val="0"/>
                                          </p:val>
                                        </p:tav>
                                        <p:tav tm="100000">
                                          <p:val>
                                            <p:strVal val="#ppt_w"/>
                                          </p:val>
                                        </p:tav>
                                      </p:tavLst>
                                    </p:anim>
                                    <p:anim calcmode="lin" valueType="num">
                                      <p:cBhvr>
                                        <p:cTn id="127" dur="1000" fill="hold"/>
                                        <p:tgtEl>
                                          <p:spTgt spid="53515"/>
                                        </p:tgtEl>
                                        <p:attrNameLst>
                                          <p:attrName>ppt_h</p:attrName>
                                        </p:attrNameLst>
                                      </p:cBhvr>
                                      <p:tavLst>
                                        <p:tav tm="0">
                                          <p:val>
                                            <p:fltVal val="0"/>
                                          </p:val>
                                        </p:tav>
                                        <p:tav tm="100000">
                                          <p:val>
                                            <p:strVal val="#ppt_h"/>
                                          </p:val>
                                        </p:tav>
                                      </p:tavLst>
                                    </p:anim>
                                    <p:anim calcmode="lin" valueType="num">
                                      <p:cBhvr>
                                        <p:cTn id="128" dur="1000" fill="hold"/>
                                        <p:tgtEl>
                                          <p:spTgt spid="53515"/>
                                        </p:tgtEl>
                                        <p:attrNameLst>
                                          <p:attrName>style.rotation</p:attrName>
                                        </p:attrNameLst>
                                      </p:cBhvr>
                                      <p:tavLst>
                                        <p:tav tm="0">
                                          <p:val>
                                            <p:fltVal val="360"/>
                                          </p:val>
                                        </p:tav>
                                        <p:tav tm="100000">
                                          <p:val>
                                            <p:fltVal val="0"/>
                                          </p:val>
                                        </p:tav>
                                      </p:tavLst>
                                    </p:anim>
                                    <p:animEffect transition="in" filter="fade">
                                      <p:cBhvr>
                                        <p:cTn id="129" dur="1000"/>
                                        <p:tgtEl>
                                          <p:spTgt spid="53515"/>
                                        </p:tgtEl>
                                      </p:cBhvr>
                                    </p:animEffect>
                                  </p:childTnLst>
                                  <p:subTnLst>
                                    <p:set>
                                      <p:cBhvr override="childStyle">
                                        <p:cTn dur="1" fill="hold" display="0" masterRel="sameClick" afterEffect="1">
                                          <p:stCondLst>
                                            <p:cond evt="end" delay="0">
                                              <p:tn val="124"/>
                                            </p:cond>
                                          </p:stCondLst>
                                        </p:cTn>
                                        <p:tgtEl>
                                          <p:spTgt spid="53515"/>
                                        </p:tgtEl>
                                        <p:attrNameLst>
                                          <p:attrName>style.visibility</p:attrName>
                                        </p:attrNameLst>
                                      </p:cBhvr>
                                      <p:to>
                                        <p:strVal val="hidden"/>
                                      </p:to>
                                    </p:set>
                                    <p:audio>
                                      <p:cMediaNode vol="100000">
                                        <p:cTn display="0" masterRel="sameClick">
                                          <p:stCondLst>
                                            <p:cond evt="begin" delay="0">
                                              <p:tn val="124"/>
                                            </p:cond>
                                          </p:stCondLst>
                                          <p:endCondLst>
                                            <p:cond evt="onStopAudio" delay="0">
                                              <p:tgtEl>
                                                <p:sldTgt/>
                                              </p:tgtEl>
                                            </p:cond>
                                          </p:endCondLst>
                                        </p:cTn>
                                        <p:tgtEl>
                                          <p:sndTgt r:embed="rId2" name="coin.wav"/>
                                        </p:tgtEl>
                                      </p:cMediaNode>
                                    </p:audio>
                                  </p:subTnLst>
                                </p:cTn>
                              </p:par>
                            </p:childTnLst>
                          </p:cTn>
                        </p:par>
                        <p:par>
                          <p:cTn id="130" fill="hold" nodeType="afterGroup">
                            <p:stCondLst>
                              <p:cond delay="19000"/>
                            </p:stCondLst>
                            <p:childTnLst>
                              <p:par>
                                <p:cTn id="131" presetID="49" presetClass="entr" presetSubtype="0" decel="100000" fill="hold" nodeType="afterEffect">
                                  <p:stCondLst>
                                    <p:cond delay="0"/>
                                  </p:stCondLst>
                                  <p:childTnLst>
                                    <p:set>
                                      <p:cBhvr>
                                        <p:cTn id="132" dur="1" fill="hold">
                                          <p:stCondLst>
                                            <p:cond delay="0"/>
                                          </p:stCondLst>
                                        </p:cTn>
                                        <p:tgtEl>
                                          <p:spTgt spid="53512"/>
                                        </p:tgtEl>
                                        <p:attrNameLst>
                                          <p:attrName>style.visibility</p:attrName>
                                        </p:attrNameLst>
                                      </p:cBhvr>
                                      <p:to>
                                        <p:strVal val="visible"/>
                                      </p:to>
                                    </p:set>
                                    <p:anim calcmode="lin" valueType="num">
                                      <p:cBhvr>
                                        <p:cTn id="133" dur="1000" fill="hold"/>
                                        <p:tgtEl>
                                          <p:spTgt spid="53512"/>
                                        </p:tgtEl>
                                        <p:attrNameLst>
                                          <p:attrName>ppt_w</p:attrName>
                                        </p:attrNameLst>
                                      </p:cBhvr>
                                      <p:tavLst>
                                        <p:tav tm="0">
                                          <p:val>
                                            <p:fltVal val="0"/>
                                          </p:val>
                                        </p:tav>
                                        <p:tav tm="100000">
                                          <p:val>
                                            <p:strVal val="#ppt_w"/>
                                          </p:val>
                                        </p:tav>
                                      </p:tavLst>
                                    </p:anim>
                                    <p:anim calcmode="lin" valueType="num">
                                      <p:cBhvr>
                                        <p:cTn id="134" dur="1000" fill="hold"/>
                                        <p:tgtEl>
                                          <p:spTgt spid="53512"/>
                                        </p:tgtEl>
                                        <p:attrNameLst>
                                          <p:attrName>ppt_h</p:attrName>
                                        </p:attrNameLst>
                                      </p:cBhvr>
                                      <p:tavLst>
                                        <p:tav tm="0">
                                          <p:val>
                                            <p:fltVal val="0"/>
                                          </p:val>
                                        </p:tav>
                                        <p:tav tm="100000">
                                          <p:val>
                                            <p:strVal val="#ppt_h"/>
                                          </p:val>
                                        </p:tav>
                                      </p:tavLst>
                                    </p:anim>
                                    <p:anim calcmode="lin" valueType="num">
                                      <p:cBhvr>
                                        <p:cTn id="135" dur="1000" fill="hold"/>
                                        <p:tgtEl>
                                          <p:spTgt spid="53512"/>
                                        </p:tgtEl>
                                        <p:attrNameLst>
                                          <p:attrName>style.rotation</p:attrName>
                                        </p:attrNameLst>
                                      </p:cBhvr>
                                      <p:tavLst>
                                        <p:tav tm="0">
                                          <p:val>
                                            <p:fltVal val="360"/>
                                          </p:val>
                                        </p:tav>
                                        <p:tav tm="100000">
                                          <p:val>
                                            <p:fltVal val="0"/>
                                          </p:val>
                                        </p:tav>
                                      </p:tavLst>
                                    </p:anim>
                                    <p:animEffect transition="in" filter="fade">
                                      <p:cBhvr>
                                        <p:cTn id="136" dur="1000"/>
                                        <p:tgtEl>
                                          <p:spTgt spid="53512"/>
                                        </p:tgtEl>
                                      </p:cBhvr>
                                    </p:animEffect>
                                  </p:childTnLst>
                                  <p:subTnLst>
                                    <p:set>
                                      <p:cBhvr override="childStyle">
                                        <p:cTn dur="1" fill="hold" display="0" masterRel="sameClick" afterEffect="1">
                                          <p:stCondLst>
                                            <p:cond evt="end" delay="0">
                                              <p:tn val="131"/>
                                            </p:cond>
                                          </p:stCondLst>
                                        </p:cTn>
                                        <p:tgtEl>
                                          <p:spTgt spid="53512"/>
                                        </p:tgtEl>
                                        <p:attrNameLst>
                                          <p:attrName>style.visibility</p:attrName>
                                        </p:attrNameLst>
                                      </p:cBhvr>
                                      <p:to>
                                        <p:strVal val="hidden"/>
                                      </p:to>
                                    </p:set>
                                    <p:audio>
                                      <p:cMediaNode vol="100000">
                                        <p:cTn display="0" masterRel="sameClick">
                                          <p:stCondLst>
                                            <p:cond evt="begin" delay="0">
                                              <p:tn val="131"/>
                                            </p:cond>
                                          </p:stCondLst>
                                          <p:endCondLst>
                                            <p:cond evt="onStopAudio" delay="0">
                                              <p:tgtEl>
                                                <p:sldTgt/>
                                              </p:tgtEl>
                                            </p:cond>
                                          </p:endCondLst>
                                        </p:cTn>
                                        <p:tgtEl>
                                          <p:sndTgt r:embed="rId2" name="coin.wav"/>
                                        </p:tgtEl>
                                      </p:cMediaNode>
                                    </p:audio>
                                  </p:subTnLst>
                                </p:cTn>
                              </p:par>
                            </p:childTnLst>
                          </p:cTn>
                        </p:par>
                        <p:par>
                          <p:cTn id="137" fill="hold" nodeType="afterGroup">
                            <p:stCondLst>
                              <p:cond delay="20000"/>
                            </p:stCondLst>
                            <p:childTnLst>
                              <p:par>
                                <p:cTn id="138" presetID="49" presetClass="entr" presetSubtype="0" decel="100000" fill="hold" nodeType="afterEffect">
                                  <p:stCondLst>
                                    <p:cond delay="0"/>
                                  </p:stCondLst>
                                  <p:childTnLst>
                                    <p:set>
                                      <p:cBhvr>
                                        <p:cTn id="139" dur="1" fill="hold">
                                          <p:stCondLst>
                                            <p:cond delay="0"/>
                                          </p:stCondLst>
                                        </p:cTn>
                                        <p:tgtEl>
                                          <p:spTgt spid="53506"/>
                                        </p:tgtEl>
                                        <p:attrNameLst>
                                          <p:attrName>style.visibility</p:attrName>
                                        </p:attrNameLst>
                                      </p:cBhvr>
                                      <p:to>
                                        <p:strVal val="visible"/>
                                      </p:to>
                                    </p:set>
                                    <p:anim calcmode="lin" valueType="num">
                                      <p:cBhvr>
                                        <p:cTn id="140" dur="1000" fill="hold"/>
                                        <p:tgtEl>
                                          <p:spTgt spid="53506"/>
                                        </p:tgtEl>
                                        <p:attrNameLst>
                                          <p:attrName>ppt_w</p:attrName>
                                        </p:attrNameLst>
                                      </p:cBhvr>
                                      <p:tavLst>
                                        <p:tav tm="0">
                                          <p:val>
                                            <p:fltVal val="0"/>
                                          </p:val>
                                        </p:tav>
                                        <p:tav tm="100000">
                                          <p:val>
                                            <p:strVal val="#ppt_w"/>
                                          </p:val>
                                        </p:tav>
                                      </p:tavLst>
                                    </p:anim>
                                    <p:anim calcmode="lin" valueType="num">
                                      <p:cBhvr>
                                        <p:cTn id="141" dur="1000" fill="hold"/>
                                        <p:tgtEl>
                                          <p:spTgt spid="53506"/>
                                        </p:tgtEl>
                                        <p:attrNameLst>
                                          <p:attrName>ppt_h</p:attrName>
                                        </p:attrNameLst>
                                      </p:cBhvr>
                                      <p:tavLst>
                                        <p:tav tm="0">
                                          <p:val>
                                            <p:fltVal val="0"/>
                                          </p:val>
                                        </p:tav>
                                        <p:tav tm="100000">
                                          <p:val>
                                            <p:strVal val="#ppt_h"/>
                                          </p:val>
                                        </p:tav>
                                      </p:tavLst>
                                    </p:anim>
                                    <p:anim calcmode="lin" valueType="num">
                                      <p:cBhvr>
                                        <p:cTn id="142" dur="1000" fill="hold"/>
                                        <p:tgtEl>
                                          <p:spTgt spid="53506"/>
                                        </p:tgtEl>
                                        <p:attrNameLst>
                                          <p:attrName>style.rotation</p:attrName>
                                        </p:attrNameLst>
                                      </p:cBhvr>
                                      <p:tavLst>
                                        <p:tav tm="0">
                                          <p:val>
                                            <p:fltVal val="360"/>
                                          </p:val>
                                        </p:tav>
                                        <p:tav tm="100000">
                                          <p:val>
                                            <p:fltVal val="0"/>
                                          </p:val>
                                        </p:tav>
                                      </p:tavLst>
                                    </p:anim>
                                    <p:animEffect transition="in" filter="fade">
                                      <p:cBhvr>
                                        <p:cTn id="143" dur="1000"/>
                                        <p:tgtEl>
                                          <p:spTgt spid="53506"/>
                                        </p:tgtEl>
                                      </p:cBhvr>
                                    </p:animEffect>
                                  </p:childTnLst>
                                  <p:subTnLst>
                                    <p:set>
                                      <p:cBhvr override="childStyle">
                                        <p:cTn dur="1" fill="hold" display="0" masterRel="sameClick" afterEffect="1">
                                          <p:stCondLst>
                                            <p:cond evt="end" delay="0">
                                              <p:tn val="138"/>
                                            </p:cond>
                                          </p:stCondLst>
                                        </p:cTn>
                                        <p:tgtEl>
                                          <p:spTgt spid="53506"/>
                                        </p:tgtEl>
                                        <p:attrNameLst>
                                          <p:attrName>style.visibility</p:attrName>
                                        </p:attrNameLst>
                                      </p:cBhvr>
                                      <p:to>
                                        <p:strVal val="hidden"/>
                                      </p:to>
                                    </p:set>
                                    <p:audio>
                                      <p:cMediaNode vol="100000">
                                        <p:cTn display="0" masterRel="sameClick">
                                          <p:stCondLst>
                                            <p:cond evt="begin" delay="0">
                                              <p:tn val="138"/>
                                            </p:cond>
                                          </p:stCondLst>
                                          <p:endCondLst>
                                            <p:cond evt="onStopAudio" delay="0">
                                              <p:tgtEl>
                                                <p:sldTgt/>
                                              </p:tgtEl>
                                            </p:cond>
                                          </p:endCondLst>
                                        </p:cTn>
                                        <p:tgtEl>
                                          <p:sndTgt r:embed="rId2" name="coin.wav"/>
                                        </p:tgtEl>
                                      </p:cMediaNode>
                                    </p:audio>
                                  </p:subTnLst>
                                </p:cTn>
                              </p:par>
                            </p:childTnLst>
                          </p:cTn>
                        </p:par>
                        <p:par>
                          <p:cTn id="144" fill="hold" nodeType="afterGroup">
                            <p:stCondLst>
                              <p:cond delay="21000"/>
                            </p:stCondLst>
                            <p:childTnLst>
                              <p:par>
                                <p:cTn id="145" presetID="49" presetClass="entr" presetSubtype="0" decel="100000" fill="hold" nodeType="afterEffect">
                                  <p:stCondLst>
                                    <p:cond delay="0"/>
                                  </p:stCondLst>
                                  <p:childTnLst>
                                    <p:set>
                                      <p:cBhvr>
                                        <p:cTn id="146" dur="1" fill="hold">
                                          <p:stCondLst>
                                            <p:cond delay="0"/>
                                          </p:stCondLst>
                                        </p:cTn>
                                        <p:tgtEl>
                                          <p:spTgt spid="53503"/>
                                        </p:tgtEl>
                                        <p:attrNameLst>
                                          <p:attrName>style.visibility</p:attrName>
                                        </p:attrNameLst>
                                      </p:cBhvr>
                                      <p:to>
                                        <p:strVal val="visible"/>
                                      </p:to>
                                    </p:set>
                                    <p:anim calcmode="lin" valueType="num">
                                      <p:cBhvr>
                                        <p:cTn id="147" dur="1000" fill="hold"/>
                                        <p:tgtEl>
                                          <p:spTgt spid="53503"/>
                                        </p:tgtEl>
                                        <p:attrNameLst>
                                          <p:attrName>ppt_w</p:attrName>
                                        </p:attrNameLst>
                                      </p:cBhvr>
                                      <p:tavLst>
                                        <p:tav tm="0">
                                          <p:val>
                                            <p:fltVal val="0"/>
                                          </p:val>
                                        </p:tav>
                                        <p:tav tm="100000">
                                          <p:val>
                                            <p:strVal val="#ppt_w"/>
                                          </p:val>
                                        </p:tav>
                                      </p:tavLst>
                                    </p:anim>
                                    <p:anim calcmode="lin" valueType="num">
                                      <p:cBhvr>
                                        <p:cTn id="148" dur="1000" fill="hold"/>
                                        <p:tgtEl>
                                          <p:spTgt spid="53503"/>
                                        </p:tgtEl>
                                        <p:attrNameLst>
                                          <p:attrName>ppt_h</p:attrName>
                                        </p:attrNameLst>
                                      </p:cBhvr>
                                      <p:tavLst>
                                        <p:tav tm="0">
                                          <p:val>
                                            <p:fltVal val="0"/>
                                          </p:val>
                                        </p:tav>
                                        <p:tav tm="100000">
                                          <p:val>
                                            <p:strVal val="#ppt_h"/>
                                          </p:val>
                                        </p:tav>
                                      </p:tavLst>
                                    </p:anim>
                                    <p:anim calcmode="lin" valueType="num">
                                      <p:cBhvr>
                                        <p:cTn id="149" dur="1000" fill="hold"/>
                                        <p:tgtEl>
                                          <p:spTgt spid="53503"/>
                                        </p:tgtEl>
                                        <p:attrNameLst>
                                          <p:attrName>style.rotation</p:attrName>
                                        </p:attrNameLst>
                                      </p:cBhvr>
                                      <p:tavLst>
                                        <p:tav tm="0">
                                          <p:val>
                                            <p:fltVal val="360"/>
                                          </p:val>
                                        </p:tav>
                                        <p:tav tm="100000">
                                          <p:val>
                                            <p:fltVal val="0"/>
                                          </p:val>
                                        </p:tav>
                                      </p:tavLst>
                                    </p:anim>
                                    <p:animEffect transition="in" filter="fade">
                                      <p:cBhvr>
                                        <p:cTn id="150" dur="1000"/>
                                        <p:tgtEl>
                                          <p:spTgt spid="53503"/>
                                        </p:tgtEl>
                                      </p:cBhvr>
                                    </p:animEffect>
                                  </p:childTnLst>
                                  <p:subTnLst>
                                    <p:set>
                                      <p:cBhvr override="childStyle">
                                        <p:cTn dur="1" fill="hold" display="0" masterRel="sameClick" afterEffect="1">
                                          <p:stCondLst>
                                            <p:cond evt="end" delay="0">
                                              <p:tn val="145"/>
                                            </p:cond>
                                          </p:stCondLst>
                                        </p:cTn>
                                        <p:tgtEl>
                                          <p:spTgt spid="53503"/>
                                        </p:tgtEl>
                                        <p:attrNameLst>
                                          <p:attrName>style.visibility</p:attrName>
                                        </p:attrNameLst>
                                      </p:cBhvr>
                                      <p:to>
                                        <p:strVal val="hidden"/>
                                      </p:to>
                                    </p:set>
                                    <p:audio>
                                      <p:cMediaNode vol="100000">
                                        <p:cTn display="0" masterRel="sameClick">
                                          <p:stCondLst>
                                            <p:cond evt="begin" delay="0">
                                              <p:tn val="145"/>
                                            </p:cond>
                                          </p:stCondLst>
                                          <p:endCondLst>
                                            <p:cond evt="onStopAudio" delay="0">
                                              <p:tgtEl>
                                                <p:sldTgt/>
                                              </p:tgtEl>
                                            </p:cond>
                                          </p:endCondLst>
                                        </p:cTn>
                                        <p:tgtEl>
                                          <p:sndTgt r:embed="rId2" name="coin.wav"/>
                                        </p:tgtEl>
                                      </p:cMediaNode>
                                    </p:audio>
                                  </p:subTnLst>
                                </p:cTn>
                              </p:par>
                            </p:childTnLst>
                          </p:cTn>
                        </p:par>
                        <p:par>
                          <p:cTn id="151" fill="hold" nodeType="afterGroup">
                            <p:stCondLst>
                              <p:cond delay="22000"/>
                            </p:stCondLst>
                            <p:childTnLst>
                              <p:par>
                                <p:cTn id="152" presetID="49" presetClass="entr" presetSubtype="0" decel="100000" fill="hold" nodeType="afterEffect">
                                  <p:stCondLst>
                                    <p:cond delay="0"/>
                                  </p:stCondLst>
                                  <p:childTnLst>
                                    <p:set>
                                      <p:cBhvr>
                                        <p:cTn id="153" dur="1" fill="hold">
                                          <p:stCondLst>
                                            <p:cond delay="0"/>
                                          </p:stCondLst>
                                        </p:cTn>
                                        <p:tgtEl>
                                          <p:spTgt spid="53500"/>
                                        </p:tgtEl>
                                        <p:attrNameLst>
                                          <p:attrName>style.visibility</p:attrName>
                                        </p:attrNameLst>
                                      </p:cBhvr>
                                      <p:to>
                                        <p:strVal val="visible"/>
                                      </p:to>
                                    </p:set>
                                    <p:anim calcmode="lin" valueType="num">
                                      <p:cBhvr>
                                        <p:cTn id="154" dur="1000" fill="hold"/>
                                        <p:tgtEl>
                                          <p:spTgt spid="53500"/>
                                        </p:tgtEl>
                                        <p:attrNameLst>
                                          <p:attrName>ppt_w</p:attrName>
                                        </p:attrNameLst>
                                      </p:cBhvr>
                                      <p:tavLst>
                                        <p:tav tm="0">
                                          <p:val>
                                            <p:fltVal val="0"/>
                                          </p:val>
                                        </p:tav>
                                        <p:tav tm="100000">
                                          <p:val>
                                            <p:strVal val="#ppt_w"/>
                                          </p:val>
                                        </p:tav>
                                      </p:tavLst>
                                    </p:anim>
                                    <p:anim calcmode="lin" valueType="num">
                                      <p:cBhvr>
                                        <p:cTn id="155" dur="1000" fill="hold"/>
                                        <p:tgtEl>
                                          <p:spTgt spid="53500"/>
                                        </p:tgtEl>
                                        <p:attrNameLst>
                                          <p:attrName>ppt_h</p:attrName>
                                        </p:attrNameLst>
                                      </p:cBhvr>
                                      <p:tavLst>
                                        <p:tav tm="0">
                                          <p:val>
                                            <p:fltVal val="0"/>
                                          </p:val>
                                        </p:tav>
                                        <p:tav tm="100000">
                                          <p:val>
                                            <p:strVal val="#ppt_h"/>
                                          </p:val>
                                        </p:tav>
                                      </p:tavLst>
                                    </p:anim>
                                    <p:anim calcmode="lin" valueType="num">
                                      <p:cBhvr>
                                        <p:cTn id="156" dur="1000" fill="hold"/>
                                        <p:tgtEl>
                                          <p:spTgt spid="53500"/>
                                        </p:tgtEl>
                                        <p:attrNameLst>
                                          <p:attrName>style.rotation</p:attrName>
                                        </p:attrNameLst>
                                      </p:cBhvr>
                                      <p:tavLst>
                                        <p:tav tm="0">
                                          <p:val>
                                            <p:fltVal val="360"/>
                                          </p:val>
                                        </p:tav>
                                        <p:tav tm="100000">
                                          <p:val>
                                            <p:fltVal val="0"/>
                                          </p:val>
                                        </p:tav>
                                      </p:tavLst>
                                    </p:anim>
                                    <p:animEffect transition="in" filter="fade">
                                      <p:cBhvr>
                                        <p:cTn id="157" dur="1000"/>
                                        <p:tgtEl>
                                          <p:spTgt spid="53500"/>
                                        </p:tgtEl>
                                      </p:cBhvr>
                                    </p:animEffect>
                                  </p:childTnLst>
                                  <p:subTnLst>
                                    <p:set>
                                      <p:cBhvr override="childStyle">
                                        <p:cTn dur="1" fill="hold" display="0" masterRel="sameClick" afterEffect="1">
                                          <p:stCondLst>
                                            <p:cond evt="end" delay="0">
                                              <p:tn val="152"/>
                                            </p:cond>
                                          </p:stCondLst>
                                        </p:cTn>
                                        <p:tgtEl>
                                          <p:spTgt spid="53500"/>
                                        </p:tgtEl>
                                        <p:attrNameLst>
                                          <p:attrName>style.visibility</p:attrName>
                                        </p:attrNameLst>
                                      </p:cBhvr>
                                      <p:to>
                                        <p:strVal val="hidden"/>
                                      </p:to>
                                    </p:set>
                                    <p:audio>
                                      <p:cMediaNode vol="100000">
                                        <p:cTn display="0" masterRel="sameClick">
                                          <p:stCondLst>
                                            <p:cond evt="begin" delay="0">
                                              <p:tn val="152"/>
                                            </p:cond>
                                          </p:stCondLst>
                                          <p:endCondLst>
                                            <p:cond evt="onStopAudio" delay="0">
                                              <p:tgtEl>
                                                <p:sldTgt/>
                                              </p:tgtEl>
                                            </p:cond>
                                          </p:endCondLst>
                                        </p:cTn>
                                        <p:tgtEl>
                                          <p:sndTgt r:embed="rId2" name="coin.wav"/>
                                        </p:tgtEl>
                                      </p:cMediaNode>
                                    </p:audio>
                                  </p:subTnLst>
                                </p:cTn>
                              </p:par>
                            </p:childTnLst>
                          </p:cTn>
                        </p:par>
                        <p:par>
                          <p:cTn id="158" fill="hold" nodeType="afterGroup">
                            <p:stCondLst>
                              <p:cond delay="23000"/>
                            </p:stCondLst>
                            <p:childTnLst>
                              <p:par>
                                <p:cTn id="159" presetID="49" presetClass="entr" presetSubtype="0" decel="100000" fill="hold" nodeType="afterEffect">
                                  <p:stCondLst>
                                    <p:cond delay="0"/>
                                  </p:stCondLst>
                                  <p:childTnLst>
                                    <p:set>
                                      <p:cBhvr>
                                        <p:cTn id="160" dur="1" fill="hold">
                                          <p:stCondLst>
                                            <p:cond delay="0"/>
                                          </p:stCondLst>
                                        </p:cTn>
                                        <p:tgtEl>
                                          <p:spTgt spid="53497"/>
                                        </p:tgtEl>
                                        <p:attrNameLst>
                                          <p:attrName>style.visibility</p:attrName>
                                        </p:attrNameLst>
                                      </p:cBhvr>
                                      <p:to>
                                        <p:strVal val="visible"/>
                                      </p:to>
                                    </p:set>
                                    <p:anim calcmode="lin" valueType="num">
                                      <p:cBhvr>
                                        <p:cTn id="161" dur="1000" fill="hold"/>
                                        <p:tgtEl>
                                          <p:spTgt spid="53497"/>
                                        </p:tgtEl>
                                        <p:attrNameLst>
                                          <p:attrName>ppt_w</p:attrName>
                                        </p:attrNameLst>
                                      </p:cBhvr>
                                      <p:tavLst>
                                        <p:tav tm="0">
                                          <p:val>
                                            <p:fltVal val="0"/>
                                          </p:val>
                                        </p:tav>
                                        <p:tav tm="100000">
                                          <p:val>
                                            <p:strVal val="#ppt_w"/>
                                          </p:val>
                                        </p:tav>
                                      </p:tavLst>
                                    </p:anim>
                                    <p:anim calcmode="lin" valueType="num">
                                      <p:cBhvr>
                                        <p:cTn id="162" dur="1000" fill="hold"/>
                                        <p:tgtEl>
                                          <p:spTgt spid="53497"/>
                                        </p:tgtEl>
                                        <p:attrNameLst>
                                          <p:attrName>ppt_h</p:attrName>
                                        </p:attrNameLst>
                                      </p:cBhvr>
                                      <p:tavLst>
                                        <p:tav tm="0">
                                          <p:val>
                                            <p:fltVal val="0"/>
                                          </p:val>
                                        </p:tav>
                                        <p:tav tm="100000">
                                          <p:val>
                                            <p:strVal val="#ppt_h"/>
                                          </p:val>
                                        </p:tav>
                                      </p:tavLst>
                                    </p:anim>
                                    <p:anim calcmode="lin" valueType="num">
                                      <p:cBhvr>
                                        <p:cTn id="163" dur="1000" fill="hold"/>
                                        <p:tgtEl>
                                          <p:spTgt spid="53497"/>
                                        </p:tgtEl>
                                        <p:attrNameLst>
                                          <p:attrName>style.rotation</p:attrName>
                                        </p:attrNameLst>
                                      </p:cBhvr>
                                      <p:tavLst>
                                        <p:tav tm="0">
                                          <p:val>
                                            <p:fltVal val="360"/>
                                          </p:val>
                                        </p:tav>
                                        <p:tav tm="100000">
                                          <p:val>
                                            <p:fltVal val="0"/>
                                          </p:val>
                                        </p:tav>
                                      </p:tavLst>
                                    </p:anim>
                                    <p:animEffect transition="in" filter="fade">
                                      <p:cBhvr>
                                        <p:cTn id="164" dur="1000"/>
                                        <p:tgtEl>
                                          <p:spTgt spid="53497"/>
                                        </p:tgtEl>
                                      </p:cBhvr>
                                    </p:animEffect>
                                  </p:childTnLst>
                                  <p:subTnLst>
                                    <p:set>
                                      <p:cBhvr override="childStyle">
                                        <p:cTn dur="1" fill="hold" display="0" masterRel="sameClick" afterEffect="1">
                                          <p:stCondLst>
                                            <p:cond evt="end" delay="0">
                                              <p:tn val="159"/>
                                            </p:cond>
                                          </p:stCondLst>
                                        </p:cTn>
                                        <p:tgtEl>
                                          <p:spTgt spid="53497"/>
                                        </p:tgtEl>
                                        <p:attrNameLst>
                                          <p:attrName>style.visibility</p:attrName>
                                        </p:attrNameLst>
                                      </p:cBhvr>
                                      <p:to>
                                        <p:strVal val="hidden"/>
                                      </p:to>
                                    </p:set>
                                    <p:audio>
                                      <p:cMediaNode vol="100000">
                                        <p:cTn display="0" masterRel="sameClick">
                                          <p:stCondLst>
                                            <p:cond evt="begin" delay="0">
                                              <p:tn val="159"/>
                                            </p:cond>
                                          </p:stCondLst>
                                          <p:endCondLst>
                                            <p:cond evt="onStopAudio" delay="0">
                                              <p:tgtEl>
                                                <p:sldTgt/>
                                              </p:tgtEl>
                                            </p:cond>
                                          </p:endCondLst>
                                        </p:cTn>
                                        <p:tgtEl>
                                          <p:sndTgt r:embed="rId2" name="coin.wav"/>
                                        </p:tgtEl>
                                      </p:cMediaNode>
                                    </p:audio>
                                  </p:subTnLst>
                                </p:cTn>
                              </p:par>
                            </p:childTnLst>
                          </p:cTn>
                        </p:par>
                        <p:par>
                          <p:cTn id="165" fill="hold" nodeType="afterGroup">
                            <p:stCondLst>
                              <p:cond delay="24000"/>
                            </p:stCondLst>
                            <p:childTnLst>
                              <p:par>
                                <p:cTn id="166" presetID="49" presetClass="entr" presetSubtype="0" decel="100000" fill="hold" nodeType="afterEffect">
                                  <p:stCondLst>
                                    <p:cond delay="0"/>
                                  </p:stCondLst>
                                  <p:childTnLst>
                                    <p:set>
                                      <p:cBhvr>
                                        <p:cTn id="167" dur="1" fill="hold">
                                          <p:stCondLst>
                                            <p:cond delay="0"/>
                                          </p:stCondLst>
                                        </p:cTn>
                                        <p:tgtEl>
                                          <p:spTgt spid="53494"/>
                                        </p:tgtEl>
                                        <p:attrNameLst>
                                          <p:attrName>style.visibility</p:attrName>
                                        </p:attrNameLst>
                                      </p:cBhvr>
                                      <p:to>
                                        <p:strVal val="visible"/>
                                      </p:to>
                                    </p:set>
                                    <p:anim calcmode="lin" valueType="num">
                                      <p:cBhvr>
                                        <p:cTn id="168" dur="1000" fill="hold"/>
                                        <p:tgtEl>
                                          <p:spTgt spid="53494"/>
                                        </p:tgtEl>
                                        <p:attrNameLst>
                                          <p:attrName>ppt_w</p:attrName>
                                        </p:attrNameLst>
                                      </p:cBhvr>
                                      <p:tavLst>
                                        <p:tav tm="0">
                                          <p:val>
                                            <p:fltVal val="0"/>
                                          </p:val>
                                        </p:tav>
                                        <p:tav tm="100000">
                                          <p:val>
                                            <p:strVal val="#ppt_w"/>
                                          </p:val>
                                        </p:tav>
                                      </p:tavLst>
                                    </p:anim>
                                    <p:anim calcmode="lin" valueType="num">
                                      <p:cBhvr>
                                        <p:cTn id="169" dur="1000" fill="hold"/>
                                        <p:tgtEl>
                                          <p:spTgt spid="53494"/>
                                        </p:tgtEl>
                                        <p:attrNameLst>
                                          <p:attrName>ppt_h</p:attrName>
                                        </p:attrNameLst>
                                      </p:cBhvr>
                                      <p:tavLst>
                                        <p:tav tm="0">
                                          <p:val>
                                            <p:fltVal val="0"/>
                                          </p:val>
                                        </p:tav>
                                        <p:tav tm="100000">
                                          <p:val>
                                            <p:strVal val="#ppt_h"/>
                                          </p:val>
                                        </p:tav>
                                      </p:tavLst>
                                    </p:anim>
                                    <p:anim calcmode="lin" valueType="num">
                                      <p:cBhvr>
                                        <p:cTn id="170" dur="1000" fill="hold"/>
                                        <p:tgtEl>
                                          <p:spTgt spid="53494"/>
                                        </p:tgtEl>
                                        <p:attrNameLst>
                                          <p:attrName>style.rotation</p:attrName>
                                        </p:attrNameLst>
                                      </p:cBhvr>
                                      <p:tavLst>
                                        <p:tav tm="0">
                                          <p:val>
                                            <p:fltVal val="360"/>
                                          </p:val>
                                        </p:tav>
                                        <p:tav tm="100000">
                                          <p:val>
                                            <p:fltVal val="0"/>
                                          </p:val>
                                        </p:tav>
                                      </p:tavLst>
                                    </p:anim>
                                    <p:animEffect transition="in" filter="fade">
                                      <p:cBhvr>
                                        <p:cTn id="171" dur="1000"/>
                                        <p:tgtEl>
                                          <p:spTgt spid="53494"/>
                                        </p:tgtEl>
                                      </p:cBhvr>
                                    </p:animEffect>
                                  </p:childTnLst>
                                  <p:subTnLst>
                                    <p:set>
                                      <p:cBhvr override="childStyle">
                                        <p:cTn dur="1" fill="hold" display="0" masterRel="sameClick" afterEffect="1">
                                          <p:stCondLst>
                                            <p:cond evt="end" delay="0">
                                              <p:tn val="166"/>
                                            </p:cond>
                                          </p:stCondLst>
                                        </p:cTn>
                                        <p:tgtEl>
                                          <p:spTgt spid="53494"/>
                                        </p:tgtEl>
                                        <p:attrNameLst>
                                          <p:attrName>style.visibility</p:attrName>
                                        </p:attrNameLst>
                                      </p:cBhvr>
                                      <p:to>
                                        <p:strVal val="hidden"/>
                                      </p:to>
                                    </p:set>
                                    <p:audio>
                                      <p:cMediaNode vol="100000">
                                        <p:cTn display="0" masterRel="sameClick">
                                          <p:stCondLst>
                                            <p:cond evt="begin" delay="0">
                                              <p:tn val="166"/>
                                            </p:cond>
                                          </p:stCondLst>
                                          <p:endCondLst>
                                            <p:cond evt="onStopAudio" delay="0">
                                              <p:tgtEl>
                                                <p:sldTgt/>
                                              </p:tgtEl>
                                            </p:cond>
                                          </p:endCondLst>
                                        </p:cTn>
                                        <p:tgtEl>
                                          <p:sndTgt r:embed="rId2" name="coin.wav"/>
                                        </p:tgtEl>
                                      </p:cMediaNode>
                                    </p:audio>
                                  </p:subTnLst>
                                </p:cTn>
                              </p:par>
                            </p:childTnLst>
                          </p:cTn>
                        </p:par>
                        <p:par>
                          <p:cTn id="172" fill="hold" nodeType="afterGroup">
                            <p:stCondLst>
                              <p:cond delay="25000"/>
                            </p:stCondLst>
                            <p:childTnLst>
                              <p:par>
                                <p:cTn id="173" presetID="49" presetClass="entr" presetSubtype="0" decel="100000" fill="hold" nodeType="afterEffect">
                                  <p:stCondLst>
                                    <p:cond delay="0"/>
                                  </p:stCondLst>
                                  <p:childTnLst>
                                    <p:set>
                                      <p:cBhvr>
                                        <p:cTn id="174" dur="1" fill="hold">
                                          <p:stCondLst>
                                            <p:cond delay="0"/>
                                          </p:stCondLst>
                                        </p:cTn>
                                        <p:tgtEl>
                                          <p:spTgt spid="53491"/>
                                        </p:tgtEl>
                                        <p:attrNameLst>
                                          <p:attrName>style.visibility</p:attrName>
                                        </p:attrNameLst>
                                      </p:cBhvr>
                                      <p:to>
                                        <p:strVal val="visible"/>
                                      </p:to>
                                    </p:set>
                                    <p:anim calcmode="lin" valueType="num">
                                      <p:cBhvr>
                                        <p:cTn id="175" dur="1000" fill="hold"/>
                                        <p:tgtEl>
                                          <p:spTgt spid="53491"/>
                                        </p:tgtEl>
                                        <p:attrNameLst>
                                          <p:attrName>ppt_w</p:attrName>
                                        </p:attrNameLst>
                                      </p:cBhvr>
                                      <p:tavLst>
                                        <p:tav tm="0">
                                          <p:val>
                                            <p:fltVal val="0"/>
                                          </p:val>
                                        </p:tav>
                                        <p:tav tm="100000">
                                          <p:val>
                                            <p:strVal val="#ppt_w"/>
                                          </p:val>
                                        </p:tav>
                                      </p:tavLst>
                                    </p:anim>
                                    <p:anim calcmode="lin" valueType="num">
                                      <p:cBhvr>
                                        <p:cTn id="176" dur="1000" fill="hold"/>
                                        <p:tgtEl>
                                          <p:spTgt spid="53491"/>
                                        </p:tgtEl>
                                        <p:attrNameLst>
                                          <p:attrName>ppt_h</p:attrName>
                                        </p:attrNameLst>
                                      </p:cBhvr>
                                      <p:tavLst>
                                        <p:tav tm="0">
                                          <p:val>
                                            <p:fltVal val="0"/>
                                          </p:val>
                                        </p:tav>
                                        <p:tav tm="100000">
                                          <p:val>
                                            <p:strVal val="#ppt_h"/>
                                          </p:val>
                                        </p:tav>
                                      </p:tavLst>
                                    </p:anim>
                                    <p:anim calcmode="lin" valueType="num">
                                      <p:cBhvr>
                                        <p:cTn id="177" dur="1000" fill="hold"/>
                                        <p:tgtEl>
                                          <p:spTgt spid="53491"/>
                                        </p:tgtEl>
                                        <p:attrNameLst>
                                          <p:attrName>style.rotation</p:attrName>
                                        </p:attrNameLst>
                                      </p:cBhvr>
                                      <p:tavLst>
                                        <p:tav tm="0">
                                          <p:val>
                                            <p:fltVal val="360"/>
                                          </p:val>
                                        </p:tav>
                                        <p:tav tm="100000">
                                          <p:val>
                                            <p:fltVal val="0"/>
                                          </p:val>
                                        </p:tav>
                                      </p:tavLst>
                                    </p:anim>
                                    <p:animEffect transition="in" filter="fade">
                                      <p:cBhvr>
                                        <p:cTn id="178" dur="1000"/>
                                        <p:tgtEl>
                                          <p:spTgt spid="53491"/>
                                        </p:tgtEl>
                                      </p:cBhvr>
                                    </p:animEffect>
                                  </p:childTnLst>
                                  <p:subTnLst>
                                    <p:set>
                                      <p:cBhvr override="childStyle">
                                        <p:cTn dur="1" fill="hold" display="0" masterRel="sameClick" afterEffect="1">
                                          <p:stCondLst>
                                            <p:cond evt="end" delay="0">
                                              <p:tn val="173"/>
                                            </p:cond>
                                          </p:stCondLst>
                                        </p:cTn>
                                        <p:tgtEl>
                                          <p:spTgt spid="53491"/>
                                        </p:tgtEl>
                                        <p:attrNameLst>
                                          <p:attrName>style.visibility</p:attrName>
                                        </p:attrNameLst>
                                      </p:cBhvr>
                                      <p:to>
                                        <p:strVal val="hidden"/>
                                      </p:to>
                                    </p:set>
                                    <p:audio>
                                      <p:cMediaNode vol="100000">
                                        <p:cTn display="0" masterRel="sameClick">
                                          <p:stCondLst>
                                            <p:cond evt="begin" delay="0">
                                              <p:tn val="173"/>
                                            </p:cond>
                                          </p:stCondLst>
                                          <p:endCondLst>
                                            <p:cond evt="onStopAudio" delay="0">
                                              <p:tgtEl>
                                                <p:sldTgt/>
                                              </p:tgtEl>
                                            </p:cond>
                                          </p:endCondLst>
                                        </p:cTn>
                                        <p:tgtEl>
                                          <p:sndTgt r:embed="rId2" name="coin.wav"/>
                                        </p:tgtEl>
                                      </p:cMediaNode>
                                    </p:audio>
                                  </p:subTnLst>
                                </p:cTn>
                              </p:par>
                            </p:childTnLst>
                          </p:cTn>
                        </p:par>
                        <p:par>
                          <p:cTn id="179" fill="hold" nodeType="afterGroup">
                            <p:stCondLst>
                              <p:cond delay="26000"/>
                            </p:stCondLst>
                            <p:childTnLst>
                              <p:par>
                                <p:cTn id="180" presetID="49" presetClass="entr" presetSubtype="0" decel="100000" fill="hold" nodeType="afterEffect">
                                  <p:stCondLst>
                                    <p:cond delay="0"/>
                                  </p:stCondLst>
                                  <p:childTnLst>
                                    <p:set>
                                      <p:cBhvr>
                                        <p:cTn id="181" dur="1" fill="hold">
                                          <p:stCondLst>
                                            <p:cond delay="0"/>
                                          </p:stCondLst>
                                        </p:cTn>
                                        <p:tgtEl>
                                          <p:spTgt spid="53488"/>
                                        </p:tgtEl>
                                        <p:attrNameLst>
                                          <p:attrName>style.visibility</p:attrName>
                                        </p:attrNameLst>
                                      </p:cBhvr>
                                      <p:to>
                                        <p:strVal val="visible"/>
                                      </p:to>
                                    </p:set>
                                    <p:anim calcmode="lin" valueType="num">
                                      <p:cBhvr>
                                        <p:cTn id="182" dur="1000" fill="hold"/>
                                        <p:tgtEl>
                                          <p:spTgt spid="53488"/>
                                        </p:tgtEl>
                                        <p:attrNameLst>
                                          <p:attrName>ppt_w</p:attrName>
                                        </p:attrNameLst>
                                      </p:cBhvr>
                                      <p:tavLst>
                                        <p:tav tm="0">
                                          <p:val>
                                            <p:fltVal val="0"/>
                                          </p:val>
                                        </p:tav>
                                        <p:tav tm="100000">
                                          <p:val>
                                            <p:strVal val="#ppt_w"/>
                                          </p:val>
                                        </p:tav>
                                      </p:tavLst>
                                    </p:anim>
                                    <p:anim calcmode="lin" valueType="num">
                                      <p:cBhvr>
                                        <p:cTn id="183" dur="1000" fill="hold"/>
                                        <p:tgtEl>
                                          <p:spTgt spid="53488"/>
                                        </p:tgtEl>
                                        <p:attrNameLst>
                                          <p:attrName>ppt_h</p:attrName>
                                        </p:attrNameLst>
                                      </p:cBhvr>
                                      <p:tavLst>
                                        <p:tav tm="0">
                                          <p:val>
                                            <p:fltVal val="0"/>
                                          </p:val>
                                        </p:tav>
                                        <p:tav tm="100000">
                                          <p:val>
                                            <p:strVal val="#ppt_h"/>
                                          </p:val>
                                        </p:tav>
                                      </p:tavLst>
                                    </p:anim>
                                    <p:anim calcmode="lin" valueType="num">
                                      <p:cBhvr>
                                        <p:cTn id="184" dur="1000" fill="hold"/>
                                        <p:tgtEl>
                                          <p:spTgt spid="53488"/>
                                        </p:tgtEl>
                                        <p:attrNameLst>
                                          <p:attrName>style.rotation</p:attrName>
                                        </p:attrNameLst>
                                      </p:cBhvr>
                                      <p:tavLst>
                                        <p:tav tm="0">
                                          <p:val>
                                            <p:fltVal val="360"/>
                                          </p:val>
                                        </p:tav>
                                        <p:tav tm="100000">
                                          <p:val>
                                            <p:fltVal val="0"/>
                                          </p:val>
                                        </p:tav>
                                      </p:tavLst>
                                    </p:anim>
                                    <p:animEffect transition="in" filter="fade">
                                      <p:cBhvr>
                                        <p:cTn id="185" dur="1000"/>
                                        <p:tgtEl>
                                          <p:spTgt spid="53488"/>
                                        </p:tgtEl>
                                      </p:cBhvr>
                                    </p:animEffect>
                                  </p:childTnLst>
                                  <p:subTnLst>
                                    <p:set>
                                      <p:cBhvr override="childStyle">
                                        <p:cTn dur="1" fill="hold" display="0" masterRel="sameClick" afterEffect="1">
                                          <p:stCondLst>
                                            <p:cond evt="end" delay="0">
                                              <p:tn val="180"/>
                                            </p:cond>
                                          </p:stCondLst>
                                        </p:cTn>
                                        <p:tgtEl>
                                          <p:spTgt spid="53488"/>
                                        </p:tgtEl>
                                        <p:attrNameLst>
                                          <p:attrName>style.visibility</p:attrName>
                                        </p:attrNameLst>
                                      </p:cBhvr>
                                      <p:to>
                                        <p:strVal val="hidden"/>
                                      </p:to>
                                    </p:set>
                                    <p:audio>
                                      <p:cMediaNode vol="100000">
                                        <p:cTn display="0" masterRel="sameClick">
                                          <p:stCondLst>
                                            <p:cond evt="begin" delay="0">
                                              <p:tn val="180"/>
                                            </p:cond>
                                          </p:stCondLst>
                                          <p:endCondLst>
                                            <p:cond evt="onStopAudio" delay="0">
                                              <p:tgtEl>
                                                <p:sldTgt/>
                                              </p:tgtEl>
                                            </p:cond>
                                          </p:endCondLst>
                                        </p:cTn>
                                        <p:tgtEl>
                                          <p:sndTgt r:embed="rId2" name="coin.wav"/>
                                        </p:tgtEl>
                                      </p:cMediaNode>
                                    </p:audio>
                                  </p:subTnLst>
                                </p:cTn>
                              </p:par>
                            </p:childTnLst>
                          </p:cTn>
                        </p:par>
                        <p:par>
                          <p:cTn id="186" fill="hold" nodeType="afterGroup">
                            <p:stCondLst>
                              <p:cond delay="27000"/>
                            </p:stCondLst>
                            <p:childTnLst>
                              <p:par>
                                <p:cTn id="187" presetID="49" presetClass="entr" presetSubtype="0" decel="100000" fill="hold" nodeType="afterEffect">
                                  <p:stCondLst>
                                    <p:cond delay="0"/>
                                  </p:stCondLst>
                                  <p:childTnLst>
                                    <p:set>
                                      <p:cBhvr>
                                        <p:cTn id="188" dur="1" fill="hold">
                                          <p:stCondLst>
                                            <p:cond delay="0"/>
                                          </p:stCondLst>
                                        </p:cTn>
                                        <p:tgtEl>
                                          <p:spTgt spid="53485"/>
                                        </p:tgtEl>
                                        <p:attrNameLst>
                                          <p:attrName>style.visibility</p:attrName>
                                        </p:attrNameLst>
                                      </p:cBhvr>
                                      <p:to>
                                        <p:strVal val="visible"/>
                                      </p:to>
                                    </p:set>
                                    <p:anim calcmode="lin" valueType="num">
                                      <p:cBhvr>
                                        <p:cTn id="189" dur="1000" fill="hold"/>
                                        <p:tgtEl>
                                          <p:spTgt spid="53485"/>
                                        </p:tgtEl>
                                        <p:attrNameLst>
                                          <p:attrName>ppt_w</p:attrName>
                                        </p:attrNameLst>
                                      </p:cBhvr>
                                      <p:tavLst>
                                        <p:tav tm="0">
                                          <p:val>
                                            <p:fltVal val="0"/>
                                          </p:val>
                                        </p:tav>
                                        <p:tav tm="100000">
                                          <p:val>
                                            <p:strVal val="#ppt_w"/>
                                          </p:val>
                                        </p:tav>
                                      </p:tavLst>
                                    </p:anim>
                                    <p:anim calcmode="lin" valueType="num">
                                      <p:cBhvr>
                                        <p:cTn id="190" dur="1000" fill="hold"/>
                                        <p:tgtEl>
                                          <p:spTgt spid="53485"/>
                                        </p:tgtEl>
                                        <p:attrNameLst>
                                          <p:attrName>ppt_h</p:attrName>
                                        </p:attrNameLst>
                                      </p:cBhvr>
                                      <p:tavLst>
                                        <p:tav tm="0">
                                          <p:val>
                                            <p:fltVal val="0"/>
                                          </p:val>
                                        </p:tav>
                                        <p:tav tm="100000">
                                          <p:val>
                                            <p:strVal val="#ppt_h"/>
                                          </p:val>
                                        </p:tav>
                                      </p:tavLst>
                                    </p:anim>
                                    <p:anim calcmode="lin" valueType="num">
                                      <p:cBhvr>
                                        <p:cTn id="191" dur="1000" fill="hold"/>
                                        <p:tgtEl>
                                          <p:spTgt spid="53485"/>
                                        </p:tgtEl>
                                        <p:attrNameLst>
                                          <p:attrName>style.rotation</p:attrName>
                                        </p:attrNameLst>
                                      </p:cBhvr>
                                      <p:tavLst>
                                        <p:tav tm="0">
                                          <p:val>
                                            <p:fltVal val="360"/>
                                          </p:val>
                                        </p:tav>
                                        <p:tav tm="100000">
                                          <p:val>
                                            <p:fltVal val="0"/>
                                          </p:val>
                                        </p:tav>
                                      </p:tavLst>
                                    </p:anim>
                                    <p:animEffect transition="in" filter="fade">
                                      <p:cBhvr>
                                        <p:cTn id="192" dur="1000"/>
                                        <p:tgtEl>
                                          <p:spTgt spid="53485"/>
                                        </p:tgtEl>
                                      </p:cBhvr>
                                    </p:animEffect>
                                  </p:childTnLst>
                                  <p:subTnLst>
                                    <p:set>
                                      <p:cBhvr override="childStyle">
                                        <p:cTn dur="1" fill="hold" display="0" masterRel="sameClick" afterEffect="1">
                                          <p:stCondLst>
                                            <p:cond evt="end" delay="0">
                                              <p:tn val="187"/>
                                            </p:cond>
                                          </p:stCondLst>
                                        </p:cTn>
                                        <p:tgtEl>
                                          <p:spTgt spid="53485"/>
                                        </p:tgtEl>
                                        <p:attrNameLst>
                                          <p:attrName>style.visibility</p:attrName>
                                        </p:attrNameLst>
                                      </p:cBhvr>
                                      <p:to>
                                        <p:strVal val="hidden"/>
                                      </p:to>
                                    </p:set>
                                    <p:audio>
                                      <p:cMediaNode vol="100000">
                                        <p:cTn display="0" masterRel="sameClick">
                                          <p:stCondLst>
                                            <p:cond evt="begin" delay="0">
                                              <p:tn val="187"/>
                                            </p:cond>
                                          </p:stCondLst>
                                          <p:endCondLst>
                                            <p:cond evt="onStopAudio" delay="0">
                                              <p:tgtEl>
                                                <p:sldTgt/>
                                              </p:tgtEl>
                                            </p:cond>
                                          </p:endCondLst>
                                        </p:cTn>
                                        <p:tgtEl>
                                          <p:sndTgt r:embed="rId2" name="coin.wav"/>
                                        </p:tgtEl>
                                      </p:cMediaNode>
                                    </p:audio>
                                  </p:subTnLst>
                                </p:cTn>
                              </p:par>
                            </p:childTnLst>
                          </p:cTn>
                        </p:par>
                        <p:par>
                          <p:cTn id="193" fill="hold" nodeType="afterGroup">
                            <p:stCondLst>
                              <p:cond delay="28000"/>
                            </p:stCondLst>
                            <p:childTnLst>
                              <p:par>
                                <p:cTn id="194" presetID="49" presetClass="entr" presetSubtype="0" decel="100000" fill="hold" nodeType="afterEffect">
                                  <p:stCondLst>
                                    <p:cond delay="0"/>
                                  </p:stCondLst>
                                  <p:childTnLst>
                                    <p:set>
                                      <p:cBhvr>
                                        <p:cTn id="195" dur="1" fill="hold">
                                          <p:stCondLst>
                                            <p:cond delay="0"/>
                                          </p:stCondLst>
                                        </p:cTn>
                                        <p:tgtEl>
                                          <p:spTgt spid="53482"/>
                                        </p:tgtEl>
                                        <p:attrNameLst>
                                          <p:attrName>style.visibility</p:attrName>
                                        </p:attrNameLst>
                                      </p:cBhvr>
                                      <p:to>
                                        <p:strVal val="visible"/>
                                      </p:to>
                                    </p:set>
                                    <p:anim calcmode="lin" valueType="num">
                                      <p:cBhvr>
                                        <p:cTn id="196" dur="1000" fill="hold"/>
                                        <p:tgtEl>
                                          <p:spTgt spid="53482"/>
                                        </p:tgtEl>
                                        <p:attrNameLst>
                                          <p:attrName>ppt_w</p:attrName>
                                        </p:attrNameLst>
                                      </p:cBhvr>
                                      <p:tavLst>
                                        <p:tav tm="0">
                                          <p:val>
                                            <p:fltVal val="0"/>
                                          </p:val>
                                        </p:tav>
                                        <p:tav tm="100000">
                                          <p:val>
                                            <p:strVal val="#ppt_w"/>
                                          </p:val>
                                        </p:tav>
                                      </p:tavLst>
                                    </p:anim>
                                    <p:anim calcmode="lin" valueType="num">
                                      <p:cBhvr>
                                        <p:cTn id="197" dur="1000" fill="hold"/>
                                        <p:tgtEl>
                                          <p:spTgt spid="53482"/>
                                        </p:tgtEl>
                                        <p:attrNameLst>
                                          <p:attrName>ppt_h</p:attrName>
                                        </p:attrNameLst>
                                      </p:cBhvr>
                                      <p:tavLst>
                                        <p:tav tm="0">
                                          <p:val>
                                            <p:fltVal val="0"/>
                                          </p:val>
                                        </p:tav>
                                        <p:tav tm="100000">
                                          <p:val>
                                            <p:strVal val="#ppt_h"/>
                                          </p:val>
                                        </p:tav>
                                      </p:tavLst>
                                    </p:anim>
                                    <p:anim calcmode="lin" valueType="num">
                                      <p:cBhvr>
                                        <p:cTn id="198" dur="1000" fill="hold"/>
                                        <p:tgtEl>
                                          <p:spTgt spid="53482"/>
                                        </p:tgtEl>
                                        <p:attrNameLst>
                                          <p:attrName>style.rotation</p:attrName>
                                        </p:attrNameLst>
                                      </p:cBhvr>
                                      <p:tavLst>
                                        <p:tav tm="0">
                                          <p:val>
                                            <p:fltVal val="360"/>
                                          </p:val>
                                        </p:tav>
                                        <p:tav tm="100000">
                                          <p:val>
                                            <p:fltVal val="0"/>
                                          </p:val>
                                        </p:tav>
                                      </p:tavLst>
                                    </p:anim>
                                    <p:animEffect transition="in" filter="fade">
                                      <p:cBhvr>
                                        <p:cTn id="199" dur="1000"/>
                                        <p:tgtEl>
                                          <p:spTgt spid="53482"/>
                                        </p:tgtEl>
                                      </p:cBhvr>
                                    </p:animEffect>
                                  </p:childTnLst>
                                  <p:subTnLst>
                                    <p:set>
                                      <p:cBhvr override="childStyle">
                                        <p:cTn dur="1" fill="hold" display="0" masterRel="sameClick" afterEffect="1">
                                          <p:stCondLst>
                                            <p:cond evt="end" delay="0">
                                              <p:tn val="194"/>
                                            </p:cond>
                                          </p:stCondLst>
                                        </p:cTn>
                                        <p:tgtEl>
                                          <p:spTgt spid="53482"/>
                                        </p:tgtEl>
                                        <p:attrNameLst>
                                          <p:attrName>style.visibility</p:attrName>
                                        </p:attrNameLst>
                                      </p:cBhvr>
                                      <p:to>
                                        <p:strVal val="hidden"/>
                                      </p:to>
                                    </p:set>
                                    <p:audio>
                                      <p:cMediaNode vol="100000">
                                        <p:cTn display="0" masterRel="sameClick">
                                          <p:stCondLst>
                                            <p:cond evt="begin" delay="0">
                                              <p:tn val="194"/>
                                            </p:cond>
                                          </p:stCondLst>
                                          <p:endCondLst>
                                            <p:cond evt="onStopAudio" delay="0">
                                              <p:tgtEl>
                                                <p:sldTgt/>
                                              </p:tgtEl>
                                            </p:cond>
                                          </p:endCondLst>
                                        </p:cTn>
                                        <p:tgtEl>
                                          <p:sndTgt r:embed="rId2" name="coin.wav"/>
                                        </p:tgtEl>
                                      </p:cMediaNode>
                                    </p:audio>
                                  </p:subTnLst>
                                </p:cTn>
                              </p:par>
                            </p:childTnLst>
                          </p:cTn>
                        </p:par>
                        <p:par>
                          <p:cTn id="200" fill="hold" nodeType="afterGroup">
                            <p:stCondLst>
                              <p:cond delay="29000"/>
                            </p:stCondLst>
                            <p:childTnLst>
                              <p:par>
                                <p:cTn id="201" presetID="49" presetClass="entr" presetSubtype="0" decel="100000" fill="hold" nodeType="afterEffect">
                                  <p:stCondLst>
                                    <p:cond delay="0"/>
                                  </p:stCondLst>
                                  <p:childTnLst>
                                    <p:set>
                                      <p:cBhvr>
                                        <p:cTn id="202" dur="1" fill="hold">
                                          <p:stCondLst>
                                            <p:cond delay="0"/>
                                          </p:stCondLst>
                                        </p:cTn>
                                        <p:tgtEl>
                                          <p:spTgt spid="53617"/>
                                        </p:tgtEl>
                                        <p:attrNameLst>
                                          <p:attrName>style.visibility</p:attrName>
                                        </p:attrNameLst>
                                      </p:cBhvr>
                                      <p:to>
                                        <p:strVal val="visible"/>
                                      </p:to>
                                    </p:set>
                                    <p:anim calcmode="lin" valueType="num">
                                      <p:cBhvr>
                                        <p:cTn id="203" dur="1000" fill="hold"/>
                                        <p:tgtEl>
                                          <p:spTgt spid="53617"/>
                                        </p:tgtEl>
                                        <p:attrNameLst>
                                          <p:attrName>ppt_w</p:attrName>
                                        </p:attrNameLst>
                                      </p:cBhvr>
                                      <p:tavLst>
                                        <p:tav tm="0">
                                          <p:val>
                                            <p:fltVal val="0"/>
                                          </p:val>
                                        </p:tav>
                                        <p:tav tm="100000">
                                          <p:val>
                                            <p:strVal val="#ppt_w"/>
                                          </p:val>
                                        </p:tav>
                                      </p:tavLst>
                                    </p:anim>
                                    <p:anim calcmode="lin" valueType="num">
                                      <p:cBhvr>
                                        <p:cTn id="204" dur="1000" fill="hold"/>
                                        <p:tgtEl>
                                          <p:spTgt spid="53617"/>
                                        </p:tgtEl>
                                        <p:attrNameLst>
                                          <p:attrName>ppt_h</p:attrName>
                                        </p:attrNameLst>
                                      </p:cBhvr>
                                      <p:tavLst>
                                        <p:tav tm="0">
                                          <p:val>
                                            <p:fltVal val="0"/>
                                          </p:val>
                                        </p:tav>
                                        <p:tav tm="100000">
                                          <p:val>
                                            <p:strVal val="#ppt_h"/>
                                          </p:val>
                                        </p:tav>
                                      </p:tavLst>
                                    </p:anim>
                                    <p:anim calcmode="lin" valueType="num">
                                      <p:cBhvr>
                                        <p:cTn id="205" dur="1000" fill="hold"/>
                                        <p:tgtEl>
                                          <p:spTgt spid="53617"/>
                                        </p:tgtEl>
                                        <p:attrNameLst>
                                          <p:attrName>style.rotation</p:attrName>
                                        </p:attrNameLst>
                                      </p:cBhvr>
                                      <p:tavLst>
                                        <p:tav tm="0">
                                          <p:val>
                                            <p:fltVal val="360"/>
                                          </p:val>
                                        </p:tav>
                                        <p:tav tm="100000">
                                          <p:val>
                                            <p:fltVal val="0"/>
                                          </p:val>
                                        </p:tav>
                                      </p:tavLst>
                                    </p:anim>
                                    <p:animEffect transition="in" filter="fade">
                                      <p:cBhvr>
                                        <p:cTn id="206" dur="1000"/>
                                        <p:tgtEl>
                                          <p:spTgt spid="53617"/>
                                        </p:tgtEl>
                                      </p:cBhvr>
                                    </p:animEffect>
                                  </p:childTnLst>
                                  <p:subTnLst>
                                    <p:set>
                                      <p:cBhvr override="childStyle">
                                        <p:cTn dur="1" fill="hold" display="0" masterRel="sameClick" afterEffect="1">
                                          <p:stCondLst>
                                            <p:cond evt="end" delay="0">
                                              <p:tn val="201"/>
                                            </p:cond>
                                          </p:stCondLst>
                                        </p:cTn>
                                        <p:tgtEl>
                                          <p:spTgt spid="53617"/>
                                        </p:tgtEl>
                                        <p:attrNameLst>
                                          <p:attrName>style.visibility</p:attrName>
                                        </p:attrNameLst>
                                      </p:cBhvr>
                                      <p:to>
                                        <p:strVal val="hidden"/>
                                      </p:to>
                                    </p:set>
                                    <p:audio>
                                      <p:cMediaNode vol="100000">
                                        <p:cTn display="0" masterRel="sameClick">
                                          <p:stCondLst>
                                            <p:cond evt="begin" delay="0">
                                              <p:tn val="201"/>
                                            </p:cond>
                                          </p:stCondLst>
                                          <p:endCondLst>
                                            <p:cond evt="onStopAudio" delay="0">
                                              <p:tgtEl>
                                                <p:sldTgt/>
                                              </p:tgtEl>
                                            </p:cond>
                                          </p:endCondLst>
                                        </p:cTn>
                                        <p:tgtEl>
                                          <p:sndTgt r:embed="rId2" name="coin.wav"/>
                                        </p:tgtEl>
                                      </p:cMediaNode>
                                    </p:audio>
                                  </p:subTnLst>
                                </p:cTn>
                              </p:par>
                            </p:childTnLst>
                          </p:cTn>
                        </p:par>
                        <p:par>
                          <p:cTn id="207" fill="hold" nodeType="afterGroup">
                            <p:stCondLst>
                              <p:cond delay="30000"/>
                            </p:stCondLst>
                            <p:childTnLst>
                              <p:par>
                                <p:cTn id="208" presetID="49" presetClass="entr" presetSubtype="0" decel="100000" fill="hold" nodeType="afterEffect">
                                  <p:stCondLst>
                                    <p:cond delay="0"/>
                                  </p:stCondLst>
                                  <p:childTnLst>
                                    <p:set>
                                      <p:cBhvr>
                                        <p:cTn id="209" dur="1" fill="hold">
                                          <p:stCondLst>
                                            <p:cond delay="0"/>
                                          </p:stCondLst>
                                        </p:cTn>
                                        <p:tgtEl>
                                          <p:spTgt spid="53614"/>
                                        </p:tgtEl>
                                        <p:attrNameLst>
                                          <p:attrName>style.visibility</p:attrName>
                                        </p:attrNameLst>
                                      </p:cBhvr>
                                      <p:to>
                                        <p:strVal val="visible"/>
                                      </p:to>
                                    </p:set>
                                    <p:anim calcmode="lin" valueType="num">
                                      <p:cBhvr>
                                        <p:cTn id="210" dur="1000" fill="hold"/>
                                        <p:tgtEl>
                                          <p:spTgt spid="53614"/>
                                        </p:tgtEl>
                                        <p:attrNameLst>
                                          <p:attrName>ppt_w</p:attrName>
                                        </p:attrNameLst>
                                      </p:cBhvr>
                                      <p:tavLst>
                                        <p:tav tm="0">
                                          <p:val>
                                            <p:fltVal val="0"/>
                                          </p:val>
                                        </p:tav>
                                        <p:tav tm="100000">
                                          <p:val>
                                            <p:strVal val="#ppt_w"/>
                                          </p:val>
                                        </p:tav>
                                      </p:tavLst>
                                    </p:anim>
                                    <p:anim calcmode="lin" valueType="num">
                                      <p:cBhvr>
                                        <p:cTn id="211" dur="1000" fill="hold"/>
                                        <p:tgtEl>
                                          <p:spTgt spid="53614"/>
                                        </p:tgtEl>
                                        <p:attrNameLst>
                                          <p:attrName>ppt_h</p:attrName>
                                        </p:attrNameLst>
                                      </p:cBhvr>
                                      <p:tavLst>
                                        <p:tav tm="0">
                                          <p:val>
                                            <p:fltVal val="0"/>
                                          </p:val>
                                        </p:tav>
                                        <p:tav tm="100000">
                                          <p:val>
                                            <p:strVal val="#ppt_h"/>
                                          </p:val>
                                        </p:tav>
                                      </p:tavLst>
                                    </p:anim>
                                    <p:anim calcmode="lin" valueType="num">
                                      <p:cBhvr>
                                        <p:cTn id="212" dur="1000" fill="hold"/>
                                        <p:tgtEl>
                                          <p:spTgt spid="53614"/>
                                        </p:tgtEl>
                                        <p:attrNameLst>
                                          <p:attrName>style.rotation</p:attrName>
                                        </p:attrNameLst>
                                      </p:cBhvr>
                                      <p:tavLst>
                                        <p:tav tm="0">
                                          <p:val>
                                            <p:fltVal val="360"/>
                                          </p:val>
                                        </p:tav>
                                        <p:tav tm="100000">
                                          <p:val>
                                            <p:fltVal val="0"/>
                                          </p:val>
                                        </p:tav>
                                      </p:tavLst>
                                    </p:anim>
                                    <p:animEffect transition="in" filter="fade">
                                      <p:cBhvr>
                                        <p:cTn id="213" dur="1000"/>
                                        <p:tgtEl>
                                          <p:spTgt spid="53614"/>
                                        </p:tgtEl>
                                      </p:cBhvr>
                                    </p:animEffect>
                                  </p:childTnLst>
                                  <p:subTnLst>
                                    <p:set>
                                      <p:cBhvr override="childStyle">
                                        <p:cTn dur="1" fill="hold" display="0" masterRel="sameClick" afterEffect="1">
                                          <p:stCondLst>
                                            <p:cond evt="end" delay="0">
                                              <p:tn val="208"/>
                                            </p:cond>
                                          </p:stCondLst>
                                        </p:cTn>
                                        <p:tgtEl>
                                          <p:spTgt spid="53614"/>
                                        </p:tgtEl>
                                        <p:attrNameLst>
                                          <p:attrName>style.visibility</p:attrName>
                                        </p:attrNameLst>
                                      </p:cBhvr>
                                      <p:to>
                                        <p:strVal val="hidden"/>
                                      </p:to>
                                    </p:set>
                                    <p:audio>
                                      <p:cMediaNode vol="100000">
                                        <p:cTn display="0" masterRel="sameClick">
                                          <p:stCondLst>
                                            <p:cond evt="begin" delay="0">
                                              <p:tn val="208"/>
                                            </p:cond>
                                          </p:stCondLst>
                                          <p:endCondLst>
                                            <p:cond evt="onStopAudio" delay="0">
                                              <p:tgtEl>
                                                <p:sldTgt/>
                                              </p:tgtEl>
                                            </p:cond>
                                          </p:endCondLst>
                                        </p:cTn>
                                        <p:tgtEl>
                                          <p:sndTgt r:embed="rId2" name="coin.wav"/>
                                        </p:tgtEl>
                                      </p:cMediaNode>
                                    </p:audio>
                                  </p:subTnLst>
                                </p:cTn>
                              </p:par>
                            </p:childTnLst>
                          </p:cTn>
                        </p:par>
                        <p:par>
                          <p:cTn id="214" fill="hold" nodeType="afterGroup">
                            <p:stCondLst>
                              <p:cond delay="31000"/>
                            </p:stCondLst>
                            <p:childTnLst>
                              <p:par>
                                <p:cTn id="215" presetID="49" presetClass="entr" presetSubtype="0" decel="100000" fill="hold" nodeType="afterEffect">
                                  <p:stCondLst>
                                    <p:cond delay="0"/>
                                  </p:stCondLst>
                                  <p:childTnLst>
                                    <p:set>
                                      <p:cBhvr>
                                        <p:cTn id="216" dur="1" fill="hold">
                                          <p:stCondLst>
                                            <p:cond delay="0"/>
                                          </p:stCondLst>
                                        </p:cTn>
                                        <p:tgtEl>
                                          <p:spTgt spid="53566"/>
                                        </p:tgtEl>
                                        <p:attrNameLst>
                                          <p:attrName>style.visibility</p:attrName>
                                        </p:attrNameLst>
                                      </p:cBhvr>
                                      <p:to>
                                        <p:strVal val="visible"/>
                                      </p:to>
                                    </p:set>
                                    <p:anim calcmode="lin" valueType="num">
                                      <p:cBhvr>
                                        <p:cTn id="217" dur="1000" fill="hold"/>
                                        <p:tgtEl>
                                          <p:spTgt spid="53566"/>
                                        </p:tgtEl>
                                        <p:attrNameLst>
                                          <p:attrName>ppt_w</p:attrName>
                                        </p:attrNameLst>
                                      </p:cBhvr>
                                      <p:tavLst>
                                        <p:tav tm="0">
                                          <p:val>
                                            <p:fltVal val="0"/>
                                          </p:val>
                                        </p:tav>
                                        <p:tav tm="100000">
                                          <p:val>
                                            <p:strVal val="#ppt_w"/>
                                          </p:val>
                                        </p:tav>
                                      </p:tavLst>
                                    </p:anim>
                                    <p:anim calcmode="lin" valueType="num">
                                      <p:cBhvr>
                                        <p:cTn id="218" dur="1000" fill="hold"/>
                                        <p:tgtEl>
                                          <p:spTgt spid="53566"/>
                                        </p:tgtEl>
                                        <p:attrNameLst>
                                          <p:attrName>ppt_h</p:attrName>
                                        </p:attrNameLst>
                                      </p:cBhvr>
                                      <p:tavLst>
                                        <p:tav tm="0">
                                          <p:val>
                                            <p:fltVal val="0"/>
                                          </p:val>
                                        </p:tav>
                                        <p:tav tm="100000">
                                          <p:val>
                                            <p:strVal val="#ppt_h"/>
                                          </p:val>
                                        </p:tav>
                                      </p:tavLst>
                                    </p:anim>
                                    <p:anim calcmode="lin" valueType="num">
                                      <p:cBhvr>
                                        <p:cTn id="219" dur="1000" fill="hold"/>
                                        <p:tgtEl>
                                          <p:spTgt spid="53566"/>
                                        </p:tgtEl>
                                        <p:attrNameLst>
                                          <p:attrName>style.rotation</p:attrName>
                                        </p:attrNameLst>
                                      </p:cBhvr>
                                      <p:tavLst>
                                        <p:tav tm="0">
                                          <p:val>
                                            <p:fltVal val="360"/>
                                          </p:val>
                                        </p:tav>
                                        <p:tav tm="100000">
                                          <p:val>
                                            <p:fltVal val="0"/>
                                          </p:val>
                                        </p:tav>
                                      </p:tavLst>
                                    </p:anim>
                                    <p:animEffect transition="in" filter="fade">
                                      <p:cBhvr>
                                        <p:cTn id="220" dur="1000"/>
                                        <p:tgtEl>
                                          <p:spTgt spid="53566"/>
                                        </p:tgtEl>
                                      </p:cBhvr>
                                    </p:animEffect>
                                  </p:childTnLst>
                                  <p:subTnLst>
                                    <p:set>
                                      <p:cBhvr override="childStyle">
                                        <p:cTn dur="1" fill="hold" display="0" masterRel="sameClick" afterEffect="1">
                                          <p:stCondLst>
                                            <p:cond evt="end" delay="0">
                                              <p:tn val="215"/>
                                            </p:cond>
                                          </p:stCondLst>
                                        </p:cTn>
                                        <p:tgtEl>
                                          <p:spTgt spid="53566"/>
                                        </p:tgtEl>
                                        <p:attrNameLst>
                                          <p:attrName>style.visibility</p:attrName>
                                        </p:attrNameLst>
                                      </p:cBhvr>
                                      <p:to>
                                        <p:strVal val="hidden"/>
                                      </p:to>
                                    </p:set>
                                    <p:audio>
                                      <p:cMediaNode vol="100000">
                                        <p:cTn display="0" masterRel="sameClick">
                                          <p:stCondLst>
                                            <p:cond evt="begin" delay="0">
                                              <p:tn val="215"/>
                                            </p:cond>
                                          </p:stCondLst>
                                          <p:endCondLst>
                                            <p:cond evt="onStopAudio" delay="0">
                                              <p:tgtEl>
                                                <p:sldTgt/>
                                              </p:tgtEl>
                                            </p:cond>
                                          </p:endCondLst>
                                        </p:cTn>
                                        <p:tgtEl>
                                          <p:sndTgt r:embed="rId2" name="coin.wav"/>
                                        </p:tgtEl>
                                      </p:cMediaNode>
                                    </p:audio>
                                  </p:subTnLst>
                                </p:cTn>
                              </p:par>
                            </p:childTnLst>
                          </p:cTn>
                        </p:par>
                        <p:par>
                          <p:cTn id="221" fill="hold" nodeType="afterGroup">
                            <p:stCondLst>
                              <p:cond delay="32000"/>
                            </p:stCondLst>
                            <p:childTnLst>
                              <p:par>
                                <p:cTn id="222" presetID="49" presetClass="entr" presetSubtype="0" decel="100000" fill="hold" nodeType="afterEffect">
                                  <p:stCondLst>
                                    <p:cond delay="0"/>
                                  </p:stCondLst>
                                  <p:childTnLst>
                                    <p:set>
                                      <p:cBhvr>
                                        <p:cTn id="223" dur="1" fill="hold">
                                          <p:stCondLst>
                                            <p:cond delay="0"/>
                                          </p:stCondLst>
                                        </p:cTn>
                                        <p:tgtEl>
                                          <p:spTgt spid="53563"/>
                                        </p:tgtEl>
                                        <p:attrNameLst>
                                          <p:attrName>style.visibility</p:attrName>
                                        </p:attrNameLst>
                                      </p:cBhvr>
                                      <p:to>
                                        <p:strVal val="visible"/>
                                      </p:to>
                                    </p:set>
                                    <p:anim calcmode="lin" valueType="num">
                                      <p:cBhvr>
                                        <p:cTn id="224" dur="1000" fill="hold"/>
                                        <p:tgtEl>
                                          <p:spTgt spid="53563"/>
                                        </p:tgtEl>
                                        <p:attrNameLst>
                                          <p:attrName>ppt_w</p:attrName>
                                        </p:attrNameLst>
                                      </p:cBhvr>
                                      <p:tavLst>
                                        <p:tav tm="0">
                                          <p:val>
                                            <p:fltVal val="0"/>
                                          </p:val>
                                        </p:tav>
                                        <p:tav tm="100000">
                                          <p:val>
                                            <p:strVal val="#ppt_w"/>
                                          </p:val>
                                        </p:tav>
                                      </p:tavLst>
                                    </p:anim>
                                    <p:anim calcmode="lin" valueType="num">
                                      <p:cBhvr>
                                        <p:cTn id="225" dur="1000" fill="hold"/>
                                        <p:tgtEl>
                                          <p:spTgt spid="53563"/>
                                        </p:tgtEl>
                                        <p:attrNameLst>
                                          <p:attrName>ppt_h</p:attrName>
                                        </p:attrNameLst>
                                      </p:cBhvr>
                                      <p:tavLst>
                                        <p:tav tm="0">
                                          <p:val>
                                            <p:fltVal val="0"/>
                                          </p:val>
                                        </p:tav>
                                        <p:tav tm="100000">
                                          <p:val>
                                            <p:strVal val="#ppt_h"/>
                                          </p:val>
                                        </p:tav>
                                      </p:tavLst>
                                    </p:anim>
                                    <p:anim calcmode="lin" valueType="num">
                                      <p:cBhvr>
                                        <p:cTn id="226" dur="1000" fill="hold"/>
                                        <p:tgtEl>
                                          <p:spTgt spid="53563"/>
                                        </p:tgtEl>
                                        <p:attrNameLst>
                                          <p:attrName>style.rotation</p:attrName>
                                        </p:attrNameLst>
                                      </p:cBhvr>
                                      <p:tavLst>
                                        <p:tav tm="0">
                                          <p:val>
                                            <p:fltVal val="360"/>
                                          </p:val>
                                        </p:tav>
                                        <p:tav tm="100000">
                                          <p:val>
                                            <p:fltVal val="0"/>
                                          </p:val>
                                        </p:tav>
                                      </p:tavLst>
                                    </p:anim>
                                    <p:animEffect transition="in" filter="fade">
                                      <p:cBhvr>
                                        <p:cTn id="227" dur="1000"/>
                                        <p:tgtEl>
                                          <p:spTgt spid="53563"/>
                                        </p:tgtEl>
                                      </p:cBhvr>
                                    </p:animEffect>
                                  </p:childTnLst>
                                  <p:subTnLst>
                                    <p:set>
                                      <p:cBhvr override="childStyle">
                                        <p:cTn dur="1" fill="hold" display="0" masterRel="sameClick" afterEffect="1">
                                          <p:stCondLst>
                                            <p:cond evt="end" delay="0">
                                              <p:tn val="222"/>
                                            </p:cond>
                                          </p:stCondLst>
                                        </p:cTn>
                                        <p:tgtEl>
                                          <p:spTgt spid="53563"/>
                                        </p:tgtEl>
                                        <p:attrNameLst>
                                          <p:attrName>style.visibility</p:attrName>
                                        </p:attrNameLst>
                                      </p:cBhvr>
                                      <p:to>
                                        <p:strVal val="hidden"/>
                                      </p:to>
                                    </p:set>
                                    <p:audio>
                                      <p:cMediaNode vol="100000">
                                        <p:cTn display="0" masterRel="sameClick">
                                          <p:stCondLst>
                                            <p:cond evt="begin" delay="0">
                                              <p:tn val="222"/>
                                            </p:cond>
                                          </p:stCondLst>
                                          <p:endCondLst>
                                            <p:cond evt="onStopAudio" delay="0">
                                              <p:tgtEl>
                                                <p:sldTgt/>
                                              </p:tgtEl>
                                            </p:cond>
                                          </p:endCondLst>
                                        </p:cTn>
                                        <p:tgtEl>
                                          <p:sndTgt r:embed="rId2" name="coin.wav"/>
                                        </p:tgtEl>
                                      </p:cMediaNode>
                                    </p:audio>
                                  </p:subTnLst>
                                </p:cTn>
                              </p:par>
                            </p:childTnLst>
                          </p:cTn>
                        </p:par>
                        <p:par>
                          <p:cTn id="228" fill="hold" nodeType="afterGroup">
                            <p:stCondLst>
                              <p:cond delay="33000"/>
                            </p:stCondLst>
                            <p:childTnLst>
                              <p:par>
                                <p:cTn id="229" presetID="49" presetClass="entr" presetSubtype="0" decel="100000" fill="hold" nodeType="afterEffect">
                                  <p:stCondLst>
                                    <p:cond delay="0"/>
                                  </p:stCondLst>
                                  <p:childTnLst>
                                    <p:set>
                                      <p:cBhvr>
                                        <p:cTn id="230" dur="1" fill="hold">
                                          <p:stCondLst>
                                            <p:cond delay="0"/>
                                          </p:stCondLst>
                                        </p:cTn>
                                        <p:tgtEl>
                                          <p:spTgt spid="53560"/>
                                        </p:tgtEl>
                                        <p:attrNameLst>
                                          <p:attrName>style.visibility</p:attrName>
                                        </p:attrNameLst>
                                      </p:cBhvr>
                                      <p:to>
                                        <p:strVal val="visible"/>
                                      </p:to>
                                    </p:set>
                                    <p:anim calcmode="lin" valueType="num">
                                      <p:cBhvr>
                                        <p:cTn id="231" dur="1000" fill="hold"/>
                                        <p:tgtEl>
                                          <p:spTgt spid="53560"/>
                                        </p:tgtEl>
                                        <p:attrNameLst>
                                          <p:attrName>ppt_w</p:attrName>
                                        </p:attrNameLst>
                                      </p:cBhvr>
                                      <p:tavLst>
                                        <p:tav tm="0">
                                          <p:val>
                                            <p:fltVal val="0"/>
                                          </p:val>
                                        </p:tav>
                                        <p:tav tm="100000">
                                          <p:val>
                                            <p:strVal val="#ppt_w"/>
                                          </p:val>
                                        </p:tav>
                                      </p:tavLst>
                                    </p:anim>
                                    <p:anim calcmode="lin" valueType="num">
                                      <p:cBhvr>
                                        <p:cTn id="232" dur="1000" fill="hold"/>
                                        <p:tgtEl>
                                          <p:spTgt spid="53560"/>
                                        </p:tgtEl>
                                        <p:attrNameLst>
                                          <p:attrName>ppt_h</p:attrName>
                                        </p:attrNameLst>
                                      </p:cBhvr>
                                      <p:tavLst>
                                        <p:tav tm="0">
                                          <p:val>
                                            <p:fltVal val="0"/>
                                          </p:val>
                                        </p:tav>
                                        <p:tav tm="100000">
                                          <p:val>
                                            <p:strVal val="#ppt_h"/>
                                          </p:val>
                                        </p:tav>
                                      </p:tavLst>
                                    </p:anim>
                                    <p:anim calcmode="lin" valueType="num">
                                      <p:cBhvr>
                                        <p:cTn id="233" dur="1000" fill="hold"/>
                                        <p:tgtEl>
                                          <p:spTgt spid="53560"/>
                                        </p:tgtEl>
                                        <p:attrNameLst>
                                          <p:attrName>style.rotation</p:attrName>
                                        </p:attrNameLst>
                                      </p:cBhvr>
                                      <p:tavLst>
                                        <p:tav tm="0">
                                          <p:val>
                                            <p:fltVal val="360"/>
                                          </p:val>
                                        </p:tav>
                                        <p:tav tm="100000">
                                          <p:val>
                                            <p:fltVal val="0"/>
                                          </p:val>
                                        </p:tav>
                                      </p:tavLst>
                                    </p:anim>
                                    <p:animEffect transition="in" filter="fade">
                                      <p:cBhvr>
                                        <p:cTn id="234" dur="1000"/>
                                        <p:tgtEl>
                                          <p:spTgt spid="53560"/>
                                        </p:tgtEl>
                                      </p:cBhvr>
                                    </p:animEffect>
                                  </p:childTnLst>
                                  <p:subTnLst>
                                    <p:set>
                                      <p:cBhvr override="childStyle">
                                        <p:cTn dur="1" fill="hold" display="0" masterRel="sameClick" afterEffect="1">
                                          <p:stCondLst>
                                            <p:cond evt="end" delay="0">
                                              <p:tn val="229"/>
                                            </p:cond>
                                          </p:stCondLst>
                                        </p:cTn>
                                        <p:tgtEl>
                                          <p:spTgt spid="53560"/>
                                        </p:tgtEl>
                                        <p:attrNameLst>
                                          <p:attrName>style.visibility</p:attrName>
                                        </p:attrNameLst>
                                      </p:cBhvr>
                                      <p:to>
                                        <p:strVal val="hidden"/>
                                      </p:to>
                                    </p:set>
                                    <p:audio>
                                      <p:cMediaNode vol="100000">
                                        <p:cTn display="0" masterRel="sameClick">
                                          <p:stCondLst>
                                            <p:cond evt="begin" delay="0">
                                              <p:tn val="229"/>
                                            </p:cond>
                                          </p:stCondLst>
                                          <p:endCondLst>
                                            <p:cond evt="onStopAudio" delay="0">
                                              <p:tgtEl>
                                                <p:sldTgt/>
                                              </p:tgtEl>
                                            </p:cond>
                                          </p:endCondLst>
                                        </p:cTn>
                                        <p:tgtEl>
                                          <p:sndTgt r:embed="rId2" name="coin.wav"/>
                                        </p:tgtEl>
                                      </p:cMediaNode>
                                    </p:audio>
                                  </p:subTnLst>
                                </p:cTn>
                              </p:par>
                            </p:childTnLst>
                          </p:cTn>
                        </p:par>
                        <p:par>
                          <p:cTn id="235" fill="hold" nodeType="afterGroup">
                            <p:stCondLst>
                              <p:cond delay="34000"/>
                            </p:stCondLst>
                            <p:childTnLst>
                              <p:par>
                                <p:cTn id="236" presetID="49" presetClass="entr" presetSubtype="0" decel="100000" fill="hold" nodeType="afterEffect">
                                  <p:stCondLst>
                                    <p:cond delay="0"/>
                                  </p:stCondLst>
                                  <p:childTnLst>
                                    <p:set>
                                      <p:cBhvr>
                                        <p:cTn id="237" dur="1" fill="hold">
                                          <p:stCondLst>
                                            <p:cond delay="0"/>
                                          </p:stCondLst>
                                        </p:cTn>
                                        <p:tgtEl>
                                          <p:spTgt spid="53557"/>
                                        </p:tgtEl>
                                        <p:attrNameLst>
                                          <p:attrName>style.visibility</p:attrName>
                                        </p:attrNameLst>
                                      </p:cBhvr>
                                      <p:to>
                                        <p:strVal val="visible"/>
                                      </p:to>
                                    </p:set>
                                    <p:anim calcmode="lin" valueType="num">
                                      <p:cBhvr>
                                        <p:cTn id="238" dur="1000" fill="hold"/>
                                        <p:tgtEl>
                                          <p:spTgt spid="53557"/>
                                        </p:tgtEl>
                                        <p:attrNameLst>
                                          <p:attrName>ppt_w</p:attrName>
                                        </p:attrNameLst>
                                      </p:cBhvr>
                                      <p:tavLst>
                                        <p:tav tm="0">
                                          <p:val>
                                            <p:fltVal val="0"/>
                                          </p:val>
                                        </p:tav>
                                        <p:tav tm="100000">
                                          <p:val>
                                            <p:strVal val="#ppt_w"/>
                                          </p:val>
                                        </p:tav>
                                      </p:tavLst>
                                    </p:anim>
                                    <p:anim calcmode="lin" valueType="num">
                                      <p:cBhvr>
                                        <p:cTn id="239" dur="1000" fill="hold"/>
                                        <p:tgtEl>
                                          <p:spTgt spid="53557"/>
                                        </p:tgtEl>
                                        <p:attrNameLst>
                                          <p:attrName>ppt_h</p:attrName>
                                        </p:attrNameLst>
                                      </p:cBhvr>
                                      <p:tavLst>
                                        <p:tav tm="0">
                                          <p:val>
                                            <p:fltVal val="0"/>
                                          </p:val>
                                        </p:tav>
                                        <p:tav tm="100000">
                                          <p:val>
                                            <p:strVal val="#ppt_h"/>
                                          </p:val>
                                        </p:tav>
                                      </p:tavLst>
                                    </p:anim>
                                    <p:anim calcmode="lin" valueType="num">
                                      <p:cBhvr>
                                        <p:cTn id="240" dur="1000" fill="hold"/>
                                        <p:tgtEl>
                                          <p:spTgt spid="53557"/>
                                        </p:tgtEl>
                                        <p:attrNameLst>
                                          <p:attrName>style.rotation</p:attrName>
                                        </p:attrNameLst>
                                      </p:cBhvr>
                                      <p:tavLst>
                                        <p:tav tm="0">
                                          <p:val>
                                            <p:fltVal val="360"/>
                                          </p:val>
                                        </p:tav>
                                        <p:tav tm="100000">
                                          <p:val>
                                            <p:fltVal val="0"/>
                                          </p:val>
                                        </p:tav>
                                      </p:tavLst>
                                    </p:anim>
                                    <p:animEffect transition="in" filter="fade">
                                      <p:cBhvr>
                                        <p:cTn id="241" dur="1000"/>
                                        <p:tgtEl>
                                          <p:spTgt spid="53557"/>
                                        </p:tgtEl>
                                      </p:cBhvr>
                                    </p:animEffect>
                                  </p:childTnLst>
                                  <p:subTnLst>
                                    <p:set>
                                      <p:cBhvr override="childStyle">
                                        <p:cTn dur="1" fill="hold" display="0" masterRel="sameClick" afterEffect="1">
                                          <p:stCondLst>
                                            <p:cond evt="end" delay="0">
                                              <p:tn val="236"/>
                                            </p:cond>
                                          </p:stCondLst>
                                        </p:cTn>
                                        <p:tgtEl>
                                          <p:spTgt spid="53557"/>
                                        </p:tgtEl>
                                        <p:attrNameLst>
                                          <p:attrName>style.visibility</p:attrName>
                                        </p:attrNameLst>
                                      </p:cBhvr>
                                      <p:to>
                                        <p:strVal val="hidden"/>
                                      </p:to>
                                    </p:set>
                                    <p:audio>
                                      <p:cMediaNode vol="100000">
                                        <p:cTn display="0" masterRel="sameClick">
                                          <p:stCondLst>
                                            <p:cond evt="begin" delay="0">
                                              <p:tn val="236"/>
                                            </p:cond>
                                          </p:stCondLst>
                                          <p:endCondLst>
                                            <p:cond evt="onStopAudio" delay="0">
                                              <p:tgtEl>
                                                <p:sldTgt/>
                                              </p:tgtEl>
                                            </p:cond>
                                          </p:endCondLst>
                                        </p:cTn>
                                        <p:tgtEl>
                                          <p:sndTgt r:embed="rId2" name="coin.wav"/>
                                        </p:tgtEl>
                                      </p:cMediaNode>
                                    </p:audio>
                                  </p:subTnLst>
                                </p:cTn>
                              </p:par>
                            </p:childTnLst>
                          </p:cTn>
                        </p:par>
                        <p:par>
                          <p:cTn id="242" fill="hold" nodeType="afterGroup">
                            <p:stCondLst>
                              <p:cond delay="35000"/>
                            </p:stCondLst>
                            <p:childTnLst>
                              <p:par>
                                <p:cTn id="243" presetID="49" presetClass="entr" presetSubtype="0" decel="100000" fill="hold" nodeType="afterEffect">
                                  <p:stCondLst>
                                    <p:cond delay="0"/>
                                  </p:stCondLst>
                                  <p:childTnLst>
                                    <p:set>
                                      <p:cBhvr>
                                        <p:cTn id="244" dur="1" fill="hold">
                                          <p:stCondLst>
                                            <p:cond delay="0"/>
                                          </p:stCondLst>
                                        </p:cTn>
                                        <p:tgtEl>
                                          <p:spTgt spid="53554"/>
                                        </p:tgtEl>
                                        <p:attrNameLst>
                                          <p:attrName>style.visibility</p:attrName>
                                        </p:attrNameLst>
                                      </p:cBhvr>
                                      <p:to>
                                        <p:strVal val="visible"/>
                                      </p:to>
                                    </p:set>
                                    <p:anim calcmode="lin" valueType="num">
                                      <p:cBhvr>
                                        <p:cTn id="245" dur="1000" fill="hold"/>
                                        <p:tgtEl>
                                          <p:spTgt spid="53554"/>
                                        </p:tgtEl>
                                        <p:attrNameLst>
                                          <p:attrName>ppt_w</p:attrName>
                                        </p:attrNameLst>
                                      </p:cBhvr>
                                      <p:tavLst>
                                        <p:tav tm="0">
                                          <p:val>
                                            <p:fltVal val="0"/>
                                          </p:val>
                                        </p:tav>
                                        <p:tav tm="100000">
                                          <p:val>
                                            <p:strVal val="#ppt_w"/>
                                          </p:val>
                                        </p:tav>
                                      </p:tavLst>
                                    </p:anim>
                                    <p:anim calcmode="lin" valueType="num">
                                      <p:cBhvr>
                                        <p:cTn id="246" dur="1000" fill="hold"/>
                                        <p:tgtEl>
                                          <p:spTgt spid="53554"/>
                                        </p:tgtEl>
                                        <p:attrNameLst>
                                          <p:attrName>ppt_h</p:attrName>
                                        </p:attrNameLst>
                                      </p:cBhvr>
                                      <p:tavLst>
                                        <p:tav tm="0">
                                          <p:val>
                                            <p:fltVal val="0"/>
                                          </p:val>
                                        </p:tav>
                                        <p:tav tm="100000">
                                          <p:val>
                                            <p:strVal val="#ppt_h"/>
                                          </p:val>
                                        </p:tav>
                                      </p:tavLst>
                                    </p:anim>
                                    <p:anim calcmode="lin" valueType="num">
                                      <p:cBhvr>
                                        <p:cTn id="247" dur="1000" fill="hold"/>
                                        <p:tgtEl>
                                          <p:spTgt spid="53554"/>
                                        </p:tgtEl>
                                        <p:attrNameLst>
                                          <p:attrName>style.rotation</p:attrName>
                                        </p:attrNameLst>
                                      </p:cBhvr>
                                      <p:tavLst>
                                        <p:tav tm="0">
                                          <p:val>
                                            <p:fltVal val="360"/>
                                          </p:val>
                                        </p:tav>
                                        <p:tav tm="100000">
                                          <p:val>
                                            <p:fltVal val="0"/>
                                          </p:val>
                                        </p:tav>
                                      </p:tavLst>
                                    </p:anim>
                                    <p:animEffect transition="in" filter="fade">
                                      <p:cBhvr>
                                        <p:cTn id="248" dur="1000"/>
                                        <p:tgtEl>
                                          <p:spTgt spid="53554"/>
                                        </p:tgtEl>
                                      </p:cBhvr>
                                    </p:animEffect>
                                  </p:childTnLst>
                                  <p:subTnLst>
                                    <p:set>
                                      <p:cBhvr override="childStyle">
                                        <p:cTn dur="1" fill="hold" display="0" masterRel="sameClick" afterEffect="1">
                                          <p:stCondLst>
                                            <p:cond evt="end" delay="0">
                                              <p:tn val="243"/>
                                            </p:cond>
                                          </p:stCondLst>
                                        </p:cTn>
                                        <p:tgtEl>
                                          <p:spTgt spid="53554"/>
                                        </p:tgtEl>
                                        <p:attrNameLst>
                                          <p:attrName>style.visibility</p:attrName>
                                        </p:attrNameLst>
                                      </p:cBhvr>
                                      <p:to>
                                        <p:strVal val="hidden"/>
                                      </p:to>
                                    </p:set>
                                    <p:audio>
                                      <p:cMediaNode vol="100000">
                                        <p:cTn display="0" masterRel="sameClick">
                                          <p:stCondLst>
                                            <p:cond evt="begin" delay="0">
                                              <p:tn val="243"/>
                                            </p:cond>
                                          </p:stCondLst>
                                          <p:endCondLst>
                                            <p:cond evt="onStopAudio" delay="0">
                                              <p:tgtEl>
                                                <p:sldTgt/>
                                              </p:tgtEl>
                                            </p:cond>
                                          </p:endCondLst>
                                        </p:cTn>
                                        <p:tgtEl>
                                          <p:sndTgt r:embed="rId2" name="coin.wav"/>
                                        </p:tgtEl>
                                      </p:cMediaNode>
                                    </p:audio>
                                  </p:subTnLst>
                                </p:cTn>
                              </p:par>
                            </p:childTnLst>
                          </p:cTn>
                        </p:par>
                        <p:par>
                          <p:cTn id="249" fill="hold" nodeType="afterGroup">
                            <p:stCondLst>
                              <p:cond delay="36000"/>
                            </p:stCondLst>
                            <p:childTnLst>
                              <p:par>
                                <p:cTn id="250" presetID="49" presetClass="entr" presetSubtype="0" decel="100000" fill="hold" nodeType="afterEffect">
                                  <p:stCondLst>
                                    <p:cond delay="0"/>
                                  </p:stCondLst>
                                  <p:childTnLst>
                                    <p:set>
                                      <p:cBhvr>
                                        <p:cTn id="251" dur="1" fill="hold">
                                          <p:stCondLst>
                                            <p:cond delay="0"/>
                                          </p:stCondLst>
                                        </p:cTn>
                                        <p:tgtEl>
                                          <p:spTgt spid="53551"/>
                                        </p:tgtEl>
                                        <p:attrNameLst>
                                          <p:attrName>style.visibility</p:attrName>
                                        </p:attrNameLst>
                                      </p:cBhvr>
                                      <p:to>
                                        <p:strVal val="visible"/>
                                      </p:to>
                                    </p:set>
                                    <p:anim calcmode="lin" valueType="num">
                                      <p:cBhvr>
                                        <p:cTn id="252" dur="1000" fill="hold"/>
                                        <p:tgtEl>
                                          <p:spTgt spid="53551"/>
                                        </p:tgtEl>
                                        <p:attrNameLst>
                                          <p:attrName>ppt_w</p:attrName>
                                        </p:attrNameLst>
                                      </p:cBhvr>
                                      <p:tavLst>
                                        <p:tav tm="0">
                                          <p:val>
                                            <p:fltVal val="0"/>
                                          </p:val>
                                        </p:tav>
                                        <p:tav tm="100000">
                                          <p:val>
                                            <p:strVal val="#ppt_w"/>
                                          </p:val>
                                        </p:tav>
                                      </p:tavLst>
                                    </p:anim>
                                    <p:anim calcmode="lin" valueType="num">
                                      <p:cBhvr>
                                        <p:cTn id="253" dur="1000" fill="hold"/>
                                        <p:tgtEl>
                                          <p:spTgt spid="53551"/>
                                        </p:tgtEl>
                                        <p:attrNameLst>
                                          <p:attrName>ppt_h</p:attrName>
                                        </p:attrNameLst>
                                      </p:cBhvr>
                                      <p:tavLst>
                                        <p:tav tm="0">
                                          <p:val>
                                            <p:fltVal val="0"/>
                                          </p:val>
                                        </p:tav>
                                        <p:tav tm="100000">
                                          <p:val>
                                            <p:strVal val="#ppt_h"/>
                                          </p:val>
                                        </p:tav>
                                      </p:tavLst>
                                    </p:anim>
                                    <p:anim calcmode="lin" valueType="num">
                                      <p:cBhvr>
                                        <p:cTn id="254" dur="1000" fill="hold"/>
                                        <p:tgtEl>
                                          <p:spTgt spid="53551"/>
                                        </p:tgtEl>
                                        <p:attrNameLst>
                                          <p:attrName>style.rotation</p:attrName>
                                        </p:attrNameLst>
                                      </p:cBhvr>
                                      <p:tavLst>
                                        <p:tav tm="0">
                                          <p:val>
                                            <p:fltVal val="360"/>
                                          </p:val>
                                        </p:tav>
                                        <p:tav tm="100000">
                                          <p:val>
                                            <p:fltVal val="0"/>
                                          </p:val>
                                        </p:tav>
                                      </p:tavLst>
                                    </p:anim>
                                    <p:animEffect transition="in" filter="fade">
                                      <p:cBhvr>
                                        <p:cTn id="255" dur="1000"/>
                                        <p:tgtEl>
                                          <p:spTgt spid="53551"/>
                                        </p:tgtEl>
                                      </p:cBhvr>
                                    </p:animEffect>
                                  </p:childTnLst>
                                  <p:subTnLst>
                                    <p:set>
                                      <p:cBhvr override="childStyle">
                                        <p:cTn dur="1" fill="hold" display="0" masterRel="sameClick" afterEffect="1">
                                          <p:stCondLst>
                                            <p:cond evt="end" delay="0">
                                              <p:tn val="250"/>
                                            </p:cond>
                                          </p:stCondLst>
                                        </p:cTn>
                                        <p:tgtEl>
                                          <p:spTgt spid="53551"/>
                                        </p:tgtEl>
                                        <p:attrNameLst>
                                          <p:attrName>style.visibility</p:attrName>
                                        </p:attrNameLst>
                                      </p:cBhvr>
                                      <p:to>
                                        <p:strVal val="hidden"/>
                                      </p:to>
                                    </p:set>
                                    <p:audio>
                                      <p:cMediaNode vol="100000">
                                        <p:cTn display="0" masterRel="sameClick">
                                          <p:stCondLst>
                                            <p:cond evt="begin" delay="0">
                                              <p:tn val="250"/>
                                            </p:cond>
                                          </p:stCondLst>
                                          <p:endCondLst>
                                            <p:cond evt="onStopAudio" delay="0">
                                              <p:tgtEl>
                                                <p:sldTgt/>
                                              </p:tgtEl>
                                            </p:cond>
                                          </p:endCondLst>
                                        </p:cTn>
                                        <p:tgtEl>
                                          <p:sndTgt r:embed="rId2" name="coin.wav"/>
                                        </p:tgtEl>
                                      </p:cMediaNode>
                                    </p:audio>
                                  </p:subTnLst>
                                </p:cTn>
                              </p:par>
                            </p:childTnLst>
                          </p:cTn>
                        </p:par>
                        <p:par>
                          <p:cTn id="256" fill="hold" nodeType="afterGroup">
                            <p:stCondLst>
                              <p:cond delay="37000"/>
                            </p:stCondLst>
                            <p:childTnLst>
                              <p:par>
                                <p:cTn id="257" presetID="49" presetClass="entr" presetSubtype="0" decel="100000" fill="hold" nodeType="afterEffect">
                                  <p:stCondLst>
                                    <p:cond delay="0"/>
                                  </p:stCondLst>
                                  <p:childTnLst>
                                    <p:set>
                                      <p:cBhvr>
                                        <p:cTn id="258" dur="1" fill="hold">
                                          <p:stCondLst>
                                            <p:cond delay="0"/>
                                          </p:stCondLst>
                                        </p:cTn>
                                        <p:tgtEl>
                                          <p:spTgt spid="53548"/>
                                        </p:tgtEl>
                                        <p:attrNameLst>
                                          <p:attrName>style.visibility</p:attrName>
                                        </p:attrNameLst>
                                      </p:cBhvr>
                                      <p:to>
                                        <p:strVal val="visible"/>
                                      </p:to>
                                    </p:set>
                                    <p:anim calcmode="lin" valueType="num">
                                      <p:cBhvr>
                                        <p:cTn id="259" dur="1000" fill="hold"/>
                                        <p:tgtEl>
                                          <p:spTgt spid="53548"/>
                                        </p:tgtEl>
                                        <p:attrNameLst>
                                          <p:attrName>ppt_w</p:attrName>
                                        </p:attrNameLst>
                                      </p:cBhvr>
                                      <p:tavLst>
                                        <p:tav tm="0">
                                          <p:val>
                                            <p:fltVal val="0"/>
                                          </p:val>
                                        </p:tav>
                                        <p:tav tm="100000">
                                          <p:val>
                                            <p:strVal val="#ppt_w"/>
                                          </p:val>
                                        </p:tav>
                                      </p:tavLst>
                                    </p:anim>
                                    <p:anim calcmode="lin" valueType="num">
                                      <p:cBhvr>
                                        <p:cTn id="260" dur="1000" fill="hold"/>
                                        <p:tgtEl>
                                          <p:spTgt spid="53548"/>
                                        </p:tgtEl>
                                        <p:attrNameLst>
                                          <p:attrName>ppt_h</p:attrName>
                                        </p:attrNameLst>
                                      </p:cBhvr>
                                      <p:tavLst>
                                        <p:tav tm="0">
                                          <p:val>
                                            <p:fltVal val="0"/>
                                          </p:val>
                                        </p:tav>
                                        <p:tav tm="100000">
                                          <p:val>
                                            <p:strVal val="#ppt_h"/>
                                          </p:val>
                                        </p:tav>
                                      </p:tavLst>
                                    </p:anim>
                                    <p:anim calcmode="lin" valueType="num">
                                      <p:cBhvr>
                                        <p:cTn id="261" dur="1000" fill="hold"/>
                                        <p:tgtEl>
                                          <p:spTgt spid="53548"/>
                                        </p:tgtEl>
                                        <p:attrNameLst>
                                          <p:attrName>style.rotation</p:attrName>
                                        </p:attrNameLst>
                                      </p:cBhvr>
                                      <p:tavLst>
                                        <p:tav tm="0">
                                          <p:val>
                                            <p:fltVal val="360"/>
                                          </p:val>
                                        </p:tav>
                                        <p:tav tm="100000">
                                          <p:val>
                                            <p:fltVal val="0"/>
                                          </p:val>
                                        </p:tav>
                                      </p:tavLst>
                                    </p:anim>
                                    <p:animEffect transition="in" filter="fade">
                                      <p:cBhvr>
                                        <p:cTn id="262" dur="1000"/>
                                        <p:tgtEl>
                                          <p:spTgt spid="53548"/>
                                        </p:tgtEl>
                                      </p:cBhvr>
                                    </p:animEffect>
                                  </p:childTnLst>
                                  <p:subTnLst>
                                    <p:set>
                                      <p:cBhvr override="childStyle">
                                        <p:cTn dur="1" fill="hold" display="0" masterRel="sameClick" afterEffect="1">
                                          <p:stCondLst>
                                            <p:cond evt="end" delay="0">
                                              <p:tn val="257"/>
                                            </p:cond>
                                          </p:stCondLst>
                                        </p:cTn>
                                        <p:tgtEl>
                                          <p:spTgt spid="53548"/>
                                        </p:tgtEl>
                                        <p:attrNameLst>
                                          <p:attrName>style.visibility</p:attrName>
                                        </p:attrNameLst>
                                      </p:cBhvr>
                                      <p:to>
                                        <p:strVal val="hidden"/>
                                      </p:to>
                                    </p:set>
                                    <p:audio>
                                      <p:cMediaNode vol="100000">
                                        <p:cTn display="0" masterRel="sameClick">
                                          <p:stCondLst>
                                            <p:cond evt="begin" delay="0">
                                              <p:tn val="257"/>
                                            </p:cond>
                                          </p:stCondLst>
                                          <p:endCondLst>
                                            <p:cond evt="onStopAudio" delay="0">
                                              <p:tgtEl>
                                                <p:sldTgt/>
                                              </p:tgtEl>
                                            </p:cond>
                                          </p:endCondLst>
                                        </p:cTn>
                                        <p:tgtEl>
                                          <p:sndTgt r:embed="rId2" name="coin.wav"/>
                                        </p:tgtEl>
                                      </p:cMediaNode>
                                    </p:audio>
                                  </p:subTnLst>
                                </p:cTn>
                              </p:par>
                            </p:childTnLst>
                          </p:cTn>
                        </p:par>
                        <p:par>
                          <p:cTn id="263" fill="hold" nodeType="afterGroup">
                            <p:stCondLst>
                              <p:cond delay="38000"/>
                            </p:stCondLst>
                            <p:childTnLst>
                              <p:par>
                                <p:cTn id="264" presetID="49" presetClass="entr" presetSubtype="0" decel="100000" fill="hold" nodeType="afterEffect">
                                  <p:stCondLst>
                                    <p:cond delay="0"/>
                                  </p:stCondLst>
                                  <p:childTnLst>
                                    <p:set>
                                      <p:cBhvr>
                                        <p:cTn id="265" dur="1" fill="hold">
                                          <p:stCondLst>
                                            <p:cond delay="0"/>
                                          </p:stCondLst>
                                        </p:cTn>
                                        <p:tgtEl>
                                          <p:spTgt spid="53545"/>
                                        </p:tgtEl>
                                        <p:attrNameLst>
                                          <p:attrName>style.visibility</p:attrName>
                                        </p:attrNameLst>
                                      </p:cBhvr>
                                      <p:to>
                                        <p:strVal val="visible"/>
                                      </p:to>
                                    </p:set>
                                    <p:anim calcmode="lin" valueType="num">
                                      <p:cBhvr>
                                        <p:cTn id="266" dur="1000" fill="hold"/>
                                        <p:tgtEl>
                                          <p:spTgt spid="53545"/>
                                        </p:tgtEl>
                                        <p:attrNameLst>
                                          <p:attrName>ppt_w</p:attrName>
                                        </p:attrNameLst>
                                      </p:cBhvr>
                                      <p:tavLst>
                                        <p:tav tm="0">
                                          <p:val>
                                            <p:fltVal val="0"/>
                                          </p:val>
                                        </p:tav>
                                        <p:tav tm="100000">
                                          <p:val>
                                            <p:strVal val="#ppt_w"/>
                                          </p:val>
                                        </p:tav>
                                      </p:tavLst>
                                    </p:anim>
                                    <p:anim calcmode="lin" valueType="num">
                                      <p:cBhvr>
                                        <p:cTn id="267" dur="1000" fill="hold"/>
                                        <p:tgtEl>
                                          <p:spTgt spid="53545"/>
                                        </p:tgtEl>
                                        <p:attrNameLst>
                                          <p:attrName>ppt_h</p:attrName>
                                        </p:attrNameLst>
                                      </p:cBhvr>
                                      <p:tavLst>
                                        <p:tav tm="0">
                                          <p:val>
                                            <p:fltVal val="0"/>
                                          </p:val>
                                        </p:tav>
                                        <p:tav tm="100000">
                                          <p:val>
                                            <p:strVal val="#ppt_h"/>
                                          </p:val>
                                        </p:tav>
                                      </p:tavLst>
                                    </p:anim>
                                    <p:anim calcmode="lin" valueType="num">
                                      <p:cBhvr>
                                        <p:cTn id="268" dur="1000" fill="hold"/>
                                        <p:tgtEl>
                                          <p:spTgt spid="53545"/>
                                        </p:tgtEl>
                                        <p:attrNameLst>
                                          <p:attrName>style.rotation</p:attrName>
                                        </p:attrNameLst>
                                      </p:cBhvr>
                                      <p:tavLst>
                                        <p:tav tm="0">
                                          <p:val>
                                            <p:fltVal val="360"/>
                                          </p:val>
                                        </p:tav>
                                        <p:tav tm="100000">
                                          <p:val>
                                            <p:fltVal val="0"/>
                                          </p:val>
                                        </p:tav>
                                      </p:tavLst>
                                    </p:anim>
                                    <p:animEffect transition="in" filter="fade">
                                      <p:cBhvr>
                                        <p:cTn id="269" dur="1000"/>
                                        <p:tgtEl>
                                          <p:spTgt spid="53545"/>
                                        </p:tgtEl>
                                      </p:cBhvr>
                                    </p:animEffect>
                                  </p:childTnLst>
                                  <p:subTnLst>
                                    <p:set>
                                      <p:cBhvr override="childStyle">
                                        <p:cTn dur="1" fill="hold" display="0" masterRel="sameClick" afterEffect="1">
                                          <p:stCondLst>
                                            <p:cond evt="end" delay="0">
                                              <p:tn val="264"/>
                                            </p:cond>
                                          </p:stCondLst>
                                        </p:cTn>
                                        <p:tgtEl>
                                          <p:spTgt spid="53545"/>
                                        </p:tgtEl>
                                        <p:attrNameLst>
                                          <p:attrName>style.visibility</p:attrName>
                                        </p:attrNameLst>
                                      </p:cBhvr>
                                      <p:to>
                                        <p:strVal val="hidden"/>
                                      </p:to>
                                    </p:set>
                                    <p:audio>
                                      <p:cMediaNode vol="100000">
                                        <p:cTn display="0" masterRel="sameClick">
                                          <p:stCondLst>
                                            <p:cond evt="begin" delay="0">
                                              <p:tn val="264"/>
                                            </p:cond>
                                          </p:stCondLst>
                                          <p:endCondLst>
                                            <p:cond evt="onStopAudio" delay="0">
                                              <p:tgtEl>
                                                <p:sldTgt/>
                                              </p:tgtEl>
                                            </p:cond>
                                          </p:endCondLst>
                                        </p:cTn>
                                        <p:tgtEl>
                                          <p:sndTgt r:embed="rId2" name="coin.wav"/>
                                        </p:tgtEl>
                                      </p:cMediaNode>
                                    </p:audio>
                                  </p:subTnLst>
                                </p:cTn>
                              </p:par>
                            </p:childTnLst>
                          </p:cTn>
                        </p:par>
                        <p:par>
                          <p:cTn id="270" fill="hold" nodeType="afterGroup">
                            <p:stCondLst>
                              <p:cond delay="39000"/>
                            </p:stCondLst>
                            <p:childTnLst>
                              <p:par>
                                <p:cTn id="271" presetID="49" presetClass="entr" presetSubtype="0" decel="100000" fill="hold" nodeType="afterEffect">
                                  <p:stCondLst>
                                    <p:cond delay="0"/>
                                  </p:stCondLst>
                                  <p:childTnLst>
                                    <p:set>
                                      <p:cBhvr>
                                        <p:cTn id="272" dur="1" fill="hold">
                                          <p:stCondLst>
                                            <p:cond delay="0"/>
                                          </p:stCondLst>
                                        </p:cTn>
                                        <p:tgtEl>
                                          <p:spTgt spid="53542"/>
                                        </p:tgtEl>
                                        <p:attrNameLst>
                                          <p:attrName>style.visibility</p:attrName>
                                        </p:attrNameLst>
                                      </p:cBhvr>
                                      <p:to>
                                        <p:strVal val="visible"/>
                                      </p:to>
                                    </p:set>
                                    <p:anim calcmode="lin" valueType="num">
                                      <p:cBhvr>
                                        <p:cTn id="273" dur="1000" fill="hold"/>
                                        <p:tgtEl>
                                          <p:spTgt spid="53542"/>
                                        </p:tgtEl>
                                        <p:attrNameLst>
                                          <p:attrName>ppt_w</p:attrName>
                                        </p:attrNameLst>
                                      </p:cBhvr>
                                      <p:tavLst>
                                        <p:tav tm="0">
                                          <p:val>
                                            <p:fltVal val="0"/>
                                          </p:val>
                                        </p:tav>
                                        <p:tav tm="100000">
                                          <p:val>
                                            <p:strVal val="#ppt_w"/>
                                          </p:val>
                                        </p:tav>
                                      </p:tavLst>
                                    </p:anim>
                                    <p:anim calcmode="lin" valueType="num">
                                      <p:cBhvr>
                                        <p:cTn id="274" dur="1000" fill="hold"/>
                                        <p:tgtEl>
                                          <p:spTgt spid="53542"/>
                                        </p:tgtEl>
                                        <p:attrNameLst>
                                          <p:attrName>ppt_h</p:attrName>
                                        </p:attrNameLst>
                                      </p:cBhvr>
                                      <p:tavLst>
                                        <p:tav tm="0">
                                          <p:val>
                                            <p:fltVal val="0"/>
                                          </p:val>
                                        </p:tav>
                                        <p:tav tm="100000">
                                          <p:val>
                                            <p:strVal val="#ppt_h"/>
                                          </p:val>
                                        </p:tav>
                                      </p:tavLst>
                                    </p:anim>
                                    <p:anim calcmode="lin" valueType="num">
                                      <p:cBhvr>
                                        <p:cTn id="275" dur="1000" fill="hold"/>
                                        <p:tgtEl>
                                          <p:spTgt spid="53542"/>
                                        </p:tgtEl>
                                        <p:attrNameLst>
                                          <p:attrName>style.rotation</p:attrName>
                                        </p:attrNameLst>
                                      </p:cBhvr>
                                      <p:tavLst>
                                        <p:tav tm="0">
                                          <p:val>
                                            <p:fltVal val="360"/>
                                          </p:val>
                                        </p:tav>
                                        <p:tav tm="100000">
                                          <p:val>
                                            <p:fltVal val="0"/>
                                          </p:val>
                                        </p:tav>
                                      </p:tavLst>
                                    </p:anim>
                                    <p:animEffect transition="in" filter="fade">
                                      <p:cBhvr>
                                        <p:cTn id="276" dur="1000"/>
                                        <p:tgtEl>
                                          <p:spTgt spid="53542"/>
                                        </p:tgtEl>
                                      </p:cBhvr>
                                    </p:animEffect>
                                  </p:childTnLst>
                                  <p:subTnLst>
                                    <p:set>
                                      <p:cBhvr override="childStyle">
                                        <p:cTn dur="1" fill="hold" display="0" masterRel="sameClick" afterEffect="1">
                                          <p:stCondLst>
                                            <p:cond evt="end" delay="0">
                                              <p:tn val="271"/>
                                            </p:cond>
                                          </p:stCondLst>
                                        </p:cTn>
                                        <p:tgtEl>
                                          <p:spTgt spid="53542"/>
                                        </p:tgtEl>
                                        <p:attrNameLst>
                                          <p:attrName>style.visibility</p:attrName>
                                        </p:attrNameLst>
                                      </p:cBhvr>
                                      <p:to>
                                        <p:strVal val="hidden"/>
                                      </p:to>
                                    </p:set>
                                    <p:audio>
                                      <p:cMediaNode vol="100000">
                                        <p:cTn display="0" masterRel="sameClick">
                                          <p:stCondLst>
                                            <p:cond evt="begin" delay="0">
                                              <p:tn val="271"/>
                                            </p:cond>
                                          </p:stCondLst>
                                          <p:endCondLst>
                                            <p:cond evt="onStopAudio" delay="0">
                                              <p:tgtEl>
                                                <p:sldTgt/>
                                              </p:tgtEl>
                                            </p:cond>
                                          </p:endCondLst>
                                        </p:cTn>
                                        <p:tgtEl>
                                          <p:sndTgt r:embed="rId2" name="coin.wav"/>
                                        </p:tgtEl>
                                      </p:cMediaNode>
                                    </p:audio>
                                  </p:subTnLst>
                                </p:cTn>
                              </p:par>
                            </p:childTnLst>
                          </p:cTn>
                        </p:par>
                        <p:par>
                          <p:cTn id="277" fill="hold" nodeType="afterGroup">
                            <p:stCondLst>
                              <p:cond delay="40000"/>
                            </p:stCondLst>
                            <p:childTnLst>
                              <p:par>
                                <p:cTn id="278" presetID="49" presetClass="entr" presetSubtype="0" decel="100000" fill="hold" nodeType="afterEffect">
                                  <p:stCondLst>
                                    <p:cond delay="0"/>
                                  </p:stCondLst>
                                  <p:childTnLst>
                                    <p:set>
                                      <p:cBhvr>
                                        <p:cTn id="279" dur="1" fill="hold">
                                          <p:stCondLst>
                                            <p:cond delay="0"/>
                                          </p:stCondLst>
                                        </p:cTn>
                                        <p:tgtEl>
                                          <p:spTgt spid="53539"/>
                                        </p:tgtEl>
                                        <p:attrNameLst>
                                          <p:attrName>style.visibility</p:attrName>
                                        </p:attrNameLst>
                                      </p:cBhvr>
                                      <p:to>
                                        <p:strVal val="visible"/>
                                      </p:to>
                                    </p:set>
                                    <p:anim calcmode="lin" valueType="num">
                                      <p:cBhvr>
                                        <p:cTn id="280" dur="1000" fill="hold"/>
                                        <p:tgtEl>
                                          <p:spTgt spid="53539"/>
                                        </p:tgtEl>
                                        <p:attrNameLst>
                                          <p:attrName>ppt_w</p:attrName>
                                        </p:attrNameLst>
                                      </p:cBhvr>
                                      <p:tavLst>
                                        <p:tav tm="0">
                                          <p:val>
                                            <p:fltVal val="0"/>
                                          </p:val>
                                        </p:tav>
                                        <p:tav tm="100000">
                                          <p:val>
                                            <p:strVal val="#ppt_w"/>
                                          </p:val>
                                        </p:tav>
                                      </p:tavLst>
                                    </p:anim>
                                    <p:anim calcmode="lin" valueType="num">
                                      <p:cBhvr>
                                        <p:cTn id="281" dur="1000" fill="hold"/>
                                        <p:tgtEl>
                                          <p:spTgt spid="53539"/>
                                        </p:tgtEl>
                                        <p:attrNameLst>
                                          <p:attrName>ppt_h</p:attrName>
                                        </p:attrNameLst>
                                      </p:cBhvr>
                                      <p:tavLst>
                                        <p:tav tm="0">
                                          <p:val>
                                            <p:fltVal val="0"/>
                                          </p:val>
                                        </p:tav>
                                        <p:tav tm="100000">
                                          <p:val>
                                            <p:strVal val="#ppt_h"/>
                                          </p:val>
                                        </p:tav>
                                      </p:tavLst>
                                    </p:anim>
                                    <p:anim calcmode="lin" valueType="num">
                                      <p:cBhvr>
                                        <p:cTn id="282" dur="1000" fill="hold"/>
                                        <p:tgtEl>
                                          <p:spTgt spid="53539"/>
                                        </p:tgtEl>
                                        <p:attrNameLst>
                                          <p:attrName>style.rotation</p:attrName>
                                        </p:attrNameLst>
                                      </p:cBhvr>
                                      <p:tavLst>
                                        <p:tav tm="0">
                                          <p:val>
                                            <p:fltVal val="360"/>
                                          </p:val>
                                        </p:tav>
                                        <p:tav tm="100000">
                                          <p:val>
                                            <p:fltVal val="0"/>
                                          </p:val>
                                        </p:tav>
                                      </p:tavLst>
                                    </p:anim>
                                    <p:animEffect transition="in" filter="fade">
                                      <p:cBhvr>
                                        <p:cTn id="283" dur="1000"/>
                                        <p:tgtEl>
                                          <p:spTgt spid="53539"/>
                                        </p:tgtEl>
                                      </p:cBhvr>
                                    </p:animEffect>
                                  </p:childTnLst>
                                  <p:subTnLst>
                                    <p:set>
                                      <p:cBhvr override="childStyle">
                                        <p:cTn dur="1" fill="hold" display="0" masterRel="sameClick" afterEffect="1">
                                          <p:stCondLst>
                                            <p:cond evt="end" delay="0">
                                              <p:tn val="278"/>
                                            </p:cond>
                                          </p:stCondLst>
                                        </p:cTn>
                                        <p:tgtEl>
                                          <p:spTgt spid="53539"/>
                                        </p:tgtEl>
                                        <p:attrNameLst>
                                          <p:attrName>style.visibility</p:attrName>
                                        </p:attrNameLst>
                                      </p:cBhvr>
                                      <p:to>
                                        <p:strVal val="hidden"/>
                                      </p:to>
                                    </p:set>
                                    <p:audio>
                                      <p:cMediaNode vol="100000">
                                        <p:cTn display="0" masterRel="sameClick">
                                          <p:stCondLst>
                                            <p:cond evt="begin" delay="0">
                                              <p:tn val="278"/>
                                            </p:cond>
                                          </p:stCondLst>
                                          <p:endCondLst>
                                            <p:cond evt="onStopAudio" delay="0">
                                              <p:tgtEl>
                                                <p:sldTgt/>
                                              </p:tgtEl>
                                            </p:cond>
                                          </p:endCondLst>
                                        </p:cTn>
                                        <p:tgtEl>
                                          <p:sndTgt r:embed="rId2" name="coin.wav"/>
                                        </p:tgtEl>
                                      </p:cMediaNode>
                                    </p:audio>
                                  </p:subTnLst>
                                </p:cTn>
                              </p:par>
                            </p:childTnLst>
                          </p:cTn>
                        </p:par>
                        <p:par>
                          <p:cTn id="284" fill="hold" nodeType="afterGroup">
                            <p:stCondLst>
                              <p:cond delay="41000"/>
                            </p:stCondLst>
                            <p:childTnLst>
                              <p:par>
                                <p:cTn id="285" presetID="49" presetClass="entr" presetSubtype="0" decel="100000" fill="hold" nodeType="afterEffect">
                                  <p:stCondLst>
                                    <p:cond delay="0"/>
                                  </p:stCondLst>
                                  <p:childTnLst>
                                    <p:set>
                                      <p:cBhvr>
                                        <p:cTn id="286" dur="1" fill="hold">
                                          <p:stCondLst>
                                            <p:cond delay="0"/>
                                          </p:stCondLst>
                                        </p:cTn>
                                        <p:tgtEl>
                                          <p:spTgt spid="53536"/>
                                        </p:tgtEl>
                                        <p:attrNameLst>
                                          <p:attrName>style.visibility</p:attrName>
                                        </p:attrNameLst>
                                      </p:cBhvr>
                                      <p:to>
                                        <p:strVal val="visible"/>
                                      </p:to>
                                    </p:set>
                                    <p:anim calcmode="lin" valueType="num">
                                      <p:cBhvr>
                                        <p:cTn id="287" dur="1000" fill="hold"/>
                                        <p:tgtEl>
                                          <p:spTgt spid="53536"/>
                                        </p:tgtEl>
                                        <p:attrNameLst>
                                          <p:attrName>ppt_w</p:attrName>
                                        </p:attrNameLst>
                                      </p:cBhvr>
                                      <p:tavLst>
                                        <p:tav tm="0">
                                          <p:val>
                                            <p:fltVal val="0"/>
                                          </p:val>
                                        </p:tav>
                                        <p:tav tm="100000">
                                          <p:val>
                                            <p:strVal val="#ppt_w"/>
                                          </p:val>
                                        </p:tav>
                                      </p:tavLst>
                                    </p:anim>
                                    <p:anim calcmode="lin" valueType="num">
                                      <p:cBhvr>
                                        <p:cTn id="288" dur="1000" fill="hold"/>
                                        <p:tgtEl>
                                          <p:spTgt spid="53536"/>
                                        </p:tgtEl>
                                        <p:attrNameLst>
                                          <p:attrName>ppt_h</p:attrName>
                                        </p:attrNameLst>
                                      </p:cBhvr>
                                      <p:tavLst>
                                        <p:tav tm="0">
                                          <p:val>
                                            <p:fltVal val="0"/>
                                          </p:val>
                                        </p:tav>
                                        <p:tav tm="100000">
                                          <p:val>
                                            <p:strVal val="#ppt_h"/>
                                          </p:val>
                                        </p:tav>
                                      </p:tavLst>
                                    </p:anim>
                                    <p:anim calcmode="lin" valueType="num">
                                      <p:cBhvr>
                                        <p:cTn id="289" dur="1000" fill="hold"/>
                                        <p:tgtEl>
                                          <p:spTgt spid="53536"/>
                                        </p:tgtEl>
                                        <p:attrNameLst>
                                          <p:attrName>style.rotation</p:attrName>
                                        </p:attrNameLst>
                                      </p:cBhvr>
                                      <p:tavLst>
                                        <p:tav tm="0">
                                          <p:val>
                                            <p:fltVal val="360"/>
                                          </p:val>
                                        </p:tav>
                                        <p:tav tm="100000">
                                          <p:val>
                                            <p:fltVal val="0"/>
                                          </p:val>
                                        </p:tav>
                                      </p:tavLst>
                                    </p:anim>
                                    <p:animEffect transition="in" filter="fade">
                                      <p:cBhvr>
                                        <p:cTn id="290" dur="1000"/>
                                        <p:tgtEl>
                                          <p:spTgt spid="53536"/>
                                        </p:tgtEl>
                                      </p:cBhvr>
                                    </p:animEffect>
                                  </p:childTnLst>
                                  <p:subTnLst>
                                    <p:set>
                                      <p:cBhvr override="childStyle">
                                        <p:cTn dur="1" fill="hold" display="0" masterRel="sameClick" afterEffect="1">
                                          <p:stCondLst>
                                            <p:cond evt="end" delay="0">
                                              <p:tn val="285"/>
                                            </p:cond>
                                          </p:stCondLst>
                                        </p:cTn>
                                        <p:tgtEl>
                                          <p:spTgt spid="53536"/>
                                        </p:tgtEl>
                                        <p:attrNameLst>
                                          <p:attrName>style.visibility</p:attrName>
                                        </p:attrNameLst>
                                      </p:cBhvr>
                                      <p:to>
                                        <p:strVal val="hidden"/>
                                      </p:to>
                                    </p:set>
                                    <p:audio>
                                      <p:cMediaNode vol="100000">
                                        <p:cTn display="0" masterRel="sameClick">
                                          <p:stCondLst>
                                            <p:cond evt="begin" delay="0">
                                              <p:tn val="285"/>
                                            </p:cond>
                                          </p:stCondLst>
                                          <p:endCondLst>
                                            <p:cond evt="onStopAudio" delay="0">
                                              <p:tgtEl>
                                                <p:sldTgt/>
                                              </p:tgtEl>
                                            </p:cond>
                                          </p:endCondLst>
                                        </p:cTn>
                                        <p:tgtEl>
                                          <p:sndTgt r:embed="rId2" name="coin.wav"/>
                                        </p:tgtEl>
                                      </p:cMediaNode>
                                    </p:audio>
                                  </p:subTnLst>
                                </p:cTn>
                              </p:par>
                            </p:childTnLst>
                          </p:cTn>
                        </p:par>
                        <p:par>
                          <p:cTn id="291" fill="hold" nodeType="afterGroup">
                            <p:stCondLst>
                              <p:cond delay="42000"/>
                            </p:stCondLst>
                            <p:childTnLst>
                              <p:par>
                                <p:cTn id="292" presetID="49" presetClass="entr" presetSubtype="0" decel="100000" fill="hold" nodeType="afterEffect">
                                  <p:stCondLst>
                                    <p:cond delay="0"/>
                                  </p:stCondLst>
                                  <p:childTnLst>
                                    <p:set>
                                      <p:cBhvr>
                                        <p:cTn id="293" dur="1" fill="hold">
                                          <p:stCondLst>
                                            <p:cond delay="0"/>
                                          </p:stCondLst>
                                        </p:cTn>
                                        <p:tgtEl>
                                          <p:spTgt spid="53533"/>
                                        </p:tgtEl>
                                        <p:attrNameLst>
                                          <p:attrName>style.visibility</p:attrName>
                                        </p:attrNameLst>
                                      </p:cBhvr>
                                      <p:to>
                                        <p:strVal val="visible"/>
                                      </p:to>
                                    </p:set>
                                    <p:anim calcmode="lin" valueType="num">
                                      <p:cBhvr>
                                        <p:cTn id="294" dur="1000" fill="hold"/>
                                        <p:tgtEl>
                                          <p:spTgt spid="53533"/>
                                        </p:tgtEl>
                                        <p:attrNameLst>
                                          <p:attrName>ppt_w</p:attrName>
                                        </p:attrNameLst>
                                      </p:cBhvr>
                                      <p:tavLst>
                                        <p:tav tm="0">
                                          <p:val>
                                            <p:fltVal val="0"/>
                                          </p:val>
                                        </p:tav>
                                        <p:tav tm="100000">
                                          <p:val>
                                            <p:strVal val="#ppt_w"/>
                                          </p:val>
                                        </p:tav>
                                      </p:tavLst>
                                    </p:anim>
                                    <p:anim calcmode="lin" valueType="num">
                                      <p:cBhvr>
                                        <p:cTn id="295" dur="1000" fill="hold"/>
                                        <p:tgtEl>
                                          <p:spTgt spid="53533"/>
                                        </p:tgtEl>
                                        <p:attrNameLst>
                                          <p:attrName>ppt_h</p:attrName>
                                        </p:attrNameLst>
                                      </p:cBhvr>
                                      <p:tavLst>
                                        <p:tav tm="0">
                                          <p:val>
                                            <p:fltVal val="0"/>
                                          </p:val>
                                        </p:tav>
                                        <p:tav tm="100000">
                                          <p:val>
                                            <p:strVal val="#ppt_h"/>
                                          </p:val>
                                        </p:tav>
                                      </p:tavLst>
                                    </p:anim>
                                    <p:anim calcmode="lin" valueType="num">
                                      <p:cBhvr>
                                        <p:cTn id="296" dur="1000" fill="hold"/>
                                        <p:tgtEl>
                                          <p:spTgt spid="53533"/>
                                        </p:tgtEl>
                                        <p:attrNameLst>
                                          <p:attrName>style.rotation</p:attrName>
                                        </p:attrNameLst>
                                      </p:cBhvr>
                                      <p:tavLst>
                                        <p:tav tm="0">
                                          <p:val>
                                            <p:fltVal val="360"/>
                                          </p:val>
                                        </p:tav>
                                        <p:tav tm="100000">
                                          <p:val>
                                            <p:fltVal val="0"/>
                                          </p:val>
                                        </p:tav>
                                      </p:tavLst>
                                    </p:anim>
                                    <p:animEffect transition="in" filter="fade">
                                      <p:cBhvr>
                                        <p:cTn id="297" dur="1000"/>
                                        <p:tgtEl>
                                          <p:spTgt spid="53533"/>
                                        </p:tgtEl>
                                      </p:cBhvr>
                                    </p:animEffect>
                                  </p:childTnLst>
                                  <p:subTnLst>
                                    <p:set>
                                      <p:cBhvr override="childStyle">
                                        <p:cTn dur="1" fill="hold" display="0" masterRel="sameClick" afterEffect="1">
                                          <p:stCondLst>
                                            <p:cond evt="end" delay="0">
                                              <p:tn val="292"/>
                                            </p:cond>
                                          </p:stCondLst>
                                        </p:cTn>
                                        <p:tgtEl>
                                          <p:spTgt spid="53533"/>
                                        </p:tgtEl>
                                        <p:attrNameLst>
                                          <p:attrName>style.visibility</p:attrName>
                                        </p:attrNameLst>
                                      </p:cBhvr>
                                      <p:to>
                                        <p:strVal val="hidden"/>
                                      </p:to>
                                    </p:set>
                                    <p:audio>
                                      <p:cMediaNode vol="100000">
                                        <p:cTn display="0" masterRel="sameClick">
                                          <p:stCondLst>
                                            <p:cond evt="begin" delay="0">
                                              <p:tn val="292"/>
                                            </p:cond>
                                          </p:stCondLst>
                                          <p:endCondLst>
                                            <p:cond evt="onStopAudio" delay="0">
                                              <p:tgtEl>
                                                <p:sldTgt/>
                                              </p:tgtEl>
                                            </p:cond>
                                          </p:endCondLst>
                                        </p:cTn>
                                        <p:tgtEl>
                                          <p:sndTgt r:embed="rId2" name="coin.wav"/>
                                        </p:tgtEl>
                                      </p:cMediaNode>
                                    </p:audio>
                                  </p:subTnLst>
                                </p:cTn>
                              </p:par>
                            </p:childTnLst>
                          </p:cTn>
                        </p:par>
                        <p:par>
                          <p:cTn id="298" fill="hold" nodeType="afterGroup">
                            <p:stCondLst>
                              <p:cond delay="43000"/>
                            </p:stCondLst>
                            <p:childTnLst>
                              <p:par>
                                <p:cTn id="299" presetID="49" presetClass="entr" presetSubtype="0" decel="100000" fill="hold" nodeType="afterEffect">
                                  <p:stCondLst>
                                    <p:cond delay="0"/>
                                  </p:stCondLst>
                                  <p:childTnLst>
                                    <p:set>
                                      <p:cBhvr>
                                        <p:cTn id="300" dur="1" fill="hold">
                                          <p:stCondLst>
                                            <p:cond delay="0"/>
                                          </p:stCondLst>
                                        </p:cTn>
                                        <p:tgtEl>
                                          <p:spTgt spid="53530"/>
                                        </p:tgtEl>
                                        <p:attrNameLst>
                                          <p:attrName>style.visibility</p:attrName>
                                        </p:attrNameLst>
                                      </p:cBhvr>
                                      <p:to>
                                        <p:strVal val="visible"/>
                                      </p:to>
                                    </p:set>
                                    <p:anim calcmode="lin" valueType="num">
                                      <p:cBhvr>
                                        <p:cTn id="301" dur="1000" fill="hold"/>
                                        <p:tgtEl>
                                          <p:spTgt spid="53530"/>
                                        </p:tgtEl>
                                        <p:attrNameLst>
                                          <p:attrName>ppt_w</p:attrName>
                                        </p:attrNameLst>
                                      </p:cBhvr>
                                      <p:tavLst>
                                        <p:tav tm="0">
                                          <p:val>
                                            <p:fltVal val="0"/>
                                          </p:val>
                                        </p:tav>
                                        <p:tav tm="100000">
                                          <p:val>
                                            <p:strVal val="#ppt_w"/>
                                          </p:val>
                                        </p:tav>
                                      </p:tavLst>
                                    </p:anim>
                                    <p:anim calcmode="lin" valueType="num">
                                      <p:cBhvr>
                                        <p:cTn id="302" dur="1000" fill="hold"/>
                                        <p:tgtEl>
                                          <p:spTgt spid="53530"/>
                                        </p:tgtEl>
                                        <p:attrNameLst>
                                          <p:attrName>ppt_h</p:attrName>
                                        </p:attrNameLst>
                                      </p:cBhvr>
                                      <p:tavLst>
                                        <p:tav tm="0">
                                          <p:val>
                                            <p:fltVal val="0"/>
                                          </p:val>
                                        </p:tav>
                                        <p:tav tm="100000">
                                          <p:val>
                                            <p:strVal val="#ppt_h"/>
                                          </p:val>
                                        </p:tav>
                                      </p:tavLst>
                                    </p:anim>
                                    <p:anim calcmode="lin" valueType="num">
                                      <p:cBhvr>
                                        <p:cTn id="303" dur="1000" fill="hold"/>
                                        <p:tgtEl>
                                          <p:spTgt spid="53530"/>
                                        </p:tgtEl>
                                        <p:attrNameLst>
                                          <p:attrName>style.rotation</p:attrName>
                                        </p:attrNameLst>
                                      </p:cBhvr>
                                      <p:tavLst>
                                        <p:tav tm="0">
                                          <p:val>
                                            <p:fltVal val="360"/>
                                          </p:val>
                                        </p:tav>
                                        <p:tav tm="100000">
                                          <p:val>
                                            <p:fltVal val="0"/>
                                          </p:val>
                                        </p:tav>
                                      </p:tavLst>
                                    </p:anim>
                                    <p:animEffect transition="in" filter="fade">
                                      <p:cBhvr>
                                        <p:cTn id="304" dur="1000"/>
                                        <p:tgtEl>
                                          <p:spTgt spid="53530"/>
                                        </p:tgtEl>
                                      </p:cBhvr>
                                    </p:animEffect>
                                  </p:childTnLst>
                                  <p:subTnLst>
                                    <p:set>
                                      <p:cBhvr override="childStyle">
                                        <p:cTn dur="1" fill="hold" display="0" masterRel="sameClick" afterEffect="1">
                                          <p:stCondLst>
                                            <p:cond evt="end" delay="0">
                                              <p:tn val="299"/>
                                            </p:cond>
                                          </p:stCondLst>
                                        </p:cTn>
                                        <p:tgtEl>
                                          <p:spTgt spid="53530"/>
                                        </p:tgtEl>
                                        <p:attrNameLst>
                                          <p:attrName>style.visibility</p:attrName>
                                        </p:attrNameLst>
                                      </p:cBhvr>
                                      <p:to>
                                        <p:strVal val="hidden"/>
                                      </p:to>
                                    </p:set>
                                    <p:audio>
                                      <p:cMediaNode vol="100000">
                                        <p:cTn display="0" masterRel="sameClick">
                                          <p:stCondLst>
                                            <p:cond evt="begin" delay="0">
                                              <p:tn val="299"/>
                                            </p:cond>
                                          </p:stCondLst>
                                          <p:endCondLst>
                                            <p:cond evt="onStopAudio" delay="0">
                                              <p:tgtEl>
                                                <p:sldTgt/>
                                              </p:tgtEl>
                                            </p:cond>
                                          </p:endCondLst>
                                        </p:cTn>
                                        <p:tgtEl>
                                          <p:sndTgt r:embed="rId2" name="coin.wav"/>
                                        </p:tgtEl>
                                      </p:cMediaNode>
                                    </p:audio>
                                  </p:subTnLst>
                                </p:cTn>
                              </p:par>
                            </p:childTnLst>
                          </p:cTn>
                        </p:par>
                        <p:par>
                          <p:cTn id="305" fill="hold" nodeType="afterGroup">
                            <p:stCondLst>
                              <p:cond delay="44000"/>
                            </p:stCondLst>
                            <p:childTnLst>
                              <p:par>
                                <p:cTn id="306" presetID="49" presetClass="entr" presetSubtype="0" decel="100000" fill="hold" nodeType="afterEffect">
                                  <p:stCondLst>
                                    <p:cond delay="0"/>
                                  </p:stCondLst>
                                  <p:childTnLst>
                                    <p:set>
                                      <p:cBhvr>
                                        <p:cTn id="307" dur="1" fill="hold">
                                          <p:stCondLst>
                                            <p:cond delay="0"/>
                                          </p:stCondLst>
                                        </p:cTn>
                                        <p:tgtEl>
                                          <p:spTgt spid="53527"/>
                                        </p:tgtEl>
                                        <p:attrNameLst>
                                          <p:attrName>style.visibility</p:attrName>
                                        </p:attrNameLst>
                                      </p:cBhvr>
                                      <p:to>
                                        <p:strVal val="visible"/>
                                      </p:to>
                                    </p:set>
                                    <p:anim calcmode="lin" valueType="num">
                                      <p:cBhvr>
                                        <p:cTn id="308" dur="1000" fill="hold"/>
                                        <p:tgtEl>
                                          <p:spTgt spid="53527"/>
                                        </p:tgtEl>
                                        <p:attrNameLst>
                                          <p:attrName>ppt_w</p:attrName>
                                        </p:attrNameLst>
                                      </p:cBhvr>
                                      <p:tavLst>
                                        <p:tav tm="0">
                                          <p:val>
                                            <p:fltVal val="0"/>
                                          </p:val>
                                        </p:tav>
                                        <p:tav tm="100000">
                                          <p:val>
                                            <p:strVal val="#ppt_w"/>
                                          </p:val>
                                        </p:tav>
                                      </p:tavLst>
                                    </p:anim>
                                    <p:anim calcmode="lin" valueType="num">
                                      <p:cBhvr>
                                        <p:cTn id="309" dur="1000" fill="hold"/>
                                        <p:tgtEl>
                                          <p:spTgt spid="53527"/>
                                        </p:tgtEl>
                                        <p:attrNameLst>
                                          <p:attrName>ppt_h</p:attrName>
                                        </p:attrNameLst>
                                      </p:cBhvr>
                                      <p:tavLst>
                                        <p:tav tm="0">
                                          <p:val>
                                            <p:fltVal val="0"/>
                                          </p:val>
                                        </p:tav>
                                        <p:tav tm="100000">
                                          <p:val>
                                            <p:strVal val="#ppt_h"/>
                                          </p:val>
                                        </p:tav>
                                      </p:tavLst>
                                    </p:anim>
                                    <p:anim calcmode="lin" valueType="num">
                                      <p:cBhvr>
                                        <p:cTn id="310" dur="1000" fill="hold"/>
                                        <p:tgtEl>
                                          <p:spTgt spid="53527"/>
                                        </p:tgtEl>
                                        <p:attrNameLst>
                                          <p:attrName>style.rotation</p:attrName>
                                        </p:attrNameLst>
                                      </p:cBhvr>
                                      <p:tavLst>
                                        <p:tav tm="0">
                                          <p:val>
                                            <p:fltVal val="360"/>
                                          </p:val>
                                        </p:tav>
                                        <p:tav tm="100000">
                                          <p:val>
                                            <p:fltVal val="0"/>
                                          </p:val>
                                        </p:tav>
                                      </p:tavLst>
                                    </p:anim>
                                    <p:animEffect transition="in" filter="fade">
                                      <p:cBhvr>
                                        <p:cTn id="311" dur="1000"/>
                                        <p:tgtEl>
                                          <p:spTgt spid="53527"/>
                                        </p:tgtEl>
                                      </p:cBhvr>
                                    </p:animEffect>
                                  </p:childTnLst>
                                  <p:subTnLst>
                                    <p:set>
                                      <p:cBhvr override="childStyle">
                                        <p:cTn dur="1" fill="hold" display="0" masterRel="sameClick" afterEffect="1">
                                          <p:stCondLst>
                                            <p:cond evt="end" delay="0">
                                              <p:tn val="306"/>
                                            </p:cond>
                                          </p:stCondLst>
                                        </p:cTn>
                                        <p:tgtEl>
                                          <p:spTgt spid="53527"/>
                                        </p:tgtEl>
                                        <p:attrNameLst>
                                          <p:attrName>style.visibility</p:attrName>
                                        </p:attrNameLst>
                                      </p:cBhvr>
                                      <p:to>
                                        <p:strVal val="hidden"/>
                                      </p:to>
                                    </p:set>
                                    <p:audio>
                                      <p:cMediaNode vol="100000">
                                        <p:cTn display="0" masterRel="sameClick">
                                          <p:stCondLst>
                                            <p:cond evt="begin" delay="0">
                                              <p:tn val="306"/>
                                            </p:cond>
                                          </p:stCondLst>
                                          <p:endCondLst>
                                            <p:cond evt="onStopAudio" delay="0">
                                              <p:tgtEl>
                                                <p:sldTgt/>
                                              </p:tgtEl>
                                            </p:cond>
                                          </p:endCondLst>
                                        </p:cTn>
                                        <p:tgtEl>
                                          <p:sndTgt r:embed="rId2" name="coin.wav"/>
                                        </p:tgtEl>
                                      </p:cMediaNode>
                                    </p:audio>
                                  </p:subTnLst>
                                </p:cTn>
                              </p:par>
                            </p:childTnLst>
                          </p:cTn>
                        </p:par>
                        <p:par>
                          <p:cTn id="312" fill="hold" nodeType="afterGroup">
                            <p:stCondLst>
                              <p:cond delay="45000"/>
                            </p:stCondLst>
                            <p:childTnLst>
                              <p:par>
                                <p:cTn id="313" presetID="49" presetClass="entr" presetSubtype="0" decel="100000" fill="hold" nodeType="afterEffect">
                                  <p:stCondLst>
                                    <p:cond delay="0"/>
                                  </p:stCondLst>
                                  <p:childTnLst>
                                    <p:set>
                                      <p:cBhvr>
                                        <p:cTn id="314" dur="1" fill="hold">
                                          <p:stCondLst>
                                            <p:cond delay="0"/>
                                          </p:stCondLst>
                                        </p:cTn>
                                        <p:tgtEl>
                                          <p:spTgt spid="53611"/>
                                        </p:tgtEl>
                                        <p:attrNameLst>
                                          <p:attrName>style.visibility</p:attrName>
                                        </p:attrNameLst>
                                      </p:cBhvr>
                                      <p:to>
                                        <p:strVal val="visible"/>
                                      </p:to>
                                    </p:set>
                                    <p:anim calcmode="lin" valueType="num">
                                      <p:cBhvr>
                                        <p:cTn id="315" dur="1000" fill="hold"/>
                                        <p:tgtEl>
                                          <p:spTgt spid="53611"/>
                                        </p:tgtEl>
                                        <p:attrNameLst>
                                          <p:attrName>ppt_w</p:attrName>
                                        </p:attrNameLst>
                                      </p:cBhvr>
                                      <p:tavLst>
                                        <p:tav tm="0">
                                          <p:val>
                                            <p:fltVal val="0"/>
                                          </p:val>
                                        </p:tav>
                                        <p:tav tm="100000">
                                          <p:val>
                                            <p:strVal val="#ppt_w"/>
                                          </p:val>
                                        </p:tav>
                                      </p:tavLst>
                                    </p:anim>
                                    <p:anim calcmode="lin" valueType="num">
                                      <p:cBhvr>
                                        <p:cTn id="316" dur="1000" fill="hold"/>
                                        <p:tgtEl>
                                          <p:spTgt spid="53611"/>
                                        </p:tgtEl>
                                        <p:attrNameLst>
                                          <p:attrName>ppt_h</p:attrName>
                                        </p:attrNameLst>
                                      </p:cBhvr>
                                      <p:tavLst>
                                        <p:tav tm="0">
                                          <p:val>
                                            <p:fltVal val="0"/>
                                          </p:val>
                                        </p:tav>
                                        <p:tav tm="100000">
                                          <p:val>
                                            <p:strVal val="#ppt_h"/>
                                          </p:val>
                                        </p:tav>
                                      </p:tavLst>
                                    </p:anim>
                                    <p:anim calcmode="lin" valueType="num">
                                      <p:cBhvr>
                                        <p:cTn id="317" dur="1000" fill="hold"/>
                                        <p:tgtEl>
                                          <p:spTgt spid="53611"/>
                                        </p:tgtEl>
                                        <p:attrNameLst>
                                          <p:attrName>style.rotation</p:attrName>
                                        </p:attrNameLst>
                                      </p:cBhvr>
                                      <p:tavLst>
                                        <p:tav tm="0">
                                          <p:val>
                                            <p:fltVal val="360"/>
                                          </p:val>
                                        </p:tav>
                                        <p:tav tm="100000">
                                          <p:val>
                                            <p:fltVal val="0"/>
                                          </p:val>
                                        </p:tav>
                                      </p:tavLst>
                                    </p:anim>
                                    <p:animEffect transition="in" filter="fade">
                                      <p:cBhvr>
                                        <p:cTn id="318" dur="1000"/>
                                        <p:tgtEl>
                                          <p:spTgt spid="53611"/>
                                        </p:tgtEl>
                                      </p:cBhvr>
                                    </p:animEffect>
                                  </p:childTnLst>
                                  <p:subTnLst>
                                    <p:set>
                                      <p:cBhvr override="childStyle">
                                        <p:cTn dur="1" fill="hold" display="0" masterRel="sameClick" afterEffect="1">
                                          <p:stCondLst>
                                            <p:cond evt="end" delay="0">
                                              <p:tn val="313"/>
                                            </p:cond>
                                          </p:stCondLst>
                                        </p:cTn>
                                        <p:tgtEl>
                                          <p:spTgt spid="53611"/>
                                        </p:tgtEl>
                                        <p:attrNameLst>
                                          <p:attrName>style.visibility</p:attrName>
                                        </p:attrNameLst>
                                      </p:cBhvr>
                                      <p:to>
                                        <p:strVal val="hidden"/>
                                      </p:to>
                                    </p:set>
                                    <p:audio>
                                      <p:cMediaNode vol="100000">
                                        <p:cTn display="0" masterRel="sameClick">
                                          <p:stCondLst>
                                            <p:cond evt="begin" delay="0">
                                              <p:tn val="313"/>
                                            </p:cond>
                                          </p:stCondLst>
                                          <p:endCondLst>
                                            <p:cond evt="onStopAudio" delay="0">
                                              <p:tgtEl>
                                                <p:sldTgt/>
                                              </p:tgtEl>
                                            </p:cond>
                                          </p:endCondLst>
                                        </p:cTn>
                                        <p:tgtEl>
                                          <p:sndTgt r:embed="rId2" name="coin.wav"/>
                                        </p:tgtEl>
                                      </p:cMediaNode>
                                    </p:audio>
                                  </p:subTnLst>
                                </p:cTn>
                              </p:par>
                            </p:childTnLst>
                          </p:cTn>
                        </p:par>
                        <p:par>
                          <p:cTn id="319" fill="hold" nodeType="afterGroup">
                            <p:stCondLst>
                              <p:cond delay="46000"/>
                            </p:stCondLst>
                            <p:childTnLst>
                              <p:par>
                                <p:cTn id="320" presetID="49" presetClass="entr" presetSubtype="0" decel="100000" fill="hold" nodeType="afterEffect">
                                  <p:stCondLst>
                                    <p:cond delay="0"/>
                                  </p:stCondLst>
                                  <p:childTnLst>
                                    <p:set>
                                      <p:cBhvr>
                                        <p:cTn id="321" dur="1" fill="hold">
                                          <p:stCondLst>
                                            <p:cond delay="0"/>
                                          </p:stCondLst>
                                        </p:cTn>
                                        <p:tgtEl>
                                          <p:spTgt spid="53593"/>
                                        </p:tgtEl>
                                        <p:attrNameLst>
                                          <p:attrName>style.visibility</p:attrName>
                                        </p:attrNameLst>
                                      </p:cBhvr>
                                      <p:to>
                                        <p:strVal val="visible"/>
                                      </p:to>
                                    </p:set>
                                    <p:anim calcmode="lin" valueType="num">
                                      <p:cBhvr>
                                        <p:cTn id="322" dur="2000" fill="hold"/>
                                        <p:tgtEl>
                                          <p:spTgt spid="53593"/>
                                        </p:tgtEl>
                                        <p:attrNameLst>
                                          <p:attrName>ppt_w</p:attrName>
                                        </p:attrNameLst>
                                      </p:cBhvr>
                                      <p:tavLst>
                                        <p:tav tm="0">
                                          <p:val>
                                            <p:fltVal val="0"/>
                                          </p:val>
                                        </p:tav>
                                        <p:tav tm="100000">
                                          <p:val>
                                            <p:strVal val="#ppt_w"/>
                                          </p:val>
                                        </p:tav>
                                      </p:tavLst>
                                    </p:anim>
                                    <p:anim calcmode="lin" valueType="num">
                                      <p:cBhvr>
                                        <p:cTn id="323" dur="2000" fill="hold"/>
                                        <p:tgtEl>
                                          <p:spTgt spid="53593"/>
                                        </p:tgtEl>
                                        <p:attrNameLst>
                                          <p:attrName>ppt_h</p:attrName>
                                        </p:attrNameLst>
                                      </p:cBhvr>
                                      <p:tavLst>
                                        <p:tav tm="0">
                                          <p:val>
                                            <p:fltVal val="0"/>
                                          </p:val>
                                        </p:tav>
                                        <p:tav tm="100000">
                                          <p:val>
                                            <p:strVal val="#ppt_h"/>
                                          </p:val>
                                        </p:tav>
                                      </p:tavLst>
                                    </p:anim>
                                    <p:anim calcmode="lin" valueType="num">
                                      <p:cBhvr>
                                        <p:cTn id="324" dur="2000" fill="hold"/>
                                        <p:tgtEl>
                                          <p:spTgt spid="53593"/>
                                        </p:tgtEl>
                                        <p:attrNameLst>
                                          <p:attrName>style.rotation</p:attrName>
                                        </p:attrNameLst>
                                      </p:cBhvr>
                                      <p:tavLst>
                                        <p:tav tm="0">
                                          <p:val>
                                            <p:fltVal val="360"/>
                                          </p:val>
                                        </p:tav>
                                        <p:tav tm="100000">
                                          <p:val>
                                            <p:fltVal val="0"/>
                                          </p:val>
                                        </p:tav>
                                      </p:tavLst>
                                    </p:anim>
                                    <p:animEffect transition="in" filter="fade">
                                      <p:cBhvr>
                                        <p:cTn id="325" dur="2000"/>
                                        <p:tgtEl>
                                          <p:spTgt spid="53593"/>
                                        </p:tgtEl>
                                      </p:cBhvr>
                                    </p:animEffect>
                                  </p:childTnLst>
                                  <p:subTnLst>
                                    <p:set>
                                      <p:cBhvr override="childStyle">
                                        <p:cTn dur="1" fill="hold" display="0" masterRel="sameClick" afterEffect="1">
                                          <p:stCondLst>
                                            <p:cond evt="end" delay="0">
                                              <p:tn val="320"/>
                                            </p:cond>
                                          </p:stCondLst>
                                        </p:cTn>
                                        <p:tgtEl>
                                          <p:spTgt spid="53593"/>
                                        </p:tgtEl>
                                        <p:attrNameLst>
                                          <p:attrName>style.visibility</p:attrName>
                                        </p:attrNameLst>
                                      </p:cBhvr>
                                      <p:to>
                                        <p:strVal val="hidden"/>
                                      </p:to>
                                    </p:set>
                                  </p:subTnLst>
                                </p:cTn>
                              </p:par>
                            </p:childTnLst>
                          </p:cTn>
                        </p:par>
                        <p:par>
                          <p:cTn id="326" fill="hold" nodeType="afterGroup">
                            <p:stCondLst>
                              <p:cond delay="48000"/>
                            </p:stCondLst>
                            <p:childTnLst>
                              <p:par>
                                <p:cTn id="327" presetID="49" presetClass="entr" presetSubtype="0" decel="100000" fill="hold" nodeType="afterEffect">
                                  <p:stCondLst>
                                    <p:cond delay="0"/>
                                  </p:stCondLst>
                                  <p:childTnLst>
                                    <p:set>
                                      <p:cBhvr>
                                        <p:cTn id="328" dur="1" fill="hold">
                                          <p:stCondLst>
                                            <p:cond delay="0"/>
                                          </p:stCondLst>
                                        </p:cTn>
                                        <p:tgtEl>
                                          <p:spTgt spid="53608"/>
                                        </p:tgtEl>
                                        <p:attrNameLst>
                                          <p:attrName>style.visibility</p:attrName>
                                        </p:attrNameLst>
                                      </p:cBhvr>
                                      <p:to>
                                        <p:strVal val="visible"/>
                                      </p:to>
                                    </p:set>
                                    <p:anim calcmode="lin" valueType="num">
                                      <p:cBhvr>
                                        <p:cTn id="329" dur="1000" fill="hold"/>
                                        <p:tgtEl>
                                          <p:spTgt spid="53608"/>
                                        </p:tgtEl>
                                        <p:attrNameLst>
                                          <p:attrName>ppt_w</p:attrName>
                                        </p:attrNameLst>
                                      </p:cBhvr>
                                      <p:tavLst>
                                        <p:tav tm="0">
                                          <p:val>
                                            <p:fltVal val="0"/>
                                          </p:val>
                                        </p:tav>
                                        <p:tav tm="100000">
                                          <p:val>
                                            <p:strVal val="#ppt_w"/>
                                          </p:val>
                                        </p:tav>
                                      </p:tavLst>
                                    </p:anim>
                                    <p:anim calcmode="lin" valueType="num">
                                      <p:cBhvr>
                                        <p:cTn id="330" dur="1000" fill="hold"/>
                                        <p:tgtEl>
                                          <p:spTgt spid="53608"/>
                                        </p:tgtEl>
                                        <p:attrNameLst>
                                          <p:attrName>ppt_h</p:attrName>
                                        </p:attrNameLst>
                                      </p:cBhvr>
                                      <p:tavLst>
                                        <p:tav tm="0">
                                          <p:val>
                                            <p:fltVal val="0"/>
                                          </p:val>
                                        </p:tav>
                                        <p:tav tm="100000">
                                          <p:val>
                                            <p:strVal val="#ppt_h"/>
                                          </p:val>
                                        </p:tav>
                                      </p:tavLst>
                                    </p:anim>
                                    <p:anim calcmode="lin" valueType="num">
                                      <p:cBhvr>
                                        <p:cTn id="331" dur="1000" fill="hold"/>
                                        <p:tgtEl>
                                          <p:spTgt spid="53608"/>
                                        </p:tgtEl>
                                        <p:attrNameLst>
                                          <p:attrName>style.rotation</p:attrName>
                                        </p:attrNameLst>
                                      </p:cBhvr>
                                      <p:tavLst>
                                        <p:tav tm="0">
                                          <p:val>
                                            <p:fltVal val="360"/>
                                          </p:val>
                                        </p:tav>
                                        <p:tav tm="100000">
                                          <p:val>
                                            <p:fltVal val="0"/>
                                          </p:val>
                                        </p:tav>
                                      </p:tavLst>
                                    </p:anim>
                                    <p:animEffect transition="in" filter="fade">
                                      <p:cBhvr>
                                        <p:cTn id="332" dur="1000"/>
                                        <p:tgtEl>
                                          <p:spTgt spid="53608"/>
                                        </p:tgtEl>
                                      </p:cBhvr>
                                    </p:animEffect>
                                  </p:childTnLst>
                                  <p:subTnLst>
                                    <p:set>
                                      <p:cBhvr override="childStyle">
                                        <p:cTn dur="1" fill="hold" display="0" masterRel="sameClick" afterEffect="1">
                                          <p:stCondLst>
                                            <p:cond evt="end" delay="0">
                                              <p:tn val="327"/>
                                            </p:cond>
                                          </p:stCondLst>
                                        </p:cTn>
                                        <p:tgtEl>
                                          <p:spTgt spid="53608"/>
                                        </p:tgtEl>
                                        <p:attrNameLst>
                                          <p:attrName>style.visibility</p:attrName>
                                        </p:attrNameLst>
                                      </p:cBhvr>
                                      <p:to>
                                        <p:strVal val="hidden"/>
                                      </p:to>
                                    </p:set>
                                    <p:audio>
                                      <p:cMediaNode vol="100000">
                                        <p:cTn display="0" masterRel="sameClick">
                                          <p:stCondLst>
                                            <p:cond evt="begin" delay="0">
                                              <p:tn val="327"/>
                                            </p:cond>
                                          </p:stCondLst>
                                          <p:endCondLst>
                                            <p:cond evt="onStopAudio" delay="0">
                                              <p:tgtEl>
                                                <p:sldTgt/>
                                              </p:tgtEl>
                                            </p:cond>
                                          </p:endCondLst>
                                        </p:cTn>
                                        <p:tgtEl>
                                          <p:sndTgt r:embed="rId2" name="coin.wav"/>
                                        </p:tgtEl>
                                      </p:cMediaNode>
                                    </p:audio>
                                  </p:subTnLst>
                                </p:cTn>
                              </p:par>
                            </p:childTnLst>
                          </p:cTn>
                        </p:par>
                        <p:par>
                          <p:cTn id="333" fill="hold" nodeType="afterGroup">
                            <p:stCondLst>
                              <p:cond delay="49000"/>
                            </p:stCondLst>
                            <p:childTnLst>
                              <p:par>
                                <p:cTn id="334" presetID="49" presetClass="entr" presetSubtype="0" decel="100000" fill="hold" nodeType="afterEffect">
                                  <p:stCondLst>
                                    <p:cond delay="0"/>
                                  </p:stCondLst>
                                  <p:childTnLst>
                                    <p:set>
                                      <p:cBhvr>
                                        <p:cTn id="335" dur="1" fill="hold">
                                          <p:stCondLst>
                                            <p:cond delay="0"/>
                                          </p:stCondLst>
                                        </p:cTn>
                                        <p:tgtEl>
                                          <p:spTgt spid="53605"/>
                                        </p:tgtEl>
                                        <p:attrNameLst>
                                          <p:attrName>style.visibility</p:attrName>
                                        </p:attrNameLst>
                                      </p:cBhvr>
                                      <p:to>
                                        <p:strVal val="visible"/>
                                      </p:to>
                                    </p:set>
                                    <p:anim calcmode="lin" valueType="num">
                                      <p:cBhvr>
                                        <p:cTn id="336" dur="1000" fill="hold"/>
                                        <p:tgtEl>
                                          <p:spTgt spid="53605"/>
                                        </p:tgtEl>
                                        <p:attrNameLst>
                                          <p:attrName>ppt_w</p:attrName>
                                        </p:attrNameLst>
                                      </p:cBhvr>
                                      <p:tavLst>
                                        <p:tav tm="0">
                                          <p:val>
                                            <p:fltVal val="0"/>
                                          </p:val>
                                        </p:tav>
                                        <p:tav tm="100000">
                                          <p:val>
                                            <p:strVal val="#ppt_w"/>
                                          </p:val>
                                        </p:tav>
                                      </p:tavLst>
                                    </p:anim>
                                    <p:anim calcmode="lin" valueType="num">
                                      <p:cBhvr>
                                        <p:cTn id="337" dur="1000" fill="hold"/>
                                        <p:tgtEl>
                                          <p:spTgt spid="53605"/>
                                        </p:tgtEl>
                                        <p:attrNameLst>
                                          <p:attrName>ppt_h</p:attrName>
                                        </p:attrNameLst>
                                      </p:cBhvr>
                                      <p:tavLst>
                                        <p:tav tm="0">
                                          <p:val>
                                            <p:fltVal val="0"/>
                                          </p:val>
                                        </p:tav>
                                        <p:tav tm="100000">
                                          <p:val>
                                            <p:strVal val="#ppt_h"/>
                                          </p:val>
                                        </p:tav>
                                      </p:tavLst>
                                    </p:anim>
                                    <p:anim calcmode="lin" valueType="num">
                                      <p:cBhvr>
                                        <p:cTn id="338" dur="1000" fill="hold"/>
                                        <p:tgtEl>
                                          <p:spTgt spid="53605"/>
                                        </p:tgtEl>
                                        <p:attrNameLst>
                                          <p:attrName>style.rotation</p:attrName>
                                        </p:attrNameLst>
                                      </p:cBhvr>
                                      <p:tavLst>
                                        <p:tav tm="0">
                                          <p:val>
                                            <p:fltVal val="360"/>
                                          </p:val>
                                        </p:tav>
                                        <p:tav tm="100000">
                                          <p:val>
                                            <p:fltVal val="0"/>
                                          </p:val>
                                        </p:tav>
                                      </p:tavLst>
                                    </p:anim>
                                    <p:animEffect transition="in" filter="fade">
                                      <p:cBhvr>
                                        <p:cTn id="339" dur="1000"/>
                                        <p:tgtEl>
                                          <p:spTgt spid="53605"/>
                                        </p:tgtEl>
                                      </p:cBhvr>
                                    </p:animEffect>
                                  </p:childTnLst>
                                  <p:subTnLst>
                                    <p:set>
                                      <p:cBhvr override="childStyle">
                                        <p:cTn dur="1" fill="hold" display="0" masterRel="sameClick" afterEffect="1">
                                          <p:stCondLst>
                                            <p:cond evt="end" delay="0">
                                              <p:tn val="334"/>
                                            </p:cond>
                                          </p:stCondLst>
                                        </p:cTn>
                                        <p:tgtEl>
                                          <p:spTgt spid="53605"/>
                                        </p:tgtEl>
                                        <p:attrNameLst>
                                          <p:attrName>style.visibility</p:attrName>
                                        </p:attrNameLst>
                                      </p:cBhvr>
                                      <p:to>
                                        <p:strVal val="hidden"/>
                                      </p:to>
                                    </p:set>
                                    <p:audio>
                                      <p:cMediaNode vol="100000">
                                        <p:cTn display="0" masterRel="sameClick">
                                          <p:stCondLst>
                                            <p:cond evt="begin" delay="0">
                                              <p:tn val="334"/>
                                            </p:cond>
                                          </p:stCondLst>
                                          <p:endCondLst>
                                            <p:cond evt="onStopAudio" delay="0">
                                              <p:tgtEl>
                                                <p:sldTgt/>
                                              </p:tgtEl>
                                            </p:cond>
                                          </p:endCondLst>
                                        </p:cTn>
                                        <p:tgtEl>
                                          <p:sndTgt r:embed="rId2" name="coin.wav"/>
                                        </p:tgtEl>
                                      </p:cMediaNode>
                                    </p:audio>
                                  </p:subTnLst>
                                </p:cTn>
                              </p:par>
                            </p:childTnLst>
                          </p:cTn>
                        </p:par>
                        <p:par>
                          <p:cTn id="340" fill="hold" nodeType="afterGroup">
                            <p:stCondLst>
                              <p:cond delay="50000"/>
                            </p:stCondLst>
                            <p:childTnLst>
                              <p:par>
                                <p:cTn id="341" presetID="49" presetClass="entr" presetSubtype="0" decel="100000" fill="hold" nodeType="afterEffect">
                                  <p:stCondLst>
                                    <p:cond delay="0"/>
                                  </p:stCondLst>
                                  <p:childTnLst>
                                    <p:set>
                                      <p:cBhvr>
                                        <p:cTn id="342" dur="1" fill="hold">
                                          <p:stCondLst>
                                            <p:cond delay="0"/>
                                          </p:stCondLst>
                                        </p:cTn>
                                        <p:tgtEl>
                                          <p:spTgt spid="53602"/>
                                        </p:tgtEl>
                                        <p:attrNameLst>
                                          <p:attrName>style.visibility</p:attrName>
                                        </p:attrNameLst>
                                      </p:cBhvr>
                                      <p:to>
                                        <p:strVal val="visible"/>
                                      </p:to>
                                    </p:set>
                                    <p:anim calcmode="lin" valueType="num">
                                      <p:cBhvr>
                                        <p:cTn id="343" dur="1000" fill="hold"/>
                                        <p:tgtEl>
                                          <p:spTgt spid="53602"/>
                                        </p:tgtEl>
                                        <p:attrNameLst>
                                          <p:attrName>ppt_w</p:attrName>
                                        </p:attrNameLst>
                                      </p:cBhvr>
                                      <p:tavLst>
                                        <p:tav tm="0">
                                          <p:val>
                                            <p:fltVal val="0"/>
                                          </p:val>
                                        </p:tav>
                                        <p:tav tm="100000">
                                          <p:val>
                                            <p:strVal val="#ppt_w"/>
                                          </p:val>
                                        </p:tav>
                                      </p:tavLst>
                                    </p:anim>
                                    <p:anim calcmode="lin" valueType="num">
                                      <p:cBhvr>
                                        <p:cTn id="344" dur="1000" fill="hold"/>
                                        <p:tgtEl>
                                          <p:spTgt spid="53602"/>
                                        </p:tgtEl>
                                        <p:attrNameLst>
                                          <p:attrName>ppt_h</p:attrName>
                                        </p:attrNameLst>
                                      </p:cBhvr>
                                      <p:tavLst>
                                        <p:tav tm="0">
                                          <p:val>
                                            <p:fltVal val="0"/>
                                          </p:val>
                                        </p:tav>
                                        <p:tav tm="100000">
                                          <p:val>
                                            <p:strVal val="#ppt_h"/>
                                          </p:val>
                                        </p:tav>
                                      </p:tavLst>
                                    </p:anim>
                                    <p:anim calcmode="lin" valueType="num">
                                      <p:cBhvr>
                                        <p:cTn id="345" dur="1000" fill="hold"/>
                                        <p:tgtEl>
                                          <p:spTgt spid="53602"/>
                                        </p:tgtEl>
                                        <p:attrNameLst>
                                          <p:attrName>style.rotation</p:attrName>
                                        </p:attrNameLst>
                                      </p:cBhvr>
                                      <p:tavLst>
                                        <p:tav tm="0">
                                          <p:val>
                                            <p:fltVal val="360"/>
                                          </p:val>
                                        </p:tav>
                                        <p:tav tm="100000">
                                          <p:val>
                                            <p:fltVal val="0"/>
                                          </p:val>
                                        </p:tav>
                                      </p:tavLst>
                                    </p:anim>
                                    <p:animEffect transition="in" filter="fade">
                                      <p:cBhvr>
                                        <p:cTn id="346" dur="1000"/>
                                        <p:tgtEl>
                                          <p:spTgt spid="53602"/>
                                        </p:tgtEl>
                                      </p:cBhvr>
                                    </p:animEffect>
                                  </p:childTnLst>
                                  <p:subTnLst>
                                    <p:set>
                                      <p:cBhvr override="childStyle">
                                        <p:cTn dur="1" fill="hold" display="0" masterRel="sameClick" afterEffect="1">
                                          <p:stCondLst>
                                            <p:cond evt="end" delay="0">
                                              <p:tn val="341"/>
                                            </p:cond>
                                          </p:stCondLst>
                                        </p:cTn>
                                        <p:tgtEl>
                                          <p:spTgt spid="53602"/>
                                        </p:tgtEl>
                                        <p:attrNameLst>
                                          <p:attrName>style.visibility</p:attrName>
                                        </p:attrNameLst>
                                      </p:cBhvr>
                                      <p:to>
                                        <p:strVal val="hidden"/>
                                      </p:to>
                                    </p:set>
                                    <p:audio>
                                      <p:cMediaNode vol="100000">
                                        <p:cTn display="0" masterRel="sameClick">
                                          <p:stCondLst>
                                            <p:cond evt="begin" delay="0">
                                              <p:tn val="341"/>
                                            </p:cond>
                                          </p:stCondLst>
                                          <p:endCondLst>
                                            <p:cond evt="onStopAudio" delay="0">
                                              <p:tgtEl>
                                                <p:sldTgt/>
                                              </p:tgtEl>
                                            </p:cond>
                                          </p:endCondLst>
                                        </p:cTn>
                                        <p:tgtEl>
                                          <p:sndTgt r:embed="rId2" name="coin.wav"/>
                                        </p:tgtEl>
                                      </p:cMediaNode>
                                    </p:audio>
                                  </p:subTnLst>
                                </p:cTn>
                              </p:par>
                            </p:childTnLst>
                          </p:cTn>
                        </p:par>
                        <p:par>
                          <p:cTn id="347" fill="hold" nodeType="afterGroup">
                            <p:stCondLst>
                              <p:cond delay="51000"/>
                            </p:stCondLst>
                            <p:childTnLst>
                              <p:par>
                                <p:cTn id="348" presetID="49" presetClass="entr" presetSubtype="0" decel="100000" fill="hold" nodeType="afterEffect">
                                  <p:stCondLst>
                                    <p:cond delay="0"/>
                                  </p:stCondLst>
                                  <p:childTnLst>
                                    <p:set>
                                      <p:cBhvr>
                                        <p:cTn id="349" dur="1" fill="hold">
                                          <p:stCondLst>
                                            <p:cond delay="0"/>
                                          </p:stCondLst>
                                        </p:cTn>
                                        <p:tgtEl>
                                          <p:spTgt spid="53599"/>
                                        </p:tgtEl>
                                        <p:attrNameLst>
                                          <p:attrName>style.visibility</p:attrName>
                                        </p:attrNameLst>
                                      </p:cBhvr>
                                      <p:to>
                                        <p:strVal val="visible"/>
                                      </p:to>
                                    </p:set>
                                    <p:anim calcmode="lin" valueType="num">
                                      <p:cBhvr>
                                        <p:cTn id="350" dur="1000" fill="hold"/>
                                        <p:tgtEl>
                                          <p:spTgt spid="53599"/>
                                        </p:tgtEl>
                                        <p:attrNameLst>
                                          <p:attrName>ppt_w</p:attrName>
                                        </p:attrNameLst>
                                      </p:cBhvr>
                                      <p:tavLst>
                                        <p:tav tm="0">
                                          <p:val>
                                            <p:fltVal val="0"/>
                                          </p:val>
                                        </p:tav>
                                        <p:tav tm="100000">
                                          <p:val>
                                            <p:strVal val="#ppt_w"/>
                                          </p:val>
                                        </p:tav>
                                      </p:tavLst>
                                    </p:anim>
                                    <p:anim calcmode="lin" valueType="num">
                                      <p:cBhvr>
                                        <p:cTn id="351" dur="1000" fill="hold"/>
                                        <p:tgtEl>
                                          <p:spTgt spid="53599"/>
                                        </p:tgtEl>
                                        <p:attrNameLst>
                                          <p:attrName>ppt_h</p:attrName>
                                        </p:attrNameLst>
                                      </p:cBhvr>
                                      <p:tavLst>
                                        <p:tav tm="0">
                                          <p:val>
                                            <p:fltVal val="0"/>
                                          </p:val>
                                        </p:tav>
                                        <p:tav tm="100000">
                                          <p:val>
                                            <p:strVal val="#ppt_h"/>
                                          </p:val>
                                        </p:tav>
                                      </p:tavLst>
                                    </p:anim>
                                    <p:anim calcmode="lin" valueType="num">
                                      <p:cBhvr>
                                        <p:cTn id="352" dur="1000" fill="hold"/>
                                        <p:tgtEl>
                                          <p:spTgt spid="53599"/>
                                        </p:tgtEl>
                                        <p:attrNameLst>
                                          <p:attrName>style.rotation</p:attrName>
                                        </p:attrNameLst>
                                      </p:cBhvr>
                                      <p:tavLst>
                                        <p:tav tm="0">
                                          <p:val>
                                            <p:fltVal val="360"/>
                                          </p:val>
                                        </p:tav>
                                        <p:tav tm="100000">
                                          <p:val>
                                            <p:fltVal val="0"/>
                                          </p:val>
                                        </p:tav>
                                      </p:tavLst>
                                    </p:anim>
                                    <p:animEffect transition="in" filter="fade">
                                      <p:cBhvr>
                                        <p:cTn id="353" dur="1000"/>
                                        <p:tgtEl>
                                          <p:spTgt spid="53599"/>
                                        </p:tgtEl>
                                      </p:cBhvr>
                                    </p:animEffect>
                                  </p:childTnLst>
                                  <p:subTnLst>
                                    <p:set>
                                      <p:cBhvr override="childStyle">
                                        <p:cTn dur="1" fill="hold" display="0" masterRel="sameClick" afterEffect="1">
                                          <p:stCondLst>
                                            <p:cond evt="end" delay="0">
                                              <p:tn val="348"/>
                                            </p:cond>
                                          </p:stCondLst>
                                        </p:cTn>
                                        <p:tgtEl>
                                          <p:spTgt spid="53599"/>
                                        </p:tgtEl>
                                        <p:attrNameLst>
                                          <p:attrName>style.visibility</p:attrName>
                                        </p:attrNameLst>
                                      </p:cBhvr>
                                      <p:to>
                                        <p:strVal val="hidden"/>
                                      </p:to>
                                    </p:set>
                                    <p:audio>
                                      <p:cMediaNode vol="100000">
                                        <p:cTn display="0" masterRel="sameClick">
                                          <p:stCondLst>
                                            <p:cond evt="begin" delay="0">
                                              <p:tn val="348"/>
                                            </p:cond>
                                          </p:stCondLst>
                                          <p:endCondLst>
                                            <p:cond evt="onStopAudio" delay="0">
                                              <p:tgtEl>
                                                <p:sldTgt/>
                                              </p:tgtEl>
                                            </p:cond>
                                          </p:endCondLst>
                                        </p:cTn>
                                        <p:tgtEl>
                                          <p:sndTgt r:embed="rId2" name="coin.wav"/>
                                        </p:tgtEl>
                                      </p:cMediaNode>
                                    </p:audio>
                                  </p:subTnLst>
                                </p:cTn>
                              </p:par>
                            </p:childTnLst>
                          </p:cTn>
                        </p:par>
                        <p:par>
                          <p:cTn id="354" fill="hold" nodeType="afterGroup">
                            <p:stCondLst>
                              <p:cond delay="52000"/>
                            </p:stCondLst>
                            <p:childTnLst>
                              <p:par>
                                <p:cTn id="355" presetID="49" presetClass="entr" presetSubtype="0" decel="100000" fill="hold" nodeType="afterEffect">
                                  <p:stCondLst>
                                    <p:cond delay="0"/>
                                  </p:stCondLst>
                                  <p:childTnLst>
                                    <p:set>
                                      <p:cBhvr>
                                        <p:cTn id="356" dur="1" fill="hold">
                                          <p:stCondLst>
                                            <p:cond delay="0"/>
                                          </p:stCondLst>
                                        </p:cTn>
                                        <p:tgtEl>
                                          <p:spTgt spid="53596"/>
                                        </p:tgtEl>
                                        <p:attrNameLst>
                                          <p:attrName>style.visibility</p:attrName>
                                        </p:attrNameLst>
                                      </p:cBhvr>
                                      <p:to>
                                        <p:strVal val="visible"/>
                                      </p:to>
                                    </p:set>
                                    <p:anim calcmode="lin" valueType="num">
                                      <p:cBhvr>
                                        <p:cTn id="357" dur="1000" fill="hold"/>
                                        <p:tgtEl>
                                          <p:spTgt spid="53596"/>
                                        </p:tgtEl>
                                        <p:attrNameLst>
                                          <p:attrName>ppt_w</p:attrName>
                                        </p:attrNameLst>
                                      </p:cBhvr>
                                      <p:tavLst>
                                        <p:tav tm="0">
                                          <p:val>
                                            <p:fltVal val="0"/>
                                          </p:val>
                                        </p:tav>
                                        <p:tav tm="100000">
                                          <p:val>
                                            <p:strVal val="#ppt_w"/>
                                          </p:val>
                                        </p:tav>
                                      </p:tavLst>
                                    </p:anim>
                                    <p:anim calcmode="lin" valueType="num">
                                      <p:cBhvr>
                                        <p:cTn id="358" dur="1000" fill="hold"/>
                                        <p:tgtEl>
                                          <p:spTgt spid="53596"/>
                                        </p:tgtEl>
                                        <p:attrNameLst>
                                          <p:attrName>ppt_h</p:attrName>
                                        </p:attrNameLst>
                                      </p:cBhvr>
                                      <p:tavLst>
                                        <p:tav tm="0">
                                          <p:val>
                                            <p:fltVal val="0"/>
                                          </p:val>
                                        </p:tav>
                                        <p:tav tm="100000">
                                          <p:val>
                                            <p:strVal val="#ppt_h"/>
                                          </p:val>
                                        </p:tav>
                                      </p:tavLst>
                                    </p:anim>
                                    <p:anim calcmode="lin" valueType="num">
                                      <p:cBhvr>
                                        <p:cTn id="359" dur="1000" fill="hold"/>
                                        <p:tgtEl>
                                          <p:spTgt spid="53596"/>
                                        </p:tgtEl>
                                        <p:attrNameLst>
                                          <p:attrName>style.rotation</p:attrName>
                                        </p:attrNameLst>
                                      </p:cBhvr>
                                      <p:tavLst>
                                        <p:tav tm="0">
                                          <p:val>
                                            <p:fltVal val="360"/>
                                          </p:val>
                                        </p:tav>
                                        <p:tav tm="100000">
                                          <p:val>
                                            <p:fltVal val="0"/>
                                          </p:val>
                                        </p:tav>
                                      </p:tavLst>
                                    </p:anim>
                                    <p:animEffect transition="in" filter="fade">
                                      <p:cBhvr>
                                        <p:cTn id="360" dur="1000"/>
                                        <p:tgtEl>
                                          <p:spTgt spid="53596"/>
                                        </p:tgtEl>
                                      </p:cBhvr>
                                    </p:animEffect>
                                  </p:childTnLst>
                                  <p:subTnLst>
                                    <p:set>
                                      <p:cBhvr override="childStyle">
                                        <p:cTn dur="1" fill="hold" display="0" masterRel="sameClick" afterEffect="1">
                                          <p:stCondLst>
                                            <p:cond evt="end" delay="0">
                                              <p:tn val="355"/>
                                            </p:cond>
                                          </p:stCondLst>
                                        </p:cTn>
                                        <p:tgtEl>
                                          <p:spTgt spid="53596"/>
                                        </p:tgtEl>
                                        <p:attrNameLst>
                                          <p:attrName>style.visibility</p:attrName>
                                        </p:attrNameLst>
                                      </p:cBhvr>
                                      <p:to>
                                        <p:strVal val="hidden"/>
                                      </p:to>
                                    </p:set>
                                    <p:audio>
                                      <p:cMediaNode vol="100000">
                                        <p:cTn display="0" masterRel="sameClick">
                                          <p:stCondLst>
                                            <p:cond evt="begin" delay="0">
                                              <p:tn val="355"/>
                                            </p:cond>
                                          </p:stCondLst>
                                          <p:endCondLst>
                                            <p:cond evt="onStopAudio" delay="0">
                                              <p:tgtEl>
                                                <p:sldTgt/>
                                              </p:tgtEl>
                                            </p:cond>
                                          </p:endCondLst>
                                        </p:cTn>
                                        <p:tgtEl>
                                          <p:sndTgt r:embed="rId2" name="coin.wav"/>
                                        </p:tgtEl>
                                      </p:cMediaNode>
                                    </p:audio>
                                  </p:subTnLst>
                                </p:cTn>
                              </p:par>
                            </p:childTnLst>
                          </p:cTn>
                        </p:par>
                        <p:par>
                          <p:cTn id="361" fill="hold" nodeType="afterGroup">
                            <p:stCondLst>
                              <p:cond delay="53000"/>
                            </p:stCondLst>
                            <p:childTnLst>
                              <p:par>
                                <p:cTn id="362" presetID="49" presetClass="entr" presetSubtype="0" decel="100000" fill="hold" nodeType="afterEffect">
                                  <p:stCondLst>
                                    <p:cond delay="0"/>
                                  </p:stCondLst>
                                  <p:childTnLst>
                                    <p:set>
                                      <p:cBhvr>
                                        <p:cTn id="363" dur="1" fill="hold">
                                          <p:stCondLst>
                                            <p:cond delay="0"/>
                                          </p:stCondLst>
                                        </p:cTn>
                                        <p:tgtEl>
                                          <p:spTgt spid="53590"/>
                                        </p:tgtEl>
                                        <p:attrNameLst>
                                          <p:attrName>style.visibility</p:attrName>
                                        </p:attrNameLst>
                                      </p:cBhvr>
                                      <p:to>
                                        <p:strVal val="visible"/>
                                      </p:to>
                                    </p:set>
                                    <p:anim calcmode="lin" valueType="num">
                                      <p:cBhvr>
                                        <p:cTn id="364" dur="1000" fill="hold"/>
                                        <p:tgtEl>
                                          <p:spTgt spid="53590"/>
                                        </p:tgtEl>
                                        <p:attrNameLst>
                                          <p:attrName>ppt_w</p:attrName>
                                        </p:attrNameLst>
                                      </p:cBhvr>
                                      <p:tavLst>
                                        <p:tav tm="0">
                                          <p:val>
                                            <p:fltVal val="0"/>
                                          </p:val>
                                        </p:tav>
                                        <p:tav tm="100000">
                                          <p:val>
                                            <p:strVal val="#ppt_w"/>
                                          </p:val>
                                        </p:tav>
                                      </p:tavLst>
                                    </p:anim>
                                    <p:anim calcmode="lin" valueType="num">
                                      <p:cBhvr>
                                        <p:cTn id="365" dur="1000" fill="hold"/>
                                        <p:tgtEl>
                                          <p:spTgt spid="53590"/>
                                        </p:tgtEl>
                                        <p:attrNameLst>
                                          <p:attrName>ppt_h</p:attrName>
                                        </p:attrNameLst>
                                      </p:cBhvr>
                                      <p:tavLst>
                                        <p:tav tm="0">
                                          <p:val>
                                            <p:fltVal val="0"/>
                                          </p:val>
                                        </p:tav>
                                        <p:tav tm="100000">
                                          <p:val>
                                            <p:strVal val="#ppt_h"/>
                                          </p:val>
                                        </p:tav>
                                      </p:tavLst>
                                    </p:anim>
                                    <p:anim calcmode="lin" valueType="num">
                                      <p:cBhvr>
                                        <p:cTn id="366" dur="1000" fill="hold"/>
                                        <p:tgtEl>
                                          <p:spTgt spid="53590"/>
                                        </p:tgtEl>
                                        <p:attrNameLst>
                                          <p:attrName>style.rotation</p:attrName>
                                        </p:attrNameLst>
                                      </p:cBhvr>
                                      <p:tavLst>
                                        <p:tav tm="0">
                                          <p:val>
                                            <p:fltVal val="360"/>
                                          </p:val>
                                        </p:tav>
                                        <p:tav tm="100000">
                                          <p:val>
                                            <p:fltVal val="0"/>
                                          </p:val>
                                        </p:tav>
                                      </p:tavLst>
                                    </p:anim>
                                    <p:animEffect transition="in" filter="fade">
                                      <p:cBhvr>
                                        <p:cTn id="367" dur="1000"/>
                                        <p:tgtEl>
                                          <p:spTgt spid="53590"/>
                                        </p:tgtEl>
                                      </p:cBhvr>
                                    </p:animEffect>
                                  </p:childTnLst>
                                  <p:subTnLst>
                                    <p:set>
                                      <p:cBhvr override="childStyle">
                                        <p:cTn dur="1" fill="hold" display="0" masterRel="sameClick" afterEffect="1">
                                          <p:stCondLst>
                                            <p:cond evt="end" delay="0">
                                              <p:tn val="362"/>
                                            </p:cond>
                                          </p:stCondLst>
                                        </p:cTn>
                                        <p:tgtEl>
                                          <p:spTgt spid="53590"/>
                                        </p:tgtEl>
                                        <p:attrNameLst>
                                          <p:attrName>style.visibility</p:attrName>
                                        </p:attrNameLst>
                                      </p:cBhvr>
                                      <p:to>
                                        <p:strVal val="hidden"/>
                                      </p:to>
                                    </p:set>
                                    <p:audio>
                                      <p:cMediaNode vol="100000">
                                        <p:cTn display="0" masterRel="sameClick">
                                          <p:stCondLst>
                                            <p:cond evt="begin" delay="0">
                                              <p:tn val="362"/>
                                            </p:cond>
                                          </p:stCondLst>
                                          <p:endCondLst>
                                            <p:cond evt="onStopAudio" delay="0">
                                              <p:tgtEl>
                                                <p:sldTgt/>
                                              </p:tgtEl>
                                            </p:cond>
                                          </p:endCondLst>
                                        </p:cTn>
                                        <p:tgtEl>
                                          <p:sndTgt r:embed="rId2" name="coin.wav"/>
                                        </p:tgtEl>
                                      </p:cMediaNode>
                                    </p:audio>
                                  </p:subTnLst>
                                </p:cTn>
                              </p:par>
                            </p:childTnLst>
                          </p:cTn>
                        </p:par>
                        <p:par>
                          <p:cTn id="368" fill="hold" nodeType="afterGroup">
                            <p:stCondLst>
                              <p:cond delay="54000"/>
                            </p:stCondLst>
                            <p:childTnLst>
                              <p:par>
                                <p:cTn id="369" presetID="49" presetClass="entr" presetSubtype="0" decel="100000" fill="hold" nodeType="afterEffect">
                                  <p:stCondLst>
                                    <p:cond delay="0"/>
                                  </p:stCondLst>
                                  <p:childTnLst>
                                    <p:set>
                                      <p:cBhvr>
                                        <p:cTn id="370" dur="1" fill="hold">
                                          <p:stCondLst>
                                            <p:cond delay="0"/>
                                          </p:stCondLst>
                                        </p:cTn>
                                        <p:tgtEl>
                                          <p:spTgt spid="53587"/>
                                        </p:tgtEl>
                                        <p:attrNameLst>
                                          <p:attrName>style.visibility</p:attrName>
                                        </p:attrNameLst>
                                      </p:cBhvr>
                                      <p:to>
                                        <p:strVal val="visible"/>
                                      </p:to>
                                    </p:set>
                                    <p:anim calcmode="lin" valueType="num">
                                      <p:cBhvr>
                                        <p:cTn id="371" dur="1000" fill="hold"/>
                                        <p:tgtEl>
                                          <p:spTgt spid="53587"/>
                                        </p:tgtEl>
                                        <p:attrNameLst>
                                          <p:attrName>ppt_w</p:attrName>
                                        </p:attrNameLst>
                                      </p:cBhvr>
                                      <p:tavLst>
                                        <p:tav tm="0">
                                          <p:val>
                                            <p:fltVal val="0"/>
                                          </p:val>
                                        </p:tav>
                                        <p:tav tm="100000">
                                          <p:val>
                                            <p:strVal val="#ppt_w"/>
                                          </p:val>
                                        </p:tav>
                                      </p:tavLst>
                                    </p:anim>
                                    <p:anim calcmode="lin" valueType="num">
                                      <p:cBhvr>
                                        <p:cTn id="372" dur="1000" fill="hold"/>
                                        <p:tgtEl>
                                          <p:spTgt spid="53587"/>
                                        </p:tgtEl>
                                        <p:attrNameLst>
                                          <p:attrName>ppt_h</p:attrName>
                                        </p:attrNameLst>
                                      </p:cBhvr>
                                      <p:tavLst>
                                        <p:tav tm="0">
                                          <p:val>
                                            <p:fltVal val="0"/>
                                          </p:val>
                                        </p:tav>
                                        <p:tav tm="100000">
                                          <p:val>
                                            <p:strVal val="#ppt_h"/>
                                          </p:val>
                                        </p:tav>
                                      </p:tavLst>
                                    </p:anim>
                                    <p:anim calcmode="lin" valueType="num">
                                      <p:cBhvr>
                                        <p:cTn id="373" dur="1000" fill="hold"/>
                                        <p:tgtEl>
                                          <p:spTgt spid="53587"/>
                                        </p:tgtEl>
                                        <p:attrNameLst>
                                          <p:attrName>style.rotation</p:attrName>
                                        </p:attrNameLst>
                                      </p:cBhvr>
                                      <p:tavLst>
                                        <p:tav tm="0">
                                          <p:val>
                                            <p:fltVal val="360"/>
                                          </p:val>
                                        </p:tav>
                                        <p:tav tm="100000">
                                          <p:val>
                                            <p:fltVal val="0"/>
                                          </p:val>
                                        </p:tav>
                                      </p:tavLst>
                                    </p:anim>
                                    <p:animEffect transition="in" filter="fade">
                                      <p:cBhvr>
                                        <p:cTn id="374" dur="1000"/>
                                        <p:tgtEl>
                                          <p:spTgt spid="53587"/>
                                        </p:tgtEl>
                                      </p:cBhvr>
                                    </p:animEffect>
                                  </p:childTnLst>
                                  <p:subTnLst>
                                    <p:set>
                                      <p:cBhvr override="childStyle">
                                        <p:cTn dur="1" fill="hold" display="0" masterRel="sameClick" afterEffect="1">
                                          <p:stCondLst>
                                            <p:cond evt="end" delay="0">
                                              <p:tn val="369"/>
                                            </p:cond>
                                          </p:stCondLst>
                                        </p:cTn>
                                        <p:tgtEl>
                                          <p:spTgt spid="53587"/>
                                        </p:tgtEl>
                                        <p:attrNameLst>
                                          <p:attrName>style.visibility</p:attrName>
                                        </p:attrNameLst>
                                      </p:cBhvr>
                                      <p:to>
                                        <p:strVal val="hidden"/>
                                      </p:to>
                                    </p:set>
                                    <p:audio>
                                      <p:cMediaNode vol="100000">
                                        <p:cTn display="0" masterRel="sameClick">
                                          <p:stCondLst>
                                            <p:cond evt="begin" delay="0">
                                              <p:tn val="369"/>
                                            </p:cond>
                                          </p:stCondLst>
                                          <p:endCondLst>
                                            <p:cond evt="onStopAudio" delay="0">
                                              <p:tgtEl>
                                                <p:sldTgt/>
                                              </p:tgtEl>
                                            </p:cond>
                                          </p:endCondLst>
                                        </p:cTn>
                                        <p:tgtEl>
                                          <p:sndTgt r:embed="rId2" name="coin.wav"/>
                                        </p:tgtEl>
                                      </p:cMediaNode>
                                    </p:audio>
                                  </p:subTnLst>
                                </p:cTn>
                              </p:par>
                            </p:childTnLst>
                          </p:cTn>
                        </p:par>
                        <p:par>
                          <p:cTn id="375" fill="hold" nodeType="afterGroup">
                            <p:stCondLst>
                              <p:cond delay="55000"/>
                            </p:stCondLst>
                            <p:childTnLst>
                              <p:par>
                                <p:cTn id="376" presetID="49" presetClass="entr" presetSubtype="0" decel="100000" fill="hold" nodeType="afterEffect">
                                  <p:stCondLst>
                                    <p:cond delay="0"/>
                                  </p:stCondLst>
                                  <p:childTnLst>
                                    <p:set>
                                      <p:cBhvr>
                                        <p:cTn id="377" dur="1" fill="hold">
                                          <p:stCondLst>
                                            <p:cond delay="0"/>
                                          </p:stCondLst>
                                        </p:cTn>
                                        <p:tgtEl>
                                          <p:spTgt spid="53584"/>
                                        </p:tgtEl>
                                        <p:attrNameLst>
                                          <p:attrName>style.visibility</p:attrName>
                                        </p:attrNameLst>
                                      </p:cBhvr>
                                      <p:to>
                                        <p:strVal val="visible"/>
                                      </p:to>
                                    </p:set>
                                    <p:anim calcmode="lin" valueType="num">
                                      <p:cBhvr>
                                        <p:cTn id="378" dur="1000" fill="hold"/>
                                        <p:tgtEl>
                                          <p:spTgt spid="53584"/>
                                        </p:tgtEl>
                                        <p:attrNameLst>
                                          <p:attrName>ppt_w</p:attrName>
                                        </p:attrNameLst>
                                      </p:cBhvr>
                                      <p:tavLst>
                                        <p:tav tm="0">
                                          <p:val>
                                            <p:fltVal val="0"/>
                                          </p:val>
                                        </p:tav>
                                        <p:tav tm="100000">
                                          <p:val>
                                            <p:strVal val="#ppt_w"/>
                                          </p:val>
                                        </p:tav>
                                      </p:tavLst>
                                    </p:anim>
                                    <p:anim calcmode="lin" valueType="num">
                                      <p:cBhvr>
                                        <p:cTn id="379" dur="1000" fill="hold"/>
                                        <p:tgtEl>
                                          <p:spTgt spid="53584"/>
                                        </p:tgtEl>
                                        <p:attrNameLst>
                                          <p:attrName>ppt_h</p:attrName>
                                        </p:attrNameLst>
                                      </p:cBhvr>
                                      <p:tavLst>
                                        <p:tav tm="0">
                                          <p:val>
                                            <p:fltVal val="0"/>
                                          </p:val>
                                        </p:tav>
                                        <p:tav tm="100000">
                                          <p:val>
                                            <p:strVal val="#ppt_h"/>
                                          </p:val>
                                        </p:tav>
                                      </p:tavLst>
                                    </p:anim>
                                    <p:anim calcmode="lin" valueType="num">
                                      <p:cBhvr>
                                        <p:cTn id="380" dur="1000" fill="hold"/>
                                        <p:tgtEl>
                                          <p:spTgt spid="53584"/>
                                        </p:tgtEl>
                                        <p:attrNameLst>
                                          <p:attrName>style.rotation</p:attrName>
                                        </p:attrNameLst>
                                      </p:cBhvr>
                                      <p:tavLst>
                                        <p:tav tm="0">
                                          <p:val>
                                            <p:fltVal val="360"/>
                                          </p:val>
                                        </p:tav>
                                        <p:tav tm="100000">
                                          <p:val>
                                            <p:fltVal val="0"/>
                                          </p:val>
                                        </p:tav>
                                      </p:tavLst>
                                    </p:anim>
                                    <p:animEffect transition="in" filter="fade">
                                      <p:cBhvr>
                                        <p:cTn id="381" dur="1000"/>
                                        <p:tgtEl>
                                          <p:spTgt spid="53584"/>
                                        </p:tgtEl>
                                      </p:cBhvr>
                                    </p:animEffect>
                                  </p:childTnLst>
                                  <p:subTnLst>
                                    <p:set>
                                      <p:cBhvr override="childStyle">
                                        <p:cTn dur="1" fill="hold" display="0" masterRel="sameClick" afterEffect="1">
                                          <p:stCondLst>
                                            <p:cond evt="end" delay="0">
                                              <p:tn val="376"/>
                                            </p:cond>
                                          </p:stCondLst>
                                        </p:cTn>
                                        <p:tgtEl>
                                          <p:spTgt spid="53584"/>
                                        </p:tgtEl>
                                        <p:attrNameLst>
                                          <p:attrName>style.visibility</p:attrName>
                                        </p:attrNameLst>
                                      </p:cBhvr>
                                      <p:to>
                                        <p:strVal val="hidden"/>
                                      </p:to>
                                    </p:set>
                                    <p:audio>
                                      <p:cMediaNode vol="100000">
                                        <p:cTn display="0" masterRel="sameClick">
                                          <p:stCondLst>
                                            <p:cond evt="begin" delay="0">
                                              <p:tn val="376"/>
                                            </p:cond>
                                          </p:stCondLst>
                                          <p:endCondLst>
                                            <p:cond evt="onStopAudio" delay="0">
                                              <p:tgtEl>
                                                <p:sldTgt/>
                                              </p:tgtEl>
                                            </p:cond>
                                          </p:endCondLst>
                                        </p:cTn>
                                        <p:tgtEl>
                                          <p:sndTgt r:embed="rId2" name="coin.wav"/>
                                        </p:tgtEl>
                                      </p:cMediaNode>
                                    </p:audio>
                                  </p:subTnLst>
                                </p:cTn>
                              </p:par>
                            </p:childTnLst>
                          </p:cTn>
                        </p:par>
                        <p:par>
                          <p:cTn id="382" fill="hold" nodeType="afterGroup">
                            <p:stCondLst>
                              <p:cond delay="56000"/>
                            </p:stCondLst>
                            <p:childTnLst>
                              <p:par>
                                <p:cTn id="383" presetID="49" presetClass="entr" presetSubtype="0" decel="100000" fill="hold" nodeType="afterEffect">
                                  <p:stCondLst>
                                    <p:cond delay="0"/>
                                  </p:stCondLst>
                                  <p:childTnLst>
                                    <p:set>
                                      <p:cBhvr>
                                        <p:cTn id="384" dur="1" fill="hold">
                                          <p:stCondLst>
                                            <p:cond delay="0"/>
                                          </p:stCondLst>
                                        </p:cTn>
                                        <p:tgtEl>
                                          <p:spTgt spid="53581"/>
                                        </p:tgtEl>
                                        <p:attrNameLst>
                                          <p:attrName>style.visibility</p:attrName>
                                        </p:attrNameLst>
                                      </p:cBhvr>
                                      <p:to>
                                        <p:strVal val="visible"/>
                                      </p:to>
                                    </p:set>
                                    <p:anim calcmode="lin" valueType="num">
                                      <p:cBhvr>
                                        <p:cTn id="385" dur="1000" fill="hold"/>
                                        <p:tgtEl>
                                          <p:spTgt spid="53581"/>
                                        </p:tgtEl>
                                        <p:attrNameLst>
                                          <p:attrName>ppt_w</p:attrName>
                                        </p:attrNameLst>
                                      </p:cBhvr>
                                      <p:tavLst>
                                        <p:tav tm="0">
                                          <p:val>
                                            <p:fltVal val="0"/>
                                          </p:val>
                                        </p:tav>
                                        <p:tav tm="100000">
                                          <p:val>
                                            <p:strVal val="#ppt_w"/>
                                          </p:val>
                                        </p:tav>
                                      </p:tavLst>
                                    </p:anim>
                                    <p:anim calcmode="lin" valueType="num">
                                      <p:cBhvr>
                                        <p:cTn id="386" dur="1000" fill="hold"/>
                                        <p:tgtEl>
                                          <p:spTgt spid="53581"/>
                                        </p:tgtEl>
                                        <p:attrNameLst>
                                          <p:attrName>ppt_h</p:attrName>
                                        </p:attrNameLst>
                                      </p:cBhvr>
                                      <p:tavLst>
                                        <p:tav tm="0">
                                          <p:val>
                                            <p:fltVal val="0"/>
                                          </p:val>
                                        </p:tav>
                                        <p:tav tm="100000">
                                          <p:val>
                                            <p:strVal val="#ppt_h"/>
                                          </p:val>
                                        </p:tav>
                                      </p:tavLst>
                                    </p:anim>
                                    <p:anim calcmode="lin" valueType="num">
                                      <p:cBhvr>
                                        <p:cTn id="387" dur="1000" fill="hold"/>
                                        <p:tgtEl>
                                          <p:spTgt spid="53581"/>
                                        </p:tgtEl>
                                        <p:attrNameLst>
                                          <p:attrName>style.rotation</p:attrName>
                                        </p:attrNameLst>
                                      </p:cBhvr>
                                      <p:tavLst>
                                        <p:tav tm="0">
                                          <p:val>
                                            <p:fltVal val="360"/>
                                          </p:val>
                                        </p:tav>
                                        <p:tav tm="100000">
                                          <p:val>
                                            <p:fltVal val="0"/>
                                          </p:val>
                                        </p:tav>
                                      </p:tavLst>
                                    </p:anim>
                                    <p:animEffect transition="in" filter="fade">
                                      <p:cBhvr>
                                        <p:cTn id="388" dur="1000"/>
                                        <p:tgtEl>
                                          <p:spTgt spid="53581"/>
                                        </p:tgtEl>
                                      </p:cBhvr>
                                    </p:animEffect>
                                  </p:childTnLst>
                                  <p:subTnLst>
                                    <p:set>
                                      <p:cBhvr override="childStyle">
                                        <p:cTn dur="1" fill="hold" display="0" masterRel="sameClick" afterEffect="1">
                                          <p:stCondLst>
                                            <p:cond evt="end" delay="0">
                                              <p:tn val="383"/>
                                            </p:cond>
                                          </p:stCondLst>
                                        </p:cTn>
                                        <p:tgtEl>
                                          <p:spTgt spid="53581"/>
                                        </p:tgtEl>
                                        <p:attrNameLst>
                                          <p:attrName>style.visibility</p:attrName>
                                        </p:attrNameLst>
                                      </p:cBhvr>
                                      <p:to>
                                        <p:strVal val="hidden"/>
                                      </p:to>
                                    </p:set>
                                    <p:audio>
                                      <p:cMediaNode vol="100000">
                                        <p:cTn display="0" masterRel="sameClick">
                                          <p:stCondLst>
                                            <p:cond evt="begin" delay="0">
                                              <p:tn val="383"/>
                                            </p:cond>
                                          </p:stCondLst>
                                          <p:endCondLst>
                                            <p:cond evt="onStopAudio" delay="0">
                                              <p:tgtEl>
                                                <p:sldTgt/>
                                              </p:tgtEl>
                                            </p:cond>
                                          </p:endCondLst>
                                        </p:cTn>
                                        <p:tgtEl>
                                          <p:sndTgt r:embed="rId2" name="coin.wav"/>
                                        </p:tgtEl>
                                      </p:cMediaNode>
                                    </p:audio>
                                  </p:subTnLst>
                                </p:cTn>
                              </p:par>
                            </p:childTnLst>
                          </p:cTn>
                        </p:par>
                        <p:par>
                          <p:cTn id="389" fill="hold" nodeType="afterGroup">
                            <p:stCondLst>
                              <p:cond delay="57000"/>
                            </p:stCondLst>
                            <p:childTnLst>
                              <p:par>
                                <p:cTn id="390" presetID="49" presetClass="entr" presetSubtype="0" decel="100000" fill="hold" nodeType="afterEffect">
                                  <p:stCondLst>
                                    <p:cond delay="0"/>
                                  </p:stCondLst>
                                  <p:childTnLst>
                                    <p:set>
                                      <p:cBhvr>
                                        <p:cTn id="391" dur="1" fill="hold">
                                          <p:stCondLst>
                                            <p:cond delay="0"/>
                                          </p:stCondLst>
                                        </p:cTn>
                                        <p:tgtEl>
                                          <p:spTgt spid="53578"/>
                                        </p:tgtEl>
                                        <p:attrNameLst>
                                          <p:attrName>style.visibility</p:attrName>
                                        </p:attrNameLst>
                                      </p:cBhvr>
                                      <p:to>
                                        <p:strVal val="visible"/>
                                      </p:to>
                                    </p:set>
                                    <p:anim calcmode="lin" valueType="num">
                                      <p:cBhvr>
                                        <p:cTn id="392" dur="1000" fill="hold"/>
                                        <p:tgtEl>
                                          <p:spTgt spid="53578"/>
                                        </p:tgtEl>
                                        <p:attrNameLst>
                                          <p:attrName>ppt_w</p:attrName>
                                        </p:attrNameLst>
                                      </p:cBhvr>
                                      <p:tavLst>
                                        <p:tav tm="0">
                                          <p:val>
                                            <p:fltVal val="0"/>
                                          </p:val>
                                        </p:tav>
                                        <p:tav tm="100000">
                                          <p:val>
                                            <p:strVal val="#ppt_w"/>
                                          </p:val>
                                        </p:tav>
                                      </p:tavLst>
                                    </p:anim>
                                    <p:anim calcmode="lin" valueType="num">
                                      <p:cBhvr>
                                        <p:cTn id="393" dur="1000" fill="hold"/>
                                        <p:tgtEl>
                                          <p:spTgt spid="53578"/>
                                        </p:tgtEl>
                                        <p:attrNameLst>
                                          <p:attrName>ppt_h</p:attrName>
                                        </p:attrNameLst>
                                      </p:cBhvr>
                                      <p:tavLst>
                                        <p:tav tm="0">
                                          <p:val>
                                            <p:fltVal val="0"/>
                                          </p:val>
                                        </p:tav>
                                        <p:tav tm="100000">
                                          <p:val>
                                            <p:strVal val="#ppt_h"/>
                                          </p:val>
                                        </p:tav>
                                      </p:tavLst>
                                    </p:anim>
                                    <p:anim calcmode="lin" valueType="num">
                                      <p:cBhvr>
                                        <p:cTn id="394" dur="1000" fill="hold"/>
                                        <p:tgtEl>
                                          <p:spTgt spid="53578"/>
                                        </p:tgtEl>
                                        <p:attrNameLst>
                                          <p:attrName>style.rotation</p:attrName>
                                        </p:attrNameLst>
                                      </p:cBhvr>
                                      <p:tavLst>
                                        <p:tav tm="0">
                                          <p:val>
                                            <p:fltVal val="360"/>
                                          </p:val>
                                        </p:tav>
                                        <p:tav tm="100000">
                                          <p:val>
                                            <p:fltVal val="0"/>
                                          </p:val>
                                        </p:tav>
                                      </p:tavLst>
                                    </p:anim>
                                    <p:animEffect transition="in" filter="fade">
                                      <p:cBhvr>
                                        <p:cTn id="395" dur="1000"/>
                                        <p:tgtEl>
                                          <p:spTgt spid="53578"/>
                                        </p:tgtEl>
                                      </p:cBhvr>
                                    </p:animEffect>
                                  </p:childTnLst>
                                  <p:subTnLst>
                                    <p:set>
                                      <p:cBhvr override="childStyle">
                                        <p:cTn dur="1" fill="hold" display="0" masterRel="sameClick" afterEffect="1">
                                          <p:stCondLst>
                                            <p:cond evt="end" delay="0">
                                              <p:tn val="390"/>
                                            </p:cond>
                                          </p:stCondLst>
                                        </p:cTn>
                                        <p:tgtEl>
                                          <p:spTgt spid="53578"/>
                                        </p:tgtEl>
                                        <p:attrNameLst>
                                          <p:attrName>style.visibility</p:attrName>
                                        </p:attrNameLst>
                                      </p:cBhvr>
                                      <p:to>
                                        <p:strVal val="hidden"/>
                                      </p:to>
                                    </p:set>
                                    <p:audio>
                                      <p:cMediaNode vol="100000">
                                        <p:cTn display="0" masterRel="sameClick">
                                          <p:stCondLst>
                                            <p:cond evt="begin" delay="0">
                                              <p:tn val="390"/>
                                            </p:cond>
                                          </p:stCondLst>
                                          <p:endCondLst>
                                            <p:cond evt="onStopAudio" delay="0">
                                              <p:tgtEl>
                                                <p:sldTgt/>
                                              </p:tgtEl>
                                            </p:cond>
                                          </p:endCondLst>
                                        </p:cTn>
                                        <p:tgtEl>
                                          <p:sndTgt r:embed="rId2" name="coin.wav"/>
                                        </p:tgtEl>
                                      </p:cMediaNode>
                                    </p:audio>
                                  </p:subTnLst>
                                </p:cTn>
                              </p:par>
                            </p:childTnLst>
                          </p:cTn>
                        </p:par>
                        <p:par>
                          <p:cTn id="396" fill="hold" nodeType="afterGroup">
                            <p:stCondLst>
                              <p:cond delay="58000"/>
                            </p:stCondLst>
                            <p:childTnLst>
                              <p:par>
                                <p:cTn id="397" presetID="49" presetClass="entr" presetSubtype="0" decel="100000" fill="hold" nodeType="afterEffect">
                                  <p:stCondLst>
                                    <p:cond delay="0"/>
                                  </p:stCondLst>
                                  <p:childTnLst>
                                    <p:set>
                                      <p:cBhvr>
                                        <p:cTn id="398" dur="1" fill="hold">
                                          <p:stCondLst>
                                            <p:cond delay="0"/>
                                          </p:stCondLst>
                                        </p:cTn>
                                        <p:tgtEl>
                                          <p:spTgt spid="53575"/>
                                        </p:tgtEl>
                                        <p:attrNameLst>
                                          <p:attrName>style.visibility</p:attrName>
                                        </p:attrNameLst>
                                      </p:cBhvr>
                                      <p:to>
                                        <p:strVal val="visible"/>
                                      </p:to>
                                    </p:set>
                                    <p:anim calcmode="lin" valueType="num">
                                      <p:cBhvr>
                                        <p:cTn id="399" dur="1000" fill="hold"/>
                                        <p:tgtEl>
                                          <p:spTgt spid="53575"/>
                                        </p:tgtEl>
                                        <p:attrNameLst>
                                          <p:attrName>ppt_w</p:attrName>
                                        </p:attrNameLst>
                                      </p:cBhvr>
                                      <p:tavLst>
                                        <p:tav tm="0">
                                          <p:val>
                                            <p:fltVal val="0"/>
                                          </p:val>
                                        </p:tav>
                                        <p:tav tm="100000">
                                          <p:val>
                                            <p:strVal val="#ppt_w"/>
                                          </p:val>
                                        </p:tav>
                                      </p:tavLst>
                                    </p:anim>
                                    <p:anim calcmode="lin" valueType="num">
                                      <p:cBhvr>
                                        <p:cTn id="400" dur="1000" fill="hold"/>
                                        <p:tgtEl>
                                          <p:spTgt spid="53575"/>
                                        </p:tgtEl>
                                        <p:attrNameLst>
                                          <p:attrName>ppt_h</p:attrName>
                                        </p:attrNameLst>
                                      </p:cBhvr>
                                      <p:tavLst>
                                        <p:tav tm="0">
                                          <p:val>
                                            <p:fltVal val="0"/>
                                          </p:val>
                                        </p:tav>
                                        <p:tav tm="100000">
                                          <p:val>
                                            <p:strVal val="#ppt_h"/>
                                          </p:val>
                                        </p:tav>
                                      </p:tavLst>
                                    </p:anim>
                                    <p:anim calcmode="lin" valueType="num">
                                      <p:cBhvr>
                                        <p:cTn id="401" dur="1000" fill="hold"/>
                                        <p:tgtEl>
                                          <p:spTgt spid="53575"/>
                                        </p:tgtEl>
                                        <p:attrNameLst>
                                          <p:attrName>style.rotation</p:attrName>
                                        </p:attrNameLst>
                                      </p:cBhvr>
                                      <p:tavLst>
                                        <p:tav tm="0">
                                          <p:val>
                                            <p:fltVal val="360"/>
                                          </p:val>
                                        </p:tav>
                                        <p:tav tm="100000">
                                          <p:val>
                                            <p:fltVal val="0"/>
                                          </p:val>
                                        </p:tav>
                                      </p:tavLst>
                                    </p:anim>
                                    <p:animEffect transition="in" filter="fade">
                                      <p:cBhvr>
                                        <p:cTn id="402" dur="1000"/>
                                        <p:tgtEl>
                                          <p:spTgt spid="53575"/>
                                        </p:tgtEl>
                                      </p:cBhvr>
                                    </p:animEffect>
                                  </p:childTnLst>
                                  <p:subTnLst>
                                    <p:set>
                                      <p:cBhvr override="childStyle">
                                        <p:cTn dur="1" fill="hold" display="0" masterRel="sameClick" afterEffect="1">
                                          <p:stCondLst>
                                            <p:cond evt="end" delay="0">
                                              <p:tn val="397"/>
                                            </p:cond>
                                          </p:stCondLst>
                                        </p:cTn>
                                        <p:tgtEl>
                                          <p:spTgt spid="53575"/>
                                        </p:tgtEl>
                                        <p:attrNameLst>
                                          <p:attrName>style.visibility</p:attrName>
                                        </p:attrNameLst>
                                      </p:cBhvr>
                                      <p:to>
                                        <p:strVal val="hidden"/>
                                      </p:to>
                                    </p:set>
                                    <p:audio>
                                      <p:cMediaNode vol="100000">
                                        <p:cTn display="0" masterRel="sameClick">
                                          <p:stCondLst>
                                            <p:cond evt="begin" delay="0">
                                              <p:tn val="397"/>
                                            </p:cond>
                                          </p:stCondLst>
                                          <p:endCondLst>
                                            <p:cond evt="onStopAudio" delay="0">
                                              <p:tgtEl>
                                                <p:sldTgt/>
                                              </p:tgtEl>
                                            </p:cond>
                                          </p:endCondLst>
                                        </p:cTn>
                                        <p:tgtEl>
                                          <p:sndTgt r:embed="rId2" name="coin.wav"/>
                                        </p:tgtEl>
                                      </p:cMediaNode>
                                    </p:audio>
                                  </p:subTnLst>
                                </p:cTn>
                              </p:par>
                            </p:childTnLst>
                          </p:cTn>
                        </p:par>
                        <p:par>
                          <p:cTn id="403" fill="hold" nodeType="afterGroup">
                            <p:stCondLst>
                              <p:cond delay="59000"/>
                            </p:stCondLst>
                            <p:childTnLst>
                              <p:par>
                                <p:cTn id="404" presetID="49" presetClass="entr" presetSubtype="0" decel="100000" fill="hold" nodeType="afterEffect">
                                  <p:stCondLst>
                                    <p:cond delay="0"/>
                                  </p:stCondLst>
                                  <p:childTnLst>
                                    <p:set>
                                      <p:cBhvr>
                                        <p:cTn id="405" dur="1" fill="hold">
                                          <p:stCondLst>
                                            <p:cond delay="0"/>
                                          </p:stCondLst>
                                        </p:cTn>
                                        <p:tgtEl>
                                          <p:spTgt spid="53572"/>
                                        </p:tgtEl>
                                        <p:attrNameLst>
                                          <p:attrName>style.visibility</p:attrName>
                                        </p:attrNameLst>
                                      </p:cBhvr>
                                      <p:to>
                                        <p:strVal val="visible"/>
                                      </p:to>
                                    </p:set>
                                    <p:anim calcmode="lin" valueType="num">
                                      <p:cBhvr>
                                        <p:cTn id="406" dur="1000" fill="hold"/>
                                        <p:tgtEl>
                                          <p:spTgt spid="53572"/>
                                        </p:tgtEl>
                                        <p:attrNameLst>
                                          <p:attrName>ppt_w</p:attrName>
                                        </p:attrNameLst>
                                      </p:cBhvr>
                                      <p:tavLst>
                                        <p:tav tm="0">
                                          <p:val>
                                            <p:fltVal val="0"/>
                                          </p:val>
                                        </p:tav>
                                        <p:tav tm="100000">
                                          <p:val>
                                            <p:strVal val="#ppt_w"/>
                                          </p:val>
                                        </p:tav>
                                      </p:tavLst>
                                    </p:anim>
                                    <p:anim calcmode="lin" valueType="num">
                                      <p:cBhvr>
                                        <p:cTn id="407" dur="1000" fill="hold"/>
                                        <p:tgtEl>
                                          <p:spTgt spid="53572"/>
                                        </p:tgtEl>
                                        <p:attrNameLst>
                                          <p:attrName>ppt_h</p:attrName>
                                        </p:attrNameLst>
                                      </p:cBhvr>
                                      <p:tavLst>
                                        <p:tav tm="0">
                                          <p:val>
                                            <p:fltVal val="0"/>
                                          </p:val>
                                        </p:tav>
                                        <p:tav tm="100000">
                                          <p:val>
                                            <p:strVal val="#ppt_h"/>
                                          </p:val>
                                        </p:tav>
                                      </p:tavLst>
                                    </p:anim>
                                    <p:anim calcmode="lin" valueType="num">
                                      <p:cBhvr>
                                        <p:cTn id="408" dur="1000" fill="hold"/>
                                        <p:tgtEl>
                                          <p:spTgt spid="53572"/>
                                        </p:tgtEl>
                                        <p:attrNameLst>
                                          <p:attrName>style.rotation</p:attrName>
                                        </p:attrNameLst>
                                      </p:cBhvr>
                                      <p:tavLst>
                                        <p:tav tm="0">
                                          <p:val>
                                            <p:fltVal val="360"/>
                                          </p:val>
                                        </p:tav>
                                        <p:tav tm="100000">
                                          <p:val>
                                            <p:fltVal val="0"/>
                                          </p:val>
                                        </p:tav>
                                      </p:tavLst>
                                    </p:anim>
                                    <p:animEffect transition="in" filter="fade">
                                      <p:cBhvr>
                                        <p:cTn id="409" dur="1000"/>
                                        <p:tgtEl>
                                          <p:spTgt spid="53572"/>
                                        </p:tgtEl>
                                      </p:cBhvr>
                                    </p:animEffect>
                                  </p:childTnLst>
                                  <p:subTnLst>
                                    <p:set>
                                      <p:cBhvr override="childStyle">
                                        <p:cTn dur="1" fill="hold" display="0" masterRel="sameClick" afterEffect="1">
                                          <p:stCondLst>
                                            <p:cond evt="end" delay="0">
                                              <p:tn val="404"/>
                                            </p:cond>
                                          </p:stCondLst>
                                        </p:cTn>
                                        <p:tgtEl>
                                          <p:spTgt spid="53572"/>
                                        </p:tgtEl>
                                        <p:attrNameLst>
                                          <p:attrName>style.visibility</p:attrName>
                                        </p:attrNameLst>
                                      </p:cBhvr>
                                      <p:to>
                                        <p:strVal val="hidden"/>
                                      </p:to>
                                    </p:set>
                                    <p:audio>
                                      <p:cMediaNode vol="100000">
                                        <p:cTn display="0" masterRel="sameClick">
                                          <p:stCondLst>
                                            <p:cond evt="begin" delay="0">
                                              <p:tn val="404"/>
                                            </p:cond>
                                          </p:stCondLst>
                                          <p:endCondLst>
                                            <p:cond evt="onStopAudio" delay="0">
                                              <p:tgtEl>
                                                <p:sldTgt/>
                                              </p:tgtEl>
                                            </p:cond>
                                          </p:endCondLst>
                                        </p:cTn>
                                        <p:tgtEl>
                                          <p:sndTgt r:embed="rId2" name="coin.wav"/>
                                        </p:tgtEl>
                                      </p:cMediaNode>
                                    </p:audio>
                                  </p:subTnLst>
                                </p:cTn>
                              </p:par>
                            </p:childTnLst>
                          </p:cTn>
                        </p:par>
                        <p:par>
                          <p:cTn id="410" fill="hold" nodeType="afterGroup">
                            <p:stCondLst>
                              <p:cond delay="60000"/>
                            </p:stCondLst>
                            <p:childTnLst>
                              <p:par>
                                <p:cTn id="411" presetID="49" presetClass="entr" presetSubtype="0" decel="100000" fill="hold" nodeType="afterEffect">
                                  <p:stCondLst>
                                    <p:cond delay="0"/>
                                  </p:stCondLst>
                                  <p:childTnLst>
                                    <p:set>
                                      <p:cBhvr>
                                        <p:cTn id="412" dur="1" fill="hold">
                                          <p:stCondLst>
                                            <p:cond delay="0"/>
                                          </p:stCondLst>
                                        </p:cTn>
                                        <p:tgtEl>
                                          <p:spTgt spid="53569"/>
                                        </p:tgtEl>
                                        <p:attrNameLst>
                                          <p:attrName>style.visibility</p:attrName>
                                        </p:attrNameLst>
                                      </p:cBhvr>
                                      <p:to>
                                        <p:strVal val="visible"/>
                                      </p:to>
                                    </p:set>
                                    <p:anim calcmode="lin" valueType="num">
                                      <p:cBhvr>
                                        <p:cTn id="413" dur="1000" fill="hold"/>
                                        <p:tgtEl>
                                          <p:spTgt spid="53569"/>
                                        </p:tgtEl>
                                        <p:attrNameLst>
                                          <p:attrName>ppt_w</p:attrName>
                                        </p:attrNameLst>
                                      </p:cBhvr>
                                      <p:tavLst>
                                        <p:tav tm="0">
                                          <p:val>
                                            <p:fltVal val="0"/>
                                          </p:val>
                                        </p:tav>
                                        <p:tav tm="100000">
                                          <p:val>
                                            <p:strVal val="#ppt_w"/>
                                          </p:val>
                                        </p:tav>
                                      </p:tavLst>
                                    </p:anim>
                                    <p:anim calcmode="lin" valueType="num">
                                      <p:cBhvr>
                                        <p:cTn id="414" dur="1000" fill="hold"/>
                                        <p:tgtEl>
                                          <p:spTgt spid="53569"/>
                                        </p:tgtEl>
                                        <p:attrNameLst>
                                          <p:attrName>ppt_h</p:attrName>
                                        </p:attrNameLst>
                                      </p:cBhvr>
                                      <p:tavLst>
                                        <p:tav tm="0">
                                          <p:val>
                                            <p:fltVal val="0"/>
                                          </p:val>
                                        </p:tav>
                                        <p:tav tm="100000">
                                          <p:val>
                                            <p:strVal val="#ppt_h"/>
                                          </p:val>
                                        </p:tav>
                                      </p:tavLst>
                                    </p:anim>
                                    <p:anim calcmode="lin" valueType="num">
                                      <p:cBhvr>
                                        <p:cTn id="415" dur="1000" fill="hold"/>
                                        <p:tgtEl>
                                          <p:spTgt spid="53569"/>
                                        </p:tgtEl>
                                        <p:attrNameLst>
                                          <p:attrName>style.rotation</p:attrName>
                                        </p:attrNameLst>
                                      </p:cBhvr>
                                      <p:tavLst>
                                        <p:tav tm="0">
                                          <p:val>
                                            <p:fltVal val="360"/>
                                          </p:val>
                                        </p:tav>
                                        <p:tav tm="100000">
                                          <p:val>
                                            <p:fltVal val="0"/>
                                          </p:val>
                                        </p:tav>
                                      </p:tavLst>
                                    </p:anim>
                                    <p:animEffect transition="in" filter="fade">
                                      <p:cBhvr>
                                        <p:cTn id="416" dur="1000"/>
                                        <p:tgtEl>
                                          <p:spTgt spid="53569"/>
                                        </p:tgtEl>
                                      </p:cBhvr>
                                    </p:animEffect>
                                  </p:childTnLst>
                                  <p:subTnLst>
                                    <p:set>
                                      <p:cBhvr override="childStyle">
                                        <p:cTn dur="1" fill="hold" display="0" masterRel="sameClick" afterEffect="1">
                                          <p:stCondLst>
                                            <p:cond evt="end" delay="0">
                                              <p:tn val="411"/>
                                            </p:cond>
                                          </p:stCondLst>
                                        </p:cTn>
                                        <p:tgtEl>
                                          <p:spTgt spid="53569"/>
                                        </p:tgtEl>
                                        <p:attrNameLst>
                                          <p:attrName>style.visibility</p:attrName>
                                        </p:attrNameLst>
                                      </p:cBhvr>
                                      <p:to>
                                        <p:strVal val="hidden"/>
                                      </p:to>
                                    </p:set>
                                    <p:audio>
                                      <p:cMediaNode vol="100000">
                                        <p:cTn display="0" masterRel="sameClick">
                                          <p:stCondLst>
                                            <p:cond evt="begin" delay="0">
                                              <p:tn val="411"/>
                                            </p:cond>
                                          </p:stCondLst>
                                          <p:endCondLst>
                                            <p:cond evt="onStopAudio" delay="0">
                                              <p:tgtEl>
                                                <p:sldTgt/>
                                              </p:tgtEl>
                                            </p:cond>
                                          </p:endCondLst>
                                        </p:cTn>
                                        <p:tgtEl>
                                          <p:sndTgt r:embed="rId2" name="coin.wav"/>
                                        </p:tgtEl>
                                      </p:cMediaNode>
                                    </p:audio>
                                  </p:subTnLst>
                                </p:cTn>
                              </p:par>
                            </p:childTnLst>
                          </p:cTn>
                        </p:par>
                        <p:par>
                          <p:cTn id="417" fill="hold" nodeType="afterGroup">
                            <p:stCondLst>
                              <p:cond delay="61000"/>
                            </p:stCondLst>
                            <p:childTnLst>
                              <p:par>
                                <p:cTn id="418" presetID="49" presetClass="entr" presetSubtype="0" decel="100000" fill="hold" nodeType="afterEffect">
                                  <p:stCondLst>
                                    <p:cond delay="0"/>
                                  </p:stCondLst>
                                  <p:childTnLst>
                                    <p:set>
                                      <p:cBhvr>
                                        <p:cTn id="419" dur="1" fill="hold">
                                          <p:stCondLst>
                                            <p:cond delay="0"/>
                                          </p:stCondLst>
                                        </p:cTn>
                                        <p:tgtEl>
                                          <p:spTgt spid="53296"/>
                                        </p:tgtEl>
                                        <p:attrNameLst>
                                          <p:attrName>style.visibility</p:attrName>
                                        </p:attrNameLst>
                                      </p:cBhvr>
                                      <p:to>
                                        <p:strVal val="visible"/>
                                      </p:to>
                                    </p:set>
                                    <p:anim calcmode="lin" valueType="num">
                                      <p:cBhvr>
                                        <p:cTn id="420" dur="1000" fill="hold"/>
                                        <p:tgtEl>
                                          <p:spTgt spid="53296"/>
                                        </p:tgtEl>
                                        <p:attrNameLst>
                                          <p:attrName>ppt_w</p:attrName>
                                        </p:attrNameLst>
                                      </p:cBhvr>
                                      <p:tavLst>
                                        <p:tav tm="0">
                                          <p:val>
                                            <p:fltVal val="0"/>
                                          </p:val>
                                        </p:tav>
                                        <p:tav tm="100000">
                                          <p:val>
                                            <p:strVal val="#ppt_w"/>
                                          </p:val>
                                        </p:tav>
                                      </p:tavLst>
                                    </p:anim>
                                    <p:anim calcmode="lin" valueType="num">
                                      <p:cBhvr>
                                        <p:cTn id="421" dur="1000" fill="hold"/>
                                        <p:tgtEl>
                                          <p:spTgt spid="53296"/>
                                        </p:tgtEl>
                                        <p:attrNameLst>
                                          <p:attrName>ppt_h</p:attrName>
                                        </p:attrNameLst>
                                      </p:cBhvr>
                                      <p:tavLst>
                                        <p:tav tm="0">
                                          <p:val>
                                            <p:fltVal val="0"/>
                                          </p:val>
                                        </p:tav>
                                        <p:tav tm="100000">
                                          <p:val>
                                            <p:strVal val="#ppt_h"/>
                                          </p:val>
                                        </p:tav>
                                      </p:tavLst>
                                    </p:anim>
                                    <p:anim calcmode="lin" valueType="num">
                                      <p:cBhvr>
                                        <p:cTn id="422" dur="1000" fill="hold"/>
                                        <p:tgtEl>
                                          <p:spTgt spid="53296"/>
                                        </p:tgtEl>
                                        <p:attrNameLst>
                                          <p:attrName>style.rotation</p:attrName>
                                        </p:attrNameLst>
                                      </p:cBhvr>
                                      <p:tavLst>
                                        <p:tav tm="0">
                                          <p:val>
                                            <p:fltVal val="360"/>
                                          </p:val>
                                        </p:tav>
                                        <p:tav tm="100000">
                                          <p:val>
                                            <p:fltVal val="0"/>
                                          </p:val>
                                        </p:tav>
                                      </p:tavLst>
                                    </p:anim>
                                    <p:animEffect transition="in" filter="fade">
                                      <p:cBhvr>
                                        <p:cTn id="423" dur="1000"/>
                                        <p:tgtEl>
                                          <p:spTgt spid="53296"/>
                                        </p:tgtEl>
                                      </p:cBhvr>
                                    </p:animEffect>
                                  </p:childTnLst>
                                  <p:subTnLst>
                                    <p:set>
                                      <p:cBhvr override="childStyle">
                                        <p:cTn dur="1" fill="hold" display="0" masterRel="sameClick" afterEffect="1">
                                          <p:stCondLst>
                                            <p:cond evt="end" delay="0">
                                              <p:tn val="418"/>
                                            </p:cond>
                                          </p:stCondLst>
                                        </p:cTn>
                                        <p:tgtEl>
                                          <p:spTgt spid="53296"/>
                                        </p:tgtEl>
                                        <p:attrNameLst>
                                          <p:attrName>style.visibility</p:attrName>
                                        </p:attrNameLst>
                                      </p:cBhvr>
                                      <p:to>
                                        <p:strVal val="hidden"/>
                                      </p:to>
                                    </p:set>
                                    <p:audio>
                                      <p:cMediaNode vol="100000">
                                        <p:cTn display="0" masterRel="sameClick">
                                          <p:stCondLst>
                                            <p:cond evt="begin" delay="0">
                                              <p:tn val="418"/>
                                            </p:cond>
                                          </p:stCondLst>
                                          <p:endCondLst>
                                            <p:cond evt="onStopAudio" delay="0">
                                              <p:tgtEl>
                                                <p:sldTgt/>
                                              </p:tgtEl>
                                            </p:cond>
                                          </p:endCondLst>
                                        </p:cTn>
                                        <p:tgtEl>
                                          <p:sndTgt r:embed="rId2" name="coin.wav"/>
                                        </p:tgtEl>
                                      </p:cMediaNode>
                                    </p:audio>
                                  </p:subTnLst>
                                </p:cTn>
                              </p:par>
                            </p:childTnLst>
                          </p:cTn>
                        </p:par>
                        <p:par>
                          <p:cTn id="424" fill="hold" nodeType="afterGroup">
                            <p:stCondLst>
                              <p:cond delay="62000"/>
                            </p:stCondLst>
                            <p:childTnLst>
                              <p:par>
                                <p:cTn id="425" presetID="49" presetClass="entr" presetSubtype="0" decel="100000" fill="hold" nodeType="afterEffect">
                                  <p:stCondLst>
                                    <p:cond delay="0"/>
                                  </p:stCondLst>
                                  <p:childTnLst>
                                    <p:set>
                                      <p:cBhvr>
                                        <p:cTn id="426" dur="1" fill="hold">
                                          <p:stCondLst>
                                            <p:cond delay="0"/>
                                          </p:stCondLst>
                                        </p:cTn>
                                        <p:tgtEl>
                                          <p:spTgt spid="53293"/>
                                        </p:tgtEl>
                                        <p:attrNameLst>
                                          <p:attrName>style.visibility</p:attrName>
                                        </p:attrNameLst>
                                      </p:cBhvr>
                                      <p:to>
                                        <p:strVal val="visible"/>
                                      </p:to>
                                    </p:set>
                                    <p:anim calcmode="lin" valueType="num">
                                      <p:cBhvr>
                                        <p:cTn id="427" dur="1000" fill="hold"/>
                                        <p:tgtEl>
                                          <p:spTgt spid="53293"/>
                                        </p:tgtEl>
                                        <p:attrNameLst>
                                          <p:attrName>ppt_w</p:attrName>
                                        </p:attrNameLst>
                                      </p:cBhvr>
                                      <p:tavLst>
                                        <p:tav tm="0">
                                          <p:val>
                                            <p:fltVal val="0"/>
                                          </p:val>
                                        </p:tav>
                                        <p:tav tm="100000">
                                          <p:val>
                                            <p:strVal val="#ppt_w"/>
                                          </p:val>
                                        </p:tav>
                                      </p:tavLst>
                                    </p:anim>
                                    <p:anim calcmode="lin" valueType="num">
                                      <p:cBhvr>
                                        <p:cTn id="428" dur="1000" fill="hold"/>
                                        <p:tgtEl>
                                          <p:spTgt spid="53293"/>
                                        </p:tgtEl>
                                        <p:attrNameLst>
                                          <p:attrName>ppt_h</p:attrName>
                                        </p:attrNameLst>
                                      </p:cBhvr>
                                      <p:tavLst>
                                        <p:tav tm="0">
                                          <p:val>
                                            <p:fltVal val="0"/>
                                          </p:val>
                                        </p:tav>
                                        <p:tav tm="100000">
                                          <p:val>
                                            <p:strVal val="#ppt_h"/>
                                          </p:val>
                                        </p:tav>
                                      </p:tavLst>
                                    </p:anim>
                                    <p:anim calcmode="lin" valueType="num">
                                      <p:cBhvr>
                                        <p:cTn id="429" dur="1000" fill="hold"/>
                                        <p:tgtEl>
                                          <p:spTgt spid="53293"/>
                                        </p:tgtEl>
                                        <p:attrNameLst>
                                          <p:attrName>style.rotation</p:attrName>
                                        </p:attrNameLst>
                                      </p:cBhvr>
                                      <p:tavLst>
                                        <p:tav tm="0">
                                          <p:val>
                                            <p:fltVal val="360"/>
                                          </p:val>
                                        </p:tav>
                                        <p:tav tm="100000">
                                          <p:val>
                                            <p:fltVal val="0"/>
                                          </p:val>
                                        </p:tav>
                                      </p:tavLst>
                                    </p:anim>
                                    <p:animEffect transition="in" filter="fade">
                                      <p:cBhvr>
                                        <p:cTn id="430" dur="1000"/>
                                        <p:tgtEl>
                                          <p:spTgt spid="53293"/>
                                        </p:tgtEl>
                                      </p:cBhvr>
                                    </p:animEffect>
                                  </p:childTnLst>
                                  <p:subTnLst>
                                    <p:set>
                                      <p:cBhvr override="childStyle">
                                        <p:cTn dur="1" fill="hold" display="0" masterRel="sameClick" afterEffect="1">
                                          <p:stCondLst>
                                            <p:cond evt="end" delay="0">
                                              <p:tn val="425"/>
                                            </p:cond>
                                          </p:stCondLst>
                                        </p:cTn>
                                        <p:tgtEl>
                                          <p:spTgt spid="53293"/>
                                        </p:tgtEl>
                                        <p:attrNameLst>
                                          <p:attrName>style.visibility</p:attrName>
                                        </p:attrNameLst>
                                      </p:cBhvr>
                                      <p:to>
                                        <p:strVal val="hidden"/>
                                      </p:to>
                                    </p:set>
                                    <p:audio>
                                      <p:cMediaNode vol="100000">
                                        <p:cTn display="0" masterRel="sameClick">
                                          <p:stCondLst>
                                            <p:cond evt="begin" delay="0">
                                              <p:tn val="425"/>
                                            </p:cond>
                                          </p:stCondLst>
                                          <p:endCondLst>
                                            <p:cond evt="onStopAudio" delay="0">
                                              <p:tgtEl>
                                                <p:sldTgt/>
                                              </p:tgtEl>
                                            </p:cond>
                                          </p:endCondLst>
                                        </p:cTn>
                                        <p:tgtEl>
                                          <p:sndTgt r:embed="rId2" name="coin.wav"/>
                                        </p:tgtEl>
                                      </p:cMediaNode>
                                    </p:audio>
                                  </p:subTnLst>
                                </p:cTn>
                              </p:par>
                            </p:childTnLst>
                          </p:cTn>
                        </p:par>
                        <p:par>
                          <p:cTn id="431" fill="hold" nodeType="afterGroup">
                            <p:stCondLst>
                              <p:cond delay="63000"/>
                            </p:stCondLst>
                            <p:childTnLst>
                              <p:par>
                                <p:cTn id="432" presetID="49" presetClass="entr" presetSubtype="0" decel="100000" fill="hold" nodeType="afterEffect">
                                  <p:stCondLst>
                                    <p:cond delay="0"/>
                                  </p:stCondLst>
                                  <p:childTnLst>
                                    <p:set>
                                      <p:cBhvr>
                                        <p:cTn id="433" dur="1" fill="hold">
                                          <p:stCondLst>
                                            <p:cond delay="0"/>
                                          </p:stCondLst>
                                        </p:cTn>
                                        <p:tgtEl>
                                          <p:spTgt spid="53290"/>
                                        </p:tgtEl>
                                        <p:attrNameLst>
                                          <p:attrName>style.visibility</p:attrName>
                                        </p:attrNameLst>
                                      </p:cBhvr>
                                      <p:to>
                                        <p:strVal val="visible"/>
                                      </p:to>
                                    </p:set>
                                    <p:anim calcmode="lin" valueType="num">
                                      <p:cBhvr>
                                        <p:cTn id="434" dur="1000" fill="hold"/>
                                        <p:tgtEl>
                                          <p:spTgt spid="53290"/>
                                        </p:tgtEl>
                                        <p:attrNameLst>
                                          <p:attrName>ppt_w</p:attrName>
                                        </p:attrNameLst>
                                      </p:cBhvr>
                                      <p:tavLst>
                                        <p:tav tm="0">
                                          <p:val>
                                            <p:fltVal val="0"/>
                                          </p:val>
                                        </p:tav>
                                        <p:tav tm="100000">
                                          <p:val>
                                            <p:strVal val="#ppt_w"/>
                                          </p:val>
                                        </p:tav>
                                      </p:tavLst>
                                    </p:anim>
                                    <p:anim calcmode="lin" valueType="num">
                                      <p:cBhvr>
                                        <p:cTn id="435" dur="1000" fill="hold"/>
                                        <p:tgtEl>
                                          <p:spTgt spid="53290"/>
                                        </p:tgtEl>
                                        <p:attrNameLst>
                                          <p:attrName>ppt_h</p:attrName>
                                        </p:attrNameLst>
                                      </p:cBhvr>
                                      <p:tavLst>
                                        <p:tav tm="0">
                                          <p:val>
                                            <p:fltVal val="0"/>
                                          </p:val>
                                        </p:tav>
                                        <p:tav tm="100000">
                                          <p:val>
                                            <p:strVal val="#ppt_h"/>
                                          </p:val>
                                        </p:tav>
                                      </p:tavLst>
                                    </p:anim>
                                    <p:anim calcmode="lin" valueType="num">
                                      <p:cBhvr>
                                        <p:cTn id="436" dur="1000" fill="hold"/>
                                        <p:tgtEl>
                                          <p:spTgt spid="53290"/>
                                        </p:tgtEl>
                                        <p:attrNameLst>
                                          <p:attrName>style.rotation</p:attrName>
                                        </p:attrNameLst>
                                      </p:cBhvr>
                                      <p:tavLst>
                                        <p:tav tm="0">
                                          <p:val>
                                            <p:fltVal val="360"/>
                                          </p:val>
                                        </p:tav>
                                        <p:tav tm="100000">
                                          <p:val>
                                            <p:fltVal val="0"/>
                                          </p:val>
                                        </p:tav>
                                      </p:tavLst>
                                    </p:anim>
                                    <p:animEffect transition="in" filter="fade">
                                      <p:cBhvr>
                                        <p:cTn id="437" dur="1000"/>
                                        <p:tgtEl>
                                          <p:spTgt spid="53290"/>
                                        </p:tgtEl>
                                      </p:cBhvr>
                                    </p:animEffect>
                                  </p:childTnLst>
                                  <p:subTnLst>
                                    <p:set>
                                      <p:cBhvr override="childStyle">
                                        <p:cTn dur="1" fill="hold" display="0" masterRel="sameClick" afterEffect="1">
                                          <p:stCondLst>
                                            <p:cond evt="end" delay="0">
                                              <p:tn val="432"/>
                                            </p:cond>
                                          </p:stCondLst>
                                        </p:cTn>
                                        <p:tgtEl>
                                          <p:spTgt spid="53290"/>
                                        </p:tgtEl>
                                        <p:attrNameLst>
                                          <p:attrName>style.visibility</p:attrName>
                                        </p:attrNameLst>
                                      </p:cBhvr>
                                      <p:to>
                                        <p:strVal val="hidden"/>
                                      </p:to>
                                    </p:set>
                                    <p:audio>
                                      <p:cMediaNode vol="100000">
                                        <p:cTn display="0" masterRel="sameClick">
                                          <p:stCondLst>
                                            <p:cond evt="begin" delay="0">
                                              <p:tn val="432"/>
                                            </p:cond>
                                          </p:stCondLst>
                                          <p:endCondLst>
                                            <p:cond evt="onStopAudio" delay="0">
                                              <p:tgtEl>
                                                <p:sldTgt/>
                                              </p:tgtEl>
                                            </p:cond>
                                          </p:endCondLst>
                                        </p:cTn>
                                        <p:tgtEl>
                                          <p:sndTgt r:embed="rId2" name="coin.wav"/>
                                        </p:tgtEl>
                                      </p:cMediaNode>
                                    </p:audio>
                                  </p:subTnLst>
                                </p:cTn>
                              </p:par>
                            </p:childTnLst>
                          </p:cTn>
                        </p:par>
                        <p:par>
                          <p:cTn id="438" fill="hold" nodeType="afterGroup">
                            <p:stCondLst>
                              <p:cond delay="64000"/>
                            </p:stCondLst>
                            <p:childTnLst>
                              <p:par>
                                <p:cTn id="439" presetID="49" presetClass="entr" presetSubtype="0" decel="100000" fill="hold" nodeType="afterEffect">
                                  <p:stCondLst>
                                    <p:cond delay="0"/>
                                  </p:stCondLst>
                                  <p:childTnLst>
                                    <p:set>
                                      <p:cBhvr>
                                        <p:cTn id="440" dur="1" fill="hold">
                                          <p:stCondLst>
                                            <p:cond delay="0"/>
                                          </p:stCondLst>
                                        </p:cTn>
                                        <p:tgtEl>
                                          <p:spTgt spid="53287"/>
                                        </p:tgtEl>
                                        <p:attrNameLst>
                                          <p:attrName>style.visibility</p:attrName>
                                        </p:attrNameLst>
                                      </p:cBhvr>
                                      <p:to>
                                        <p:strVal val="visible"/>
                                      </p:to>
                                    </p:set>
                                    <p:anim calcmode="lin" valueType="num">
                                      <p:cBhvr>
                                        <p:cTn id="441" dur="1000" fill="hold"/>
                                        <p:tgtEl>
                                          <p:spTgt spid="53287"/>
                                        </p:tgtEl>
                                        <p:attrNameLst>
                                          <p:attrName>ppt_w</p:attrName>
                                        </p:attrNameLst>
                                      </p:cBhvr>
                                      <p:tavLst>
                                        <p:tav tm="0">
                                          <p:val>
                                            <p:fltVal val="0"/>
                                          </p:val>
                                        </p:tav>
                                        <p:tav tm="100000">
                                          <p:val>
                                            <p:strVal val="#ppt_w"/>
                                          </p:val>
                                        </p:tav>
                                      </p:tavLst>
                                    </p:anim>
                                    <p:anim calcmode="lin" valueType="num">
                                      <p:cBhvr>
                                        <p:cTn id="442" dur="1000" fill="hold"/>
                                        <p:tgtEl>
                                          <p:spTgt spid="53287"/>
                                        </p:tgtEl>
                                        <p:attrNameLst>
                                          <p:attrName>ppt_h</p:attrName>
                                        </p:attrNameLst>
                                      </p:cBhvr>
                                      <p:tavLst>
                                        <p:tav tm="0">
                                          <p:val>
                                            <p:fltVal val="0"/>
                                          </p:val>
                                        </p:tav>
                                        <p:tav tm="100000">
                                          <p:val>
                                            <p:strVal val="#ppt_h"/>
                                          </p:val>
                                        </p:tav>
                                      </p:tavLst>
                                    </p:anim>
                                    <p:anim calcmode="lin" valueType="num">
                                      <p:cBhvr>
                                        <p:cTn id="443" dur="1000" fill="hold"/>
                                        <p:tgtEl>
                                          <p:spTgt spid="53287"/>
                                        </p:tgtEl>
                                        <p:attrNameLst>
                                          <p:attrName>style.rotation</p:attrName>
                                        </p:attrNameLst>
                                      </p:cBhvr>
                                      <p:tavLst>
                                        <p:tav tm="0">
                                          <p:val>
                                            <p:fltVal val="360"/>
                                          </p:val>
                                        </p:tav>
                                        <p:tav tm="100000">
                                          <p:val>
                                            <p:fltVal val="0"/>
                                          </p:val>
                                        </p:tav>
                                      </p:tavLst>
                                    </p:anim>
                                    <p:animEffect transition="in" filter="fade">
                                      <p:cBhvr>
                                        <p:cTn id="444" dur="1000"/>
                                        <p:tgtEl>
                                          <p:spTgt spid="53287"/>
                                        </p:tgtEl>
                                      </p:cBhvr>
                                    </p:animEffect>
                                  </p:childTnLst>
                                  <p:subTnLst>
                                    <p:set>
                                      <p:cBhvr override="childStyle">
                                        <p:cTn dur="1" fill="hold" display="0" masterRel="sameClick" afterEffect="1">
                                          <p:stCondLst>
                                            <p:cond evt="end" delay="0">
                                              <p:tn val="439"/>
                                            </p:cond>
                                          </p:stCondLst>
                                        </p:cTn>
                                        <p:tgtEl>
                                          <p:spTgt spid="53287"/>
                                        </p:tgtEl>
                                        <p:attrNameLst>
                                          <p:attrName>style.visibility</p:attrName>
                                        </p:attrNameLst>
                                      </p:cBhvr>
                                      <p:to>
                                        <p:strVal val="hidden"/>
                                      </p:to>
                                    </p:set>
                                    <p:audio>
                                      <p:cMediaNode vol="100000">
                                        <p:cTn display="0" masterRel="sameClick">
                                          <p:stCondLst>
                                            <p:cond evt="begin" delay="0">
                                              <p:tn val="439"/>
                                            </p:cond>
                                          </p:stCondLst>
                                          <p:endCondLst>
                                            <p:cond evt="onStopAudio" delay="0">
                                              <p:tgtEl>
                                                <p:sldTgt/>
                                              </p:tgtEl>
                                            </p:cond>
                                          </p:endCondLst>
                                        </p:cTn>
                                        <p:tgtEl>
                                          <p:sndTgt r:embed="rId2" name="coin.wav"/>
                                        </p:tgtEl>
                                      </p:cMediaNode>
                                    </p:audio>
                                  </p:subTnLst>
                                </p:cTn>
                              </p:par>
                            </p:childTnLst>
                          </p:cTn>
                        </p:par>
                        <p:par>
                          <p:cTn id="445" fill="hold" nodeType="afterGroup">
                            <p:stCondLst>
                              <p:cond delay="65000"/>
                            </p:stCondLst>
                            <p:childTnLst>
                              <p:par>
                                <p:cTn id="446" presetID="49" presetClass="entr" presetSubtype="0" decel="100000" fill="hold" nodeType="afterEffect">
                                  <p:stCondLst>
                                    <p:cond delay="0"/>
                                  </p:stCondLst>
                                  <p:childTnLst>
                                    <p:set>
                                      <p:cBhvr>
                                        <p:cTn id="447" dur="1" fill="hold">
                                          <p:stCondLst>
                                            <p:cond delay="0"/>
                                          </p:stCondLst>
                                        </p:cTn>
                                        <p:tgtEl>
                                          <p:spTgt spid="53284"/>
                                        </p:tgtEl>
                                        <p:attrNameLst>
                                          <p:attrName>style.visibility</p:attrName>
                                        </p:attrNameLst>
                                      </p:cBhvr>
                                      <p:to>
                                        <p:strVal val="visible"/>
                                      </p:to>
                                    </p:set>
                                    <p:anim calcmode="lin" valueType="num">
                                      <p:cBhvr>
                                        <p:cTn id="448" dur="1000" fill="hold"/>
                                        <p:tgtEl>
                                          <p:spTgt spid="53284"/>
                                        </p:tgtEl>
                                        <p:attrNameLst>
                                          <p:attrName>ppt_w</p:attrName>
                                        </p:attrNameLst>
                                      </p:cBhvr>
                                      <p:tavLst>
                                        <p:tav tm="0">
                                          <p:val>
                                            <p:fltVal val="0"/>
                                          </p:val>
                                        </p:tav>
                                        <p:tav tm="100000">
                                          <p:val>
                                            <p:strVal val="#ppt_w"/>
                                          </p:val>
                                        </p:tav>
                                      </p:tavLst>
                                    </p:anim>
                                    <p:anim calcmode="lin" valueType="num">
                                      <p:cBhvr>
                                        <p:cTn id="449" dur="1000" fill="hold"/>
                                        <p:tgtEl>
                                          <p:spTgt spid="53284"/>
                                        </p:tgtEl>
                                        <p:attrNameLst>
                                          <p:attrName>ppt_h</p:attrName>
                                        </p:attrNameLst>
                                      </p:cBhvr>
                                      <p:tavLst>
                                        <p:tav tm="0">
                                          <p:val>
                                            <p:fltVal val="0"/>
                                          </p:val>
                                        </p:tav>
                                        <p:tav tm="100000">
                                          <p:val>
                                            <p:strVal val="#ppt_h"/>
                                          </p:val>
                                        </p:tav>
                                      </p:tavLst>
                                    </p:anim>
                                    <p:anim calcmode="lin" valueType="num">
                                      <p:cBhvr>
                                        <p:cTn id="450" dur="1000" fill="hold"/>
                                        <p:tgtEl>
                                          <p:spTgt spid="53284"/>
                                        </p:tgtEl>
                                        <p:attrNameLst>
                                          <p:attrName>style.rotation</p:attrName>
                                        </p:attrNameLst>
                                      </p:cBhvr>
                                      <p:tavLst>
                                        <p:tav tm="0">
                                          <p:val>
                                            <p:fltVal val="360"/>
                                          </p:val>
                                        </p:tav>
                                        <p:tav tm="100000">
                                          <p:val>
                                            <p:fltVal val="0"/>
                                          </p:val>
                                        </p:tav>
                                      </p:tavLst>
                                    </p:anim>
                                    <p:animEffect transition="in" filter="fade">
                                      <p:cBhvr>
                                        <p:cTn id="451" dur="1000"/>
                                        <p:tgtEl>
                                          <p:spTgt spid="53284"/>
                                        </p:tgtEl>
                                      </p:cBhvr>
                                    </p:animEffect>
                                  </p:childTnLst>
                                  <p:subTnLst>
                                    <p:set>
                                      <p:cBhvr override="childStyle">
                                        <p:cTn dur="1" fill="hold" display="0" masterRel="sameClick" afterEffect="1">
                                          <p:stCondLst>
                                            <p:cond evt="end" delay="0">
                                              <p:tn val="446"/>
                                            </p:cond>
                                          </p:stCondLst>
                                        </p:cTn>
                                        <p:tgtEl>
                                          <p:spTgt spid="53284"/>
                                        </p:tgtEl>
                                        <p:attrNameLst>
                                          <p:attrName>style.visibility</p:attrName>
                                        </p:attrNameLst>
                                      </p:cBhvr>
                                      <p:to>
                                        <p:strVal val="hidden"/>
                                      </p:to>
                                    </p:set>
                                    <p:audio>
                                      <p:cMediaNode vol="100000">
                                        <p:cTn display="0" masterRel="sameClick">
                                          <p:stCondLst>
                                            <p:cond evt="begin" delay="0">
                                              <p:tn val="446"/>
                                            </p:cond>
                                          </p:stCondLst>
                                          <p:endCondLst>
                                            <p:cond evt="onStopAudio" delay="0">
                                              <p:tgtEl>
                                                <p:sldTgt/>
                                              </p:tgtEl>
                                            </p:cond>
                                          </p:endCondLst>
                                        </p:cTn>
                                        <p:tgtEl>
                                          <p:sndTgt r:embed="rId2" name="coin.wav"/>
                                        </p:tgtEl>
                                      </p:cMediaNode>
                                    </p:audio>
                                  </p:subTnLst>
                                </p:cTn>
                              </p:par>
                            </p:childTnLst>
                          </p:cTn>
                        </p:par>
                        <p:par>
                          <p:cTn id="452" fill="hold" nodeType="afterGroup">
                            <p:stCondLst>
                              <p:cond delay="66000"/>
                            </p:stCondLst>
                            <p:childTnLst>
                              <p:par>
                                <p:cTn id="453" presetID="49" presetClass="entr" presetSubtype="0" decel="100000" fill="hold" nodeType="afterEffect">
                                  <p:stCondLst>
                                    <p:cond delay="0"/>
                                  </p:stCondLst>
                                  <p:childTnLst>
                                    <p:set>
                                      <p:cBhvr>
                                        <p:cTn id="454" dur="1" fill="hold">
                                          <p:stCondLst>
                                            <p:cond delay="0"/>
                                          </p:stCondLst>
                                        </p:cTn>
                                        <p:tgtEl>
                                          <p:spTgt spid="53281"/>
                                        </p:tgtEl>
                                        <p:attrNameLst>
                                          <p:attrName>style.visibility</p:attrName>
                                        </p:attrNameLst>
                                      </p:cBhvr>
                                      <p:to>
                                        <p:strVal val="visible"/>
                                      </p:to>
                                    </p:set>
                                    <p:anim calcmode="lin" valueType="num">
                                      <p:cBhvr>
                                        <p:cTn id="455" dur="1000" fill="hold"/>
                                        <p:tgtEl>
                                          <p:spTgt spid="53281"/>
                                        </p:tgtEl>
                                        <p:attrNameLst>
                                          <p:attrName>ppt_w</p:attrName>
                                        </p:attrNameLst>
                                      </p:cBhvr>
                                      <p:tavLst>
                                        <p:tav tm="0">
                                          <p:val>
                                            <p:fltVal val="0"/>
                                          </p:val>
                                        </p:tav>
                                        <p:tav tm="100000">
                                          <p:val>
                                            <p:strVal val="#ppt_w"/>
                                          </p:val>
                                        </p:tav>
                                      </p:tavLst>
                                    </p:anim>
                                    <p:anim calcmode="lin" valueType="num">
                                      <p:cBhvr>
                                        <p:cTn id="456" dur="1000" fill="hold"/>
                                        <p:tgtEl>
                                          <p:spTgt spid="53281"/>
                                        </p:tgtEl>
                                        <p:attrNameLst>
                                          <p:attrName>ppt_h</p:attrName>
                                        </p:attrNameLst>
                                      </p:cBhvr>
                                      <p:tavLst>
                                        <p:tav tm="0">
                                          <p:val>
                                            <p:fltVal val="0"/>
                                          </p:val>
                                        </p:tav>
                                        <p:tav tm="100000">
                                          <p:val>
                                            <p:strVal val="#ppt_h"/>
                                          </p:val>
                                        </p:tav>
                                      </p:tavLst>
                                    </p:anim>
                                    <p:anim calcmode="lin" valueType="num">
                                      <p:cBhvr>
                                        <p:cTn id="457" dur="1000" fill="hold"/>
                                        <p:tgtEl>
                                          <p:spTgt spid="53281"/>
                                        </p:tgtEl>
                                        <p:attrNameLst>
                                          <p:attrName>style.rotation</p:attrName>
                                        </p:attrNameLst>
                                      </p:cBhvr>
                                      <p:tavLst>
                                        <p:tav tm="0">
                                          <p:val>
                                            <p:fltVal val="360"/>
                                          </p:val>
                                        </p:tav>
                                        <p:tav tm="100000">
                                          <p:val>
                                            <p:fltVal val="0"/>
                                          </p:val>
                                        </p:tav>
                                      </p:tavLst>
                                    </p:anim>
                                    <p:animEffect transition="in" filter="fade">
                                      <p:cBhvr>
                                        <p:cTn id="458" dur="1000"/>
                                        <p:tgtEl>
                                          <p:spTgt spid="53281"/>
                                        </p:tgtEl>
                                      </p:cBhvr>
                                    </p:animEffect>
                                  </p:childTnLst>
                                  <p:subTnLst>
                                    <p:set>
                                      <p:cBhvr override="childStyle">
                                        <p:cTn dur="1" fill="hold" display="0" masterRel="sameClick" afterEffect="1">
                                          <p:stCondLst>
                                            <p:cond evt="end" delay="0">
                                              <p:tn val="453"/>
                                            </p:cond>
                                          </p:stCondLst>
                                        </p:cTn>
                                        <p:tgtEl>
                                          <p:spTgt spid="53281"/>
                                        </p:tgtEl>
                                        <p:attrNameLst>
                                          <p:attrName>style.visibility</p:attrName>
                                        </p:attrNameLst>
                                      </p:cBhvr>
                                      <p:to>
                                        <p:strVal val="hidden"/>
                                      </p:to>
                                    </p:set>
                                    <p:audio>
                                      <p:cMediaNode vol="100000">
                                        <p:cTn display="0" masterRel="sameClick">
                                          <p:stCondLst>
                                            <p:cond evt="begin" delay="0">
                                              <p:tn val="453"/>
                                            </p:cond>
                                          </p:stCondLst>
                                          <p:endCondLst>
                                            <p:cond evt="onStopAudio" delay="0">
                                              <p:tgtEl>
                                                <p:sldTgt/>
                                              </p:tgtEl>
                                            </p:cond>
                                          </p:endCondLst>
                                        </p:cTn>
                                        <p:tgtEl>
                                          <p:sndTgt r:embed="rId2" name="coin.wav"/>
                                        </p:tgtEl>
                                      </p:cMediaNode>
                                    </p:audio>
                                  </p:subTnLst>
                                </p:cTn>
                              </p:par>
                            </p:childTnLst>
                          </p:cTn>
                        </p:par>
                        <p:par>
                          <p:cTn id="459" fill="hold" nodeType="afterGroup">
                            <p:stCondLst>
                              <p:cond delay="67000"/>
                            </p:stCondLst>
                            <p:childTnLst>
                              <p:par>
                                <p:cTn id="460" presetID="49" presetClass="entr" presetSubtype="0" decel="100000" fill="hold" nodeType="afterEffect">
                                  <p:stCondLst>
                                    <p:cond delay="0"/>
                                  </p:stCondLst>
                                  <p:childTnLst>
                                    <p:set>
                                      <p:cBhvr>
                                        <p:cTn id="461" dur="1" fill="hold">
                                          <p:stCondLst>
                                            <p:cond delay="0"/>
                                          </p:stCondLst>
                                        </p:cTn>
                                        <p:tgtEl>
                                          <p:spTgt spid="53278"/>
                                        </p:tgtEl>
                                        <p:attrNameLst>
                                          <p:attrName>style.visibility</p:attrName>
                                        </p:attrNameLst>
                                      </p:cBhvr>
                                      <p:to>
                                        <p:strVal val="visible"/>
                                      </p:to>
                                    </p:set>
                                    <p:anim calcmode="lin" valueType="num">
                                      <p:cBhvr>
                                        <p:cTn id="462" dur="1000" fill="hold"/>
                                        <p:tgtEl>
                                          <p:spTgt spid="53278"/>
                                        </p:tgtEl>
                                        <p:attrNameLst>
                                          <p:attrName>ppt_w</p:attrName>
                                        </p:attrNameLst>
                                      </p:cBhvr>
                                      <p:tavLst>
                                        <p:tav tm="0">
                                          <p:val>
                                            <p:fltVal val="0"/>
                                          </p:val>
                                        </p:tav>
                                        <p:tav tm="100000">
                                          <p:val>
                                            <p:strVal val="#ppt_w"/>
                                          </p:val>
                                        </p:tav>
                                      </p:tavLst>
                                    </p:anim>
                                    <p:anim calcmode="lin" valueType="num">
                                      <p:cBhvr>
                                        <p:cTn id="463" dur="1000" fill="hold"/>
                                        <p:tgtEl>
                                          <p:spTgt spid="53278"/>
                                        </p:tgtEl>
                                        <p:attrNameLst>
                                          <p:attrName>ppt_h</p:attrName>
                                        </p:attrNameLst>
                                      </p:cBhvr>
                                      <p:tavLst>
                                        <p:tav tm="0">
                                          <p:val>
                                            <p:fltVal val="0"/>
                                          </p:val>
                                        </p:tav>
                                        <p:tav tm="100000">
                                          <p:val>
                                            <p:strVal val="#ppt_h"/>
                                          </p:val>
                                        </p:tav>
                                      </p:tavLst>
                                    </p:anim>
                                    <p:anim calcmode="lin" valueType="num">
                                      <p:cBhvr>
                                        <p:cTn id="464" dur="1000" fill="hold"/>
                                        <p:tgtEl>
                                          <p:spTgt spid="53278"/>
                                        </p:tgtEl>
                                        <p:attrNameLst>
                                          <p:attrName>style.rotation</p:attrName>
                                        </p:attrNameLst>
                                      </p:cBhvr>
                                      <p:tavLst>
                                        <p:tav tm="0">
                                          <p:val>
                                            <p:fltVal val="360"/>
                                          </p:val>
                                        </p:tav>
                                        <p:tav tm="100000">
                                          <p:val>
                                            <p:fltVal val="0"/>
                                          </p:val>
                                        </p:tav>
                                      </p:tavLst>
                                    </p:anim>
                                    <p:animEffect transition="in" filter="fade">
                                      <p:cBhvr>
                                        <p:cTn id="465" dur="1000"/>
                                        <p:tgtEl>
                                          <p:spTgt spid="53278"/>
                                        </p:tgtEl>
                                      </p:cBhvr>
                                    </p:animEffect>
                                  </p:childTnLst>
                                  <p:subTnLst>
                                    <p:set>
                                      <p:cBhvr override="childStyle">
                                        <p:cTn dur="1" fill="hold" display="0" masterRel="sameClick" afterEffect="1">
                                          <p:stCondLst>
                                            <p:cond evt="end" delay="0">
                                              <p:tn val="460"/>
                                            </p:cond>
                                          </p:stCondLst>
                                        </p:cTn>
                                        <p:tgtEl>
                                          <p:spTgt spid="53278"/>
                                        </p:tgtEl>
                                        <p:attrNameLst>
                                          <p:attrName>style.visibility</p:attrName>
                                        </p:attrNameLst>
                                      </p:cBhvr>
                                      <p:to>
                                        <p:strVal val="hidden"/>
                                      </p:to>
                                    </p:set>
                                    <p:audio>
                                      <p:cMediaNode vol="100000">
                                        <p:cTn display="0" masterRel="sameClick">
                                          <p:stCondLst>
                                            <p:cond evt="begin" delay="0">
                                              <p:tn val="460"/>
                                            </p:cond>
                                          </p:stCondLst>
                                          <p:endCondLst>
                                            <p:cond evt="onStopAudio" delay="0">
                                              <p:tgtEl>
                                                <p:sldTgt/>
                                              </p:tgtEl>
                                            </p:cond>
                                          </p:endCondLst>
                                        </p:cTn>
                                        <p:tgtEl>
                                          <p:sndTgt r:embed="rId2" name="coin.wav"/>
                                        </p:tgtEl>
                                      </p:cMediaNode>
                                    </p:audio>
                                  </p:subTnLst>
                                </p:cTn>
                              </p:par>
                            </p:childTnLst>
                          </p:cTn>
                        </p:par>
                        <p:par>
                          <p:cTn id="466" fill="hold" nodeType="afterGroup">
                            <p:stCondLst>
                              <p:cond delay="68000"/>
                            </p:stCondLst>
                            <p:childTnLst>
                              <p:par>
                                <p:cTn id="467" presetID="49" presetClass="entr" presetSubtype="0" decel="100000" fill="hold" nodeType="afterEffect">
                                  <p:stCondLst>
                                    <p:cond delay="0"/>
                                  </p:stCondLst>
                                  <p:childTnLst>
                                    <p:set>
                                      <p:cBhvr>
                                        <p:cTn id="468" dur="1" fill="hold">
                                          <p:stCondLst>
                                            <p:cond delay="0"/>
                                          </p:stCondLst>
                                        </p:cTn>
                                        <p:tgtEl>
                                          <p:spTgt spid="53275"/>
                                        </p:tgtEl>
                                        <p:attrNameLst>
                                          <p:attrName>style.visibility</p:attrName>
                                        </p:attrNameLst>
                                      </p:cBhvr>
                                      <p:to>
                                        <p:strVal val="visible"/>
                                      </p:to>
                                    </p:set>
                                    <p:anim calcmode="lin" valueType="num">
                                      <p:cBhvr>
                                        <p:cTn id="469" dur="1000" fill="hold"/>
                                        <p:tgtEl>
                                          <p:spTgt spid="53275"/>
                                        </p:tgtEl>
                                        <p:attrNameLst>
                                          <p:attrName>ppt_w</p:attrName>
                                        </p:attrNameLst>
                                      </p:cBhvr>
                                      <p:tavLst>
                                        <p:tav tm="0">
                                          <p:val>
                                            <p:fltVal val="0"/>
                                          </p:val>
                                        </p:tav>
                                        <p:tav tm="100000">
                                          <p:val>
                                            <p:strVal val="#ppt_w"/>
                                          </p:val>
                                        </p:tav>
                                      </p:tavLst>
                                    </p:anim>
                                    <p:anim calcmode="lin" valueType="num">
                                      <p:cBhvr>
                                        <p:cTn id="470" dur="1000" fill="hold"/>
                                        <p:tgtEl>
                                          <p:spTgt spid="53275"/>
                                        </p:tgtEl>
                                        <p:attrNameLst>
                                          <p:attrName>ppt_h</p:attrName>
                                        </p:attrNameLst>
                                      </p:cBhvr>
                                      <p:tavLst>
                                        <p:tav tm="0">
                                          <p:val>
                                            <p:fltVal val="0"/>
                                          </p:val>
                                        </p:tav>
                                        <p:tav tm="100000">
                                          <p:val>
                                            <p:strVal val="#ppt_h"/>
                                          </p:val>
                                        </p:tav>
                                      </p:tavLst>
                                    </p:anim>
                                    <p:anim calcmode="lin" valueType="num">
                                      <p:cBhvr>
                                        <p:cTn id="471" dur="1000" fill="hold"/>
                                        <p:tgtEl>
                                          <p:spTgt spid="53275"/>
                                        </p:tgtEl>
                                        <p:attrNameLst>
                                          <p:attrName>style.rotation</p:attrName>
                                        </p:attrNameLst>
                                      </p:cBhvr>
                                      <p:tavLst>
                                        <p:tav tm="0">
                                          <p:val>
                                            <p:fltVal val="360"/>
                                          </p:val>
                                        </p:tav>
                                        <p:tav tm="100000">
                                          <p:val>
                                            <p:fltVal val="0"/>
                                          </p:val>
                                        </p:tav>
                                      </p:tavLst>
                                    </p:anim>
                                    <p:animEffect transition="in" filter="fade">
                                      <p:cBhvr>
                                        <p:cTn id="472" dur="1000"/>
                                        <p:tgtEl>
                                          <p:spTgt spid="53275"/>
                                        </p:tgtEl>
                                      </p:cBhvr>
                                    </p:animEffect>
                                  </p:childTnLst>
                                  <p:subTnLst>
                                    <p:set>
                                      <p:cBhvr override="childStyle">
                                        <p:cTn dur="1" fill="hold" display="0" masterRel="sameClick" afterEffect="1">
                                          <p:stCondLst>
                                            <p:cond evt="end" delay="0">
                                              <p:tn val="467"/>
                                            </p:cond>
                                          </p:stCondLst>
                                        </p:cTn>
                                        <p:tgtEl>
                                          <p:spTgt spid="53275"/>
                                        </p:tgtEl>
                                        <p:attrNameLst>
                                          <p:attrName>style.visibility</p:attrName>
                                        </p:attrNameLst>
                                      </p:cBhvr>
                                      <p:to>
                                        <p:strVal val="hidden"/>
                                      </p:to>
                                    </p:set>
                                    <p:audio>
                                      <p:cMediaNode vol="100000">
                                        <p:cTn display="0" masterRel="sameClick">
                                          <p:stCondLst>
                                            <p:cond evt="begin" delay="0">
                                              <p:tn val="467"/>
                                            </p:cond>
                                          </p:stCondLst>
                                          <p:endCondLst>
                                            <p:cond evt="onStopAudio" delay="0">
                                              <p:tgtEl>
                                                <p:sldTgt/>
                                              </p:tgtEl>
                                            </p:cond>
                                          </p:endCondLst>
                                        </p:cTn>
                                        <p:tgtEl>
                                          <p:sndTgt r:embed="rId2" name="coin.wav"/>
                                        </p:tgtEl>
                                      </p:cMediaNode>
                                    </p:audio>
                                  </p:subTnLst>
                                </p:cTn>
                              </p:par>
                            </p:childTnLst>
                          </p:cTn>
                        </p:par>
                        <p:par>
                          <p:cTn id="473" fill="hold" nodeType="afterGroup">
                            <p:stCondLst>
                              <p:cond delay="69000"/>
                            </p:stCondLst>
                            <p:childTnLst>
                              <p:par>
                                <p:cTn id="474" presetID="49" presetClass="entr" presetSubtype="0" decel="100000" fill="hold" nodeType="afterEffect">
                                  <p:stCondLst>
                                    <p:cond delay="0"/>
                                  </p:stCondLst>
                                  <p:childTnLst>
                                    <p:set>
                                      <p:cBhvr>
                                        <p:cTn id="475" dur="1" fill="hold">
                                          <p:stCondLst>
                                            <p:cond delay="0"/>
                                          </p:stCondLst>
                                        </p:cTn>
                                        <p:tgtEl>
                                          <p:spTgt spid="53272"/>
                                        </p:tgtEl>
                                        <p:attrNameLst>
                                          <p:attrName>style.visibility</p:attrName>
                                        </p:attrNameLst>
                                      </p:cBhvr>
                                      <p:to>
                                        <p:strVal val="visible"/>
                                      </p:to>
                                    </p:set>
                                    <p:anim calcmode="lin" valueType="num">
                                      <p:cBhvr>
                                        <p:cTn id="476" dur="1000" fill="hold"/>
                                        <p:tgtEl>
                                          <p:spTgt spid="53272"/>
                                        </p:tgtEl>
                                        <p:attrNameLst>
                                          <p:attrName>ppt_w</p:attrName>
                                        </p:attrNameLst>
                                      </p:cBhvr>
                                      <p:tavLst>
                                        <p:tav tm="0">
                                          <p:val>
                                            <p:fltVal val="0"/>
                                          </p:val>
                                        </p:tav>
                                        <p:tav tm="100000">
                                          <p:val>
                                            <p:strVal val="#ppt_w"/>
                                          </p:val>
                                        </p:tav>
                                      </p:tavLst>
                                    </p:anim>
                                    <p:anim calcmode="lin" valueType="num">
                                      <p:cBhvr>
                                        <p:cTn id="477" dur="1000" fill="hold"/>
                                        <p:tgtEl>
                                          <p:spTgt spid="53272"/>
                                        </p:tgtEl>
                                        <p:attrNameLst>
                                          <p:attrName>ppt_h</p:attrName>
                                        </p:attrNameLst>
                                      </p:cBhvr>
                                      <p:tavLst>
                                        <p:tav tm="0">
                                          <p:val>
                                            <p:fltVal val="0"/>
                                          </p:val>
                                        </p:tav>
                                        <p:tav tm="100000">
                                          <p:val>
                                            <p:strVal val="#ppt_h"/>
                                          </p:val>
                                        </p:tav>
                                      </p:tavLst>
                                    </p:anim>
                                    <p:anim calcmode="lin" valueType="num">
                                      <p:cBhvr>
                                        <p:cTn id="478" dur="1000" fill="hold"/>
                                        <p:tgtEl>
                                          <p:spTgt spid="53272"/>
                                        </p:tgtEl>
                                        <p:attrNameLst>
                                          <p:attrName>style.rotation</p:attrName>
                                        </p:attrNameLst>
                                      </p:cBhvr>
                                      <p:tavLst>
                                        <p:tav tm="0">
                                          <p:val>
                                            <p:fltVal val="360"/>
                                          </p:val>
                                        </p:tav>
                                        <p:tav tm="100000">
                                          <p:val>
                                            <p:fltVal val="0"/>
                                          </p:val>
                                        </p:tav>
                                      </p:tavLst>
                                    </p:anim>
                                    <p:animEffect transition="in" filter="fade">
                                      <p:cBhvr>
                                        <p:cTn id="479" dur="1000"/>
                                        <p:tgtEl>
                                          <p:spTgt spid="53272"/>
                                        </p:tgtEl>
                                      </p:cBhvr>
                                    </p:animEffect>
                                  </p:childTnLst>
                                  <p:subTnLst>
                                    <p:set>
                                      <p:cBhvr override="childStyle">
                                        <p:cTn dur="1" fill="hold" display="0" masterRel="sameClick" afterEffect="1">
                                          <p:stCondLst>
                                            <p:cond evt="end" delay="0">
                                              <p:tn val="474"/>
                                            </p:cond>
                                          </p:stCondLst>
                                        </p:cTn>
                                        <p:tgtEl>
                                          <p:spTgt spid="53272"/>
                                        </p:tgtEl>
                                        <p:attrNameLst>
                                          <p:attrName>style.visibility</p:attrName>
                                        </p:attrNameLst>
                                      </p:cBhvr>
                                      <p:to>
                                        <p:strVal val="hidden"/>
                                      </p:to>
                                    </p:set>
                                    <p:audio>
                                      <p:cMediaNode vol="100000">
                                        <p:cTn display="0" masterRel="sameClick">
                                          <p:stCondLst>
                                            <p:cond evt="begin" delay="0">
                                              <p:tn val="474"/>
                                            </p:cond>
                                          </p:stCondLst>
                                          <p:endCondLst>
                                            <p:cond evt="onStopAudio" delay="0">
                                              <p:tgtEl>
                                                <p:sldTgt/>
                                              </p:tgtEl>
                                            </p:cond>
                                          </p:endCondLst>
                                        </p:cTn>
                                        <p:tgtEl>
                                          <p:sndTgt r:embed="rId2" name="coin.wav"/>
                                        </p:tgtEl>
                                      </p:cMediaNode>
                                    </p:audio>
                                  </p:subTnLst>
                                </p:cTn>
                              </p:par>
                            </p:childTnLst>
                          </p:cTn>
                        </p:par>
                        <p:par>
                          <p:cTn id="480" fill="hold" nodeType="afterGroup">
                            <p:stCondLst>
                              <p:cond delay="70000"/>
                            </p:stCondLst>
                            <p:childTnLst>
                              <p:par>
                                <p:cTn id="481" presetID="49" presetClass="entr" presetSubtype="0" decel="100000" fill="hold" nodeType="afterEffect">
                                  <p:stCondLst>
                                    <p:cond delay="0"/>
                                  </p:stCondLst>
                                  <p:childTnLst>
                                    <p:set>
                                      <p:cBhvr>
                                        <p:cTn id="482" dur="1" fill="hold">
                                          <p:stCondLst>
                                            <p:cond delay="0"/>
                                          </p:stCondLst>
                                        </p:cTn>
                                        <p:tgtEl>
                                          <p:spTgt spid="53269"/>
                                        </p:tgtEl>
                                        <p:attrNameLst>
                                          <p:attrName>style.visibility</p:attrName>
                                        </p:attrNameLst>
                                      </p:cBhvr>
                                      <p:to>
                                        <p:strVal val="visible"/>
                                      </p:to>
                                    </p:set>
                                    <p:anim calcmode="lin" valueType="num">
                                      <p:cBhvr>
                                        <p:cTn id="483" dur="1000" fill="hold"/>
                                        <p:tgtEl>
                                          <p:spTgt spid="53269"/>
                                        </p:tgtEl>
                                        <p:attrNameLst>
                                          <p:attrName>ppt_w</p:attrName>
                                        </p:attrNameLst>
                                      </p:cBhvr>
                                      <p:tavLst>
                                        <p:tav tm="0">
                                          <p:val>
                                            <p:fltVal val="0"/>
                                          </p:val>
                                        </p:tav>
                                        <p:tav tm="100000">
                                          <p:val>
                                            <p:strVal val="#ppt_w"/>
                                          </p:val>
                                        </p:tav>
                                      </p:tavLst>
                                    </p:anim>
                                    <p:anim calcmode="lin" valueType="num">
                                      <p:cBhvr>
                                        <p:cTn id="484" dur="1000" fill="hold"/>
                                        <p:tgtEl>
                                          <p:spTgt spid="53269"/>
                                        </p:tgtEl>
                                        <p:attrNameLst>
                                          <p:attrName>ppt_h</p:attrName>
                                        </p:attrNameLst>
                                      </p:cBhvr>
                                      <p:tavLst>
                                        <p:tav tm="0">
                                          <p:val>
                                            <p:fltVal val="0"/>
                                          </p:val>
                                        </p:tav>
                                        <p:tav tm="100000">
                                          <p:val>
                                            <p:strVal val="#ppt_h"/>
                                          </p:val>
                                        </p:tav>
                                      </p:tavLst>
                                    </p:anim>
                                    <p:anim calcmode="lin" valueType="num">
                                      <p:cBhvr>
                                        <p:cTn id="485" dur="1000" fill="hold"/>
                                        <p:tgtEl>
                                          <p:spTgt spid="53269"/>
                                        </p:tgtEl>
                                        <p:attrNameLst>
                                          <p:attrName>style.rotation</p:attrName>
                                        </p:attrNameLst>
                                      </p:cBhvr>
                                      <p:tavLst>
                                        <p:tav tm="0">
                                          <p:val>
                                            <p:fltVal val="360"/>
                                          </p:val>
                                        </p:tav>
                                        <p:tav tm="100000">
                                          <p:val>
                                            <p:fltVal val="0"/>
                                          </p:val>
                                        </p:tav>
                                      </p:tavLst>
                                    </p:anim>
                                    <p:animEffect transition="in" filter="fade">
                                      <p:cBhvr>
                                        <p:cTn id="486" dur="1000"/>
                                        <p:tgtEl>
                                          <p:spTgt spid="53269"/>
                                        </p:tgtEl>
                                      </p:cBhvr>
                                    </p:animEffect>
                                  </p:childTnLst>
                                  <p:subTnLst>
                                    <p:set>
                                      <p:cBhvr override="childStyle">
                                        <p:cTn dur="1" fill="hold" display="0" masterRel="sameClick" afterEffect="1">
                                          <p:stCondLst>
                                            <p:cond evt="end" delay="0">
                                              <p:tn val="481"/>
                                            </p:cond>
                                          </p:stCondLst>
                                        </p:cTn>
                                        <p:tgtEl>
                                          <p:spTgt spid="53269"/>
                                        </p:tgtEl>
                                        <p:attrNameLst>
                                          <p:attrName>style.visibility</p:attrName>
                                        </p:attrNameLst>
                                      </p:cBhvr>
                                      <p:to>
                                        <p:strVal val="hidden"/>
                                      </p:to>
                                    </p:set>
                                    <p:audio>
                                      <p:cMediaNode vol="100000">
                                        <p:cTn display="0" masterRel="sameClick">
                                          <p:stCondLst>
                                            <p:cond evt="begin" delay="0">
                                              <p:tn val="481"/>
                                            </p:cond>
                                          </p:stCondLst>
                                          <p:endCondLst>
                                            <p:cond evt="onStopAudio" delay="0">
                                              <p:tgtEl>
                                                <p:sldTgt/>
                                              </p:tgtEl>
                                            </p:cond>
                                          </p:endCondLst>
                                        </p:cTn>
                                        <p:tgtEl>
                                          <p:sndTgt r:embed="rId2" name="coin.wav"/>
                                        </p:tgtEl>
                                      </p:cMediaNode>
                                    </p:audio>
                                  </p:subTnLst>
                                </p:cTn>
                              </p:par>
                            </p:childTnLst>
                          </p:cTn>
                        </p:par>
                        <p:par>
                          <p:cTn id="487" fill="hold" nodeType="afterGroup">
                            <p:stCondLst>
                              <p:cond delay="71000"/>
                            </p:stCondLst>
                            <p:childTnLst>
                              <p:par>
                                <p:cTn id="488" presetID="49" presetClass="entr" presetSubtype="0" decel="100000" fill="hold" nodeType="afterEffect">
                                  <p:stCondLst>
                                    <p:cond delay="0"/>
                                  </p:stCondLst>
                                  <p:childTnLst>
                                    <p:set>
                                      <p:cBhvr>
                                        <p:cTn id="489" dur="1" fill="hold">
                                          <p:stCondLst>
                                            <p:cond delay="0"/>
                                          </p:stCondLst>
                                        </p:cTn>
                                        <p:tgtEl>
                                          <p:spTgt spid="53266"/>
                                        </p:tgtEl>
                                        <p:attrNameLst>
                                          <p:attrName>style.visibility</p:attrName>
                                        </p:attrNameLst>
                                      </p:cBhvr>
                                      <p:to>
                                        <p:strVal val="visible"/>
                                      </p:to>
                                    </p:set>
                                    <p:anim calcmode="lin" valueType="num">
                                      <p:cBhvr>
                                        <p:cTn id="490" dur="1000" fill="hold"/>
                                        <p:tgtEl>
                                          <p:spTgt spid="53266"/>
                                        </p:tgtEl>
                                        <p:attrNameLst>
                                          <p:attrName>ppt_w</p:attrName>
                                        </p:attrNameLst>
                                      </p:cBhvr>
                                      <p:tavLst>
                                        <p:tav tm="0">
                                          <p:val>
                                            <p:fltVal val="0"/>
                                          </p:val>
                                        </p:tav>
                                        <p:tav tm="100000">
                                          <p:val>
                                            <p:strVal val="#ppt_w"/>
                                          </p:val>
                                        </p:tav>
                                      </p:tavLst>
                                    </p:anim>
                                    <p:anim calcmode="lin" valueType="num">
                                      <p:cBhvr>
                                        <p:cTn id="491" dur="1000" fill="hold"/>
                                        <p:tgtEl>
                                          <p:spTgt spid="53266"/>
                                        </p:tgtEl>
                                        <p:attrNameLst>
                                          <p:attrName>ppt_h</p:attrName>
                                        </p:attrNameLst>
                                      </p:cBhvr>
                                      <p:tavLst>
                                        <p:tav tm="0">
                                          <p:val>
                                            <p:fltVal val="0"/>
                                          </p:val>
                                        </p:tav>
                                        <p:tav tm="100000">
                                          <p:val>
                                            <p:strVal val="#ppt_h"/>
                                          </p:val>
                                        </p:tav>
                                      </p:tavLst>
                                    </p:anim>
                                    <p:anim calcmode="lin" valueType="num">
                                      <p:cBhvr>
                                        <p:cTn id="492" dur="1000" fill="hold"/>
                                        <p:tgtEl>
                                          <p:spTgt spid="53266"/>
                                        </p:tgtEl>
                                        <p:attrNameLst>
                                          <p:attrName>style.rotation</p:attrName>
                                        </p:attrNameLst>
                                      </p:cBhvr>
                                      <p:tavLst>
                                        <p:tav tm="0">
                                          <p:val>
                                            <p:fltVal val="360"/>
                                          </p:val>
                                        </p:tav>
                                        <p:tav tm="100000">
                                          <p:val>
                                            <p:fltVal val="0"/>
                                          </p:val>
                                        </p:tav>
                                      </p:tavLst>
                                    </p:anim>
                                    <p:animEffect transition="in" filter="fade">
                                      <p:cBhvr>
                                        <p:cTn id="493" dur="1000"/>
                                        <p:tgtEl>
                                          <p:spTgt spid="53266"/>
                                        </p:tgtEl>
                                      </p:cBhvr>
                                    </p:animEffect>
                                  </p:childTnLst>
                                  <p:subTnLst>
                                    <p:set>
                                      <p:cBhvr override="childStyle">
                                        <p:cTn dur="1" fill="hold" display="0" masterRel="sameClick" afterEffect="1">
                                          <p:stCondLst>
                                            <p:cond evt="end" delay="0">
                                              <p:tn val="488"/>
                                            </p:cond>
                                          </p:stCondLst>
                                        </p:cTn>
                                        <p:tgtEl>
                                          <p:spTgt spid="53266"/>
                                        </p:tgtEl>
                                        <p:attrNameLst>
                                          <p:attrName>style.visibility</p:attrName>
                                        </p:attrNameLst>
                                      </p:cBhvr>
                                      <p:to>
                                        <p:strVal val="hidden"/>
                                      </p:to>
                                    </p:set>
                                    <p:audio>
                                      <p:cMediaNode vol="100000">
                                        <p:cTn display="0" masterRel="sameClick">
                                          <p:stCondLst>
                                            <p:cond evt="begin" delay="0">
                                              <p:tn val="488"/>
                                            </p:cond>
                                          </p:stCondLst>
                                          <p:endCondLst>
                                            <p:cond evt="onStopAudio" delay="0">
                                              <p:tgtEl>
                                                <p:sldTgt/>
                                              </p:tgtEl>
                                            </p:cond>
                                          </p:endCondLst>
                                        </p:cTn>
                                        <p:tgtEl>
                                          <p:sndTgt r:embed="rId2" name="coin.wav"/>
                                        </p:tgtEl>
                                      </p:cMediaNode>
                                    </p:audio>
                                  </p:subTnLst>
                                </p:cTn>
                              </p:par>
                            </p:childTnLst>
                          </p:cTn>
                        </p:par>
                        <p:par>
                          <p:cTn id="494" fill="hold" nodeType="afterGroup">
                            <p:stCondLst>
                              <p:cond delay="72000"/>
                            </p:stCondLst>
                            <p:childTnLst>
                              <p:par>
                                <p:cTn id="495" presetID="49" presetClass="entr" presetSubtype="0" decel="100000" fill="hold" nodeType="afterEffect">
                                  <p:stCondLst>
                                    <p:cond delay="0"/>
                                  </p:stCondLst>
                                  <p:childTnLst>
                                    <p:set>
                                      <p:cBhvr>
                                        <p:cTn id="496" dur="1" fill="hold">
                                          <p:stCondLst>
                                            <p:cond delay="0"/>
                                          </p:stCondLst>
                                        </p:cTn>
                                        <p:tgtEl>
                                          <p:spTgt spid="53263"/>
                                        </p:tgtEl>
                                        <p:attrNameLst>
                                          <p:attrName>style.visibility</p:attrName>
                                        </p:attrNameLst>
                                      </p:cBhvr>
                                      <p:to>
                                        <p:strVal val="visible"/>
                                      </p:to>
                                    </p:set>
                                    <p:anim calcmode="lin" valueType="num">
                                      <p:cBhvr>
                                        <p:cTn id="497" dur="1000" fill="hold"/>
                                        <p:tgtEl>
                                          <p:spTgt spid="53263"/>
                                        </p:tgtEl>
                                        <p:attrNameLst>
                                          <p:attrName>ppt_w</p:attrName>
                                        </p:attrNameLst>
                                      </p:cBhvr>
                                      <p:tavLst>
                                        <p:tav tm="0">
                                          <p:val>
                                            <p:fltVal val="0"/>
                                          </p:val>
                                        </p:tav>
                                        <p:tav tm="100000">
                                          <p:val>
                                            <p:strVal val="#ppt_w"/>
                                          </p:val>
                                        </p:tav>
                                      </p:tavLst>
                                    </p:anim>
                                    <p:anim calcmode="lin" valueType="num">
                                      <p:cBhvr>
                                        <p:cTn id="498" dur="1000" fill="hold"/>
                                        <p:tgtEl>
                                          <p:spTgt spid="53263"/>
                                        </p:tgtEl>
                                        <p:attrNameLst>
                                          <p:attrName>ppt_h</p:attrName>
                                        </p:attrNameLst>
                                      </p:cBhvr>
                                      <p:tavLst>
                                        <p:tav tm="0">
                                          <p:val>
                                            <p:fltVal val="0"/>
                                          </p:val>
                                        </p:tav>
                                        <p:tav tm="100000">
                                          <p:val>
                                            <p:strVal val="#ppt_h"/>
                                          </p:val>
                                        </p:tav>
                                      </p:tavLst>
                                    </p:anim>
                                    <p:anim calcmode="lin" valueType="num">
                                      <p:cBhvr>
                                        <p:cTn id="499" dur="1000" fill="hold"/>
                                        <p:tgtEl>
                                          <p:spTgt spid="53263"/>
                                        </p:tgtEl>
                                        <p:attrNameLst>
                                          <p:attrName>style.rotation</p:attrName>
                                        </p:attrNameLst>
                                      </p:cBhvr>
                                      <p:tavLst>
                                        <p:tav tm="0">
                                          <p:val>
                                            <p:fltVal val="360"/>
                                          </p:val>
                                        </p:tav>
                                        <p:tav tm="100000">
                                          <p:val>
                                            <p:fltVal val="0"/>
                                          </p:val>
                                        </p:tav>
                                      </p:tavLst>
                                    </p:anim>
                                    <p:animEffect transition="in" filter="fade">
                                      <p:cBhvr>
                                        <p:cTn id="500" dur="1000"/>
                                        <p:tgtEl>
                                          <p:spTgt spid="53263"/>
                                        </p:tgtEl>
                                      </p:cBhvr>
                                    </p:animEffect>
                                  </p:childTnLst>
                                  <p:subTnLst>
                                    <p:set>
                                      <p:cBhvr override="childStyle">
                                        <p:cTn dur="1" fill="hold" display="0" masterRel="sameClick" afterEffect="1">
                                          <p:stCondLst>
                                            <p:cond evt="end" delay="0">
                                              <p:tn val="495"/>
                                            </p:cond>
                                          </p:stCondLst>
                                        </p:cTn>
                                        <p:tgtEl>
                                          <p:spTgt spid="53263"/>
                                        </p:tgtEl>
                                        <p:attrNameLst>
                                          <p:attrName>style.visibility</p:attrName>
                                        </p:attrNameLst>
                                      </p:cBhvr>
                                      <p:to>
                                        <p:strVal val="hidden"/>
                                      </p:to>
                                    </p:set>
                                    <p:audio>
                                      <p:cMediaNode vol="100000">
                                        <p:cTn display="0" masterRel="sameClick">
                                          <p:stCondLst>
                                            <p:cond evt="begin" delay="0">
                                              <p:tn val="495"/>
                                            </p:cond>
                                          </p:stCondLst>
                                          <p:endCondLst>
                                            <p:cond evt="onStopAudio" delay="0">
                                              <p:tgtEl>
                                                <p:sldTgt/>
                                              </p:tgtEl>
                                            </p:cond>
                                          </p:endCondLst>
                                        </p:cTn>
                                        <p:tgtEl>
                                          <p:sndTgt r:embed="rId2" name="coin.wav"/>
                                        </p:tgtEl>
                                      </p:cMediaNode>
                                    </p:audio>
                                  </p:subTnLst>
                                </p:cTn>
                              </p:par>
                            </p:childTnLst>
                          </p:cTn>
                        </p:par>
                        <p:par>
                          <p:cTn id="501" fill="hold" nodeType="afterGroup">
                            <p:stCondLst>
                              <p:cond delay="73000"/>
                            </p:stCondLst>
                            <p:childTnLst>
                              <p:par>
                                <p:cTn id="502" presetID="49" presetClass="entr" presetSubtype="0" decel="100000" fill="hold" nodeType="afterEffect">
                                  <p:stCondLst>
                                    <p:cond delay="0"/>
                                  </p:stCondLst>
                                  <p:childTnLst>
                                    <p:set>
                                      <p:cBhvr>
                                        <p:cTn id="503" dur="1" fill="hold">
                                          <p:stCondLst>
                                            <p:cond delay="0"/>
                                          </p:stCondLst>
                                        </p:cTn>
                                        <p:tgtEl>
                                          <p:spTgt spid="53443"/>
                                        </p:tgtEl>
                                        <p:attrNameLst>
                                          <p:attrName>style.visibility</p:attrName>
                                        </p:attrNameLst>
                                      </p:cBhvr>
                                      <p:to>
                                        <p:strVal val="visible"/>
                                      </p:to>
                                    </p:set>
                                    <p:anim calcmode="lin" valueType="num">
                                      <p:cBhvr>
                                        <p:cTn id="504" dur="1000" fill="hold"/>
                                        <p:tgtEl>
                                          <p:spTgt spid="53443"/>
                                        </p:tgtEl>
                                        <p:attrNameLst>
                                          <p:attrName>ppt_w</p:attrName>
                                        </p:attrNameLst>
                                      </p:cBhvr>
                                      <p:tavLst>
                                        <p:tav tm="0">
                                          <p:val>
                                            <p:fltVal val="0"/>
                                          </p:val>
                                        </p:tav>
                                        <p:tav tm="100000">
                                          <p:val>
                                            <p:strVal val="#ppt_w"/>
                                          </p:val>
                                        </p:tav>
                                      </p:tavLst>
                                    </p:anim>
                                    <p:anim calcmode="lin" valueType="num">
                                      <p:cBhvr>
                                        <p:cTn id="505" dur="1000" fill="hold"/>
                                        <p:tgtEl>
                                          <p:spTgt spid="53443"/>
                                        </p:tgtEl>
                                        <p:attrNameLst>
                                          <p:attrName>ppt_h</p:attrName>
                                        </p:attrNameLst>
                                      </p:cBhvr>
                                      <p:tavLst>
                                        <p:tav tm="0">
                                          <p:val>
                                            <p:fltVal val="0"/>
                                          </p:val>
                                        </p:tav>
                                        <p:tav tm="100000">
                                          <p:val>
                                            <p:strVal val="#ppt_h"/>
                                          </p:val>
                                        </p:tav>
                                      </p:tavLst>
                                    </p:anim>
                                    <p:anim calcmode="lin" valueType="num">
                                      <p:cBhvr>
                                        <p:cTn id="506" dur="1000" fill="hold"/>
                                        <p:tgtEl>
                                          <p:spTgt spid="53443"/>
                                        </p:tgtEl>
                                        <p:attrNameLst>
                                          <p:attrName>style.rotation</p:attrName>
                                        </p:attrNameLst>
                                      </p:cBhvr>
                                      <p:tavLst>
                                        <p:tav tm="0">
                                          <p:val>
                                            <p:fltVal val="360"/>
                                          </p:val>
                                        </p:tav>
                                        <p:tav tm="100000">
                                          <p:val>
                                            <p:fltVal val="0"/>
                                          </p:val>
                                        </p:tav>
                                      </p:tavLst>
                                    </p:anim>
                                    <p:animEffect transition="in" filter="fade">
                                      <p:cBhvr>
                                        <p:cTn id="507" dur="1000"/>
                                        <p:tgtEl>
                                          <p:spTgt spid="53443"/>
                                        </p:tgtEl>
                                      </p:cBhvr>
                                    </p:animEffect>
                                  </p:childTnLst>
                                  <p:subTnLst>
                                    <p:set>
                                      <p:cBhvr override="childStyle">
                                        <p:cTn dur="1" fill="hold" display="0" masterRel="sameClick" afterEffect="1">
                                          <p:stCondLst>
                                            <p:cond evt="end" delay="0">
                                              <p:tn val="502"/>
                                            </p:cond>
                                          </p:stCondLst>
                                        </p:cTn>
                                        <p:tgtEl>
                                          <p:spTgt spid="53443"/>
                                        </p:tgtEl>
                                        <p:attrNameLst>
                                          <p:attrName>style.visibility</p:attrName>
                                        </p:attrNameLst>
                                      </p:cBhvr>
                                      <p:to>
                                        <p:strVal val="hidden"/>
                                      </p:to>
                                    </p:set>
                                    <p:audio>
                                      <p:cMediaNode vol="100000">
                                        <p:cTn display="0" masterRel="sameClick">
                                          <p:stCondLst>
                                            <p:cond evt="begin" delay="0">
                                              <p:tn val="502"/>
                                            </p:cond>
                                          </p:stCondLst>
                                          <p:endCondLst>
                                            <p:cond evt="onStopAudio" delay="0">
                                              <p:tgtEl>
                                                <p:sldTgt/>
                                              </p:tgtEl>
                                            </p:cond>
                                          </p:endCondLst>
                                        </p:cTn>
                                        <p:tgtEl>
                                          <p:sndTgt r:embed="rId2" name="coin.wav"/>
                                        </p:tgtEl>
                                      </p:cMediaNode>
                                    </p:audio>
                                  </p:subTnLst>
                                </p:cTn>
                              </p:par>
                            </p:childTnLst>
                          </p:cTn>
                        </p:par>
                        <p:par>
                          <p:cTn id="508" fill="hold" nodeType="afterGroup">
                            <p:stCondLst>
                              <p:cond delay="74000"/>
                            </p:stCondLst>
                            <p:childTnLst>
                              <p:par>
                                <p:cTn id="509" presetID="49" presetClass="entr" presetSubtype="0" decel="100000" fill="hold" nodeType="afterEffect">
                                  <p:stCondLst>
                                    <p:cond delay="0"/>
                                  </p:stCondLst>
                                  <p:childTnLst>
                                    <p:set>
                                      <p:cBhvr>
                                        <p:cTn id="510" dur="1" fill="hold">
                                          <p:stCondLst>
                                            <p:cond delay="0"/>
                                          </p:stCondLst>
                                        </p:cTn>
                                        <p:tgtEl>
                                          <p:spTgt spid="53326"/>
                                        </p:tgtEl>
                                        <p:attrNameLst>
                                          <p:attrName>style.visibility</p:attrName>
                                        </p:attrNameLst>
                                      </p:cBhvr>
                                      <p:to>
                                        <p:strVal val="visible"/>
                                      </p:to>
                                    </p:set>
                                    <p:anim calcmode="lin" valueType="num">
                                      <p:cBhvr>
                                        <p:cTn id="511" dur="2000" fill="hold"/>
                                        <p:tgtEl>
                                          <p:spTgt spid="53326"/>
                                        </p:tgtEl>
                                        <p:attrNameLst>
                                          <p:attrName>ppt_w</p:attrName>
                                        </p:attrNameLst>
                                      </p:cBhvr>
                                      <p:tavLst>
                                        <p:tav tm="0">
                                          <p:val>
                                            <p:fltVal val="0"/>
                                          </p:val>
                                        </p:tav>
                                        <p:tav tm="100000">
                                          <p:val>
                                            <p:strVal val="#ppt_w"/>
                                          </p:val>
                                        </p:tav>
                                      </p:tavLst>
                                    </p:anim>
                                    <p:anim calcmode="lin" valueType="num">
                                      <p:cBhvr>
                                        <p:cTn id="512" dur="2000" fill="hold"/>
                                        <p:tgtEl>
                                          <p:spTgt spid="53326"/>
                                        </p:tgtEl>
                                        <p:attrNameLst>
                                          <p:attrName>ppt_h</p:attrName>
                                        </p:attrNameLst>
                                      </p:cBhvr>
                                      <p:tavLst>
                                        <p:tav tm="0">
                                          <p:val>
                                            <p:fltVal val="0"/>
                                          </p:val>
                                        </p:tav>
                                        <p:tav tm="100000">
                                          <p:val>
                                            <p:strVal val="#ppt_h"/>
                                          </p:val>
                                        </p:tav>
                                      </p:tavLst>
                                    </p:anim>
                                    <p:anim calcmode="lin" valueType="num">
                                      <p:cBhvr>
                                        <p:cTn id="513" dur="2000" fill="hold"/>
                                        <p:tgtEl>
                                          <p:spTgt spid="53326"/>
                                        </p:tgtEl>
                                        <p:attrNameLst>
                                          <p:attrName>style.rotation</p:attrName>
                                        </p:attrNameLst>
                                      </p:cBhvr>
                                      <p:tavLst>
                                        <p:tav tm="0">
                                          <p:val>
                                            <p:fltVal val="360"/>
                                          </p:val>
                                        </p:tav>
                                        <p:tav tm="100000">
                                          <p:val>
                                            <p:fltVal val="0"/>
                                          </p:val>
                                        </p:tav>
                                      </p:tavLst>
                                    </p:anim>
                                    <p:animEffect transition="in" filter="fade">
                                      <p:cBhvr>
                                        <p:cTn id="514" dur="2000"/>
                                        <p:tgtEl>
                                          <p:spTgt spid="53326"/>
                                        </p:tgtEl>
                                      </p:cBhvr>
                                    </p:animEffect>
                                  </p:childTnLst>
                                  <p:subTnLst>
                                    <p:set>
                                      <p:cBhvr override="childStyle">
                                        <p:cTn dur="1" fill="hold" display="0" masterRel="sameClick" afterEffect="1">
                                          <p:stCondLst>
                                            <p:cond evt="end" delay="0">
                                              <p:tn val="509"/>
                                            </p:cond>
                                          </p:stCondLst>
                                        </p:cTn>
                                        <p:tgtEl>
                                          <p:spTgt spid="53326"/>
                                        </p:tgtEl>
                                        <p:attrNameLst>
                                          <p:attrName>style.visibility</p:attrName>
                                        </p:attrNameLst>
                                      </p:cBhvr>
                                      <p:to>
                                        <p:strVal val="hidden"/>
                                      </p:to>
                                    </p:set>
                                  </p:subTnLst>
                                </p:cTn>
                              </p:par>
                            </p:childTnLst>
                          </p:cTn>
                        </p:par>
                        <p:par>
                          <p:cTn id="515" fill="hold" nodeType="afterGroup">
                            <p:stCondLst>
                              <p:cond delay="76000"/>
                            </p:stCondLst>
                            <p:childTnLst>
                              <p:par>
                                <p:cTn id="516" presetID="49" presetClass="entr" presetSubtype="0" decel="100000" fill="hold" nodeType="afterEffect">
                                  <p:stCondLst>
                                    <p:cond delay="0"/>
                                  </p:stCondLst>
                                  <p:childTnLst>
                                    <p:set>
                                      <p:cBhvr>
                                        <p:cTn id="517" dur="1" fill="hold">
                                          <p:stCondLst>
                                            <p:cond delay="0"/>
                                          </p:stCondLst>
                                        </p:cTn>
                                        <p:tgtEl>
                                          <p:spTgt spid="53341"/>
                                        </p:tgtEl>
                                        <p:attrNameLst>
                                          <p:attrName>style.visibility</p:attrName>
                                        </p:attrNameLst>
                                      </p:cBhvr>
                                      <p:to>
                                        <p:strVal val="visible"/>
                                      </p:to>
                                    </p:set>
                                    <p:anim calcmode="lin" valueType="num">
                                      <p:cBhvr>
                                        <p:cTn id="518" dur="1000" fill="hold"/>
                                        <p:tgtEl>
                                          <p:spTgt spid="53341"/>
                                        </p:tgtEl>
                                        <p:attrNameLst>
                                          <p:attrName>ppt_w</p:attrName>
                                        </p:attrNameLst>
                                      </p:cBhvr>
                                      <p:tavLst>
                                        <p:tav tm="0">
                                          <p:val>
                                            <p:fltVal val="0"/>
                                          </p:val>
                                        </p:tav>
                                        <p:tav tm="100000">
                                          <p:val>
                                            <p:strVal val="#ppt_w"/>
                                          </p:val>
                                        </p:tav>
                                      </p:tavLst>
                                    </p:anim>
                                    <p:anim calcmode="lin" valueType="num">
                                      <p:cBhvr>
                                        <p:cTn id="519" dur="1000" fill="hold"/>
                                        <p:tgtEl>
                                          <p:spTgt spid="53341"/>
                                        </p:tgtEl>
                                        <p:attrNameLst>
                                          <p:attrName>ppt_h</p:attrName>
                                        </p:attrNameLst>
                                      </p:cBhvr>
                                      <p:tavLst>
                                        <p:tav tm="0">
                                          <p:val>
                                            <p:fltVal val="0"/>
                                          </p:val>
                                        </p:tav>
                                        <p:tav tm="100000">
                                          <p:val>
                                            <p:strVal val="#ppt_h"/>
                                          </p:val>
                                        </p:tav>
                                      </p:tavLst>
                                    </p:anim>
                                    <p:anim calcmode="lin" valueType="num">
                                      <p:cBhvr>
                                        <p:cTn id="520" dur="1000" fill="hold"/>
                                        <p:tgtEl>
                                          <p:spTgt spid="53341"/>
                                        </p:tgtEl>
                                        <p:attrNameLst>
                                          <p:attrName>style.rotation</p:attrName>
                                        </p:attrNameLst>
                                      </p:cBhvr>
                                      <p:tavLst>
                                        <p:tav tm="0">
                                          <p:val>
                                            <p:fltVal val="360"/>
                                          </p:val>
                                        </p:tav>
                                        <p:tav tm="100000">
                                          <p:val>
                                            <p:fltVal val="0"/>
                                          </p:val>
                                        </p:tav>
                                      </p:tavLst>
                                    </p:anim>
                                    <p:animEffect transition="in" filter="fade">
                                      <p:cBhvr>
                                        <p:cTn id="521" dur="1000"/>
                                        <p:tgtEl>
                                          <p:spTgt spid="53341"/>
                                        </p:tgtEl>
                                      </p:cBhvr>
                                    </p:animEffect>
                                  </p:childTnLst>
                                  <p:subTnLst>
                                    <p:set>
                                      <p:cBhvr override="childStyle">
                                        <p:cTn dur="1" fill="hold" display="0" masterRel="sameClick" afterEffect="1">
                                          <p:stCondLst>
                                            <p:cond evt="end" delay="0">
                                              <p:tn val="516"/>
                                            </p:cond>
                                          </p:stCondLst>
                                        </p:cTn>
                                        <p:tgtEl>
                                          <p:spTgt spid="53341"/>
                                        </p:tgtEl>
                                        <p:attrNameLst>
                                          <p:attrName>style.visibility</p:attrName>
                                        </p:attrNameLst>
                                      </p:cBhvr>
                                      <p:to>
                                        <p:strVal val="hidden"/>
                                      </p:to>
                                    </p:set>
                                    <p:audio>
                                      <p:cMediaNode vol="100000">
                                        <p:cTn display="0" masterRel="sameClick">
                                          <p:stCondLst>
                                            <p:cond evt="begin" delay="0">
                                              <p:tn val="516"/>
                                            </p:cond>
                                          </p:stCondLst>
                                          <p:endCondLst>
                                            <p:cond evt="onStopAudio" delay="0">
                                              <p:tgtEl>
                                                <p:sldTgt/>
                                              </p:tgtEl>
                                            </p:cond>
                                          </p:endCondLst>
                                        </p:cTn>
                                        <p:tgtEl>
                                          <p:sndTgt r:embed="rId2" name="coin.wav"/>
                                        </p:tgtEl>
                                      </p:cMediaNode>
                                    </p:audio>
                                  </p:subTnLst>
                                </p:cTn>
                              </p:par>
                            </p:childTnLst>
                          </p:cTn>
                        </p:par>
                        <p:par>
                          <p:cTn id="522" fill="hold" nodeType="afterGroup">
                            <p:stCondLst>
                              <p:cond delay="77000"/>
                            </p:stCondLst>
                            <p:childTnLst>
                              <p:par>
                                <p:cTn id="523" presetID="49" presetClass="entr" presetSubtype="0" decel="100000" fill="hold" nodeType="afterEffect">
                                  <p:stCondLst>
                                    <p:cond delay="0"/>
                                  </p:stCondLst>
                                  <p:childTnLst>
                                    <p:set>
                                      <p:cBhvr>
                                        <p:cTn id="524" dur="1" fill="hold">
                                          <p:stCondLst>
                                            <p:cond delay="0"/>
                                          </p:stCondLst>
                                        </p:cTn>
                                        <p:tgtEl>
                                          <p:spTgt spid="53338"/>
                                        </p:tgtEl>
                                        <p:attrNameLst>
                                          <p:attrName>style.visibility</p:attrName>
                                        </p:attrNameLst>
                                      </p:cBhvr>
                                      <p:to>
                                        <p:strVal val="visible"/>
                                      </p:to>
                                    </p:set>
                                    <p:anim calcmode="lin" valueType="num">
                                      <p:cBhvr>
                                        <p:cTn id="525" dur="1000" fill="hold"/>
                                        <p:tgtEl>
                                          <p:spTgt spid="53338"/>
                                        </p:tgtEl>
                                        <p:attrNameLst>
                                          <p:attrName>ppt_w</p:attrName>
                                        </p:attrNameLst>
                                      </p:cBhvr>
                                      <p:tavLst>
                                        <p:tav tm="0">
                                          <p:val>
                                            <p:fltVal val="0"/>
                                          </p:val>
                                        </p:tav>
                                        <p:tav tm="100000">
                                          <p:val>
                                            <p:strVal val="#ppt_w"/>
                                          </p:val>
                                        </p:tav>
                                      </p:tavLst>
                                    </p:anim>
                                    <p:anim calcmode="lin" valueType="num">
                                      <p:cBhvr>
                                        <p:cTn id="526" dur="1000" fill="hold"/>
                                        <p:tgtEl>
                                          <p:spTgt spid="53338"/>
                                        </p:tgtEl>
                                        <p:attrNameLst>
                                          <p:attrName>ppt_h</p:attrName>
                                        </p:attrNameLst>
                                      </p:cBhvr>
                                      <p:tavLst>
                                        <p:tav tm="0">
                                          <p:val>
                                            <p:fltVal val="0"/>
                                          </p:val>
                                        </p:tav>
                                        <p:tav tm="100000">
                                          <p:val>
                                            <p:strVal val="#ppt_h"/>
                                          </p:val>
                                        </p:tav>
                                      </p:tavLst>
                                    </p:anim>
                                    <p:anim calcmode="lin" valueType="num">
                                      <p:cBhvr>
                                        <p:cTn id="527" dur="1000" fill="hold"/>
                                        <p:tgtEl>
                                          <p:spTgt spid="53338"/>
                                        </p:tgtEl>
                                        <p:attrNameLst>
                                          <p:attrName>style.rotation</p:attrName>
                                        </p:attrNameLst>
                                      </p:cBhvr>
                                      <p:tavLst>
                                        <p:tav tm="0">
                                          <p:val>
                                            <p:fltVal val="360"/>
                                          </p:val>
                                        </p:tav>
                                        <p:tav tm="100000">
                                          <p:val>
                                            <p:fltVal val="0"/>
                                          </p:val>
                                        </p:tav>
                                      </p:tavLst>
                                    </p:anim>
                                    <p:animEffect transition="in" filter="fade">
                                      <p:cBhvr>
                                        <p:cTn id="528" dur="1000"/>
                                        <p:tgtEl>
                                          <p:spTgt spid="53338"/>
                                        </p:tgtEl>
                                      </p:cBhvr>
                                    </p:animEffect>
                                  </p:childTnLst>
                                  <p:subTnLst>
                                    <p:set>
                                      <p:cBhvr override="childStyle">
                                        <p:cTn dur="1" fill="hold" display="0" masterRel="sameClick" afterEffect="1">
                                          <p:stCondLst>
                                            <p:cond evt="end" delay="0">
                                              <p:tn val="523"/>
                                            </p:cond>
                                          </p:stCondLst>
                                        </p:cTn>
                                        <p:tgtEl>
                                          <p:spTgt spid="53338"/>
                                        </p:tgtEl>
                                        <p:attrNameLst>
                                          <p:attrName>style.visibility</p:attrName>
                                        </p:attrNameLst>
                                      </p:cBhvr>
                                      <p:to>
                                        <p:strVal val="hidden"/>
                                      </p:to>
                                    </p:set>
                                    <p:audio>
                                      <p:cMediaNode vol="100000">
                                        <p:cTn display="0" masterRel="sameClick">
                                          <p:stCondLst>
                                            <p:cond evt="begin" delay="0">
                                              <p:tn val="523"/>
                                            </p:cond>
                                          </p:stCondLst>
                                          <p:endCondLst>
                                            <p:cond evt="onStopAudio" delay="0">
                                              <p:tgtEl>
                                                <p:sldTgt/>
                                              </p:tgtEl>
                                            </p:cond>
                                          </p:endCondLst>
                                        </p:cTn>
                                        <p:tgtEl>
                                          <p:sndTgt r:embed="rId2" name="coin.wav"/>
                                        </p:tgtEl>
                                      </p:cMediaNode>
                                    </p:audio>
                                  </p:subTnLst>
                                </p:cTn>
                              </p:par>
                            </p:childTnLst>
                          </p:cTn>
                        </p:par>
                        <p:par>
                          <p:cTn id="529" fill="hold" nodeType="afterGroup">
                            <p:stCondLst>
                              <p:cond delay="78000"/>
                            </p:stCondLst>
                            <p:childTnLst>
                              <p:par>
                                <p:cTn id="530" presetID="49" presetClass="entr" presetSubtype="0" decel="100000" fill="hold" nodeType="afterEffect">
                                  <p:stCondLst>
                                    <p:cond delay="0"/>
                                  </p:stCondLst>
                                  <p:childTnLst>
                                    <p:set>
                                      <p:cBhvr>
                                        <p:cTn id="531" dur="1" fill="hold">
                                          <p:stCondLst>
                                            <p:cond delay="0"/>
                                          </p:stCondLst>
                                        </p:cTn>
                                        <p:tgtEl>
                                          <p:spTgt spid="53335"/>
                                        </p:tgtEl>
                                        <p:attrNameLst>
                                          <p:attrName>style.visibility</p:attrName>
                                        </p:attrNameLst>
                                      </p:cBhvr>
                                      <p:to>
                                        <p:strVal val="visible"/>
                                      </p:to>
                                    </p:set>
                                    <p:anim calcmode="lin" valueType="num">
                                      <p:cBhvr>
                                        <p:cTn id="532" dur="1000" fill="hold"/>
                                        <p:tgtEl>
                                          <p:spTgt spid="53335"/>
                                        </p:tgtEl>
                                        <p:attrNameLst>
                                          <p:attrName>ppt_w</p:attrName>
                                        </p:attrNameLst>
                                      </p:cBhvr>
                                      <p:tavLst>
                                        <p:tav tm="0">
                                          <p:val>
                                            <p:fltVal val="0"/>
                                          </p:val>
                                        </p:tav>
                                        <p:tav tm="100000">
                                          <p:val>
                                            <p:strVal val="#ppt_w"/>
                                          </p:val>
                                        </p:tav>
                                      </p:tavLst>
                                    </p:anim>
                                    <p:anim calcmode="lin" valueType="num">
                                      <p:cBhvr>
                                        <p:cTn id="533" dur="1000" fill="hold"/>
                                        <p:tgtEl>
                                          <p:spTgt spid="53335"/>
                                        </p:tgtEl>
                                        <p:attrNameLst>
                                          <p:attrName>ppt_h</p:attrName>
                                        </p:attrNameLst>
                                      </p:cBhvr>
                                      <p:tavLst>
                                        <p:tav tm="0">
                                          <p:val>
                                            <p:fltVal val="0"/>
                                          </p:val>
                                        </p:tav>
                                        <p:tav tm="100000">
                                          <p:val>
                                            <p:strVal val="#ppt_h"/>
                                          </p:val>
                                        </p:tav>
                                      </p:tavLst>
                                    </p:anim>
                                    <p:anim calcmode="lin" valueType="num">
                                      <p:cBhvr>
                                        <p:cTn id="534" dur="1000" fill="hold"/>
                                        <p:tgtEl>
                                          <p:spTgt spid="53335"/>
                                        </p:tgtEl>
                                        <p:attrNameLst>
                                          <p:attrName>style.rotation</p:attrName>
                                        </p:attrNameLst>
                                      </p:cBhvr>
                                      <p:tavLst>
                                        <p:tav tm="0">
                                          <p:val>
                                            <p:fltVal val="360"/>
                                          </p:val>
                                        </p:tav>
                                        <p:tav tm="100000">
                                          <p:val>
                                            <p:fltVal val="0"/>
                                          </p:val>
                                        </p:tav>
                                      </p:tavLst>
                                    </p:anim>
                                    <p:animEffect transition="in" filter="fade">
                                      <p:cBhvr>
                                        <p:cTn id="535" dur="1000"/>
                                        <p:tgtEl>
                                          <p:spTgt spid="53335"/>
                                        </p:tgtEl>
                                      </p:cBhvr>
                                    </p:animEffect>
                                  </p:childTnLst>
                                  <p:subTnLst>
                                    <p:set>
                                      <p:cBhvr override="childStyle">
                                        <p:cTn dur="1" fill="hold" display="0" masterRel="sameClick" afterEffect="1">
                                          <p:stCondLst>
                                            <p:cond evt="end" delay="0">
                                              <p:tn val="530"/>
                                            </p:cond>
                                          </p:stCondLst>
                                        </p:cTn>
                                        <p:tgtEl>
                                          <p:spTgt spid="53335"/>
                                        </p:tgtEl>
                                        <p:attrNameLst>
                                          <p:attrName>style.visibility</p:attrName>
                                        </p:attrNameLst>
                                      </p:cBhvr>
                                      <p:to>
                                        <p:strVal val="hidden"/>
                                      </p:to>
                                    </p:set>
                                    <p:audio>
                                      <p:cMediaNode vol="100000">
                                        <p:cTn display="0" masterRel="sameClick">
                                          <p:stCondLst>
                                            <p:cond evt="begin" delay="0">
                                              <p:tn val="530"/>
                                            </p:cond>
                                          </p:stCondLst>
                                          <p:endCondLst>
                                            <p:cond evt="onStopAudio" delay="0">
                                              <p:tgtEl>
                                                <p:sldTgt/>
                                              </p:tgtEl>
                                            </p:cond>
                                          </p:endCondLst>
                                        </p:cTn>
                                        <p:tgtEl>
                                          <p:sndTgt r:embed="rId2" name="coin.wav"/>
                                        </p:tgtEl>
                                      </p:cMediaNode>
                                    </p:audio>
                                  </p:subTnLst>
                                </p:cTn>
                              </p:par>
                            </p:childTnLst>
                          </p:cTn>
                        </p:par>
                        <p:par>
                          <p:cTn id="536" fill="hold" nodeType="afterGroup">
                            <p:stCondLst>
                              <p:cond delay="79000"/>
                            </p:stCondLst>
                            <p:childTnLst>
                              <p:par>
                                <p:cTn id="537" presetID="49" presetClass="entr" presetSubtype="0" decel="100000" fill="hold" nodeType="afterEffect">
                                  <p:stCondLst>
                                    <p:cond delay="0"/>
                                  </p:stCondLst>
                                  <p:childTnLst>
                                    <p:set>
                                      <p:cBhvr>
                                        <p:cTn id="538" dur="1" fill="hold">
                                          <p:stCondLst>
                                            <p:cond delay="0"/>
                                          </p:stCondLst>
                                        </p:cTn>
                                        <p:tgtEl>
                                          <p:spTgt spid="53332"/>
                                        </p:tgtEl>
                                        <p:attrNameLst>
                                          <p:attrName>style.visibility</p:attrName>
                                        </p:attrNameLst>
                                      </p:cBhvr>
                                      <p:to>
                                        <p:strVal val="visible"/>
                                      </p:to>
                                    </p:set>
                                    <p:anim calcmode="lin" valueType="num">
                                      <p:cBhvr>
                                        <p:cTn id="539" dur="1000" fill="hold"/>
                                        <p:tgtEl>
                                          <p:spTgt spid="53332"/>
                                        </p:tgtEl>
                                        <p:attrNameLst>
                                          <p:attrName>ppt_w</p:attrName>
                                        </p:attrNameLst>
                                      </p:cBhvr>
                                      <p:tavLst>
                                        <p:tav tm="0">
                                          <p:val>
                                            <p:fltVal val="0"/>
                                          </p:val>
                                        </p:tav>
                                        <p:tav tm="100000">
                                          <p:val>
                                            <p:strVal val="#ppt_w"/>
                                          </p:val>
                                        </p:tav>
                                      </p:tavLst>
                                    </p:anim>
                                    <p:anim calcmode="lin" valueType="num">
                                      <p:cBhvr>
                                        <p:cTn id="540" dur="1000" fill="hold"/>
                                        <p:tgtEl>
                                          <p:spTgt spid="53332"/>
                                        </p:tgtEl>
                                        <p:attrNameLst>
                                          <p:attrName>ppt_h</p:attrName>
                                        </p:attrNameLst>
                                      </p:cBhvr>
                                      <p:tavLst>
                                        <p:tav tm="0">
                                          <p:val>
                                            <p:fltVal val="0"/>
                                          </p:val>
                                        </p:tav>
                                        <p:tav tm="100000">
                                          <p:val>
                                            <p:strVal val="#ppt_h"/>
                                          </p:val>
                                        </p:tav>
                                      </p:tavLst>
                                    </p:anim>
                                    <p:anim calcmode="lin" valueType="num">
                                      <p:cBhvr>
                                        <p:cTn id="541" dur="1000" fill="hold"/>
                                        <p:tgtEl>
                                          <p:spTgt spid="53332"/>
                                        </p:tgtEl>
                                        <p:attrNameLst>
                                          <p:attrName>style.rotation</p:attrName>
                                        </p:attrNameLst>
                                      </p:cBhvr>
                                      <p:tavLst>
                                        <p:tav tm="0">
                                          <p:val>
                                            <p:fltVal val="360"/>
                                          </p:val>
                                        </p:tav>
                                        <p:tav tm="100000">
                                          <p:val>
                                            <p:fltVal val="0"/>
                                          </p:val>
                                        </p:tav>
                                      </p:tavLst>
                                    </p:anim>
                                    <p:animEffect transition="in" filter="fade">
                                      <p:cBhvr>
                                        <p:cTn id="542" dur="1000"/>
                                        <p:tgtEl>
                                          <p:spTgt spid="53332"/>
                                        </p:tgtEl>
                                      </p:cBhvr>
                                    </p:animEffect>
                                  </p:childTnLst>
                                  <p:subTnLst>
                                    <p:set>
                                      <p:cBhvr override="childStyle">
                                        <p:cTn dur="1" fill="hold" display="0" masterRel="sameClick" afterEffect="1">
                                          <p:stCondLst>
                                            <p:cond evt="end" delay="0">
                                              <p:tn val="537"/>
                                            </p:cond>
                                          </p:stCondLst>
                                        </p:cTn>
                                        <p:tgtEl>
                                          <p:spTgt spid="53332"/>
                                        </p:tgtEl>
                                        <p:attrNameLst>
                                          <p:attrName>style.visibility</p:attrName>
                                        </p:attrNameLst>
                                      </p:cBhvr>
                                      <p:to>
                                        <p:strVal val="hidden"/>
                                      </p:to>
                                    </p:set>
                                    <p:audio>
                                      <p:cMediaNode vol="100000">
                                        <p:cTn display="0" masterRel="sameClick">
                                          <p:stCondLst>
                                            <p:cond evt="begin" delay="0">
                                              <p:tn val="537"/>
                                            </p:cond>
                                          </p:stCondLst>
                                          <p:endCondLst>
                                            <p:cond evt="onStopAudio" delay="0">
                                              <p:tgtEl>
                                                <p:sldTgt/>
                                              </p:tgtEl>
                                            </p:cond>
                                          </p:endCondLst>
                                        </p:cTn>
                                        <p:tgtEl>
                                          <p:sndTgt r:embed="rId2" name="coin.wav"/>
                                        </p:tgtEl>
                                      </p:cMediaNode>
                                    </p:audio>
                                  </p:subTnLst>
                                </p:cTn>
                              </p:par>
                            </p:childTnLst>
                          </p:cTn>
                        </p:par>
                        <p:par>
                          <p:cTn id="543" fill="hold" nodeType="afterGroup">
                            <p:stCondLst>
                              <p:cond delay="80000"/>
                            </p:stCondLst>
                            <p:childTnLst>
                              <p:par>
                                <p:cTn id="544" presetID="49" presetClass="entr" presetSubtype="0" decel="100000" fill="hold" nodeType="afterEffect">
                                  <p:stCondLst>
                                    <p:cond delay="0"/>
                                  </p:stCondLst>
                                  <p:childTnLst>
                                    <p:set>
                                      <p:cBhvr>
                                        <p:cTn id="545" dur="1" fill="hold">
                                          <p:stCondLst>
                                            <p:cond delay="0"/>
                                          </p:stCondLst>
                                        </p:cTn>
                                        <p:tgtEl>
                                          <p:spTgt spid="53329"/>
                                        </p:tgtEl>
                                        <p:attrNameLst>
                                          <p:attrName>style.visibility</p:attrName>
                                        </p:attrNameLst>
                                      </p:cBhvr>
                                      <p:to>
                                        <p:strVal val="visible"/>
                                      </p:to>
                                    </p:set>
                                    <p:anim calcmode="lin" valueType="num">
                                      <p:cBhvr>
                                        <p:cTn id="546" dur="1000" fill="hold"/>
                                        <p:tgtEl>
                                          <p:spTgt spid="53329"/>
                                        </p:tgtEl>
                                        <p:attrNameLst>
                                          <p:attrName>ppt_w</p:attrName>
                                        </p:attrNameLst>
                                      </p:cBhvr>
                                      <p:tavLst>
                                        <p:tav tm="0">
                                          <p:val>
                                            <p:fltVal val="0"/>
                                          </p:val>
                                        </p:tav>
                                        <p:tav tm="100000">
                                          <p:val>
                                            <p:strVal val="#ppt_w"/>
                                          </p:val>
                                        </p:tav>
                                      </p:tavLst>
                                    </p:anim>
                                    <p:anim calcmode="lin" valueType="num">
                                      <p:cBhvr>
                                        <p:cTn id="547" dur="1000" fill="hold"/>
                                        <p:tgtEl>
                                          <p:spTgt spid="53329"/>
                                        </p:tgtEl>
                                        <p:attrNameLst>
                                          <p:attrName>ppt_h</p:attrName>
                                        </p:attrNameLst>
                                      </p:cBhvr>
                                      <p:tavLst>
                                        <p:tav tm="0">
                                          <p:val>
                                            <p:fltVal val="0"/>
                                          </p:val>
                                        </p:tav>
                                        <p:tav tm="100000">
                                          <p:val>
                                            <p:strVal val="#ppt_h"/>
                                          </p:val>
                                        </p:tav>
                                      </p:tavLst>
                                    </p:anim>
                                    <p:anim calcmode="lin" valueType="num">
                                      <p:cBhvr>
                                        <p:cTn id="548" dur="1000" fill="hold"/>
                                        <p:tgtEl>
                                          <p:spTgt spid="53329"/>
                                        </p:tgtEl>
                                        <p:attrNameLst>
                                          <p:attrName>style.rotation</p:attrName>
                                        </p:attrNameLst>
                                      </p:cBhvr>
                                      <p:tavLst>
                                        <p:tav tm="0">
                                          <p:val>
                                            <p:fltVal val="360"/>
                                          </p:val>
                                        </p:tav>
                                        <p:tav tm="100000">
                                          <p:val>
                                            <p:fltVal val="0"/>
                                          </p:val>
                                        </p:tav>
                                      </p:tavLst>
                                    </p:anim>
                                    <p:animEffect transition="in" filter="fade">
                                      <p:cBhvr>
                                        <p:cTn id="549" dur="1000"/>
                                        <p:tgtEl>
                                          <p:spTgt spid="53329"/>
                                        </p:tgtEl>
                                      </p:cBhvr>
                                    </p:animEffect>
                                  </p:childTnLst>
                                  <p:subTnLst>
                                    <p:set>
                                      <p:cBhvr override="childStyle">
                                        <p:cTn dur="1" fill="hold" display="0" masterRel="sameClick" afterEffect="1">
                                          <p:stCondLst>
                                            <p:cond evt="end" delay="0">
                                              <p:tn val="544"/>
                                            </p:cond>
                                          </p:stCondLst>
                                        </p:cTn>
                                        <p:tgtEl>
                                          <p:spTgt spid="53329"/>
                                        </p:tgtEl>
                                        <p:attrNameLst>
                                          <p:attrName>style.visibility</p:attrName>
                                        </p:attrNameLst>
                                      </p:cBhvr>
                                      <p:to>
                                        <p:strVal val="hidden"/>
                                      </p:to>
                                    </p:set>
                                    <p:audio>
                                      <p:cMediaNode vol="100000">
                                        <p:cTn display="0" masterRel="sameClick">
                                          <p:stCondLst>
                                            <p:cond evt="begin" delay="0">
                                              <p:tn val="544"/>
                                            </p:cond>
                                          </p:stCondLst>
                                          <p:endCondLst>
                                            <p:cond evt="onStopAudio" delay="0">
                                              <p:tgtEl>
                                                <p:sldTgt/>
                                              </p:tgtEl>
                                            </p:cond>
                                          </p:endCondLst>
                                        </p:cTn>
                                        <p:tgtEl>
                                          <p:sndTgt r:embed="rId2" name="coin.wav"/>
                                        </p:tgtEl>
                                      </p:cMediaNode>
                                    </p:audio>
                                  </p:subTnLst>
                                </p:cTn>
                              </p:par>
                            </p:childTnLst>
                          </p:cTn>
                        </p:par>
                        <p:par>
                          <p:cTn id="550" fill="hold" nodeType="afterGroup">
                            <p:stCondLst>
                              <p:cond delay="81000"/>
                            </p:stCondLst>
                            <p:childTnLst>
                              <p:par>
                                <p:cTn id="551" presetID="49" presetClass="entr" presetSubtype="0" decel="100000" fill="hold" nodeType="afterEffect">
                                  <p:stCondLst>
                                    <p:cond delay="0"/>
                                  </p:stCondLst>
                                  <p:childTnLst>
                                    <p:set>
                                      <p:cBhvr>
                                        <p:cTn id="552" dur="1" fill="hold">
                                          <p:stCondLst>
                                            <p:cond delay="0"/>
                                          </p:stCondLst>
                                        </p:cTn>
                                        <p:tgtEl>
                                          <p:spTgt spid="53323"/>
                                        </p:tgtEl>
                                        <p:attrNameLst>
                                          <p:attrName>style.visibility</p:attrName>
                                        </p:attrNameLst>
                                      </p:cBhvr>
                                      <p:to>
                                        <p:strVal val="visible"/>
                                      </p:to>
                                    </p:set>
                                    <p:anim calcmode="lin" valueType="num">
                                      <p:cBhvr>
                                        <p:cTn id="553" dur="1000" fill="hold"/>
                                        <p:tgtEl>
                                          <p:spTgt spid="53323"/>
                                        </p:tgtEl>
                                        <p:attrNameLst>
                                          <p:attrName>ppt_w</p:attrName>
                                        </p:attrNameLst>
                                      </p:cBhvr>
                                      <p:tavLst>
                                        <p:tav tm="0">
                                          <p:val>
                                            <p:fltVal val="0"/>
                                          </p:val>
                                        </p:tav>
                                        <p:tav tm="100000">
                                          <p:val>
                                            <p:strVal val="#ppt_w"/>
                                          </p:val>
                                        </p:tav>
                                      </p:tavLst>
                                    </p:anim>
                                    <p:anim calcmode="lin" valueType="num">
                                      <p:cBhvr>
                                        <p:cTn id="554" dur="1000" fill="hold"/>
                                        <p:tgtEl>
                                          <p:spTgt spid="53323"/>
                                        </p:tgtEl>
                                        <p:attrNameLst>
                                          <p:attrName>ppt_h</p:attrName>
                                        </p:attrNameLst>
                                      </p:cBhvr>
                                      <p:tavLst>
                                        <p:tav tm="0">
                                          <p:val>
                                            <p:fltVal val="0"/>
                                          </p:val>
                                        </p:tav>
                                        <p:tav tm="100000">
                                          <p:val>
                                            <p:strVal val="#ppt_h"/>
                                          </p:val>
                                        </p:tav>
                                      </p:tavLst>
                                    </p:anim>
                                    <p:anim calcmode="lin" valueType="num">
                                      <p:cBhvr>
                                        <p:cTn id="555" dur="1000" fill="hold"/>
                                        <p:tgtEl>
                                          <p:spTgt spid="53323"/>
                                        </p:tgtEl>
                                        <p:attrNameLst>
                                          <p:attrName>style.rotation</p:attrName>
                                        </p:attrNameLst>
                                      </p:cBhvr>
                                      <p:tavLst>
                                        <p:tav tm="0">
                                          <p:val>
                                            <p:fltVal val="360"/>
                                          </p:val>
                                        </p:tav>
                                        <p:tav tm="100000">
                                          <p:val>
                                            <p:fltVal val="0"/>
                                          </p:val>
                                        </p:tav>
                                      </p:tavLst>
                                    </p:anim>
                                    <p:animEffect transition="in" filter="fade">
                                      <p:cBhvr>
                                        <p:cTn id="556" dur="1000"/>
                                        <p:tgtEl>
                                          <p:spTgt spid="53323"/>
                                        </p:tgtEl>
                                      </p:cBhvr>
                                    </p:animEffect>
                                  </p:childTnLst>
                                  <p:subTnLst>
                                    <p:set>
                                      <p:cBhvr override="childStyle">
                                        <p:cTn dur="1" fill="hold" display="0" masterRel="sameClick" afterEffect="1">
                                          <p:stCondLst>
                                            <p:cond evt="end" delay="0">
                                              <p:tn val="551"/>
                                            </p:cond>
                                          </p:stCondLst>
                                        </p:cTn>
                                        <p:tgtEl>
                                          <p:spTgt spid="53323"/>
                                        </p:tgtEl>
                                        <p:attrNameLst>
                                          <p:attrName>style.visibility</p:attrName>
                                        </p:attrNameLst>
                                      </p:cBhvr>
                                      <p:to>
                                        <p:strVal val="hidden"/>
                                      </p:to>
                                    </p:set>
                                    <p:audio>
                                      <p:cMediaNode vol="100000">
                                        <p:cTn display="0" masterRel="sameClick">
                                          <p:stCondLst>
                                            <p:cond evt="begin" delay="0">
                                              <p:tn val="551"/>
                                            </p:cond>
                                          </p:stCondLst>
                                          <p:endCondLst>
                                            <p:cond evt="onStopAudio" delay="0">
                                              <p:tgtEl>
                                                <p:sldTgt/>
                                              </p:tgtEl>
                                            </p:cond>
                                          </p:endCondLst>
                                        </p:cTn>
                                        <p:tgtEl>
                                          <p:sndTgt r:embed="rId2" name="coin.wav"/>
                                        </p:tgtEl>
                                      </p:cMediaNode>
                                    </p:audio>
                                  </p:subTnLst>
                                </p:cTn>
                              </p:par>
                            </p:childTnLst>
                          </p:cTn>
                        </p:par>
                        <p:par>
                          <p:cTn id="557" fill="hold" nodeType="afterGroup">
                            <p:stCondLst>
                              <p:cond delay="82000"/>
                            </p:stCondLst>
                            <p:childTnLst>
                              <p:par>
                                <p:cTn id="558" presetID="49" presetClass="entr" presetSubtype="0" decel="100000" fill="hold" nodeType="afterEffect">
                                  <p:stCondLst>
                                    <p:cond delay="0"/>
                                  </p:stCondLst>
                                  <p:childTnLst>
                                    <p:set>
                                      <p:cBhvr>
                                        <p:cTn id="559" dur="1" fill="hold">
                                          <p:stCondLst>
                                            <p:cond delay="0"/>
                                          </p:stCondLst>
                                        </p:cTn>
                                        <p:tgtEl>
                                          <p:spTgt spid="53320"/>
                                        </p:tgtEl>
                                        <p:attrNameLst>
                                          <p:attrName>style.visibility</p:attrName>
                                        </p:attrNameLst>
                                      </p:cBhvr>
                                      <p:to>
                                        <p:strVal val="visible"/>
                                      </p:to>
                                    </p:set>
                                    <p:anim calcmode="lin" valueType="num">
                                      <p:cBhvr>
                                        <p:cTn id="560" dur="1000" fill="hold"/>
                                        <p:tgtEl>
                                          <p:spTgt spid="53320"/>
                                        </p:tgtEl>
                                        <p:attrNameLst>
                                          <p:attrName>ppt_w</p:attrName>
                                        </p:attrNameLst>
                                      </p:cBhvr>
                                      <p:tavLst>
                                        <p:tav tm="0">
                                          <p:val>
                                            <p:fltVal val="0"/>
                                          </p:val>
                                        </p:tav>
                                        <p:tav tm="100000">
                                          <p:val>
                                            <p:strVal val="#ppt_w"/>
                                          </p:val>
                                        </p:tav>
                                      </p:tavLst>
                                    </p:anim>
                                    <p:anim calcmode="lin" valueType="num">
                                      <p:cBhvr>
                                        <p:cTn id="561" dur="1000" fill="hold"/>
                                        <p:tgtEl>
                                          <p:spTgt spid="53320"/>
                                        </p:tgtEl>
                                        <p:attrNameLst>
                                          <p:attrName>ppt_h</p:attrName>
                                        </p:attrNameLst>
                                      </p:cBhvr>
                                      <p:tavLst>
                                        <p:tav tm="0">
                                          <p:val>
                                            <p:fltVal val="0"/>
                                          </p:val>
                                        </p:tav>
                                        <p:tav tm="100000">
                                          <p:val>
                                            <p:strVal val="#ppt_h"/>
                                          </p:val>
                                        </p:tav>
                                      </p:tavLst>
                                    </p:anim>
                                    <p:anim calcmode="lin" valueType="num">
                                      <p:cBhvr>
                                        <p:cTn id="562" dur="1000" fill="hold"/>
                                        <p:tgtEl>
                                          <p:spTgt spid="53320"/>
                                        </p:tgtEl>
                                        <p:attrNameLst>
                                          <p:attrName>style.rotation</p:attrName>
                                        </p:attrNameLst>
                                      </p:cBhvr>
                                      <p:tavLst>
                                        <p:tav tm="0">
                                          <p:val>
                                            <p:fltVal val="360"/>
                                          </p:val>
                                        </p:tav>
                                        <p:tav tm="100000">
                                          <p:val>
                                            <p:fltVal val="0"/>
                                          </p:val>
                                        </p:tav>
                                      </p:tavLst>
                                    </p:anim>
                                    <p:animEffect transition="in" filter="fade">
                                      <p:cBhvr>
                                        <p:cTn id="563" dur="1000"/>
                                        <p:tgtEl>
                                          <p:spTgt spid="53320"/>
                                        </p:tgtEl>
                                      </p:cBhvr>
                                    </p:animEffect>
                                  </p:childTnLst>
                                  <p:subTnLst>
                                    <p:set>
                                      <p:cBhvr override="childStyle">
                                        <p:cTn dur="1" fill="hold" display="0" masterRel="sameClick" afterEffect="1">
                                          <p:stCondLst>
                                            <p:cond evt="end" delay="0">
                                              <p:tn val="558"/>
                                            </p:cond>
                                          </p:stCondLst>
                                        </p:cTn>
                                        <p:tgtEl>
                                          <p:spTgt spid="53320"/>
                                        </p:tgtEl>
                                        <p:attrNameLst>
                                          <p:attrName>style.visibility</p:attrName>
                                        </p:attrNameLst>
                                      </p:cBhvr>
                                      <p:to>
                                        <p:strVal val="hidden"/>
                                      </p:to>
                                    </p:set>
                                    <p:audio>
                                      <p:cMediaNode vol="100000">
                                        <p:cTn display="0" masterRel="sameClick">
                                          <p:stCondLst>
                                            <p:cond evt="begin" delay="0">
                                              <p:tn val="558"/>
                                            </p:cond>
                                          </p:stCondLst>
                                          <p:endCondLst>
                                            <p:cond evt="onStopAudio" delay="0">
                                              <p:tgtEl>
                                                <p:sldTgt/>
                                              </p:tgtEl>
                                            </p:cond>
                                          </p:endCondLst>
                                        </p:cTn>
                                        <p:tgtEl>
                                          <p:sndTgt r:embed="rId2" name="coin.wav"/>
                                        </p:tgtEl>
                                      </p:cMediaNode>
                                    </p:audio>
                                  </p:subTnLst>
                                </p:cTn>
                              </p:par>
                            </p:childTnLst>
                          </p:cTn>
                        </p:par>
                        <p:par>
                          <p:cTn id="564" fill="hold" nodeType="afterGroup">
                            <p:stCondLst>
                              <p:cond delay="83000"/>
                            </p:stCondLst>
                            <p:childTnLst>
                              <p:par>
                                <p:cTn id="565" presetID="49" presetClass="entr" presetSubtype="0" decel="100000" fill="hold" nodeType="afterEffect">
                                  <p:stCondLst>
                                    <p:cond delay="0"/>
                                  </p:stCondLst>
                                  <p:childTnLst>
                                    <p:set>
                                      <p:cBhvr>
                                        <p:cTn id="566" dur="1" fill="hold">
                                          <p:stCondLst>
                                            <p:cond delay="0"/>
                                          </p:stCondLst>
                                        </p:cTn>
                                        <p:tgtEl>
                                          <p:spTgt spid="53317"/>
                                        </p:tgtEl>
                                        <p:attrNameLst>
                                          <p:attrName>style.visibility</p:attrName>
                                        </p:attrNameLst>
                                      </p:cBhvr>
                                      <p:to>
                                        <p:strVal val="visible"/>
                                      </p:to>
                                    </p:set>
                                    <p:anim calcmode="lin" valueType="num">
                                      <p:cBhvr>
                                        <p:cTn id="567" dur="1000" fill="hold"/>
                                        <p:tgtEl>
                                          <p:spTgt spid="53317"/>
                                        </p:tgtEl>
                                        <p:attrNameLst>
                                          <p:attrName>ppt_w</p:attrName>
                                        </p:attrNameLst>
                                      </p:cBhvr>
                                      <p:tavLst>
                                        <p:tav tm="0">
                                          <p:val>
                                            <p:fltVal val="0"/>
                                          </p:val>
                                        </p:tav>
                                        <p:tav tm="100000">
                                          <p:val>
                                            <p:strVal val="#ppt_w"/>
                                          </p:val>
                                        </p:tav>
                                      </p:tavLst>
                                    </p:anim>
                                    <p:anim calcmode="lin" valueType="num">
                                      <p:cBhvr>
                                        <p:cTn id="568" dur="1000" fill="hold"/>
                                        <p:tgtEl>
                                          <p:spTgt spid="53317"/>
                                        </p:tgtEl>
                                        <p:attrNameLst>
                                          <p:attrName>ppt_h</p:attrName>
                                        </p:attrNameLst>
                                      </p:cBhvr>
                                      <p:tavLst>
                                        <p:tav tm="0">
                                          <p:val>
                                            <p:fltVal val="0"/>
                                          </p:val>
                                        </p:tav>
                                        <p:tav tm="100000">
                                          <p:val>
                                            <p:strVal val="#ppt_h"/>
                                          </p:val>
                                        </p:tav>
                                      </p:tavLst>
                                    </p:anim>
                                    <p:anim calcmode="lin" valueType="num">
                                      <p:cBhvr>
                                        <p:cTn id="569" dur="1000" fill="hold"/>
                                        <p:tgtEl>
                                          <p:spTgt spid="53317"/>
                                        </p:tgtEl>
                                        <p:attrNameLst>
                                          <p:attrName>style.rotation</p:attrName>
                                        </p:attrNameLst>
                                      </p:cBhvr>
                                      <p:tavLst>
                                        <p:tav tm="0">
                                          <p:val>
                                            <p:fltVal val="360"/>
                                          </p:val>
                                        </p:tav>
                                        <p:tav tm="100000">
                                          <p:val>
                                            <p:fltVal val="0"/>
                                          </p:val>
                                        </p:tav>
                                      </p:tavLst>
                                    </p:anim>
                                    <p:animEffect transition="in" filter="fade">
                                      <p:cBhvr>
                                        <p:cTn id="570" dur="1000"/>
                                        <p:tgtEl>
                                          <p:spTgt spid="53317"/>
                                        </p:tgtEl>
                                      </p:cBhvr>
                                    </p:animEffect>
                                  </p:childTnLst>
                                  <p:subTnLst>
                                    <p:set>
                                      <p:cBhvr override="childStyle">
                                        <p:cTn dur="1" fill="hold" display="0" masterRel="sameClick" afterEffect="1">
                                          <p:stCondLst>
                                            <p:cond evt="end" delay="0">
                                              <p:tn val="565"/>
                                            </p:cond>
                                          </p:stCondLst>
                                        </p:cTn>
                                        <p:tgtEl>
                                          <p:spTgt spid="53317"/>
                                        </p:tgtEl>
                                        <p:attrNameLst>
                                          <p:attrName>style.visibility</p:attrName>
                                        </p:attrNameLst>
                                      </p:cBhvr>
                                      <p:to>
                                        <p:strVal val="hidden"/>
                                      </p:to>
                                    </p:set>
                                    <p:audio>
                                      <p:cMediaNode vol="100000">
                                        <p:cTn display="0" masterRel="sameClick">
                                          <p:stCondLst>
                                            <p:cond evt="begin" delay="0">
                                              <p:tn val="565"/>
                                            </p:cond>
                                          </p:stCondLst>
                                          <p:endCondLst>
                                            <p:cond evt="onStopAudio" delay="0">
                                              <p:tgtEl>
                                                <p:sldTgt/>
                                              </p:tgtEl>
                                            </p:cond>
                                          </p:endCondLst>
                                        </p:cTn>
                                        <p:tgtEl>
                                          <p:sndTgt r:embed="rId2" name="coin.wav"/>
                                        </p:tgtEl>
                                      </p:cMediaNode>
                                    </p:audio>
                                  </p:subTnLst>
                                </p:cTn>
                              </p:par>
                            </p:childTnLst>
                          </p:cTn>
                        </p:par>
                        <p:par>
                          <p:cTn id="571" fill="hold" nodeType="afterGroup">
                            <p:stCondLst>
                              <p:cond delay="84000"/>
                            </p:stCondLst>
                            <p:childTnLst>
                              <p:par>
                                <p:cTn id="572" presetID="49" presetClass="entr" presetSubtype="0" decel="100000" fill="hold" nodeType="afterEffect">
                                  <p:stCondLst>
                                    <p:cond delay="0"/>
                                  </p:stCondLst>
                                  <p:childTnLst>
                                    <p:set>
                                      <p:cBhvr>
                                        <p:cTn id="573" dur="1" fill="hold">
                                          <p:stCondLst>
                                            <p:cond delay="0"/>
                                          </p:stCondLst>
                                        </p:cTn>
                                        <p:tgtEl>
                                          <p:spTgt spid="53314"/>
                                        </p:tgtEl>
                                        <p:attrNameLst>
                                          <p:attrName>style.visibility</p:attrName>
                                        </p:attrNameLst>
                                      </p:cBhvr>
                                      <p:to>
                                        <p:strVal val="visible"/>
                                      </p:to>
                                    </p:set>
                                    <p:anim calcmode="lin" valueType="num">
                                      <p:cBhvr>
                                        <p:cTn id="574" dur="1000" fill="hold"/>
                                        <p:tgtEl>
                                          <p:spTgt spid="53314"/>
                                        </p:tgtEl>
                                        <p:attrNameLst>
                                          <p:attrName>ppt_w</p:attrName>
                                        </p:attrNameLst>
                                      </p:cBhvr>
                                      <p:tavLst>
                                        <p:tav tm="0">
                                          <p:val>
                                            <p:fltVal val="0"/>
                                          </p:val>
                                        </p:tav>
                                        <p:tav tm="100000">
                                          <p:val>
                                            <p:strVal val="#ppt_w"/>
                                          </p:val>
                                        </p:tav>
                                      </p:tavLst>
                                    </p:anim>
                                    <p:anim calcmode="lin" valueType="num">
                                      <p:cBhvr>
                                        <p:cTn id="575" dur="1000" fill="hold"/>
                                        <p:tgtEl>
                                          <p:spTgt spid="53314"/>
                                        </p:tgtEl>
                                        <p:attrNameLst>
                                          <p:attrName>ppt_h</p:attrName>
                                        </p:attrNameLst>
                                      </p:cBhvr>
                                      <p:tavLst>
                                        <p:tav tm="0">
                                          <p:val>
                                            <p:fltVal val="0"/>
                                          </p:val>
                                        </p:tav>
                                        <p:tav tm="100000">
                                          <p:val>
                                            <p:strVal val="#ppt_h"/>
                                          </p:val>
                                        </p:tav>
                                      </p:tavLst>
                                    </p:anim>
                                    <p:anim calcmode="lin" valueType="num">
                                      <p:cBhvr>
                                        <p:cTn id="576" dur="1000" fill="hold"/>
                                        <p:tgtEl>
                                          <p:spTgt spid="53314"/>
                                        </p:tgtEl>
                                        <p:attrNameLst>
                                          <p:attrName>style.rotation</p:attrName>
                                        </p:attrNameLst>
                                      </p:cBhvr>
                                      <p:tavLst>
                                        <p:tav tm="0">
                                          <p:val>
                                            <p:fltVal val="360"/>
                                          </p:val>
                                        </p:tav>
                                        <p:tav tm="100000">
                                          <p:val>
                                            <p:fltVal val="0"/>
                                          </p:val>
                                        </p:tav>
                                      </p:tavLst>
                                    </p:anim>
                                    <p:animEffect transition="in" filter="fade">
                                      <p:cBhvr>
                                        <p:cTn id="577" dur="1000"/>
                                        <p:tgtEl>
                                          <p:spTgt spid="53314"/>
                                        </p:tgtEl>
                                      </p:cBhvr>
                                    </p:animEffect>
                                  </p:childTnLst>
                                  <p:subTnLst>
                                    <p:set>
                                      <p:cBhvr override="childStyle">
                                        <p:cTn dur="1" fill="hold" display="0" masterRel="sameClick" afterEffect="1">
                                          <p:stCondLst>
                                            <p:cond evt="end" delay="0">
                                              <p:tn val="572"/>
                                            </p:cond>
                                          </p:stCondLst>
                                        </p:cTn>
                                        <p:tgtEl>
                                          <p:spTgt spid="53314"/>
                                        </p:tgtEl>
                                        <p:attrNameLst>
                                          <p:attrName>style.visibility</p:attrName>
                                        </p:attrNameLst>
                                      </p:cBhvr>
                                      <p:to>
                                        <p:strVal val="hidden"/>
                                      </p:to>
                                    </p:set>
                                    <p:audio>
                                      <p:cMediaNode vol="100000">
                                        <p:cTn display="0" masterRel="sameClick">
                                          <p:stCondLst>
                                            <p:cond evt="begin" delay="0">
                                              <p:tn val="572"/>
                                            </p:cond>
                                          </p:stCondLst>
                                          <p:endCondLst>
                                            <p:cond evt="onStopAudio" delay="0">
                                              <p:tgtEl>
                                                <p:sldTgt/>
                                              </p:tgtEl>
                                            </p:cond>
                                          </p:endCondLst>
                                        </p:cTn>
                                        <p:tgtEl>
                                          <p:sndTgt r:embed="rId2" name="coin.wav"/>
                                        </p:tgtEl>
                                      </p:cMediaNode>
                                    </p:audio>
                                  </p:subTnLst>
                                </p:cTn>
                              </p:par>
                            </p:childTnLst>
                          </p:cTn>
                        </p:par>
                        <p:par>
                          <p:cTn id="578" fill="hold" nodeType="afterGroup">
                            <p:stCondLst>
                              <p:cond delay="85000"/>
                            </p:stCondLst>
                            <p:childTnLst>
                              <p:par>
                                <p:cTn id="579" presetID="49" presetClass="entr" presetSubtype="0" decel="100000" fill="hold" nodeType="afterEffect">
                                  <p:stCondLst>
                                    <p:cond delay="0"/>
                                  </p:stCondLst>
                                  <p:childTnLst>
                                    <p:set>
                                      <p:cBhvr>
                                        <p:cTn id="580" dur="1" fill="hold">
                                          <p:stCondLst>
                                            <p:cond delay="0"/>
                                          </p:stCondLst>
                                        </p:cTn>
                                        <p:tgtEl>
                                          <p:spTgt spid="53311"/>
                                        </p:tgtEl>
                                        <p:attrNameLst>
                                          <p:attrName>style.visibility</p:attrName>
                                        </p:attrNameLst>
                                      </p:cBhvr>
                                      <p:to>
                                        <p:strVal val="visible"/>
                                      </p:to>
                                    </p:set>
                                    <p:anim calcmode="lin" valueType="num">
                                      <p:cBhvr>
                                        <p:cTn id="581" dur="1000" fill="hold"/>
                                        <p:tgtEl>
                                          <p:spTgt spid="53311"/>
                                        </p:tgtEl>
                                        <p:attrNameLst>
                                          <p:attrName>ppt_w</p:attrName>
                                        </p:attrNameLst>
                                      </p:cBhvr>
                                      <p:tavLst>
                                        <p:tav tm="0">
                                          <p:val>
                                            <p:fltVal val="0"/>
                                          </p:val>
                                        </p:tav>
                                        <p:tav tm="100000">
                                          <p:val>
                                            <p:strVal val="#ppt_w"/>
                                          </p:val>
                                        </p:tav>
                                      </p:tavLst>
                                    </p:anim>
                                    <p:anim calcmode="lin" valueType="num">
                                      <p:cBhvr>
                                        <p:cTn id="582" dur="1000" fill="hold"/>
                                        <p:tgtEl>
                                          <p:spTgt spid="53311"/>
                                        </p:tgtEl>
                                        <p:attrNameLst>
                                          <p:attrName>ppt_h</p:attrName>
                                        </p:attrNameLst>
                                      </p:cBhvr>
                                      <p:tavLst>
                                        <p:tav tm="0">
                                          <p:val>
                                            <p:fltVal val="0"/>
                                          </p:val>
                                        </p:tav>
                                        <p:tav tm="100000">
                                          <p:val>
                                            <p:strVal val="#ppt_h"/>
                                          </p:val>
                                        </p:tav>
                                      </p:tavLst>
                                    </p:anim>
                                    <p:anim calcmode="lin" valueType="num">
                                      <p:cBhvr>
                                        <p:cTn id="583" dur="1000" fill="hold"/>
                                        <p:tgtEl>
                                          <p:spTgt spid="53311"/>
                                        </p:tgtEl>
                                        <p:attrNameLst>
                                          <p:attrName>style.rotation</p:attrName>
                                        </p:attrNameLst>
                                      </p:cBhvr>
                                      <p:tavLst>
                                        <p:tav tm="0">
                                          <p:val>
                                            <p:fltVal val="360"/>
                                          </p:val>
                                        </p:tav>
                                        <p:tav tm="100000">
                                          <p:val>
                                            <p:fltVal val="0"/>
                                          </p:val>
                                        </p:tav>
                                      </p:tavLst>
                                    </p:anim>
                                    <p:animEffect transition="in" filter="fade">
                                      <p:cBhvr>
                                        <p:cTn id="584" dur="1000"/>
                                        <p:tgtEl>
                                          <p:spTgt spid="53311"/>
                                        </p:tgtEl>
                                      </p:cBhvr>
                                    </p:animEffect>
                                  </p:childTnLst>
                                  <p:subTnLst>
                                    <p:set>
                                      <p:cBhvr override="childStyle">
                                        <p:cTn dur="1" fill="hold" display="0" masterRel="sameClick" afterEffect="1">
                                          <p:stCondLst>
                                            <p:cond evt="end" delay="0">
                                              <p:tn val="579"/>
                                            </p:cond>
                                          </p:stCondLst>
                                        </p:cTn>
                                        <p:tgtEl>
                                          <p:spTgt spid="53311"/>
                                        </p:tgtEl>
                                        <p:attrNameLst>
                                          <p:attrName>style.visibility</p:attrName>
                                        </p:attrNameLst>
                                      </p:cBhvr>
                                      <p:to>
                                        <p:strVal val="hidden"/>
                                      </p:to>
                                    </p:set>
                                    <p:audio>
                                      <p:cMediaNode vol="100000">
                                        <p:cTn display="0" masterRel="sameClick">
                                          <p:stCondLst>
                                            <p:cond evt="begin" delay="0">
                                              <p:tn val="579"/>
                                            </p:cond>
                                          </p:stCondLst>
                                          <p:endCondLst>
                                            <p:cond evt="onStopAudio" delay="0">
                                              <p:tgtEl>
                                                <p:sldTgt/>
                                              </p:tgtEl>
                                            </p:cond>
                                          </p:endCondLst>
                                        </p:cTn>
                                        <p:tgtEl>
                                          <p:sndTgt r:embed="rId2" name="coin.wav"/>
                                        </p:tgtEl>
                                      </p:cMediaNode>
                                    </p:audio>
                                  </p:subTnLst>
                                </p:cTn>
                              </p:par>
                            </p:childTnLst>
                          </p:cTn>
                        </p:par>
                        <p:par>
                          <p:cTn id="585" fill="hold" nodeType="afterGroup">
                            <p:stCondLst>
                              <p:cond delay="86000"/>
                            </p:stCondLst>
                            <p:childTnLst>
                              <p:par>
                                <p:cTn id="586" presetID="49" presetClass="entr" presetSubtype="0" decel="100000" fill="hold" nodeType="afterEffect">
                                  <p:stCondLst>
                                    <p:cond delay="0"/>
                                  </p:stCondLst>
                                  <p:childTnLst>
                                    <p:set>
                                      <p:cBhvr>
                                        <p:cTn id="587" dur="1" fill="hold">
                                          <p:stCondLst>
                                            <p:cond delay="0"/>
                                          </p:stCondLst>
                                        </p:cTn>
                                        <p:tgtEl>
                                          <p:spTgt spid="53308"/>
                                        </p:tgtEl>
                                        <p:attrNameLst>
                                          <p:attrName>style.visibility</p:attrName>
                                        </p:attrNameLst>
                                      </p:cBhvr>
                                      <p:to>
                                        <p:strVal val="visible"/>
                                      </p:to>
                                    </p:set>
                                    <p:anim calcmode="lin" valueType="num">
                                      <p:cBhvr>
                                        <p:cTn id="588" dur="1000" fill="hold"/>
                                        <p:tgtEl>
                                          <p:spTgt spid="53308"/>
                                        </p:tgtEl>
                                        <p:attrNameLst>
                                          <p:attrName>ppt_w</p:attrName>
                                        </p:attrNameLst>
                                      </p:cBhvr>
                                      <p:tavLst>
                                        <p:tav tm="0">
                                          <p:val>
                                            <p:fltVal val="0"/>
                                          </p:val>
                                        </p:tav>
                                        <p:tav tm="100000">
                                          <p:val>
                                            <p:strVal val="#ppt_w"/>
                                          </p:val>
                                        </p:tav>
                                      </p:tavLst>
                                    </p:anim>
                                    <p:anim calcmode="lin" valueType="num">
                                      <p:cBhvr>
                                        <p:cTn id="589" dur="1000" fill="hold"/>
                                        <p:tgtEl>
                                          <p:spTgt spid="53308"/>
                                        </p:tgtEl>
                                        <p:attrNameLst>
                                          <p:attrName>ppt_h</p:attrName>
                                        </p:attrNameLst>
                                      </p:cBhvr>
                                      <p:tavLst>
                                        <p:tav tm="0">
                                          <p:val>
                                            <p:fltVal val="0"/>
                                          </p:val>
                                        </p:tav>
                                        <p:tav tm="100000">
                                          <p:val>
                                            <p:strVal val="#ppt_h"/>
                                          </p:val>
                                        </p:tav>
                                      </p:tavLst>
                                    </p:anim>
                                    <p:anim calcmode="lin" valueType="num">
                                      <p:cBhvr>
                                        <p:cTn id="590" dur="1000" fill="hold"/>
                                        <p:tgtEl>
                                          <p:spTgt spid="53308"/>
                                        </p:tgtEl>
                                        <p:attrNameLst>
                                          <p:attrName>style.rotation</p:attrName>
                                        </p:attrNameLst>
                                      </p:cBhvr>
                                      <p:tavLst>
                                        <p:tav tm="0">
                                          <p:val>
                                            <p:fltVal val="360"/>
                                          </p:val>
                                        </p:tav>
                                        <p:tav tm="100000">
                                          <p:val>
                                            <p:fltVal val="0"/>
                                          </p:val>
                                        </p:tav>
                                      </p:tavLst>
                                    </p:anim>
                                    <p:animEffect transition="in" filter="fade">
                                      <p:cBhvr>
                                        <p:cTn id="591" dur="1000"/>
                                        <p:tgtEl>
                                          <p:spTgt spid="53308"/>
                                        </p:tgtEl>
                                      </p:cBhvr>
                                    </p:animEffect>
                                  </p:childTnLst>
                                  <p:subTnLst>
                                    <p:set>
                                      <p:cBhvr override="childStyle">
                                        <p:cTn dur="1" fill="hold" display="0" masterRel="sameClick" afterEffect="1">
                                          <p:stCondLst>
                                            <p:cond evt="end" delay="0">
                                              <p:tn val="586"/>
                                            </p:cond>
                                          </p:stCondLst>
                                        </p:cTn>
                                        <p:tgtEl>
                                          <p:spTgt spid="53308"/>
                                        </p:tgtEl>
                                        <p:attrNameLst>
                                          <p:attrName>style.visibility</p:attrName>
                                        </p:attrNameLst>
                                      </p:cBhvr>
                                      <p:to>
                                        <p:strVal val="hidden"/>
                                      </p:to>
                                    </p:set>
                                    <p:audio>
                                      <p:cMediaNode vol="100000">
                                        <p:cTn display="0" masterRel="sameClick">
                                          <p:stCondLst>
                                            <p:cond evt="begin" delay="0">
                                              <p:tn val="586"/>
                                            </p:cond>
                                          </p:stCondLst>
                                          <p:endCondLst>
                                            <p:cond evt="onStopAudio" delay="0">
                                              <p:tgtEl>
                                                <p:sldTgt/>
                                              </p:tgtEl>
                                            </p:cond>
                                          </p:endCondLst>
                                        </p:cTn>
                                        <p:tgtEl>
                                          <p:sndTgt r:embed="rId2" name="coin.wav"/>
                                        </p:tgtEl>
                                      </p:cMediaNode>
                                    </p:audio>
                                  </p:subTnLst>
                                </p:cTn>
                              </p:par>
                            </p:childTnLst>
                          </p:cTn>
                        </p:par>
                        <p:par>
                          <p:cTn id="592" fill="hold" nodeType="afterGroup">
                            <p:stCondLst>
                              <p:cond delay="87000"/>
                            </p:stCondLst>
                            <p:childTnLst>
                              <p:par>
                                <p:cTn id="593" presetID="49" presetClass="entr" presetSubtype="0" decel="100000" fill="hold" nodeType="afterEffect">
                                  <p:stCondLst>
                                    <p:cond delay="0"/>
                                  </p:stCondLst>
                                  <p:childTnLst>
                                    <p:set>
                                      <p:cBhvr>
                                        <p:cTn id="594" dur="1" fill="hold">
                                          <p:stCondLst>
                                            <p:cond delay="0"/>
                                          </p:stCondLst>
                                        </p:cTn>
                                        <p:tgtEl>
                                          <p:spTgt spid="53305"/>
                                        </p:tgtEl>
                                        <p:attrNameLst>
                                          <p:attrName>style.visibility</p:attrName>
                                        </p:attrNameLst>
                                      </p:cBhvr>
                                      <p:to>
                                        <p:strVal val="visible"/>
                                      </p:to>
                                    </p:set>
                                    <p:anim calcmode="lin" valueType="num">
                                      <p:cBhvr>
                                        <p:cTn id="595" dur="1000" fill="hold"/>
                                        <p:tgtEl>
                                          <p:spTgt spid="53305"/>
                                        </p:tgtEl>
                                        <p:attrNameLst>
                                          <p:attrName>ppt_w</p:attrName>
                                        </p:attrNameLst>
                                      </p:cBhvr>
                                      <p:tavLst>
                                        <p:tav tm="0">
                                          <p:val>
                                            <p:fltVal val="0"/>
                                          </p:val>
                                        </p:tav>
                                        <p:tav tm="100000">
                                          <p:val>
                                            <p:strVal val="#ppt_w"/>
                                          </p:val>
                                        </p:tav>
                                      </p:tavLst>
                                    </p:anim>
                                    <p:anim calcmode="lin" valueType="num">
                                      <p:cBhvr>
                                        <p:cTn id="596" dur="1000" fill="hold"/>
                                        <p:tgtEl>
                                          <p:spTgt spid="53305"/>
                                        </p:tgtEl>
                                        <p:attrNameLst>
                                          <p:attrName>ppt_h</p:attrName>
                                        </p:attrNameLst>
                                      </p:cBhvr>
                                      <p:tavLst>
                                        <p:tav tm="0">
                                          <p:val>
                                            <p:fltVal val="0"/>
                                          </p:val>
                                        </p:tav>
                                        <p:tav tm="100000">
                                          <p:val>
                                            <p:strVal val="#ppt_h"/>
                                          </p:val>
                                        </p:tav>
                                      </p:tavLst>
                                    </p:anim>
                                    <p:anim calcmode="lin" valueType="num">
                                      <p:cBhvr>
                                        <p:cTn id="597" dur="1000" fill="hold"/>
                                        <p:tgtEl>
                                          <p:spTgt spid="53305"/>
                                        </p:tgtEl>
                                        <p:attrNameLst>
                                          <p:attrName>style.rotation</p:attrName>
                                        </p:attrNameLst>
                                      </p:cBhvr>
                                      <p:tavLst>
                                        <p:tav tm="0">
                                          <p:val>
                                            <p:fltVal val="360"/>
                                          </p:val>
                                        </p:tav>
                                        <p:tav tm="100000">
                                          <p:val>
                                            <p:fltVal val="0"/>
                                          </p:val>
                                        </p:tav>
                                      </p:tavLst>
                                    </p:anim>
                                    <p:animEffect transition="in" filter="fade">
                                      <p:cBhvr>
                                        <p:cTn id="598" dur="1000"/>
                                        <p:tgtEl>
                                          <p:spTgt spid="53305"/>
                                        </p:tgtEl>
                                      </p:cBhvr>
                                    </p:animEffect>
                                  </p:childTnLst>
                                  <p:subTnLst>
                                    <p:set>
                                      <p:cBhvr override="childStyle">
                                        <p:cTn dur="1" fill="hold" display="0" masterRel="sameClick" afterEffect="1">
                                          <p:stCondLst>
                                            <p:cond evt="end" delay="0">
                                              <p:tn val="593"/>
                                            </p:cond>
                                          </p:stCondLst>
                                        </p:cTn>
                                        <p:tgtEl>
                                          <p:spTgt spid="53305"/>
                                        </p:tgtEl>
                                        <p:attrNameLst>
                                          <p:attrName>style.visibility</p:attrName>
                                        </p:attrNameLst>
                                      </p:cBhvr>
                                      <p:to>
                                        <p:strVal val="hidden"/>
                                      </p:to>
                                    </p:set>
                                    <p:audio>
                                      <p:cMediaNode vol="100000">
                                        <p:cTn display="0" masterRel="sameClick">
                                          <p:stCondLst>
                                            <p:cond evt="begin" delay="0">
                                              <p:tn val="593"/>
                                            </p:cond>
                                          </p:stCondLst>
                                          <p:endCondLst>
                                            <p:cond evt="onStopAudio" delay="0">
                                              <p:tgtEl>
                                                <p:sldTgt/>
                                              </p:tgtEl>
                                            </p:cond>
                                          </p:endCondLst>
                                        </p:cTn>
                                        <p:tgtEl>
                                          <p:sndTgt r:embed="rId2" name="coin.wav"/>
                                        </p:tgtEl>
                                      </p:cMediaNode>
                                    </p:audio>
                                  </p:subTnLst>
                                </p:cTn>
                              </p:par>
                            </p:childTnLst>
                          </p:cTn>
                        </p:par>
                        <p:par>
                          <p:cTn id="599" fill="hold" nodeType="afterGroup">
                            <p:stCondLst>
                              <p:cond delay="88000"/>
                            </p:stCondLst>
                            <p:childTnLst>
                              <p:par>
                                <p:cTn id="600" presetID="49" presetClass="entr" presetSubtype="0" decel="100000" fill="hold" nodeType="afterEffect">
                                  <p:stCondLst>
                                    <p:cond delay="0"/>
                                  </p:stCondLst>
                                  <p:childTnLst>
                                    <p:set>
                                      <p:cBhvr>
                                        <p:cTn id="601" dur="1" fill="hold">
                                          <p:stCondLst>
                                            <p:cond delay="0"/>
                                          </p:stCondLst>
                                        </p:cTn>
                                        <p:tgtEl>
                                          <p:spTgt spid="53302"/>
                                        </p:tgtEl>
                                        <p:attrNameLst>
                                          <p:attrName>style.visibility</p:attrName>
                                        </p:attrNameLst>
                                      </p:cBhvr>
                                      <p:to>
                                        <p:strVal val="visible"/>
                                      </p:to>
                                    </p:set>
                                    <p:anim calcmode="lin" valueType="num">
                                      <p:cBhvr>
                                        <p:cTn id="602" dur="1000" fill="hold"/>
                                        <p:tgtEl>
                                          <p:spTgt spid="53302"/>
                                        </p:tgtEl>
                                        <p:attrNameLst>
                                          <p:attrName>ppt_w</p:attrName>
                                        </p:attrNameLst>
                                      </p:cBhvr>
                                      <p:tavLst>
                                        <p:tav tm="0">
                                          <p:val>
                                            <p:fltVal val="0"/>
                                          </p:val>
                                        </p:tav>
                                        <p:tav tm="100000">
                                          <p:val>
                                            <p:strVal val="#ppt_w"/>
                                          </p:val>
                                        </p:tav>
                                      </p:tavLst>
                                    </p:anim>
                                    <p:anim calcmode="lin" valueType="num">
                                      <p:cBhvr>
                                        <p:cTn id="603" dur="1000" fill="hold"/>
                                        <p:tgtEl>
                                          <p:spTgt spid="53302"/>
                                        </p:tgtEl>
                                        <p:attrNameLst>
                                          <p:attrName>ppt_h</p:attrName>
                                        </p:attrNameLst>
                                      </p:cBhvr>
                                      <p:tavLst>
                                        <p:tav tm="0">
                                          <p:val>
                                            <p:fltVal val="0"/>
                                          </p:val>
                                        </p:tav>
                                        <p:tav tm="100000">
                                          <p:val>
                                            <p:strVal val="#ppt_h"/>
                                          </p:val>
                                        </p:tav>
                                      </p:tavLst>
                                    </p:anim>
                                    <p:anim calcmode="lin" valueType="num">
                                      <p:cBhvr>
                                        <p:cTn id="604" dur="1000" fill="hold"/>
                                        <p:tgtEl>
                                          <p:spTgt spid="53302"/>
                                        </p:tgtEl>
                                        <p:attrNameLst>
                                          <p:attrName>style.rotation</p:attrName>
                                        </p:attrNameLst>
                                      </p:cBhvr>
                                      <p:tavLst>
                                        <p:tav tm="0">
                                          <p:val>
                                            <p:fltVal val="360"/>
                                          </p:val>
                                        </p:tav>
                                        <p:tav tm="100000">
                                          <p:val>
                                            <p:fltVal val="0"/>
                                          </p:val>
                                        </p:tav>
                                      </p:tavLst>
                                    </p:anim>
                                    <p:animEffect transition="in" filter="fade">
                                      <p:cBhvr>
                                        <p:cTn id="605" dur="1000"/>
                                        <p:tgtEl>
                                          <p:spTgt spid="53302"/>
                                        </p:tgtEl>
                                      </p:cBhvr>
                                    </p:animEffect>
                                  </p:childTnLst>
                                  <p:subTnLst>
                                    <p:set>
                                      <p:cBhvr override="childStyle">
                                        <p:cTn dur="1" fill="hold" display="0" masterRel="sameClick" afterEffect="1">
                                          <p:stCondLst>
                                            <p:cond evt="end" delay="0">
                                              <p:tn val="600"/>
                                            </p:cond>
                                          </p:stCondLst>
                                        </p:cTn>
                                        <p:tgtEl>
                                          <p:spTgt spid="53302"/>
                                        </p:tgtEl>
                                        <p:attrNameLst>
                                          <p:attrName>style.visibility</p:attrName>
                                        </p:attrNameLst>
                                      </p:cBhvr>
                                      <p:to>
                                        <p:strVal val="hidden"/>
                                      </p:to>
                                    </p:set>
                                    <p:audio>
                                      <p:cMediaNode vol="100000">
                                        <p:cTn display="0" masterRel="sameClick">
                                          <p:stCondLst>
                                            <p:cond evt="begin" delay="0">
                                              <p:tn val="600"/>
                                            </p:cond>
                                          </p:stCondLst>
                                          <p:endCondLst>
                                            <p:cond evt="onStopAudio" delay="0">
                                              <p:tgtEl>
                                                <p:sldTgt/>
                                              </p:tgtEl>
                                            </p:cond>
                                          </p:endCondLst>
                                        </p:cTn>
                                        <p:tgtEl>
                                          <p:sndTgt r:embed="rId2" name="coin.wav"/>
                                        </p:tgtEl>
                                      </p:cMediaNode>
                                    </p:audio>
                                  </p:subTnLst>
                                </p:cTn>
                              </p:par>
                            </p:childTnLst>
                          </p:cTn>
                        </p:par>
                        <p:par>
                          <p:cTn id="606" fill="hold" nodeType="afterGroup">
                            <p:stCondLst>
                              <p:cond delay="89000"/>
                            </p:stCondLst>
                            <p:childTnLst>
                              <p:par>
                                <p:cTn id="607" presetID="49" presetClass="entr" presetSubtype="0" decel="100000" fill="hold" nodeType="afterEffect">
                                  <p:stCondLst>
                                    <p:cond delay="0"/>
                                  </p:stCondLst>
                                  <p:childTnLst>
                                    <p:set>
                                      <p:cBhvr>
                                        <p:cTn id="608" dur="1" fill="hold">
                                          <p:stCondLst>
                                            <p:cond delay="0"/>
                                          </p:stCondLst>
                                        </p:cTn>
                                        <p:tgtEl>
                                          <p:spTgt spid="53299"/>
                                        </p:tgtEl>
                                        <p:attrNameLst>
                                          <p:attrName>style.visibility</p:attrName>
                                        </p:attrNameLst>
                                      </p:cBhvr>
                                      <p:to>
                                        <p:strVal val="visible"/>
                                      </p:to>
                                    </p:set>
                                    <p:anim calcmode="lin" valueType="num">
                                      <p:cBhvr>
                                        <p:cTn id="609" dur="1000" fill="hold"/>
                                        <p:tgtEl>
                                          <p:spTgt spid="53299"/>
                                        </p:tgtEl>
                                        <p:attrNameLst>
                                          <p:attrName>ppt_w</p:attrName>
                                        </p:attrNameLst>
                                      </p:cBhvr>
                                      <p:tavLst>
                                        <p:tav tm="0">
                                          <p:val>
                                            <p:fltVal val="0"/>
                                          </p:val>
                                        </p:tav>
                                        <p:tav tm="100000">
                                          <p:val>
                                            <p:strVal val="#ppt_w"/>
                                          </p:val>
                                        </p:tav>
                                      </p:tavLst>
                                    </p:anim>
                                    <p:anim calcmode="lin" valueType="num">
                                      <p:cBhvr>
                                        <p:cTn id="610" dur="1000" fill="hold"/>
                                        <p:tgtEl>
                                          <p:spTgt spid="53299"/>
                                        </p:tgtEl>
                                        <p:attrNameLst>
                                          <p:attrName>ppt_h</p:attrName>
                                        </p:attrNameLst>
                                      </p:cBhvr>
                                      <p:tavLst>
                                        <p:tav tm="0">
                                          <p:val>
                                            <p:fltVal val="0"/>
                                          </p:val>
                                        </p:tav>
                                        <p:tav tm="100000">
                                          <p:val>
                                            <p:strVal val="#ppt_h"/>
                                          </p:val>
                                        </p:tav>
                                      </p:tavLst>
                                    </p:anim>
                                    <p:anim calcmode="lin" valueType="num">
                                      <p:cBhvr>
                                        <p:cTn id="611" dur="1000" fill="hold"/>
                                        <p:tgtEl>
                                          <p:spTgt spid="53299"/>
                                        </p:tgtEl>
                                        <p:attrNameLst>
                                          <p:attrName>style.rotation</p:attrName>
                                        </p:attrNameLst>
                                      </p:cBhvr>
                                      <p:tavLst>
                                        <p:tav tm="0">
                                          <p:val>
                                            <p:fltVal val="360"/>
                                          </p:val>
                                        </p:tav>
                                        <p:tav tm="100000">
                                          <p:val>
                                            <p:fltVal val="0"/>
                                          </p:val>
                                        </p:tav>
                                      </p:tavLst>
                                    </p:anim>
                                    <p:animEffect transition="in" filter="fade">
                                      <p:cBhvr>
                                        <p:cTn id="612" dur="1000"/>
                                        <p:tgtEl>
                                          <p:spTgt spid="53299"/>
                                        </p:tgtEl>
                                      </p:cBhvr>
                                    </p:animEffect>
                                  </p:childTnLst>
                                  <p:subTnLst>
                                    <p:set>
                                      <p:cBhvr override="childStyle">
                                        <p:cTn dur="1" fill="hold" display="0" masterRel="sameClick" afterEffect="1">
                                          <p:stCondLst>
                                            <p:cond evt="end" delay="0">
                                              <p:tn val="607"/>
                                            </p:cond>
                                          </p:stCondLst>
                                        </p:cTn>
                                        <p:tgtEl>
                                          <p:spTgt spid="53299"/>
                                        </p:tgtEl>
                                        <p:attrNameLst>
                                          <p:attrName>style.visibility</p:attrName>
                                        </p:attrNameLst>
                                      </p:cBhvr>
                                      <p:to>
                                        <p:strVal val="hidden"/>
                                      </p:to>
                                    </p:set>
                                    <p:audio>
                                      <p:cMediaNode vol="100000">
                                        <p:cTn display="0" masterRel="sameClick">
                                          <p:stCondLst>
                                            <p:cond evt="begin" delay="0">
                                              <p:tn val="607"/>
                                            </p:cond>
                                          </p:stCondLst>
                                          <p:endCondLst>
                                            <p:cond evt="onStopAudio" delay="0">
                                              <p:tgtEl>
                                                <p:sldTgt/>
                                              </p:tgtEl>
                                            </p:cond>
                                          </p:endCondLst>
                                        </p:cTn>
                                        <p:tgtEl>
                                          <p:sndTgt r:embed="rId2" name="coin.wav"/>
                                        </p:tgtEl>
                                      </p:cMediaNode>
                                    </p:audio>
                                  </p:subTnLst>
                                </p:cTn>
                              </p:par>
                            </p:childTnLst>
                          </p:cTn>
                        </p:par>
                        <p:par>
                          <p:cTn id="613" fill="hold" nodeType="afterGroup">
                            <p:stCondLst>
                              <p:cond delay="90000"/>
                            </p:stCondLst>
                            <p:childTnLst>
                              <p:par>
                                <p:cTn id="614" presetID="49" presetClass="entr" presetSubtype="0" decel="100000" fill="hold" nodeType="afterEffect">
                                  <p:stCondLst>
                                    <p:cond delay="0"/>
                                  </p:stCondLst>
                                  <p:childTnLst>
                                    <p:set>
                                      <p:cBhvr>
                                        <p:cTn id="615" dur="1" fill="hold">
                                          <p:stCondLst>
                                            <p:cond delay="0"/>
                                          </p:stCondLst>
                                        </p:cTn>
                                        <p:tgtEl>
                                          <p:spTgt spid="53440"/>
                                        </p:tgtEl>
                                        <p:attrNameLst>
                                          <p:attrName>style.visibility</p:attrName>
                                        </p:attrNameLst>
                                      </p:cBhvr>
                                      <p:to>
                                        <p:strVal val="visible"/>
                                      </p:to>
                                    </p:set>
                                    <p:anim calcmode="lin" valueType="num">
                                      <p:cBhvr>
                                        <p:cTn id="616" dur="1000" fill="hold"/>
                                        <p:tgtEl>
                                          <p:spTgt spid="53440"/>
                                        </p:tgtEl>
                                        <p:attrNameLst>
                                          <p:attrName>ppt_w</p:attrName>
                                        </p:attrNameLst>
                                      </p:cBhvr>
                                      <p:tavLst>
                                        <p:tav tm="0">
                                          <p:val>
                                            <p:fltVal val="0"/>
                                          </p:val>
                                        </p:tav>
                                        <p:tav tm="100000">
                                          <p:val>
                                            <p:strVal val="#ppt_w"/>
                                          </p:val>
                                        </p:tav>
                                      </p:tavLst>
                                    </p:anim>
                                    <p:anim calcmode="lin" valueType="num">
                                      <p:cBhvr>
                                        <p:cTn id="617" dur="1000" fill="hold"/>
                                        <p:tgtEl>
                                          <p:spTgt spid="53440"/>
                                        </p:tgtEl>
                                        <p:attrNameLst>
                                          <p:attrName>ppt_h</p:attrName>
                                        </p:attrNameLst>
                                      </p:cBhvr>
                                      <p:tavLst>
                                        <p:tav tm="0">
                                          <p:val>
                                            <p:fltVal val="0"/>
                                          </p:val>
                                        </p:tav>
                                        <p:tav tm="100000">
                                          <p:val>
                                            <p:strVal val="#ppt_h"/>
                                          </p:val>
                                        </p:tav>
                                      </p:tavLst>
                                    </p:anim>
                                    <p:anim calcmode="lin" valueType="num">
                                      <p:cBhvr>
                                        <p:cTn id="618" dur="1000" fill="hold"/>
                                        <p:tgtEl>
                                          <p:spTgt spid="53440"/>
                                        </p:tgtEl>
                                        <p:attrNameLst>
                                          <p:attrName>style.rotation</p:attrName>
                                        </p:attrNameLst>
                                      </p:cBhvr>
                                      <p:tavLst>
                                        <p:tav tm="0">
                                          <p:val>
                                            <p:fltVal val="360"/>
                                          </p:val>
                                        </p:tav>
                                        <p:tav tm="100000">
                                          <p:val>
                                            <p:fltVal val="0"/>
                                          </p:val>
                                        </p:tav>
                                      </p:tavLst>
                                    </p:anim>
                                    <p:animEffect transition="in" filter="fade">
                                      <p:cBhvr>
                                        <p:cTn id="619" dur="1000"/>
                                        <p:tgtEl>
                                          <p:spTgt spid="53440"/>
                                        </p:tgtEl>
                                      </p:cBhvr>
                                    </p:animEffect>
                                  </p:childTnLst>
                                  <p:subTnLst>
                                    <p:set>
                                      <p:cBhvr override="childStyle">
                                        <p:cTn dur="1" fill="hold" display="0" masterRel="sameClick" afterEffect="1">
                                          <p:stCondLst>
                                            <p:cond evt="end" delay="0">
                                              <p:tn val="614"/>
                                            </p:cond>
                                          </p:stCondLst>
                                        </p:cTn>
                                        <p:tgtEl>
                                          <p:spTgt spid="53440"/>
                                        </p:tgtEl>
                                        <p:attrNameLst>
                                          <p:attrName>style.visibility</p:attrName>
                                        </p:attrNameLst>
                                      </p:cBhvr>
                                      <p:to>
                                        <p:strVal val="hidden"/>
                                      </p:to>
                                    </p:set>
                                    <p:audio>
                                      <p:cMediaNode vol="100000">
                                        <p:cTn display="0" masterRel="sameClick">
                                          <p:stCondLst>
                                            <p:cond evt="begin" delay="0">
                                              <p:tn val="614"/>
                                            </p:cond>
                                          </p:stCondLst>
                                          <p:endCondLst>
                                            <p:cond evt="onStopAudio" delay="0">
                                              <p:tgtEl>
                                                <p:sldTgt/>
                                              </p:tgtEl>
                                            </p:cond>
                                          </p:endCondLst>
                                        </p:cTn>
                                        <p:tgtEl>
                                          <p:sndTgt r:embed="rId2" name="coin.wav"/>
                                        </p:tgtEl>
                                      </p:cMediaNode>
                                    </p:audio>
                                  </p:subTnLst>
                                </p:cTn>
                              </p:par>
                            </p:childTnLst>
                          </p:cTn>
                        </p:par>
                        <p:par>
                          <p:cTn id="620" fill="hold" nodeType="afterGroup">
                            <p:stCondLst>
                              <p:cond delay="91000"/>
                            </p:stCondLst>
                            <p:childTnLst>
                              <p:par>
                                <p:cTn id="621" presetID="49" presetClass="entr" presetSubtype="0" decel="100000" fill="hold" nodeType="afterEffect">
                                  <p:stCondLst>
                                    <p:cond delay="0"/>
                                  </p:stCondLst>
                                  <p:childTnLst>
                                    <p:set>
                                      <p:cBhvr>
                                        <p:cTn id="622" dur="1" fill="hold">
                                          <p:stCondLst>
                                            <p:cond delay="0"/>
                                          </p:stCondLst>
                                        </p:cTn>
                                        <p:tgtEl>
                                          <p:spTgt spid="53437"/>
                                        </p:tgtEl>
                                        <p:attrNameLst>
                                          <p:attrName>style.visibility</p:attrName>
                                        </p:attrNameLst>
                                      </p:cBhvr>
                                      <p:to>
                                        <p:strVal val="visible"/>
                                      </p:to>
                                    </p:set>
                                    <p:anim calcmode="lin" valueType="num">
                                      <p:cBhvr>
                                        <p:cTn id="623" dur="1000" fill="hold"/>
                                        <p:tgtEl>
                                          <p:spTgt spid="53437"/>
                                        </p:tgtEl>
                                        <p:attrNameLst>
                                          <p:attrName>ppt_w</p:attrName>
                                        </p:attrNameLst>
                                      </p:cBhvr>
                                      <p:tavLst>
                                        <p:tav tm="0">
                                          <p:val>
                                            <p:fltVal val="0"/>
                                          </p:val>
                                        </p:tav>
                                        <p:tav tm="100000">
                                          <p:val>
                                            <p:strVal val="#ppt_w"/>
                                          </p:val>
                                        </p:tav>
                                      </p:tavLst>
                                    </p:anim>
                                    <p:anim calcmode="lin" valueType="num">
                                      <p:cBhvr>
                                        <p:cTn id="624" dur="1000" fill="hold"/>
                                        <p:tgtEl>
                                          <p:spTgt spid="53437"/>
                                        </p:tgtEl>
                                        <p:attrNameLst>
                                          <p:attrName>ppt_h</p:attrName>
                                        </p:attrNameLst>
                                      </p:cBhvr>
                                      <p:tavLst>
                                        <p:tav tm="0">
                                          <p:val>
                                            <p:fltVal val="0"/>
                                          </p:val>
                                        </p:tav>
                                        <p:tav tm="100000">
                                          <p:val>
                                            <p:strVal val="#ppt_h"/>
                                          </p:val>
                                        </p:tav>
                                      </p:tavLst>
                                    </p:anim>
                                    <p:anim calcmode="lin" valueType="num">
                                      <p:cBhvr>
                                        <p:cTn id="625" dur="1000" fill="hold"/>
                                        <p:tgtEl>
                                          <p:spTgt spid="53437"/>
                                        </p:tgtEl>
                                        <p:attrNameLst>
                                          <p:attrName>style.rotation</p:attrName>
                                        </p:attrNameLst>
                                      </p:cBhvr>
                                      <p:tavLst>
                                        <p:tav tm="0">
                                          <p:val>
                                            <p:fltVal val="360"/>
                                          </p:val>
                                        </p:tav>
                                        <p:tav tm="100000">
                                          <p:val>
                                            <p:fltVal val="0"/>
                                          </p:val>
                                        </p:tav>
                                      </p:tavLst>
                                    </p:anim>
                                    <p:animEffect transition="in" filter="fade">
                                      <p:cBhvr>
                                        <p:cTn id="626" dur="1000"/>
                                        <p:tgtEl>
                                          <p:spTgt spid="53437"/>
                                        </p:tgtEl>
                                      </p:cBhvr>
                                    </p:animEffect>
                                  </p:childTnLst>
                                  <p:subTnLst>
                                    <p:set>
                                      <p:cBhvr override="childStyle">
                                        <p:cTn dur="1" fill="hold" display="0" masterRel="sameClick" afterEffect="1">
                                          <p:stCondLst>
                                            <p:cond evt="end" delay="0">
                                              <p:tn val="621"/>
                                            </p:cond>
                                          </p:stCondLst>
                                        </p:cTn>
                                        <p:tgtEl>
                                          <p:spTgt spid="53437"/>
                                        </p:tgtEl>
                                        <p:attrNameLst>
                                          <p:attrName>style.visibility</p:attrName>
                                        </p:attrNameLst>
                                      </p:cBhvr>
                                      <p:to>
                                        <p:strVal val="hidden"/>
                                      </p:to>
                                    </p:set>
                                    <p:audio>
                                      <p:cMediaNode vol="100000">
                                        <p:cTn display="0" masterRel="sameClick">
                                          <p:stCondLst>
                                            <p:cond evt="begin" delay="0">
                                              <p:tn val="621"/>
                                            </p:cond>
                                          </p:stCondLst>
                                          <p:endCondLst>
                                            <p:cond evt="onStopAudio" delay="0">
                                              <p:tgtEl>
                                                <p:sldTgt/>
                                              </p:tgtEl>
                                            </p:cond>
                                          </p:endCondLst>
                                        </p:cTn>
                                        <p:tgtEl>
                                          <p:sndTgt r:embed="rId2" name="coin.wav"/>
                                        </p:tgtEl>
                                      </p:cMediaNode>
                                    </p:audio>
                                  </p:subTnLst>
                                </p:cTn>
                              </p:par>
                            </p:childTnLst>
                          </p:cTn>
                        </p:par>
                        <p:par>
                          <p:cTn id="627" fill="hold" nodeType="afterGroup">
                            <p:stCondLst>
                              <p:cond delay="92000"/>
                            </p:stCondLst>
                            <p:childTnLst>
                              <p:par>
                                <p:cTn id="628" presetID="49" presetClass="entr" presetSubtype="0" decel="100000" fill="hold" nodeType="afterEffect">
                                  <p:stCondLst>
                                    <p:cond delay="0"/>
                                  </p:stCondLst>
                                  <p:childTnLst>
                                    <p:set>
                                      <p:cBhvr>
                                        <p:cTn id="629" dur="1" fill="hold">
                                          <p:stCondLst>
                                            <p:cond delay="0"/>
                                          </p:stCondLst>
                                        </p:cTn>
                                        <p:tgtEl>
                                          <p:spTgt spid="53383"/>
                                        </p:tgtEl>
                                        <p:attrNameLst>
                                          <p:attrName>style.visibility</p:attrName>
                                        </p:attrNameLst>
                                      </p:cBhvr>
                                      <p:to>
                                        <p:strVal val="visible"/>
                                      </p:to>
                                    </p:set>
                                    <p:anim calcmode="lin" valueType="num">
                                      <p:cBhvr>
                                        <p:cTn id="630" dur="1000" fill="hold"/>
                                        <p:tgtEl>
                                          <p:spTgt spid="53383"/>
                                        </p:tgtEl>
                                        <p:attrNameLst>
                                          <p:attrName>ppt_w</p:attrName>
                                        </p:attrNameLst>
                                      </p:cBhvr>
                                      <p:tavLst>
                                        <p:tav tm="0">
                                          <p:val>
                                            <p:fltVal val="0"/>
                                          </p:val>
                                        </p:tav>
                                        <p:tav tm="100000">
                                          <p:val>
                                            <p:strVal val="#ppt_w"/>
                                          </p:val>
                                        </p:tav>
                                      </p:tavLst>
                                    </p:anim>
                                    <p:anim calcmode="lin" valueType="num">
                                      <p:cBhvr>
                                        <p:cTn id="631" dur="1000" fill="hold"/>
                                        <p:tgtEl>
                                          <p:spTgt spid="53383"/>
                                        </p:tgtEl>
                                        <p:attrNameLst>
                                          <p:attrName>ppt_h</p:attrName>
                                        </p:attrNameLst>
                                      </p:cBhvr>
                                      <p:tavLst>
                                        <p:tav tm="0">
                                          <p:val>
                                            <p:fltVal val="0"/>
                                          </p:val>
                                        </p:tav>
                                        <p:tav tm="100000">
                                          <p:val>
                                            <p:strVal val="#ppt_h"/>
                                          </p:val>
                                        </p:tav>
                                      </p:tavLst>
                                    </p:anim>
                                    <p:anim calcmode="lin" valueType="num">
                                      <p:cBhvr>
                                        <p:cTn id="632" dur="1000" fill="hold"/>
                                        <p:tgtEl>
                                          <p:spTgt spid="53383"/>
                                        </p:tgtEl>
                                        <p:attrNameLst>
                                          <p:attrName>style.rotation</p:attrName>
                                        </p:attrNameLst>
                                      </p:cBhvr>
                                      <p:tavLst>
                                        <p:tav tm="0">
                                          <p:val>
                                            <p:fltVal val="360"/>
                                          </p:val>
                                        </p:tav>
                                        <p:tav tm="100000">
                                          <p:val>
                                            <p:fltVal val="0"/>
                                          </p:val>
                                        </p:tav>
                                      </p:tavLst>
                                    </p:anim>
                                    <p:animEffect transition="in" filter="fade">
                                      <p:cBhvr>
                                        <p:cTn id="633" dur="1000"/>
                                        <p:tgtEl>
                                          <p:spTgt spid="53383"/>
                                        </p:tgtEl>
                                      </p:cBhvr>
                                    </p:animEffect>
                                  </p:childTnLst>
                                  <p:subTnLst>
                                    <p:set>
                                      <p:cBhvr override="childStyle">
                                        <p:cTn dur="1" fill="hold" display="0" masterRel="sameClick" afterEffect="1">
                                          <p:stCondLst>
                                            <p:cond evt="end" delay="0">
                                              <p:tn val="628"/>
                                            </p:cond>
                                          </p:stCondLst>
                                        </p:cTn>
                                        <p:tgtEl>
                                          <p:spTgt spid="53383"/>
                                        </p:tgtEl>
                                        <p:attrNameLst>
                                          <p:attrName>style.visibility</p:attrName>
                                        </p:attrNameLst>
                                      </p:cBhvr>
                                      <p:to>
                                        <p:strVal val="hidden"/>
                                      </p:to>
                                    </p:set>
                                    <p:audio>
                                      <p:cMediaNode vol="100000">
                                        <p:cTn display="0" masterRel="sameClick">
                                          <p:stCondLst>
                                            <p:cond evt="begin" delay="0">
                                              <p:tn val="628"/>
                                            </p:cond>
                                          </p:stCondLst>
                                          <p:endCondLst>
                                            <p:cond evt="onStopAudio" delay="0">
                                              <p:tgtEl>
                                                <p:sldTgt/>
                                              </p:tgtEl>
                                            </p:cond>
                                          </p:endCondLst>
                                        </p:cTn>
                                        <p:tgtEl>
                                          <p:sndTgt r:embed="rId2" name="coin.wav"/>
                                        </p:tgtEl>
                                      </p:cMediaNode>
                                    </p:audio>
                                  </p:subTnLst>
                                </p:cTn>
                              </p:par>
                            </p:childTnLst>
                          </p:cTn>
                        </p:par>
                        <p:par>
                          <p:cTn id="634" fill="hold" nodeType="afterGroup">
                            <p:stCondLst>
                              <p:cond delay="93000"/>
                            </p:stCondLst>
                            <p:childTnLst>
                              <p:par>
                                <p:cTn id="635" presetID="49" presetClass="entr" presetSubtype="0" decel="100000" fill="hold" nodeType="afterEffect">
                                  <p:stCondLst>
                                    <p:cond delay="0"/>
                                  </p:stCondLst>
                                  <p:childTnLst>
                                    <p:set>
                                      <p:cBhvr>
                                        <p:cTn id="636" dur="1" fill="hold">
                                          <p:stCondLst>
                                            <p:cond delay="0"/>
                                          </p:stCondLst>
                                        </p:cTn>
                                        <p:tgtEl>
                                          <p:spTgt spid="53380"/>
                                        </p:tgtEl>
                                        <p:attrNameLst>
                                          <p:attrName>style.visibility</p:attrName>
                                        </p:attrNameLst>
                                      </p:cBhvr>
                                      <p:to>
                                        <p:strVal val="visible"/>
                                      </p:to>
                                    </p:set>
                                    <p:anim calcmode="lin" valueType="num">
                                      <p:cBhvr>
                                        <p:cTn id="637" dur="1000" fill="hold"/>
                                        <p:tgtEl>
                                          <p:spTgt spid="53380"/>
                                        </p:tgtEl>
                                        <p:attrNameLst>
                                          <p:attrName>ppt_w</p:attrName>
                                        </p:attrNameLst>
                                      </p:cBhvr>
                                      <p:tavLst>
                                        <p:tav tm="0">
                                          <p:val>
                                            <p:fltVal val="0"/>
                                          </p:val>
                                        </p:tav>
                                        <p:tav tm="100000">
                                          <p:val>
                                            <p:strVal val="#ppt_w"/>
                                          </p:val>
                                        </p:tav>
                                      </p:tavLst>
                                    </p:anim>
                                    <p:anim calcmode="lin" valueType="num">
                                      <p:cBhvr>
                                        <p:cTn id="638" dur="1000" fill="hold"/>
                                        <p:tgtEl>
                                          <p:spTgt spid="53380"/>
                                        </p:tgtEl>
                                        <p:attrNameLst>
                                          <p:attrName>ppt_h</p:attrName>
                                        </p:attrNameLst>
                                      </p:cBhvr>
                                      <p:tavLst>
                                        <p:tav tm="0">
                                          <p:val>
                                            <p:fltVal val="0"/>
                                          </p:val>
                                        </p:tav>
                                        <p:tav tm="100000">
                                          <p:val>
                                            <p:strVal val="#ppt_h"/>
                                          </p:val>
                                        </p:tav>
                                      </p:tavLst>
                                    </p:anim>
                                    <p:anim calcmode="lin" valueType="num">
                                      <p:cBhvr>
                                        <p:cTn id="639" dur="1000" fill="hold"/>
                                        <p:tgtEl>
                                          <p:spTgt spid="53380"/>
                                        </p:tgtEl>
                                        <p:attrNameLst>
                                          <p:attrName>style.rotation</p:attrName>
                                        </p:attrNameLst>
                                      </p:cBhvr>
                                      <p:tavLst>
                                        <p:tav tm="0">
                                          <p:val>
                                            <p:fltVal val="360"/>
                                          </p:val>
                                        </p:tav>
                                        <p:tav tm="100000">
                                          <p:val>
                                            <p:fltVal val="0"/>
                                          </p:val>
                                        </p:tav>
                                      </p:tavLst>
                                    </p:anim>
                                    <p:animEffect transition="in" filter="fade">
                                      <p:cBhvr>
                                        <p:cTn id="640" dur="1000"/>
                                        <p:tgtEl>
                                          <p:spTgt spid="53380"/>
                                        </p:tgtEl>
                                      </p:cBhvr>
                                    </p:animEffect>
                                  </p:childTnLst>
                                  <p:subTnLst>
                                    <p:set>
                                      <p:cBhvr override="childStyle">
                                        <p:cTn dur="1" fill="hold" display="0" masterRel="sameClick" afterEffect="1">
                                          <p:stCondLst>
                                            <p:cond evt="end" delay="0">
                                              <p:tn val="635"/>
                                            </p:cond>
                                          </p:stCondLst>
                                        </p:cTn>
                                        <p:tgtEl>
                                          <p:spTgt spid="53380"/>
                                        </p:tgtEl>
                                        <p:attrNameLst>
                                          <p:attrName>style.visibility</p:attrName>
                                        </p:attrNameLst>
                                      </p:cBhvr>
                                      <p:to>
                                        <p:strVal val="hidden"/>
                                      </p:to>
                                    </p:set>
                                    <p:audio>
                                      <p:cMediaNode vol="100000">
                                        <p:cTn display="0" masterRel="sameClick">
                                          <p:stCondLst>
                                            <p:cond evt="begin" delay="0">
                                              <p:tn val="635"/>
                                            </p:cond>
                                          </p:stCondLst>
                                          <p:endCondLst>
                                            <p:cond evt="onStopAudio" delay="0">
                                              <p:tgtEl>
                                                <p:sldTgt/>
                                              </p:tgtEl>
                                            </p:cond>
                                          </p:endCondLst>
                                        </p:cTn>
                                        <p:tgtEl>
                                          <p:sndTgt r:embed="rId2" name="coin.wav"/>
                                        </p:tgtEl>
                                      </p:cMediaNode>
                                    </p:audio>
                                  </p:subTnLst>
                                </p:cTn>
                              </p:par>
                            </p:childTnLst>
                          </p:cTn>
                        </p:par>
                        <p:par>
                          <p:cTn id="641" fill="hold" nodeType="afterGroup">
                            <p:stCondLst>
                              <p:cond delay="94000"/>
                            </p:stCondLst>
                            <p:childTnLst>
                              <p:par>
                                <p:cTn id="642" presetID="49" presetClass="entr" presetSubtype="0" decel="100000" fill="hold" nodeType="afterEffect">
                                  <p:stCondLst>
                                    <p:cond delay="0"/>
                                  </p:stCondLst>
                                  <p:childTnLst>
                                    <p:set>
                                      <p:cBhvr>
                                        <p:cTn id="643" dur="1" fill="hold">
                                          <p:stCondLst>
                                            <p:cond delay="0"/>
                                          </p:stCondLst>
                                        </p:cTn>
                                        <p:tgtEl>
                                          <p:spTgt spid="53377"/>
                                        </p:tgtEl>
                                        <p:attrNameLst>
                                          <p:attrName>style.visibility</p:attrName>
                                        </p:attrNameLst>
                                      </p:cBhvr>
                                      <p:to>
                                        <p:strVal val="visible"/>
                                      </p:to>
                                    </p:set>
                                    <p:anim calcmode="lin" valueType="num">
                                      <p:cBhvr>
                                        <p:cTn id="644" dur="1000" fill="hold"/>
                                        <p:tgtEl>
                                          <p:spTgt spid="53377"/>
                                        </p:tgtEl>
                                        <p:attrNameLst>
                                          <p:attrName>ppt_w</p:attrName>
                                        </p:attrNameLst>
                                      </p:cBhvr>
                                      <p:tavLst>
                                        <p:tav tm="0">
                                          <p:val>
                                            <p:fltVal val="0"/>
                                          </p:val>
                                        </p:tav>
                                        <p:tav tm="100000">
                                          <p:val>
                                            <p:strVal val="#ppt_w"/>
                                          </p:val>
                                        </p:tav>
                                      </p:tavLst>
                                    </p:anim>
                                    <p:anim calcmode="lin" valueType="num">
                                      <p:cBhvr>
                                        <p:cTn id="645" dur="1000" fill="hold"/>
                                        <p:tgtEl>
                                          <p:spTgt spid="53377"/>
                                        </p:tgtEl>
                                        <p:attrNameLst>
                                          <p:attrName>ppt_h</p:attrName>
                                        </p:attrNameLst>
                                      </p:cBhvr>
                                      <p:tavLst>
                                        <p:tav tm="0">
                                          <p:val>
                                            <p:fltVal val="0"/>
                                          </p:val>
                                        </p:tav>
                                        <p:tav tm="100000">
                                          <p:val>
                                            <p:strVal val="#ppt_h"/>
                                          </p:val>
                                        </p:tav>
                                      </p:tavLst>
                                    </p:anim>
                                    <p:anim calcmode="lin" valueType="num">
                                      <p:cBhvr>
                                        <p:cTn id="646" dur="1000" fill="hold"/>
                                        <p:tgtEl>
                                          <p:spTgt spid="53377"/>
                                        </p:tgtEl>
                                        <p:attrNameLst>
                                          <p:attrName>style.rotation</p:attrName>
                                        </p:attrNameLst>
                                      </p:cBhvr>
                                      <p:tavLst>
                                        <p:tav tm="0">
                                          <p:val>
                                            <p:fltVal val="360"/>
                                          </p:val>
                                        </p:tav>
                                        <p:tav tm="100000">
                                          <p:val>
                                            <p:fltVal val="0"/>
                                          </p:val>
                                        </p:tav>
                                      </p:tavLst>
                                    </p:anim>
                                    <p:animEffect transition="in" filter="fade">
                                      <p:cBhvr>
                                        <p:cTn id="647" dur="1000"/>
                                        <p:tgtEl>
                                          <p:spTgt spid="53377"/>
                                        </p:tgtEl>
                                      </p:cBhvr>
                                    </p:animEffect>
                                  </p:childTnLst>
                                  <p:subTnLst>
                                    <p:set>
                                      <p:cBhvr override="childStyle">
                                        <p:cTn dur="1" fill="hold" display="0" masterRel="sameClick" afterEffect="1">
                                          <p:stCondLst>
                                            <p:cond evt="end" delay="0">
                                              <p:tn val="642"/>
                                            </p:cond>
                                          </p:stCondLst>
                                        </p:cTn>
                                        <p:tgtEl>
                                          <p:spTgt spid="53377"/>
                                        </p:tgtEl>
                                        <p:attrNameLst>
                                          <p:attrName>style.visibility</p:attrName>
                                        </p:attrNameLst>
                                      </p:cBhvr>
                                      <p:to>
                                        <p:strVal val="hidden"/>
                                      </p:to>
                                    </p:set>
                                    <p:audio>
                                      <p:cMediaNode vol="100000">
                                        <p:cTn display="0" masterRel="sameClick">
                                          <p:stCondLst>
                                            <p:cond evt="begin" delay="0">
                                              <p:tn val="642"/>
                                            </p:cond>
                                          </p:stCondLst>
                                          <p:endCondLst>
                                            <p:cond evt="onStopAudio" delay="0">
                                              <p:tgtEl>
                                                <p:sldTgt/>
                                              </p:tgtEl>
                                            </p:cond>
                                          </p:endCondLst>
                                        </p:cTn>
                                        <p:tgtEl>
                                          <p:sndTgt r:embed="rId2" name="coin.wav"/>
                                        </p:tgtEl>
                                      </p:cMediaNode>
                                    </p:audio>
                                  </p:subTnLst>
                                </p:cTn>
                              </p:par>
                            </p:childTnLst>
                          </p:cTn>
                        </p:par>
                        <p:par>
                          <p:cTn id="648" fill="hold" nodeType="afterGroup">
                            <p:stCondLst>
                              <p:cond delay="95000"/>
                            </p:stCondLst>
                            <p:childTnLst>
                              <p:par>
                                <p:cTn id="649" presetID="49" presetClass="entr" presetSubtype="0" decel="100000" fill="hold" nodeType="afterEffect">
                                  <p:stCondLst>
                                    <p:cond delay="0"/>
                                  </p:stCondLst>
                                  <p:childTnLst>
                                    <p:set>
                                      <p:cBhvr>
                                        <p:cTn id="650" dur="1" fill="hold">
                                          <p:stCondLst>
                                            <p:cond delay="0"/>
                                          </p:stCondLst>
                                        </p:cTn>
                                        <p:tgtEl>
                                          <p:spTgt spid="53374"/>
                                        </p:tgtEl>
                                        <p:attrNameLst>
                                          <p:attrName>style.visibility</p:attrName>
                                        </p:attrNameLst>
                                      </p:cBhvr>
                                      <p:to>
                                        <p:strVal val="visible"/>
                                      </p:to>
                                    </p:set>
                                    <p:anim calcmode="lin" valueType="num">
                                      <p:cBhvr>
                                        <p:cTn id="651" dur="1000" fill="hold"/>
                                        <p:tgtEl>
                                          <p:spTgt spid="53374"/>
                                        </p:tgtEl>
                                        <p:attrNameLst>
                                          <p:attrName>ppt_w</p:attrName>
                                        </p:attrNameLst>
                                      </p:cBhvr>
                                      <p:tavLst>
                                        <p:tav tm="0">
                                          <p:val>
                                            <p:fltVal val="0"/>
                                          </p:val>
                                        </p:tav>
                                        <p:tav tm="100000">
                                          <p:val>
                                            <p:strVal val="#ppt_w"/>
                                          </p:val>
                                        </p:tav>
                                      </p:tavLst>
                                    </p:anim>
                                    <p:anim calcmode="lin" valueType="num">
                                      <p:cBhvr>
                                        <p:cTn id="652" dur="1000" fill="hold"/>
                                        <p:tgtEl>
                                          <p:spTgt spid="53374"/>
                                        </p:tgtEl>
                                        <p:attrNameLst>
                                          <p:attrName>ppt_h</p:attrName>
                                        </p:attrNameLst>
                                      </p:cBhvr>
                                      <p:tavLst>
                                        <p:tav tm="0">
                                          <p:val>
                                            <p:fltVal val="0"/>
                                          </p:val>
                                        </p:tav>
                                        <p:tav tm="100000">
                                          <p:val>
                                            <p:strVal val="#ppt_h"/>
                                          </p:val>
                                        </p:tav>
                                      </p:tavLst>
                                    </p:anim>
                                    <p:anim calcmode="lin" valueType="num">
                                      <p:cBhvr>
                                        <p:cTn id="653" dur="1000" fill="hold"/>
                                        <p:tgtEl>
                                          <p:spTgt spid="53374"/>
                                        </p:tgtEl>
                                        <p:attrNameLst>
                                          <p:attrName>style.rotation</p:attrName>
                                        </p:attrNameLst>
                                      </p:cBhvr>
                                      <p:tavLst>
                                        <p:tav tm="0">
                                          <p:val>
                                            <p:fltVal val="360"/>
                                          </p:val>
                                        </p:tav>
                                        <p:tav tm="100000">
                                          <p:val>
                                            <p:fltVal val="0"/>
                                          </p:val>
                                        </p:tav>
                                      </p:tavLst>
                                    </p:anim>
                                    <p:animEffect transition="in" filter="fade">
                                      <p:cBhvr>
                                        <p:cTn id="654" dur="1000"/>
                                        <p:tgtEl>
                                          <p:spTgt spid="53374"/>
                                        </p:tgtEl>
                                      </p:cBhvr>
                                    </p:animEffect>
                                  </p:childTnLst>
                                  <p:subTnLst>
                                    <p:set>
                                      <p:cBhvr override="childStyle">
                                        <p:cTn dur="1" fill="hold" display="0" masterRel="sameClick" afterEffect="1">
                                          <p:stCondLst>
                                            <p:cond evt="end" delay="0">
                                              <p:tn val="649"/>
                                            </p:cond>
                                          </p:stCondLst>
                                        </p:cTn>
                                        <p:tgtEl>
                                          <p:spTgt spid="53374"/>
                                        </p:tgtEl>
                                        <p:attrNameLst>
                                          <p:attrName>style.visibility</p:attrName>
                                        </p:attrNameLst>
                                      </p:cBhvr>
                                      <p:to>
                                        <p:strVal val="hidden"/>
                                      </p:to>
                                    </p:set>
                                    <p:audio>
                                      <p:cMediaNode vol="100000">
                                        <p:cTn display="0" masterRel="sameClick">
                                          <p:stCondLst>
                                            <p:cond evt="begin" delay="0">
                                              <p:tn val="649"/>
                                            </p:cond>
                                          </p:stCondLst>
                                          <p:endCondLst>
                                            <p:cond evt="onStopAudio" delay="0">
                                              <p:tgtEl>
                                                <p:sldTgt/>
                                              </p:tgtEl>
                                            </p:cond>
                                          </p:endCondLst>
                                        </p:cTn>
                                        <p:tgtEl>
                                          <p:sndTgt r:embed="rId2" name="coin.wav"/>
                                        </p:tgtEl>
                                      </p:cMediaNode>
                                    </p:audio>
                                  </p:subTnLst>
                                </p:cTn>
                              </p:par>
                            </p:childTnLst>
                          </p:cTn>
                        </p:par>
                        <p:par>
                          <p:cTn id="655" fill="hold" nodeType="afterGroup">
                            <p:stCondLst>
                              <p:cond delay="96000"/>
                            </p:stCondLst>
                            <p:childTnLst>
                              <p:par>
                                <p:cTn id="656" presetID="49" presetClass="entr" presetSubtype="0" decel="100000" fill="hold" nodeType="afterEffect">
                                  <p:stCondLst>
                                    <p:cond delay="0"/>
                                  </p:stCondLst>
                                  <p:childTnLst>
                                    <p:set>
                                      <p:cBhvr>
                                        <p:cTn id="657" dur="1" fill="hold">
                                          <p:stCondLst>
                                            <p:cond delay="0"/>
                                          </p:stCondLst>
                                        </p:cTn>
                                        <p:tgtEl>
                                          <p:spTgt spid="53371"/>
                                        </p:tgtEl>
                                        <p:attrNameLst>
                                          <p:attrName>style.visibility</p:attrName>
                                        </p:attrNameLst>
                                      </p:cBhvr>
                                      <p:to>
                                        <p:strVal val="visible"/>
                                      </p:to>
                                    </p:set>
                                    <p:anim calcmode="lin" valueType="num">
                                      <p:cBhvr>
                                        <p:cTn id="658" dur="1000" fill="hold"/>
                                        <p:tgtEl>
                                          <p:spTgt spid="53371"/>
                                        </p:tgtEl>
                                        <p:attrNameLst>
                                          <p:attrName>ppt_w</p:attrName>
                                        </p:attrNameLst>
                                      </p:cBhvr>
                                      <p:tavLst>
                                        <p:tav tm="0">
                                          <p:val>
                                            <p:fltVal val="0"/>
                                          </p:val>
                                        </p:tav>
                                        <p:tav tm="100000">
                                          <p:val>
                                            <p:strVal val="#ppt_w"/>
                                          </p:val>
                                        </p:tav>
                                      </p:tavLst>
                                    </p:anim>
                                    <p:anim calcmode="lin" valueType="num">
                                      <p:cBhvr>
                                        <p:cTn id="659" dur="1000" fill="hold"/>
                                        <p:tgtEl>
                                          <p:spTgt spid="53371"/>
                                        </p:tgtEl>
                                        <p:attrNameLst>
                                          <p:attrName>ppt_h</p:attrName>
                                        </p:attrNameLst>
                                      </p:cBhvr>
                                      <p:tavLst>
                                        <p:tav tm="0">
                                          <p:val>
                                            <p:fltVal val="0"/>
                                          </p:val>
                                        </p:tav>
                                        <p:tav tm="100000">
                                          <p:val>
                                            <p:strVal val="#ppt_h"/>
                                          </p:val>
                                        </p:tav>
                                      </p:tavLst>
                                    </p:anim>
                                    <p:anim calcmode="lin" valueType="num">
                                      <p:cBhvr>
                                        <p:cTn id="660" dur="1000" fill="hold"/>
                                        <p:tgtEl>
                                          <p:spTgt spid="53371"/>
                                        </p:tgtEl>
                                        <p:attrNameLst>
                                          <p:attrName>style.rotation</p:attrName>
                                        </p:attrNameLst>
                                      </p:cBhvr>
                                      <p:tavLst>
                                        <p:tav tm="0">
                                          <p:val>
                                            <p:fltVal val="360"/>
                                          </p:val>
                                        </p:tav>
                                        <p:tav tm="100000">
                                          <p:val>
                                            <p:fltVal val="0"/>
                                          </p:val>
                                        </p:tav>
                                      </p:tavLst>
                                    </p:anim>
                                    <p:animEffect transition="in" filter="fade">
                                      <p:cBhvr>
                                        <p:cTn id="661" dur="1000"/>
                                        <p:tgtEl>
                                          <p:spTgt spid="53371"/>
                                        </p:tgtEl>
                                      </p:cBhvr>
                                    </p:animEffect>
                                  </p:childTnLst>
                                  <p:subTnLst>
                                    <p:set>
                                      <p:cBhvr override="childStyle">
                                        <p:cTn dur="1" fill="hold" display="0" masterRel="sameClick" afterEffect="1">
                                          <p:stCondLst>
                                            <p:cond evt="end" delay="0">
                                              <p:tn val="656"/>
                                            </p:cond>
                                          </p:stCondLst>
                                        </p:cTn>
                                        <p:tgtEl>
                                          <p:spTgt spid="53371"/>
                                        </p:tgtEl>
                                        <p:attrNameLst>
                                          <p:attrName>style.visibility</p:attrName>
                                        </p:attrNameLst>
                                      </p:cBhvr>
                                      <p:to>
                                        <p:strVal val="hidden"/>
                                      </p:to>
                                    </p:set>
                                    <p:audio>
                                      <p:cMediaNode vol="100000">
                                        <p:cTn display="0" masterRel="sameClick">
                                          <p:stCondLst>
                                            <p:cond evt="begin" delay="0">
                                              <p:tn val="656"/>
                                            </p:cond>
                                          </p:stCondLst>
                                          <p:endCondLst>
                                            <p:cond evt="onStopAudio" delay="0">
                                              <p:tgtEl>
                                                <p:sldTgt/>
                                              </p:tgtEl>
                                            </p:cond>
                                          </p:endCondLst>
                                        </p:cTn>
                                        <p:tgtEl>
                                          <p:sndTgt r:embed="rId2" name="coin.wav"/>
                                        </p:tgtEl>
                                      </p:cMediaNode>
                                    </p:audio>
                                  </p:subTnLst>
                                </p:cTn>
                              </p:par>
                            </p:childTnLst>
                          </p:cTn>
                        </p:par>
                        <p:par>
                          <p:cTn id="662" fill="hold" nodeType="afterGroup">
                            <p:stCondLst>
                              <p:cond delay="97000"/>
                            </p:stCondLst>
                            <p:childTnLst>
                              <p:par>
                                <p:cTn id="663" presetID="49" presetClass="entr" presetSubtype="0" decel="100000" fill="hold" nodeType="afterEffect">
                                  <p:stCondLst>
                                    <p:cond delay="0"/>
                                  </p:stCondLst>
                                  <p:childTnLst>
                                    <p:set>
                                      <p:cBhvr>
                                        <p:cTn id="664" dur="1" fill="hold">
                                          <p:stCondLst>
                                            <p:cond delay="0"/>
                                          </p:stCondLst>
                                        </p:cTn>
                                        <p:tgtEl>
                                          <p:spTgt spid="53368"/>
                                        </p:tgtEl>
                                        <p:attrNameLst>
                                          <p:attrName>style.visibility</p:attrName>
                                        </p:attrNameLst>
                                      </p:cBhvr>
                                      <p:to>
                                        <p:strVal val="visible"/>
                                      </p:to>
                                    </p:set>
                                    <p:anim calcmode="lin" valueType="num">
                                      <p:cBhvr>
                                        <p:cTn id="665" dur="1000" fill="hold"/>
                                        <p:tgtEl>
                                          <p:spTgt spid="53368"/>
                                        </p:tgtEl>
                                        <p:attrNameLst>
                                          <p:attrName>ppt_w</p:attrName>
                                        </p:attrNameLst>
                                      </p:cBhvr>
                                      <p:tavLst>
                                        <p:tav tm="0">
                                          <p:val>
                                            <p:fltVal val="0"/>
                                          </p:val>
                                        </p:tav>
                                        <p:tav tm="100000">
                                          <p:val>
                                            <p:strVal val="#ppt_w"/>
                                          </p:val>
                                        </p:tav>
                                      </p:tavLst>
                                    </p:anim>
                                    <p:anim calcmode="lin" valueType="num">
                                      <p:cBhvr>
                                        <p:cTn id="666" dur="1000" fill="hold"/>
                                        <p:tgtEl>
                                          <p:spTgt spid="53368"/>
                                        </p:tgtEl>
                                        <p:attrNameLst>
                                          <p:attrName>ppt_h</p:attrName>
                                        </p:attrNameLst>
                                      </p:cBhvr>
                                      <p:tavLst>
                                        <p:tav tm="0">
                                          <p:val>
                                            <p:fltVal val="0"/>
                                          </p:val>
                                        </p:tav>
                                        <p:tav tm="100000">
                                          <p:val>
                                            <p:strVal val="#ppt_h"/>
                                          </p:val>
                                        </p:tav>
                                      </p:tavLst>
                                    </p:anim>
                                    <p:anim calcmode="lin" valueType="num">
                                      <p:cBhvr>
                                        <p:cTn id="667" dur="1000" fill="hold"/>
                                        <p:tgtEl>
                                          <p:spTgt spid="53368"/>
                                        </p:tgtEl>
                                        <p:attrNameLst>
                                          <p:attrName>style.rotation</p:attrName>
                                        </p:attrNameLst>
                                      </p:cBhvr>
                                      <p:tavLst>
                                        <p:tav tm="0">
                                          <p:val>
                                            <p:fltVal val="360"/>
                                          </p:val>
                                        </p:tav>
                                        <p:tav tm="100000">
                                          <p:val>
                                            <p:fltVal val="0"/>
                                          </p:val>
                                        </p:tav>
                                      </p:tavLst>
                                    </p:anim>
                                    <p:animEffect transition="in" filter="fade">
                                      <p:cBhvr>
                                        <p:cTn id="668" dur="1000"/>
                                        <p:tgtEl>
                                          <p:spTgt spid="53368"/>
                                        </p:tgtEl>
                                      </p:cBhvr>
                                    </p:animEffect>
                                  </p:childTnLst>
                                  <p:subTnLst>
                                    <p:set>
                                      <p:cBhvr override="childStyle">
                                        <p:cTn dur="1" fill="hold" display="0" masterRel="sameClick" afterEffect="1">
                                          <p:stCondLst>
                                            <p:cond evt="end" delay="0">
                                              <p:tn val="663"/>
                                            </p:cond>
                                          </p:stCondLst>
                                        </p:cTn>
                                        <p:tgtEl>
                                          <p:spTgt spid="53368"/>
                                        </p:tgtEl>
                                        <p:attrNameLst>
                                          <p:attrName>style.visibility</p:attrName>
                                        </p:attrNameLst>
                                      </p:cBhvr>
                                      <p:to>
                                        <p:strVal val="hidden"/>
                                      </p:to>
                                    </p:set>
                                    <p:audio>
                                      <p:cMediaNode vol="100000">
                                        <p:cTn display="0" masterRel="sameClick">
                                          <p:stCondLst>
                                            <p:cond evt="begin" delay="0">
                                              <p:tn val="663"/>
                                            </p:cond>
                                          </p:stCondLst>
                                          <p:endCondLst>
                                            <p:cond evt="onStopAudio" delay="0">
                                              <p:tgtEl>
                                                <p:sldTgt/>
                                              </p:tgtEl>
                                            </p:cond>
                                          </p:endCondLst>
                                        </p:cTn>
                                        <p:tgtEl>
                                          <p:sndTgt r:embed="rId2" name="coin.wav"/>
                                        </p:tgtEl>
                                      </p:cMediaNode>
                                    </p:audio>
                                  </p:subTnLst>
                                </p:cTn>
                              </p:par>
                            </p:childTnLst>
                          </p:cTn>
                        </p:par>
                        <p:par>
                          <p:cTn id="669" fill="hold" nodeType="afterGroup">
                            <p:stCondLst>
                              <p:cond delay="98000"/>
                            </p:stCondLst>
                            <p:childTnLst>
                              <p:par>
                                <p:cTn id="670" presetID="49" presetClass="entr" presetSubtype="0" decel="100000" fill="hold" nodeType="afterEffect">
                                  <p:stCondLst>
                                    <p:cond delay="0"/>
                                  </p:stCondLst>
                                  <p:childTnLst>
                                    <p:set>
                                      <p:cBhvr>
                                        <p:cTn id="671" dur="1" fill="hold">
                                          <p:stCondLst>
                                            <p:cond delay="0"/>
                                          </p:stCondLst>
                                        </p:cTn>
                                        <p:tgtEl>
                                          <p:spTgt spid="53365"/>
                                        </p:tgtEl>
                                        <p:attrNameLst>
                                          <p:attrName>style.visibility</p:attrName>
                                        </p:attrNameLst>
                                      </p:cBhvr>
                                      <p:to>
                                        <p:strVal val="visible"/>
                                      </p:to>
                                    </p:set>
                                    <p:anim calcmode="lin" valueType="num">
                                      <p:cBhvr>
                                        <p:cTn id="672" dur="1000" fill="hold"/>
                                        <p:tgtEl>
                                          <p:spTgt spid="53365"/>
                                        </p:tgtEl>
                                        <p:attrNameLst>
                                          <p:attrName>ppt_w</p:attrName>
                                        </p:attrNameLst>
                                      </p:cBhvr>
                                      <p:tavLst>
                                        <p:tav tm="0">
                                          <p:val>
                                            <p:fltVal val="0"/>
                                          </p:val>
                                        </p:tav>
                                        <p:tav tm="100000">
                                          <p:val>
                                            <p:strVal val="#ppt_w"/>
                                          </p:val>
                                        </p:tav>
                                      </p:tavLst>
                                    </p:anim>
                                    <p:anim calcmode="lin" valueType="num">
                                      <p:cBhvr>
                                        <p:cTn id="673" dur="1000" fill="hold"/>
                                        <p:tgtEl>
                                          <p:spTgt spid="53365"/>
                                        </p:tgtEl>
                                        <p:attrNameLst>
                                          <p:attrName>ppt_h</p:attrName>
                                        </p:attrNameLst>
                                      </p:cBhvr>
                                      <p:tavLst>
                                        <p:tav tm="0">
                                          <p:val>
                                            <p:fltVal val="0"/>
                                          </p:val>
                                        </p:tav>
                                        <p:tav tm="100000">
                                          <p:val>
                                            <p:strVal val="#ppt_h"/>
                                          </p:val>
                                        </p:tav>
                                      </p:tavLst>
                                    </p:anim>
                                    <p:anim calcmode="lin" valueType="num">
                                      <p:cBhvr>
                                        <p:cTn id="674" dur="1000" fill="hold"/>
                                        <p:tgtEl>
                                          <p:spTgt spid="53365"/>
                                        </p:tgtEl>
                                        <p:attrNameLst>
                                          <p:attrName>style.rotation</p:attrName>
                                        </p:attrNameLst>
                                      </p:cBhvr>
                                      <p:tavLst>
                                        <p:tav tm="0">
                                          <p:val>
                                            <p:fltVal val="360"/>
                                          </p:val>
                                        </p:tav>
                                        <p:tav tm="100000">
                                          <p:val>
                                            <p:fltVal val="0"/>
                                          </p:val>
                                        </p:tav>
                                      </p:tavLst>
                                    </p:anim>
                                    <p:animEffect transition="in" filter="fade">
                                      <p:cBhvr>
                                        <p:cTn id="675" dur="1000"/>
                                        <p:tgtEl>
                                          <p:spTgt spid="53365"/>
                                        </p:tgtEl>
                                      </p:cBhvr>
                                    </p:animEffect>
                                  </p:childTnLst>
                                  <p:subTnLst>
                                    <p:set>
                                      <p:cBhvr override="childStyle">
                                        <p:cTn dur="1" fill="hold" display="0" masterRel="sameClick" afterEffect="1">
                                          <p:stCondLst>
                                            <p:cond evt="end" delay="0">
                                              <p:tn val="670"/>
                                            </p:cond>
                                          </p:stCondLst>
                                        </p:cTn>
                                        <p:tgtEl>
                                          <p:spTgt spid="53365"/>
                                        </p:tgtEl>
                                        <p:attrNameLst>
                                          <p:attrName>style.visibility</p:attrName>
                                        </p:attrNameLst>
                                      </p:cBhvr>
                                      <p:to>
                                        <p:strVal val="hidden"/>
                                      </p:to>
                                    </p:set>
                                    <p:audio>
                                      <p:cMediaNode vol="100000">
                                        <p:cTn display="0" masterRel="sameClick">
                                          <p:stCondLst>
                                            <p:cond evt="begin" delay="0">
                                              <p:tn val="670"/>
                                            </p:cond>
                                          </p:stCondLst>
                                          <p:endCondLst>
                                            <p:cond evt="onStopAudio" delay="0">
                                              <p:tgtEl>
                                                <p:sldTgt/>
                                              </p:tgtEl>
                                            </p:cond>
                                          </p:endCondLst>
                                        </p:cTn>
                                        <p:tgtEl>
                                          <p:sndTgt r:embed="rId2" name="coin.wav"/>
                                        </p:tgtEl>
                                      </p:cMediaNode>
                                    </p:audio>
                                  </p:subTnLst>
                                </p:cTn>
                              </p:par>
                            </p:childTnLst>
                          </p:cTn>
                        </p:par>
                        <p:par>
                          <p:cTn id="676" fill="hold" nodeType="afterGroup">
                            <p:stCondLst>
                              <p:cond delay="99000"/>
                            </p:stCondLst>
                            <p:childTnLst>
                              <p:par>
                                <p:cTn id="677" presetID="49" presetClass="entr" presetSubtype="0" decel="100000" fill="hold" nodeType="afterEffect">
                                  <p:stCondLst>
                                    <p:cond delay="0"/>
                                  </p:stCondLst>
                                  <p:childTnLst>
                                    <p:set>
                                      <p:cBhvr>
                                        <p:cTn id="678" dur="1" fill="hold">
                                          <p:stCondLst>
                                            <p:cond delay="0"/>
                                          </p:stCondLst>
                                        </p:cTn>
                                        <p:tgtEl>
                                          <p:spTgt spid="53362"/>
                                        </p:tgtEl>
                                        <p:attrNameLst>
                                          <p:attrName>style.visibility</p:attrName>
                                        </p:attrNameLst>
                                      </p:cBhvr>
                                      <p:to>
                                        <p:strVal val="visible"/>
                                      </p:to>
                                    </p:set>
                                    <p:anim calcmode="lin" valueType="num">
                                      <p:cBhvr>
                                        <p:cTn id="679" dur="1000" fill="hold"/>
                                        <p:tgtEl>
                                          <p:spTgt spid="53362"/>
                                        </p:tgtEl>
                                        <p:attrNameLst>
                                          <p:attrName>ppt_w</p:attrName>
                                        </p:attrNameLst>
                                      </p:cBhvr>
                                      <p:tavLst>
                                        <p:tav tm="0">
                                          <p:val>
                                            <p:fltVal val="0"/>
                                          </p:val>
                                        </p:tav>
                                        <p:tav tm="100000">
                                          <p:val>
                                            <p:strVal val="#ppt_w"/>
                                          </p:val>
                                        </p:tav>
                                      </p:tavLst>
                                    </p:anim>
                                    <p:anim calcmode="lin" valueType="num">
                                      <p:cBhvr>
                                        <p:cTn id="680" dur="1000" fill="hold"/>
                                        <p:tgtEl>
                                          <p:spTgt spid="53362"/>
                                        </p:tgtEl>
                                        <p:attrNameLst>
                                          <p:attrName>ppt_h</p:attrName>
                                        </p:attrNameLst>
                                      </p:cBhvr>
                                      <p:tavLst>
                                        <p:tav tm="0">
                                          <p:val>
                                            <p:fltVal val="0"/>
                                          </p:val>
                                        </p:tav>
                                        <p:tav tm="100000">
                                          <p:val>
                                            <p:strVal val="#ppt_h"/>
                                          </p:val>
                                        </p:tav>
                                      </p:tavLst>
                                    </p:anim>
                                    <p:anim calcmode="lin" valueType="num">
                                      <p:cBhvr>
                                        <p:cTn id="681" dur="1000" fill="hold"/>
                                        <p:tgtEl>
                                          <p:spTgt spid="53362"/>
                                        </p:tgtEl>
                                        <p:attrNameLst>
                                          <p:attrName>style.rotation</p:attrName>
                                        </p:attrNameLst>
                                      </p:cBhvr>
                                      <p:tavLst>
                                        <p:tav tm="0">
                                          <p:val>
                                            <p:fltVal val="360"/>
                                          </p:val>
                                        </p:tav>
                                        <p:tav tm="100000">
                                          <p:val>
                                            <p:fltVal val="0"/>
                                          </p:val>
                                        </p:tav>
                                      </p:tavLst>
                                    </p:anim>
                                    <p:animEffect transition="in" filter="fade">
                                      <p:cBhvr>
                                        <p:cTn id="682" dur="1000"/>
                                        <p:tgtEl>
                                          <p:spTgt spid="53362"/>
                                        </p:tgtEl>
                                      </p:cBhvr>
                                    </p:animEffect>
                                  </p:childTnLst>
                                  <p:subTnLst>
                                    <p:set>
                                      <p:cBhvr override="childStyle">
                                        <p:cTn dur="1" fill="hold" display="0" masterRel="sameClick" afterEffect="1">
                                          <p:stCondLst>
                                            <p:cond evt="end" delay="0">
                                              <p:tn val="677"/>
                                            </p:cond>
                                          </p:stCondLst>
                                        </p:cTn>
                                        <p:tgtEl>
                                          <p:spTgt spid="53362"/>
                                        </p:tgtEl>
                                        <p:attrNameLst>
                                          <p:attrName>style.visibility</p:attrName>
                                        </p:attrNameLst>
                                      </p:cBhvr>
                                      <p:to>
                                        <p:strVal val="hidden"/>
                                      </p:to>
                                    </p:set>
                                    <p:audio>
                                      <p:cMediaNode vol="100000">
                                        <p:cTn display="0" masterRel="sameClick">
                                          <p:stCondLst>
                                            <p:cond evt="begin" delay="0">
                                              <p:tn val="677"/>
                                            </p:cond>
                                          </p:stCondLst>
                                          <p:endCondLst>
                                            <p:cond evt="onStopAudio" delay="0">
                                              <p:tgtEl>
                                                <p:sldTgt/>
                                              </p:tgtEl>
                                            </p:cond>
                                          </p:endCondLst>
                                        </p:cTn>
                                        <p:tgtEl>
                                          <p:sndTgt r:embed="rId2" name="coin.wav"/>
                                        </p:tgtEl>
                                      </p:cMediaNode>
                                    </p:audio>
                                  </p:subTnLst>
                                </p:cTn>
                              </p:par>
                            </p:childTnLst>
                          </p:cTn>
                        </p:par>
                        <p:par>
                          <p:cTn id="683" fill="hold" nodeType="afterGroup">
                            <p:stCondLst>
                              <p:cond delay="100000"/>
                            </p:stCondLst>
                            <p:childTnLst>
                              <p:par>
                                <p:cTn id="684" presetID="49" presetClass="entr" presetSubtype="0" decel="100000" fill="hold" nodeType="afterEffect">
                                  <p:stCondLst>
                                    <p:cond delay="0"/>
                                  </p:stCondLst>
                                  <p:childTnLst>
                                    <p:set>
                                      <p:cBhvr>
                                        <p:cTn id="685" dur="1" fill="hold">
                                          <p:stCondLst>
                                            <p:cond delay="0"/>
                                          </p:stCondLst>
                                        </p:cTn>
                                        <p:tgtEl>
                                          <p:spTgt spid="53359"/>
                                        </p:tgtEl>
                                        <p:attrNameLst>
                                          <p:attrName>style.visibility</p:attrName>
                                        </p:attrNameLst>
                                      </p:cBhvr>
                                      <p:to>
                                        <p:strVal val="visible"/>
                                      </p:to>
                                    </p:set>
                                    <p:anim calcmode="lin" valueType="num">
                                      <p:cBhvr>
                                        <p:cTn id="686" dur="1000" fill="hold"/>
                                        <p:tgtEl>
                                          <p:spTgt spid="53359"/>
                                        </p:tgtEl>
                                        <p:attrNameLst>
                                          <p:attrName>ppt_w</p:attrName>
                                        </p:attrNameLst>
                                      </p:cBhvr>
                                      <p:tavLst>
                                        <p:tav tm="0">
                                          <p:val>
                                            <p:fltVal val="0"/>
                                          </p:val>
                                        </p:tav>
                                        <p:tav tm="100000">
                                          <p:val>
                                            <p:strVal val="#ppt_w"/>
                                          </p:val>
                                        </p:tav>
                                      </p:tavLst>
                                    </p:anim>
                                    <p:anim calcmode="lin" valueType="num">
                                      <p:cBhvr>
                                        <p:cTn id="687" dur="1000" fill="hold"/>
                                        <p:tgtEl>
                                          <p:spTgt spid="53359"/>
                                        </p:tgtEl>
                                        <p:attrNameLst>
                                          <p:attrName>ppt_h</p:attrName>
                                        </p:attrNameLst>
                                      </p:cBhvr>
                                      <p:tavLst>
                                        <p:tav tm="0">
                                          <p:val>
                                            <p:fltVal val="0"/>
                                          </p:val>
                                        </p:tav>
                                        <p:tav tm="100000">
                                          <p:val>
                                            <p:strVal val="#ppt_h"/>
                                          </p:val>
                                        </p:tav>
                                      </p:tavLst>
                                    </p:anim>
                                    <p:anim calcmode="lin" valueType="num">
                                      <p:cBhvr>
                                        <p:cTn id="688" dur="1000" fill="hold"/>
                                        <p:tgtEl>
                                          <p:spTgt spid="53359"/>
                                        </p:tgtEl>
                                        <p:attrNameLst>
                                          <p:attrName>style.rotation</p:attrName>
                                        </p:attrNameLst>
                                      </p:cBhvr>
                                      <p:tavLst>
                                        <p:tav tm="0">
                                          <p:val>
                                            <p:fltVal val="360"/>
                                          </p:val>
                                        </p:tav>
                                        <p:tav tm="100000">
                                          <p:val>
                                            <p:fltVal val="0"/>
                                          </p:val>
                                        </p:tav>
                                      </p:tavLst>
                                    </p:anim>
                                    <p:animEffect transition="in" filter="fade">
                                      <p:cBhvr>
                                        <p:cTn id="689" dur="1000"/>
                                        <p:tgtEl>
                                          <p:spTgt spid="53359"/>
                                        </p:tgtEl>
                                      </p:cBhvr>
                                    </p:animEffect>
                                  </p:childTnLst>
                                  <p:subTnLst>
                                    <p:set>
                                      <p:cBhvr override="childStyle">
                                        <p:cTn dur="1" fill="hold" display="0" masterRel="sameClick" afterEffect="1">
                                          <p:stCondLst>
                                            <p:cond evt="end" delay="0">
                                              <p:tn val="684"/>
                                            </p:cond>
                                          </p:stCondLst>
                                        </p:cTn>
                                        <p:tgtEl>
                                          <p:spTgt spid="53359"/>
                                        </p:tgtEl>
                                        <p:attrNameLst>
                                          <p:attrName>style.visibility</p:attrName>
                                        </p:attrNameLst>
                                      </p:cBhvr>
                                      <p:to>
                                        <p:strVal val="hidden"/>
                                      </p:to>
                                    </p:set>
                                    <p:audio>
                                      <p:cMediaNode vol="100000">
                                        <p:cTn display="0" masterRel="sameClick">
                                          <p:stCondLst>
                                            <p:cond evt="begin" delay="0">
                                              <p:tn val="684"/>
                                            </p:cond>
                                          </p:stCondLst>
                                          <p:endCondLst>
                                            <p:cond evt="onStopAudio" delay="0">
                                              <p:tgtEl>
                                                <p:sldTgt/>
                                              </p:tgtEl>
                                            </p:cond>
                                          </p:endCondLst>
                                        </p:cTn>
                                        <p:tgtEl>
                                          <p:sndTgt r:embed="rId2" name="coin.wav"/>
                                        </p:tgtEl>
                                      </p:cMediaNode>
                                    </p:audio>
                                  </p:subTnLst>
                                </p:cTn>
                              </p:par>
                            </p:childTnLst>
                          </p:cTn>
                        </p:par>
                        <p:par>
                          <p:cTn id="690" fill="hold" nodeType="afterGroup">
                            <p:stCondLst>
                              <p:cond delay="101000"/>
                            </p:stCondLst>
                            <p:childTnLst>
                              <p:par>
                                <p:cTn id="691" presetID="49" presetClass="entr" presetSubtype="0" decel="100000" fill="hold" nodeType="afterEffect">
                                  <p:stCondLst>
                                    <p:cond delay="0"/>
                                  </p:stCondLst>
                                  <p:childTnLst>
                                    <p:set>
                                      <p:cBhvr>
                                        <p:cTn id="692" dur="1" fill="hold">
                                          <p:stCondLst>
                                            <p:cond delay="0"/>
                                          </p:stCondLst>
                                        </p:cTn>
                                        <p:tgtEl>
                                          <p:spTgt spid="53356"/>
                                        </p:tgtEl>
                                        <p:attrNameLst>
                                          <p:attrName>style.visibility</p:attrName>
                                        </p:attrNameLst>
                                      </p:cBhvr>
                                      <p:to>
                                        <p:strVal val="visible"/>
                                      </p:to>
                                    </p:set>
                                    <p:anim calcmode="lin" valueType="num">
                                      <p:cBhvr>
                                        <p:cTn id="693" dur="1000" fill="hold"/>
                                        <p:tgtEl>
                                          <p:spTgt spid="53356"/>
                                        </p:tgtEl>
                                        <p:attrNameLst>
                                          <p:attrName>ppt_w</p:attrName>
                                        </p:attrNameLst>
                                      </p:cBhvr>
                                      <p:tavLst>
                                        <p:tav tm="0">
                                          <p:val>
                                            <p:fltVal val="0"/>
                                          </p:val>
                                        </p:tav>
                                        <p:tav tm="100000">
                                          <p:val>
                                            <p:strVal val="#ppt_w"/>
                                          </p:val>
                                        </p:tav>
                                      </p:tavLst>
                                    </p:anim>
                                    <p:anim calcmode="lin" valueType="num">
                                      <p:cBhvr>
                                        <p:cTn id="694" dur="1000" fill="hold"/>
                                        <p:tgtEl>
                                          <p:spTgt spid="53356"/>
                                        </p:tgtEl>
                                        <p:attrNameLst>
                                          <p:attrName>ppt_h</p:attrName>
                                        </p:attrNameLst>
                                      </p:cBhvr>
                                      <p:tavLst>
                                        <p:tav tm="0">
                                          <p:val>
                                            <p:fltVal val="0"/>
                                          </p:val>
                                        </p:tav>
                                        <p:tav tm="100000">
                                          <p:val>
                                            <p:strVal val="#ppt_h"/>
                                          </p:val>
                                        </p:tav>
                                      </p:tavLst>
                                    </p:anim>
                                    <p:anim calcmode="lin" valueType="num">
                                      <p:cBhvr>
                                        <p:cTn id="695" dur="1000" fill="hold"/>
                                        <p:tgtEl>
                                          <p:spTgt spid="53356"/>
                                        </p:tgtEl>
                                        <p:attrNameLst>
                                          <p:attrName>style.rotation</p:attrName>
                                        </p:attrNameLst>
                                      </p:cBhvr>
                                      <p:tavLst>
                                        <p:tav tm="0">
                                          <p:val>
                                            <p:fltVal val="360"/>
                                          </p:val>
                                        </p:tav>
                                        <p:tav tm="100000">
                                          <p:val>
                                            <p:fltVal val="0"/>
                                          </p:val>
                                        </p:tav>
                                      </p:tavLst>
                                    </p:anim>
                                    <p:animEffect transition="in" filter="fade">
                                      <p:cBhvr>
                                        <p:cTn id="696" dur="1000"/>
                                        <p:tgtEl>
                                          <p:spTgt spid="53356"/>
                                        </p:tgtEl>
                                      </p:cBhvr>
                                    </p:animEffect>
                                  </p:childTnLst>
                                  <p:subTnLst>
                                    <p:set>
                                      <p:cBhvr override="childStyle">
                                        <p:cTn dur="1" fill="hold" display="0" masterRel="sameClick" afterEffect="1">
                                          <p:stCondLst>
                                            <p:cond evt="end" delay="0">
                                              <p:tn val="691"/>
                                            </p:cond>
                                          </p:stCondLst>
                                        </p:cTn>
                                        <p:tgtEl>
                                          <p:spTgt spid="53356"/>
                                        </p:tgtEl>
                                        <p:attrNameLst>
                                          <p:attrName>style.visibility</p:attrName>
                                        </p:attrNameLst>
                                      </p:cBhvr>
                                      <p:to>
                                        <p:strVal val="hidden"/>
                                      </p:to>
                                    </p:set>
                                    <p:audio>
                                      <p:cMediaNode vol="100000">
                                        <p:cTn display="0" masterRel="sameClick">
                                          <p:stCondLst>
                                            <p:cond evt="begin" delay="0">
                                              <p:tn val="691"/>
                                            </p:cond>
                                          </p:stCondLst>
                                          <p:endCondLst>
                                            <p:cond evt="onStopAudio" delay="0">
                                              <p:tgtEl>
                                                <p:sldTgt/>
                                              </p:tgtEl>
                                            </p:cond>
                                          </p:endCondLst>
                                        </p:cTn>
                                        <p:tgtEl>
                                          <p:sndTgt r:embed="rId2" name="coin.wav"/>
                                        </p:tgtEl>
                                      </p:cMediaNode>
                                    </p:audio>
                                  </p:subTnLst>
                                </p:cTn>
                              </p:par>
                            </p:childTnLst>
                          </p:cTn>
                        </p:par>
                        <p:par>
                          <p:cTn id="697" fill="hold" nodeType="afterGroup">
                            <p:stCondLst>
                              <p:cond delay="102000"/>
                            </p:stCondLst>
                            <p:childTnLst>
                              <p:par>
                                <p:cTn id="698" presetID="49" presetClass="entr" presetSubtype="0" decel="100000" fill="hold" nodeType="afterEffect">
                                  <p:stCondLst>
                                    <p:cond delay="0"/>
                                  </p:stCondLst>
                                  <p:childTnLst>
                                    <p:set>
                                      <p:cBhvr>
                                        <p:cTn id="699" dur="1" fill="hold">
                                          <p:stCondLst>
                                            <p:cond delay="0"/>
                                          </p:stCondLst>
                                        </p:cTn>
                                        <p:tgtEl>
                                          <p:spTgt spid="53353"/>
                                        </p:tgtEl>
                                        <p:attrNameLst>
                                          <p:attrName>style.visibility</p:attrName>
                                        </p:attrNameLst>
                                      </p:cBhvr>
                                      <p:to>
                                        <p:strVal val="visible"/>
                                      </p:to>
                                    </p:set>
                                    <p:anim calcmode="lin" valueType="num">
                                      <p:cBhvr>
                                        <p:cTn id="700" dur="1000" fill="hold"/>
                                        <p:tgtEl>
                                          <p:spTgt spid="53353"/>
                                        </p:tgtEl>
                                        <p:attrNameLst>
                                          <p:attrName>ppt_w</p:attrName>
                                        </p:attrNameLst>
                                      </p:cBhvr>
                                      <p:tavLst>
                                        <p:tav tm="0">
                                          <p:val>
                                            <p:fltVal val="0"/>
                                          </p:val>
                                        </p:tav>
                                        <p:tav tm="100000">
                                          <p:val>
                                            <p:strVal val="#ppt_w"/>
                                          </p:val>
                                        </p:tav>
                                      </p:tavLst>
                                    </p:anim>
                                    <p:anim calcmode="lin" valueType="num">
                                      <p:cBhvr>
                                        <p:cTn id="701" dur="1000" fill="hold"/>
                                        <p:tgtEl>
                                          <p:spTgt spid="53353"/>
                                        </p:tgtEl>
                                        <p:attrNameLst>
                                          <p:attrName>ppt_h</p:attrName>
                                        </p:attrNameLst>
                                      </p:cBhvr>
                                      <p:tavLst>
                                        <p:tav tm="0">
                                          <p:val>
                                            <p:fltVal val="0"/>
                                          </p:val>
                                        </p:tav>
                                        <p:tav tm="100000">
                                          <p:val>
                                            <p:strVal val="#ppt_h"/>
                                          </p:val>
                                        </p:tav>
                                      </p:tavLst>
                                    </p:anim>
                                    <p:anim calcmode="lin" valueType="num">
                                      <p:cBhvr>
                                        <p:cTn id="702" dur="1000" fill="hold"/>
                                        <p:tgtEl>
                                          <p:spTgt spid="53353"/>
                                        </p:tgtEl>
                                        <p:attrNameLst>
                                          <p:attrName>style.rotation</p:attrName>
                                        </p:attrNameLst>
                                      </p:cBhvr>
                                      <p:tavLst>
                                        <p:tav tm="0">
                                          <p:val>
                                            <p:fltVal val="360"/>
                                          </p:val>
                                        </p:tav>
                                        <p:tav tm="100000">
                                          <p:val>
                                            <p:fltVal val="0"/>
                                          </p:val>
                                        </p:tav>
                                      </p:tavLst>
                                    </p:anim>
                                    <p:animEffect transition="in" filter="fade">
                                      <p:cBhvr>
                                        <p:cTn id="703" dur="1000"/>
                                        <p:tgtEl>
                                          <p:spTgt spid="53353"/>
                                        </p:tgtEl>
                                      </p:cBhvr>
                                    </p:animEffect>
                                  </p:childTnLst>
                                  <p:subTnLst>
                                    <p:set>
                                      <p:cBhvr override="childStyle">
                                        <p:cTn dur="1" fill="hold" display="0" masterRel="sameClick" afterEffect="1">
                                          <p:stCondLst>
                                            <p:cond evt="end" delay="0">
                                              <p:tn val="698"/>
                                            </p:cond>
                                          </p:stCondLst>
                                        </p:cTn>
                                        <p:tgtEl>
                                          <p:spTgt spid="53353"/>
                                        </p:tgtEl>
                                        <p:attrNameLst>
                                          <p:attrName>style.visibility</p:attrName>
                                        </p:attrNameLst>
                                      </p:cBhvr>
                                      <p:to>
                                        <p:strVal val="hidden"/>
                                      </p:to>
                                    </p:set>
                                    <p:audio>
                                      <p:cMediaNode vol="100000">
                                        <p:cTn display="0" masterRel="sameClick">
                                          <p:stCondLst>
                                            <p:cond evt="begin" delay="0">
                                              <p:tn val="698"/>
                                            </p:cond>
                                          </p:stCondLst>
                                          <p:endCondLst>
                                            <p:cond evt="onStopAudio" delay="0">
                                              <p:tgtEl>
                                                <p:sldTgt/>
                                              </p:tgtEl>
                                            </p:cond>
                                          </p:endCondLst>
                                        </p:cTn>
                                        <p:tgtEl>
                                          <p:sndTgt r:embed="rId2" name="coin.wav"/>
                                        </p:tgtEl>
                                      </p:cMediaNode>
                                    </p:audio>
                                  </p:subTnLst>
                                </p:cTn>
                              </p:par>
                            </p:childTnLst>
                          </p:cTn>
                        </p:par>
                        <p:par>
                          <p:cTn id="704" fill="hold" nodeType="afterGroup">
                            <p:stCondLst>
                              <p:cond delay="103000"/>
                            </p:stCondLst>
                            <p:childTnLst>
                              <p:par>
                                <p:cTn id="705" presetID="49" presetClass="entr" presetSubtype="0" decel="100000" fill="hold" nodeType="afterEffect">
                                  <p:stCondLst>
                                    <p:cond delay="0"/>
                                  </p:stCondLst>
                                  <p:childTnLst>
                                    <p:set>
                                      <p:cBhvr>
                                        <p:cTn id="706" dur="1" fill="hold">
                                          <p:stCondLst>
                                            <p:cond delay="0"/>
                                          </p:stCondLst>
                                        </p:cTn>
                                        <p:tgtEl>
                                          <p:spTgt spid="53350"/>
                                        </p:tgtEl>
                                        <p:attrNameLst>
                                          <p:attrName>style.visibility</p:attrName>
                                        </p:attrNameLst>
                                      </p:cBhvr>
                                      <p:to>
                                        <p:strVal val="visible"/>
                                      </p:to>
                                    </p:set>
                                    <p:anim calcmode="lin" valueType="num">
                                      <p:cBhvr>
                                        <p:cTn id="707" dur="1000" fill="hold"/>
                                        <p:tgtEl>
                                          <p:spTgt spid="53350"/>
                                        </p:tgtEl>
                                        <p:attrNameLst>
                                          <p:attrName>ppt_w</p:attrName>
                                        </p:attrNameLst>
                                      </p:cBhvr>
                                      <p:tavLst>
                                        <p:tav tm="0">
                                          <p:val>
                                            <p:fltVal val="0"/>
                                          </p:val>
                                        </p:tav>
                                        <p:tav tm="100000">
                                          <p:val>
                                            <p:strVal val="#ppt_w"/>
                                          </p:val>
                                        </p:tav>
                                      </p:tavLst>
                                    </p:anim>
                                    <p:anim calcmode="lin" valueType="num">
                                      <p:cBhvr>
                                        <p:cTn id="708" dur="1000" fill="hold"/>
                                        <p:tgtEl>
                                          <p:spTgt spid="53350"/>
                                        </p:tgtEl>
                                        <p:attrNameLst>
                                          <p:attrName>ppt_h</p:attrName>
                                        </p:attrNameLst>
                                      </p:cBhvr>
                                      <p:tavLst>
                                        <p:tav tm="0">
                                          <p:val>
                                            <p:fltVal val="0"/>
                                          </p:val>
                                        </p:tav>
                                        <p:tav tm="100000">
                                          <p:val>
                                            <p:strVal val="#ppt_h"/>
                                          </p:val>
                                        </p:tav>
                                      </p:tavLst>
                                    </p:anim>
                                    <p:anim calcmode="lin" valueType="num">
                                      <p:cBhvr>
                                        <p:cTn id="709" dur="1000" fill="hold"/>
                                        <p:tgtEl>
                                          <p:spTgt spid="53350"/>
                                        </p:tgtEl>
                                        <p:attrNameLst>
                                          <p:attrName>style.rotation</p:attrName>
                                        </p:attrNameLst>
                                      </p:cBhvr>
                                      <p:tavLst>
                                        <p:tav tm="0">
                                          <p:val>
                                            <p:fltVal val="360"/>
                                          </p:val>
                                        </p:tav>
                                        <p:tav tm="100000">
                                          <p:val>
                                            <p:fltVal val="0"/>
                                          </p:val>
                                        </p:tav>
                                      </p:tavLst>
                                    </p:anim>
                                    <p:animEffect transition="in" filter="fade">
                                      <p:cBhvr>
                                        <p:cTn id="710" dur="1000"/>
                                        <p:tgtEl>
                                          <p:spTgt spid="53350"/>
                                        </p:tgtEl>
                                      </p:cBhvr>
                                    </p:animEffect>
                                  </p:childTnLst>
                                  <p:subTnLst>
                                    <p:set>
                                      <p:cBhvr override="childStyle">
                                        <p:cTn dur="1" fill="hold" display="0" masterRel="sameClick" afterEffect="1">
                                          <p:stCondLst>
                                            <p:cond evt="end" delay="0">
                                              <p:tn val="705"/>
                                            </p:cond>
                                          </p:stCondLst>
                                        </p:cTn>
                                        <p:tgtEl>
                                          <p:spTgt spid="53350"/>
                                        </p:tgtEl>
                                        <p:attrNameLst>
                                          <p:attrName>style.visibility</p:attrName>
                                        </p:attrNameLst>
                                      </p:cBhvr>
                                      <p:to>
                                        <p:strVal val="hidden"/>
                                      </p:to>
                                    </p:set>
                                    <p:audio>
                                      <p:cMediaNode vol="100000">
                                        <p:cTn display="0" masterRel="sameClick">
                                          <p:stCondLst>
                                            <p:cond evt="begin" delay="0">
                                              <p:tn val="705"/>
                                            </p:cond>
                                          </p:stCondLst>
                                          <p:endCondLst>
                                            <p:cond evt="onStopAudio" delay="0">
                                              <p:tgtEl>
                                                <p:sldTgt/>
                                              </p:tgtEl>
                                            </p:cond>
                                          </p:endCondLst>
                                        </p:cTn>
                                        <p:tgtEl>
                                          <p:sndTgt r:embed="rId2" name="coin.wav"/>
                                        </p:tgtEl>
                                      </p:cMediaNode>
                                    </p:audio>
                                  </p:subTnLst>
                                </p:cTn>
                              </p:par>
                            </p:childTnLst>
                          </p:cTn>
                        </p:par>
                        <p:par>
                          <p:cTn id="711" fill="hold" nodeType="afterGroup">
                            <p:stCondLst>
                              <p:cond delay="104000"/>
                            </p:stCondLst>
                            <p:childTnLst>
                              <p:par>
                                <p:cTn id="712" presetID="49" presetClass="entr" presetSubtype="0" decel="100000" fill="hold" nodeType="afterEffect">
                                  <p:stCondLst>
                                    <p:cond delay="0"/>
                                  </p:stCondLst>
                                  <p:childTnLst>
                                    <p:set>
                                      <p:cBhvr>
                                        <p:cTn id="713" dur="1" fill="hold">
                                          <p:stCondLst>
                                            <p:cond delay="0"/>
                                          </p:stCondLst>
                                        </p:cTn>
                                        <p:tgtEl>
                                          <p:spTgt spid="53347"/>
                                        </p:tgtEl>
                                        <p:attrNameLst>
                                          <p:attrName>style.visibility</p:attrName>
                                        </p:attrNameLst>
                                      </p:cBhvr>
                                      <p:to>
                                        <p:strVal val="visible"/>
                                      </p:to>
                                    </p:set>
                                    <p:anim calcmode="lin" valueType="num">
                                      <p:cBhvr>
                                        <p:cTn id="714" dur="1000" fill="hold"/>
                                        <p:tgtEl>
                                          <p:spTgt spid="53347"/>
                                        </p:tgtEl>
                                        <p:attrNameLst>
                                          <p:attrName>ppt_w</p:attrName>
                                        </p:attrNameLst>
                                      </p:cBhvr>
                                      <p:tavLst>
                                        <p:tav tm="0">
                                          <p:val>
                                            <p:fltVal val="0"/>
                                          </p:val>
                                        </p:tav>
                                        <p:tav tm="100000">
                                          <p:val>
                                            <p:strVal val="#ppt_w"/>
                                          </p:val>
                                        </p:tav>
                                      </p:tavLst>
                                    </p:anim>
                                    <p:anim calcmode="lin" valueType="num">
                                      <p:cBhvr>
                                        <p:cTn id="715" dur="1000" fill="hold"/>
                                        <p:tgtEl>
                                          <p:spTgt spid="53347"/>
                                        </p:tgtEl>
                                        <p:attrNameLst>
                                          <p:attrName>ppt_h</p:attrName>
                                        </p:attrNameLst>
                                      </p:cBhvr>
                                      <p:tavLst>
                                        <p:tav tm="0">
                                          <p:val>
                                            <p:fltVal val="0"/>
                                          </p:val>
                                        </p:tav>
                                        <p:tav tm="100000">
                                          <p:val>
                                            <p:strVal val="#ppt_h"/>
                                          </p:val>
                                        </p:tav>
                                      </p:tavLst>
                                    </p:anim>
                                    <p:anim calcmode="lin" valueType="num">
                                      <p:cBhvr>
                                        <p:cTn id="716" dur="1000" fill="hold"/>
                                        <p:tgtEl>
                                          <p:spTgt spid="53347"/>
                                        </p:tgtEl>
                                        <p:attrNameLst>
                                          <p:attrName>style.rotation</p:attrName>
                                        </p:attrNameLst>
                                      </p:cBhvr>
                                      <p:tavLst>
                                        <p:tav tm="0">
                                          <p:val>
                                            <p:fltVal val="360"/>
                                          </p:val>
                                        </p:tav>
                                        <p:tav tm="100000">
                                          <p:val>
                                            <p:fltVal val="0"/>
                                          </p:val>
                                        </p:tav>
                                      </p:tavLst>
                                    </p:anim>
                                    <p:animEffect transition="in" filter="fade">
                                      <p:cBhvr>
                                        <p:cTn id="717" dur="1000"/>
                                        <p:tgtEl>
                                          <p:spTgt spid="53347"/>
                                        </p:tgtEl>
                                      </p:cBhvr>
                                    </p:animEffect>
                                  </p:childTnLst>
                                  <p:subTnLst>
                                    <p:set>
                                      <p:cBhvr override="childStyle">
                                        <p:cTn dur="1" fill="hold" display="0" masterRel="sameClick" afterEffect="1">
                                          <p:stCondLst>
                                            <p:cond evt="end" delay="0">
                                              <p:tn val="712"/>
                                            </p:cond>
                                          </p:stCondLst>
                                        </p:cTn>
                                        <p:tgtEl>
                                          <p:spTgt spid="53347"/>
                                        </p:tgtEl>
                                        <p:attrNameLst>
                                          <p:attrName>style.visibility</p:attrName>
                                        </p:attrNameLst>
                                      </p:cBhvr>
                                      <p:to>
                                        <p:strVal val="hidden"/>
                                      </p:to>
                                    </p:set>
                                    <p:audio>
                                      <p:cMediaNode vol="100000">
                                        <p:cTn display="0" masterRel="sameClick">
                                          <p:stCondLst>
                                            <p:cond evt="begin" delay="0">
                                              <p:tn val="712"/>
                                            </p:cond>
                                          </p:stCondLst>
                                          <p:endCondLst>
                                            <p:cond evt="onStopAudio" delay="0">
                                              <p:tgtEl>
                                                <p:sldTgt/>
                                              </p:tgtEl>
                                            </p:cond>
                                          </p:endCondLst>
                                        </p:cTn>
                                        <p:tgtEl>
                                          <p:sndTgt r:embed="rId2" name="coin.wav"/>
                                        </p:tgtEl>
                                      </p:cMediaNode>
                                    </p:audio>
                                  </p:subTnLst>
                                </p:cTn>
                              </p:par>
                            </p:childTnLst>
                          </p:cTn>
                        </p:par>
                        <p:par>
                          <p:cTn id="718" fill="hold" nodeType="afterGroup">
                            <p:stCondLst>
                              <p:cond delay="105000"/>
                            </p:stCondLst>
                            <p:childTnLst>
                              <p:par>
                                <p:cTn id="719" presetID="49" presetClass="entr" presetSubtype="0" decel="100000" fill="hold" nodeType="afterEffect">
                                  <p:stCondLst>
                                    <p:cond delay="0"/>
                                  </p:stCondLst>
                                  <p:childTnLst>
                                    <p:set>
                                      <p:cBhvr>
                                        <p:cTn id="720" dur="1" fill="hold">
                                          <p:stCondLst>
                                            <p:cond delay="0"/>
                                          </p:stCondLst>
                                        </p:cTn>
                                        <p:tgtEl>
                                          <p:spTgt spid="53344"/>
                                        </p:tgtEl>
                                        <p:attrNameLst>
                                          <p:attrName>style.visibility</p:attrName>
                                        </p:attrNameLst>
                                      </p:cBhvr>
                                      <p:to>
                                        <p:strVal val="visible"/>
                                      </p:to>
                                    </p:set>
                                    <p:anim calcmode="lin" valueType="num">
                                      <p:cBhvr>
                                        <p:cTn id="721" dur="1000" fill="hold"/>
                                        <p:tgtEl>
                                          <p:spTgt spid="53344"/>
                                        </p:tgtEl>
                                        <p:attrNameLst>
                                          <p:attrName>ppt_w</p:attrName>
                                        </p:attrNameLst>
                                      </p:cBhvr>
                                      <p:tavLst>
                                        <p:tav tm="0">
                                          <p:val>
                                            <p:fltVal val="0"/>
                                          </p:val>
                                        </p:tav>
                                        <p:tav tm="100000">
                                          <p:val>
                                            <p:strVal val="#ppt_w"/>
                                          </p:val>
                                        </p:tav>
                                      </p:tavLst>
                                    </p:anim>
                                    <p:anim calcmode="lin" valueType="num">
                                      <p:cBhvr>
                                        <p:cTn id="722" dur="1000" fill="hold"/>
                                        <p:tgtEl>
                                          <p:spTgt spid="53344"/>
                                        </p:tgtEl>
                                        <p:attrNameLst>
                                          <p:attrName>ppt_h</p:attrName>
                                        </p:attrNameLst>
                                      </p:cBhvr>
                                      <p:tavLst>
                                        <p:tav tm="0">
                                          <p:val>
                                            <p:fltVal val="0"/>
                                          </p:val>
                                        </p:tav>
                                        <p:tav tm="100000">
                                          <p:val>
                                            <p:strVal val="#ppt_h"/>
                                          </p:val>
                                        </p:tav>
                                      </p:tavLst>
                                    </p:anim>
                                    <p:anim calcmode="lin" valueType="num">
                                      <p:cBhvr>
                                        <p:cTn id="723" dur="1000" fill="hold"/>
                                        <p:tgtEl>
                                          <p:spTgt spid="53344"/>
                                        </p:tgtEl>
                                        <p:attrNameLst>
                                          <p:attrName>style.rotation</p:attrName>
                                        </p:attrNameLst>
                                      </p:cBhvr>
                                      <p:tavLst>
                                        <p:tav tm="0">
                                          <p:val>
                                            <p:fltVal val="360"/>
                                          </p:val>
                                        </p:tav>
                                        <p:tav tm="100000">
                                          <p:val>
                                            <p:fltVal val="0"/>
                                          </p:val>
                                        </p:tav>
                                      </p:tavLst>
                                    </p:anim>
                                    <p:animEffect transition="in" filter="fade">
                                      <p:cBhvr>
                                        <p:cTn id="724" dur="1000"/>
                                        <p:tgtEl>
                                          <p:spTgt spid="53344"/>
                                        </p:tgtEl>
                                      </p:cBhvr>
                                    </p:animEffect>
                                  </p:childTnLst>
                                  <p:subTnLst>
                                    <p:set>
                                      <p:cBhvr override="childStyle">
                                        <p:cTn dur="1" fill="hold" display="0" masterRel="sameClick" afterEffect="1">
                                          <p:stCondLst>
                                            <p:cond evt="end" delay="0">
                                              <p:tn val="719"/>
                                            </p:cond>
                                          </p:stCondLst>
                                        </p:cTn>
                                        <p:tgtEl>
                                          <p:spTgt spid="53344"/>
                                        </p:tgtEl>
                                        <p:attrNameLst>
                                          <p:attrName>style.visibility</p:attrName>
                                        </p:attrNameLst>
                                      </p:cBhvr>
                                      <p:to>
                                        <p:strVal val="hidden"/>
                                      </p:to>
                                    </p:set>
                                    <p:audio>
                                      <p:cMediaNode vol="100000">
                                        <p:cTn display="0" masterRel="sameClick">
                                          <p:stCondLst>
                                            <p:cond evt="begin" delay="0">
                                              <p:tn val="719"/>
                                            </p:cond>
                                          </p:stCondLst>
                                          <p:endCondLst>
                                            <p:cond evt="onStopAudio" delay="0">
                                              <p:tgtEl>
                                                <p:sldTgt/>
                                              </p:tgtEl>
                                            </p:cond>
                                          </p:endCondLst>
                                        </p:cTn>
                                        <p:tgtEl>
                                          <p:sndTgt r:embed="rId2" name="coin.wav"/>
                                        </p:tgtEl>
                                      </p:cMediaNode>
                                    </p:audio>
                                  </p:subTnLst>
                                </p:cTn>
                              </p:par>
                            </p:childTnLst>
                          </p:cTn>
                        </p:par>
                        <p:par>
                          <p:cTn id="725" fill="hold" nodeType="afterGroup">
                            <p:stCondLst>
                              <p:cond delay="106000"/>
                            </p:stCondLst>
                            <p:childTnLst>
                              <p:par>
                                <p:cTn id="726" presetID="49" presetClass="entr" presetSubtype="0" decel="100000" fill="hold" nodeType="afterEffect">
                                  <p:stCondLst>
                                    <p:cond delay="0"/>
                                  </p:stCondLst>
                                  <p:childTnLst>
                                    <p:set>
                                      <p:cBhvr>
                                        <p:cTn id="727" dur="1" fill="hold">
                                          <p:stCondLst>
                                            <p:cond delay="0"/>
                                          </p:stCondLst>
                                        </p:cTn>
                                        <p:tgtEl>
                                          <p:spTgt spid="53434"/>
                                        </p:tgtEl>
                                        <p:attrNameLst>
                                          <p:attrName>style.visibility</p:attrName>
                                        </p:attrNameLst>
                                      </p:cBhvr>
                                      <p:to>
                                        <p:strVal val="visible"/>
                                      </p:to>
                                    </p:set>
                                    <p:anim calcmode="lin" valueType="num">
                                      <p:cBhvr>
                                        <p:cTn id="728" dur="1000" fill="hold"/>
                                        <p:tgtEl>
                                          <p:spTgt spid="53434"/>
                                        </p:tgtEl>
                                        <p:attrNameLst>
                                          <p:attrName>ppt_w</p:attrName>
                                        </p:attrNameLst>
                                      </p:cBhvr>
                                      <p:tavLst>
                                        <p:tav tm="0">
                                          <p:val>
                                            <p:fltVal val="0"/>
                                          </p:val>
                                        </p:tav>
                                        <p:tav tm="100000">
                                          <p:val>
                                            <p:strVal val="#ppt_w"/>
                                          </p:val>
                                        </p:tav>
                                      </p:tavLst>
                                    </p:anim>
                                    <p:anim calcmode="lin" valueType="num">
                                      <p:cBhvr>
                                        <p:cTn id="729" dur="1000" fill="hold"/>
                                        <p:tgtEl>
                                          <p:spTgt spid="53434"/>
                                        </p:tgtEl>
                                        <p:attrNameLst>
                                          <p:attrName>ppt_h</p:attrName>
                                        </p:attrNameLst>
                                      </p:cBhvr>
                                      <p:tavLst>
                                        <p:tav tm="0">
                                          <p:val>
                                            <p:fltVal val="0"/>
                                          </p:val>
                                        </p:tav>
                                        <p:tav tm="100000">
                                          <p:val>
                                            <p:strVal val="#ppt_h"/>
                                          </p:val>
                                        </p:tav>
                                      </p:tavLst>
                                    </p:anim>
                                    <p:anim calcmode="lin" valueType="num">
                                      <p:cBhvr>
                                        <p:cTn id="730" dur="1000" fill="hold"/>
                                        <p:tgtEl>
                                          <p:spTgt spid="53434"/>
                                        </p:tgtEl>
                                        <p:attrNameLst>
                                          <p:attrName>style.rotation</p:attrName>
                                        </p:attrNameLst>
                                      </p:cBhvr>
                                      <p:tavLst>
                                        <p:tav tm="0">
                                          <p:val>
                                            <p:fltVal val="360"/>
                                          </p:val>
                                        </p:tav>
                                        <p:tav tm="100000">
                                          <p:val>
                                            <p:fltVal val="0"/>
                                          </p:val>
                                        </p:tav>
                                      </p:tavLst>
                                    </p:anim>
                                    <p:animEffect transition="in" filter="fade">
                                      <p:cBhvr>
                                        <p:cTn id="731" dur="1000"/>
                                        <p:tgtEl>
                                          <p:spTgt spid="53434"/>
                                        </p:tgtEl>
                                      </p:cBhvr>
                                    </p:animEffect>
                                  </p:childTnLst>
                                  <p:subTnLst>
                                    <p:set>
                                      <p:cBhvr override="childStyle">
                                        <p:cTn dur="1" fill="hold" display="0" masterRel="sameClick" afterEffect="1">
                                          <p:stCondLst>
                                            <p:cond evt="end" delay="0">
                                              <p:tn val="726"/>
                                            </p:cond>
                                          </p:stCondLst>
                                        </p:cTn>
                                        <p:tgtEl>
                                          <p:spTgt spid="53434"/>
                                        </p:tgtEl>
                                        <p:attrNameLst>
                                          <p:attrName>style.visibility</p:attrName>
                                        </p:attrNameLst>
                                      </p:cBhvr>
                                      <p:to>
                                        <p:strVal val="hidden"/>
                                      </p:to>
                                    </p:set>
                                    <p:audio>
                                      <p:cMediaNode vol="100000">
                                        <p:cTn display="0" masterRel="sameClick">
                                          <p:stCondLst>
                                            <p:cond evt="begin" delay="0">
                                              <p:tn val="726"/>
                                            </p:cond>
                                          </p:stCondLst>
                                          <p:endCondLst>
                                            <p:cond evt="onStopAudio" delay="0">
                                              <p:tgtEl>
                                                <p:sldTgt/>
                                              </p:tgtEl>
                                            </p:cond>
                                          </p:endCondLst>
                                        </p:cTn>
                                        <p:tgtEl>
                                          <p:sndTgt r:embed="rId2" name="coin.wav"/>
                                        </p:tgtEl>
                                      </p:cMediaNode>
                                    </p:audio>
                                  </p:subTnLst>
                                </p:cTn>
                              </p:par>
                            </p:childTnLst>
                          </p:cTn>
                        </p:par>
                        <p:par>
                          <p:cTn id="732" fill="hold" nodeType="afterGroup">
                            <p:stCondLst>
                              <p:cond delay="107000"/>
                            </p:stCondLst>
                            <p:childTnLst>
                              <p:par>
                                <p:cTn id="733" presetID="49" presetClass="entr" presetSubtype="0" decel="100000" fill="hold" nodeType="afterEffect">
                                  <p:stCondLst>
                                    <p:cond delay="0"/>
                                  </p:stCondLst>
                                  <p:childTnLst>
                                    <p:set>
                                      <p:cBhvr>
                                        <p:cTn id="734" dur="1" fill="hold">
                                          <p:stCondLst>
                                            <p:cond delay="0"/>
                                          </p:stCondLst>
                                        </p:cTn>
                                        <p:tgtEl>
                                          <p:spTgt spid="53416"/>
                                        </p:tgtEl>
                                        <p:attrNameLst>
                                          <p:attrName>style.visibility</p:attrName>
                                        </p:attrNameLst>
                                      </p:cBhvr>
                                      <p:to>
                                        <p:strVal val="visible"/>
                                      </p:to>
                                    </p:set>
                                    <p:anim calcmode="lin" valueType="num">
                                      <p:cBhvr>
                                        <p:cTn id="735" dur="2000" fill="hold"/>
                                        <p:tgtEl>
                                          <p:spTgt spid="53416"/>
                                        </p:tgtEl>
                                        <p:attrNameLst>
                                          <p:attrName>ppt_w</p:attrName>
                                        </p:attrNameLst>
                                      </p:cBhvr>
                                      <p:tavLst>
                                        <p:tav tm="0">
                                          <p:val>
                                            <p:fltVal val="0"/>
                                          </p:val>
                                        </p:tav>
                                        <p:tav tm="100000">
                                          <p:val>
                                            <p:strVal val="#ppt_w"/>
                                          </p:val>
                                        </p:tav>
                                      </p:tavLst>
                                    </p:anim>
                                    <p:anim calcmode="lin" valueType="num">
                                      <p:cBhvr>
                                        <p:cTn id="736" dur="2000" fill="hold"/>
                                        <p:tgtEl>
                                          <p:spTgt spid="53416"/>
                                        </p:tgtEl>
                                        <p:attrNameLst>
                                          <p:attrName>ppt_h</p:attrName>
                                        </p:attrNameLst>
                                      </p:cBhvr>
                                      <p:tavLst>
                                        <p:tav tm="0">
                                          <p:val>
                                            <p:fltVal val="0"/>
                                          </p:val>
                                        </p:tav>
                                        <p:tav tm="100000">
                                          <p:val>
                                            <p:strVal val="#ppt_h"/>
                                          </p:val>
                                        </p:tav>
                                      </p:tavLst>
                                    </p:anim>
                                    <p:anim calcmode="lin" valueType="num">
                                      <p:cBhvr>
                                        <p:cTn id="737" dur="2000" fill="hold"/>
                                        <p:tgtEl>
                                          <p:spTgt spid="53416"/>
                                        </p:tgtEl>
                                        <p:attrNameLst>
                                          <p:attrName>style.rotation</p:attrName>
                                        </p:attrNameLst>
                                      </p:cBhvr>
                                      <p:tavLst>
                                        <p:tav tm="0">
                                          <p:val>
                                            <p:fltVal val="360"/>
                                          </p:val>
                                        </p:tav>
                                        <p:tav tm="100000">
                                          <p:val>
                                            <p:fltVal val="0"/>
                                          </p:val>
                                        </p:tav>
                                      </p:tavLst>
                                    </p:anim>
                                    <p:animEffect transition="in" filter="fade">
                                      <p:cBhvr>
                                        <p:cTn id="738" dur="2000"/>
                                        <p:tgtEl>
                                          <p:spTgt spid="53416"/>
                                        </p:tgtEl>
                                      </p:cBhvr>
                                    </p:animEffect>
                                  </p:childTnLst>
                                  <p:subTnLst>
                                    <p:set>
                                      <p:cBhvr override="childStyle">
                                        <p:cTn dur="1" fill="hold" display="0" masterRel="sameClick" afterEffect="1">
                                          <p:stCondLst>
                                            <p:cond evt="end" delay="0">
                                              <p:tn val="733"/>
                                            </p:cond>
                                          </p:stCondLst>
                                        </p:cTn>
                                        <p:tgtEl>
                                          <p:spTgt spid="53416"/>
                                        </p:tgtEl>
                                        <p:attrNameLst>
                                          <p:attrName>style.visibility</p:attrName>
                                        </p:attrNameLst>
                                      </p:cBhvr>
                                      <p:to>
                                        <p:strVal val="hidden"/>
                                      </p:to>
                                    </p:set>
                                  </p:subTnLst>
                                </p:cTn>
                              </p:par>
                            </p:childTnLst>
                          </p:cTn>
                        </p:par>
                        <p:par>
                          <p:cTn id="739" fill="hold" nodeType="afterGroup">
                            <p:stCondLst>
                              <p:cond delay="109000"/>
                            </p:stCondLst>
                            <p:childTnLst>
                              <p:par>
                                <p:cTn id="740" presetID="49" presetClass="entr" presetSubtype="0" decel="100000" fill="hold" nodeType="afterEffect">
                                  <p:stCondLst>
                                    <p:cond delay="0"/>
                                  </p:stCondLst>
                                  <p:childTnLst>
                                    <p:set>
                                      <p:cBhvr>
                                        <p:cTn id="741" dur="1" fill="hold">
                                          <p:stCondLst>
                                            <p:cond delay="0"/>
                                          </p:stCondLst>
                                        </p:cTn>
                                        <p:tgtEl>
                                          <p:spTgt spid="53431"/>
                                        </p:tgtEl>
                                        <p:attrNameLst>
                                          <p:attrName>style.visibility</p:attrName>
                                        </p:attrNameLst>
                                      </p:cBhvr>
                                      <p:to>
                                        <p:strVal val="visible"/>
                                      </p:to>
                                    </p:set>
                                    <p:anim calcmode="lin" valueType="num">
                                      <p:cBhvr>
                                        <p:cTn id="742" dur="1000" fill="hold"/>
                                        <p:tgtEl>
                                          <p:spTgt spid="53431"/>
                                        </p:tgtEl>
                                        <p:attrNameLst>
                                          <p:attrName>ppt_w</p:attrName>
                                        </p:attrNameLst>
                                      </p:cBhvr>
                                      <p:tavLst>
                                        <p:tav tm="0">
                                          <p:val>
                                            <p:fltVal val="0"/>
                                          </p:val>
                                        </p:tav>
                                        <p:tav tm="100000">
                                          <p:val>
                                            <p:strVal val="#ppt_w"/>
                                          </p:val>
                                        </p:tav>
                                      </p:tavLst>
                                    </p:anim>
                                    <p:anim calcmode="lin" valueType="num">
                                      <p:cBhvr>
                                        <p:cTn id="743" dur="1000" fill="hold"/>
                                        <p:tgtEl>
                                          <p:spTgt spid="53431"/>
                                        </p:tgtEl>
                                        <p:attrNameLst>
                                          <p:attrName>ppt_h</p:attrName>
                                        </p:attrNameLst>
                                      </p:cBhvr>
                                      <p:tavLst>
                                        <p:tav tm="0">
                                          <p:val>
                                            <p:fltVal val="0"/>
                                          </p:val>
                                        </p:tav>
                                        <p:tav tm="100000">
                                          <p:val>
                                            <p:strVal val="#ppt_h"/>
                                          </p:val>
                                        </p:tav>
                                      </p:tavLst>
                                    </p:anim>
                                    <p:anim calcmode="lin" valueType="num">
                                      <p:cBhvr>
                                        <p:cTn id="744" dur="1000" fill="hold"/>
                                        <p:tgtEl>
                                          <p:spTgt spid="53431"/>
                                        </p:tgtEl>
                                        <p:attrNameLst>
                                          <p:attrName>style.rotation</p:attrName>
                                        </p:attrNameLst>
                                      </p:cBhvr>
                                      <p:tavLst>
                                        <p:tav tm="0">
                                          <p:val>
                                            <p:fltVal val="360"/>
                                          </p:val>
                                        </p:tav>
                                        <p:tav tm="100000">
                                          <p:val>
                                            <p:fltVal val="0"/>
                                          </p:val>
                                        </p:tav>
                                      </p:tavLst>
                                    </p:anim>
                                    <p:animEffect transition="in" filter="fade">
                                      <p:cBhvr>
                                        <p:cTn id="745" dur="1000"/>
                                        <p:tgtEl>
                                          <p:spTgt spid="53431"/>
                                        </p:tgtEl>
                                      </p:cBhvr>
                                    </p:animEffect>
                                  </p:childTnLst>
                                  <p:subTnLst>
                                    <p:set>
                                      <p:cBhvr override="childStyle">
                                        <p:cTn dur="1" fill="hold" display="0" masterRel="sameClick" afterEffect="1">
                                          <p:stCondLst>
                                            <p:cond evt="end" delay="0">
                                              <p:tn val="740"/>
                                            </p:cond>
                                          </p:stCondLst>
                                        </p:cTn>
                                        <p:tgtEl>
                                          <p:spTgt spid="53431"/>
                                        </p:tgtEl>
                                        <p:attrNameLst>
                                          <p:attrName>style.visibility</p:attrName>
                                        </p:attrNameLst>
                                      </p:cBhvr>
                                      <p:to>
                                        <p:strVal val="hidden"/>
                                      </p:to>
                                    </p:set>
                                    <p:audio>
                                      <p:cMediaNode vol="100000">
                                        <p:cTn display="0" masterRel="sameClick">
                                          <p:stCondLst>
                                            <p:cond evt="begin" delay="0">
                                              <p:tn val="740"/>
                                            </p:cond>
                                          </p:stCondLst>
                                          <p:endCondLst>
                                            <p:cond evt="onStopAudio" delay="0">
                                              <p:tgtEl>
                                                <p:sldTgt/>
                                              </p:tgtEl>
                                            </p:cond>
                                          </p:endCondLst>
                                        </p:cTn>
                                        <p:tgtEl>
                                          <p:sndTgt r:embed="rId2" name="coin.wav"/>
                                        </p:tgtEl>
                                      </p:cMediaNode>
                                    </p:audio>
                                  </p:subTnLst>
                                </p:cTn>
                              </p:par>
                            </p:childTnLst>
                          </p:cTn>
                        </p:par>
                        <p:par>
                          <p:cTn id="746" fill="hold" nodeType="afterGroup">
                            <p:stCondLst>
                              <p:cond delay="110000"/>
                            </p:stCondLst>
                            <p:childTnLst>
                              <p:par>
                                <p:cTn id="747" presetID="49" presetClass="entr" presetSubtype="0" decel="100000" fill="hold" nodeType="afterEffect">
                                  <p:stCondLst>
                                    <p:cond delay="0"/>
                                  </p:stCondLst>
                                  <p:childTnLst>
                                    <p:set>
                                      <p:cBhvr>
                                        <p:cTn id="748" dur="1" fill="hold">
                                          <p:stCondLst>
                                            <p:cond delay="0"/>
                                          </p:stCondLst>
                                        </p:cTn>
                                        <p:tgtEl>
                                          <p:spTgt spid="53428"/>
                                        </p:tgtEl>
                                        <p:attrNameLst>
                                          <p:attrName>style.visibility</p:attrName>
                                        </p:attrNameLst>
                                      </p:cBhvr>
                                      <p:to>
                                        <p:strVal val="visible"/>
                                      </p:to>
                                    </p:set>
                                    <p:anim calcmode="lin" valueType="num">
                                      <p:cBhvr>
                                        <p:cTn id="749" dur="1000" fill="hold"/>
                                        <p:tgtEl>
                                          <p:spTgt spid="53428"/>
                                        </p:tgtEl>
                                        <p:attrNameLst>
                                          <p:attrName>ppt_w</p:attrName>
                                        </p:attrNameLst>
                                      </p:cBhvr>
                                      <p:tavLst>
                                        <p:tav tm="0">
                                          <p:val>
                                            <p:fltVal val="0"/>
                                          </p:val>
                                        </p:tav>
                                        <p:tav tm="100000">
                                          <p:val>
                                            <p:strVal val="#ppt_w"/>
                                          </p:val>
                                        </p:tav>
                                      </p:tavLst>
                                    </p:anim>
                                    <p:anim calcmode="lin" valueType="num">
                                      <p:cBhvr>
                                        <p:cTn id="750" dur="1000" fill="hold"/>
                                        <p:tgtEl>
                                          <p:spTgt spid="53428"/>
                                        </p:tgtEl>
                                        <p:attrNameLst>
                                          <p:attrName>ppt_h</p:attrName>
                                        </p:attrNameLst>
                                      </p:cBhvr>
                                      <p:tavLst>
                                        <p:tav tm="0">
                                          <p:val>
                                            <p:fltVal val="0"/>
                                          </p:val>
                                        </p:tav>
                                        <p:tav tm="100000">
                                          <p:val>
                                            <p:strVal val="#ppt_h"/>
                                          </p:val>
                                        </p:tav>
                                      </p:tavLst>
                                    </p:anim>
                                    <p:anim calcmode="lin" valueType="num">
                                      <p:cBhvr>
                                        <p:cTn id="751" dur="1000" fill="hold"/>
                                        <p:tgtEl>
                                          <p:spTgt spid="53428"/>
                                        </p:tgtEl>
                                        <p:attrNameLst>
                                          <p:attrName>style.rotation</p:attrName>
                                        </p:attrNameLst>
                                      </p:cBhvr>
                                      <p:tavLst>
                                        <p:tav tm="0">
                                          <p:val>
                                            <p:fltVal val="360"/>
                                          </p:val>
                                        </p:tav>
                                        <p:tav tm="100000">
                                          <p:val>
                                            <p:fltVal val="0"/>
                                          </p:val>
                                        </p:tav>
                                      </p:tavLst>
                                    </p:anim>
                                    <p:animEffect transition="in" filter="fade">
                                      <p:cBhvr>
                                        <p:cTn id="752" dur="1000"/>
                                        <p:tgtEl>
                                          <p:spTgt spid="53428"/>
                                        </p:tgtEl>
                                      </p:cBhvr>
                                    </p:animEffect>
                                  </p:childTnLst>
                                  <p:subTnLst>
                                    <p:set>
                                      <p:cBhvr override="childStyle">
                                        <p:cTn dur="1" fill="hold" display="0" masterRel="sameClick" afterEffect="1">
                                          <p:stCondLst>
                                            <p:cond evt="end" delay="0">
                                              <p:tn val="747"/>
                                            </p:cond>
                                          </p:stCondLst>
                                        </p:cTn>
                                        <p:tgtEl>
                                          <p:spTgt spid="53428"/>
                                        </p:tgtEl>
                                        <p:attrNameLst>
                                          <p:attrName>style.visibility</p:attrName>
                                        </p:attrNameLst>
                                      </p:cBhvr>
                                      <p:to>
                                        <p:strVal val="hidden"/>
                                      </p:to>
                                    </p:set>
                                    <p:audio>
                                      <p:cMediaNode vol="100000">
                                        <p:cTn display="0" masterRel="sameClick">
                                          <p:stCondLst>
                                            <p:cond evt="begin" delay="0">
                                              <p:tn val="747"/>
                                            </p:cond>
                                          </p:stCondLst>
                                          <p:endCondLst>
                                            <p:cond evt="onStopAudio" delay="0">
                                              <p:tgtEl>
                                                <p:sldTgt/>
                                              </p:tgtEl>
                                            </p:cond>
                                          </p:endCondLst>
                                        </p:cTn>
                                        <p:tgtEl>
                                          <p:sndTgt r:embed="rId2" name="coin.wav"/>
                                        </p:tgtEl>
                                      </p:cMediaNode>
                                    </p:audio>
                                  </p:subTnLst>
                                </p:cTn>
                              </p:par>
                            </p:childTnLst>
                          </p:cTn>
                        </p:par>
                        <p:par>
                          <p:cTn id="753" fill="hold" nodeType="afterGroup">
                            <p:stCondLst>
                              <p:cond delay="111000"/>
                            </p:stCondLst>
                            <p:childTnLst>
                              <p:par>
                                <p:cTn id="754" presetID="49" presetClass="entr" presetSubtype="0" decel="100000" fill="hold" nodeType="afterEffect">
                                  <p:stCondLst>
                                    <p:cond delay="0"/>
                                  </p:stCondLst>
                                  <p:childTnLst>
                                    <p:set>
                                      <p:cBhvr>
                                        <p:cTn id="755" dur="1" fill="hold">
                                          <p:stCondLst>
                                            <p:cond delay="0"/>
                                          </p:stCondLst>
                                        </p:cTn>
                                        <p:tgtEl>
                                          <p:spTgt spid="53425"/>
                                        </p:tgtEl>
                                        <p:attrNameLst>
                                          <p:attrName>style.visibility</p:attrName>
                                        </p:attrNameLst>
                                      </p:cBhvr>
                                      <p:to>
                                        <p:strVal val="visible"/>
                                      </p:to>
                                    </p:set>
                                    <p:anim calcmode="lin" valueType="num">
                                      <p:cBhvr>
                                        <p:cTn id="756" dur="1000" fill="hold"/>
                                        <p:tgtEl>
                                          <p:spTgt spid="53425"/>
                                        </p:tgtEl>
                                        <p:attrNameLst>
                                          <p:attrName>ppt_w</p:attrName>
                                        </p:attrNameLst>
                                      </p:cBhvr>
                                      <p:tavLst>
                                        <p:tav tm="0">
                                          <p:val>
                                            <p:fltVal val="0"/>
                                          </p:val>
                                        </p:tav>
                                        <p:tav tm="100000">
                                          <p:val>
                                            <p:strVal val="#ppt_w"/>
                                          </p:val>
                                        </p:tav>
                                      </p:tavLst>
                                    </p:anim>
                                    <p:anim calcmode="lin" valueType="num">
                                      <p:cBhvr>
                                        <p:cTn id="757" dur="1000" fill="hold"/>
                                        <p:tgtEl>
                                          <p:spTgt spid="53425"/>
                                        </p:tgtEl>
                                        <p:attrNameLst>
                                          <p:attrName>ppt_h</p:attrName>
                                        </p:attrNameLst>
                                      </p:cBhvr>
                                      <p:tavLst>
                                        <p:tav tm="0">
                                          <p:val>
                                            <p:fltVal val="0"/>
                                          </p:val>
                                        </p:tav>
                                        <p:tav tm="100000">
                                          <p:val>
                                            <p:strVal val="#ppt_h"/>
                                          </p:val>
                                        </p:tav>
                                      </p:tavLst>
                                    </p:anim>
                                    <p:anim calcmode="lin" valueType="num">
                                      <p:cBhvr>
                                        <p:cTn id="758" dur="1000" fill="hold"/>
                                        <p:tgtEl>
                                          <p:spTgt spid="53425"/>
                                        </p:tgtEl>
                                        <p:attrNameLst>
                                          <p:attrName>style.rotation</p:attrName>
                                        </p:attrNameLst>
                                      </p:cBhvr>
                                      <p:tavLst>
                                        <p:tav tm="0">
                                          <p:val>
                                            <p:fltVal val="360"/>
                                          </p:val>
                                        </p:tav>
                                        <p:tav tm="100000">
                                          <p:val>
                                            <p:fltVal val="0"/>
                                          </p:val>
                                        </p:tav>
                                      </p:tavLst>
                                    </p:anim>
                                    <p:animEffect transition="in" filter="fade">
                                      <p:cBhvr>
                                        <p:cTn id="759" dur="1000"/>
                                        <p:tgtEl>
                                          <p:spTgt spid="53425"/>
                                        </p:tgtEl>
                                      </p:cBhvr>
                                    </p:animEffect>
                                  </p:childTnLst>
                                  <p:subTnLst>
                                    <p:set>
                                      <p:cBhvr override="childStyle">
                                        <p:cTn dur="1" fill="hold" display="0" masterRel="sameClick" afterEffect="1">
                                          <p:stCondLst>
                                            <p:cond evt="end" delay="0">
                                              <p:tn val="754"/>
                                            </p:cond>
                                          </p:stCondLst>
                                        </p:cTn>
                                        <p:tgtEl>
                                          <p:spTgt spid="53425"/>
                                        </p:tgtEl>
                                        <p:attrNameLst>
                                          <p:attrName>style.visibility</p:attrName>
                                        </p:attrNameLst>
                                      </p:cBhvr>
                                      <p:to>
                                        <p:strVal val="hidden"/>
                                      </p:to>
                                    </p:set>
                                    <p:audio>
                                      <p:cMediaNode vol="100000">
                                        <p:cTn display="0" masterRel="sameClick">
                                          <p:stCondLst>
                                            <p:cond evt="begin" delay="0">
                                              <p:tn val="754"/>
                                            </p:cond>
                                          </p:stCondLst>
                                          <p:endCondLst>
                                            <p:cond evt="onStopAudio" delay="0">
                                              <p:tgtEl>
                                                <p:sldTgt/>
                                              </p:tgtEl>
                                            </p:cond>
                                          </p:endCondLst>
                                        </p:cTn>
                                        <p:tgtEl>
                                          <p:sndTgt r:embed="rId2" name="coin.wav"/>
                                        </p:tgtEl>
                                      </p:cMediaNode>
                                    </p:audio>
                                  </p:subTnLst>
                                </p:cTn>
                              </p:par>
                            </p:childTnLst>
                          </p:cTn>
                        </p:par>
                        <p:par>
                          <p:cTn id="760" fill="hold" nodeType="afterGroup">
                            <p:stCondLst>
                              <p:cond delay="112000"/>
                            </p:stCondLst>
                            <p:childTnLst>
                              <p:par>
                                <p:cTn id="761" presetID="49" presetClass="entr" presetSubtype="0" decel="100000" fill="hold" nodeType="afterEffect">
                                  <p:stCondLst>
                                    <p:cond delay="0"/>
                                  </p:stCondLst>
                                  <p:childTnLst>
                                    <p:set>
                                      <p:cBhvr>
                                        <p:cTn id="762" dur="1" fill="hold">
                                          <p:stCondLst>
                                            <p:cond delay="0"/>
                                          </p:stCondLst>
                                        </p:cTn>
                                        <p:tgtEl>
                                          <p:spTgt spid="53422"/>
                                        </p:tgtEl>
                                        <p:attrNameLst>
                                          <p:attrName>style.visibility</p:attrName>
                                        </p:attrNameLst>
                                      </p:cBhvr>
                                      <p:to>
                                        <p:strVal val="visible"/>
                                      </p:to>
                                    </p:set>
                                    <p:anim calcmode="lin" valueType="num">
                                      <p:cBhvr>
                                        <p:cTn id="763" dur="1000" fill="hold"/>
                                        <p:tgtEl>
                                          <p:spTgt spid="53422"/>
                                        </p:tgtEl>
                                        <p:attrNameLst>
                                          <p:attrName>ppt_w</p:attrName>
                                        </p:attrNameLst>
                                      </p:cBhvr>
                                      <p:tavLst>
                                        <p:tav tm="0">
                                          <p:val>
                                            <p:fltVal val="0"/>
                                          </p:val>
                                        </p:tav>
                                        <p:tav tm="100000">
                                          <p:val>
                                            <p:strVal val="#ppt_w"/>
                                          </p:val>
                                        </p:tav>
                                      </p:tavLst>
                                    </p:anim>
                                    <p:anim calcmode="lin" valueType="num">
                                      <p:cBhvr>
                                        <p:cTn id="764" dur="1000" fill="hold"/>
                                        <p:tgtEl>
                                          <p:spTgt spid="53422"/>
                                        </p:tgtEl>
                                        <p:attrNameLst>
                                          <p:attrName>ppt_h</p:attrName>
                                        </p:attrNameLst>
                                      </p:cBhvr>
                                      <p:tavLst>
                                        <p:tav tm="0">
                                          <p:val>
                                            <p:fltVal val="0"/>
                                          </p:val>
                                        </p:tav>
                                        <p:tav tm="100000">
                                          <p:val>
                                            <p:strVal val="#ppt_h"/>
                                          </p:val>
                                        </p:tav>
                                      </p:tavLst>
                                    </p:anim>
                                    <p:anim calcmode="lin" valueType="num">
                                      <p:cBhvr>
                                        <p:cTn id="765" dur="1000" fill="hold"/>
                                        <p:tgtEl>
                                          <p:spTgt spid="53422"/>
                                        </p:tgtEl>
                                        <p:attrNameLst>
                                          <p:attrName>style.rotation</p:attrName>
                                        </p:attrNameLst>
                                      </p:cBhvr>
                                      <p:tavLst>
                                        <p:tav tm="0">
                                          <p:val>
                                            <p:fltVal val="360"/>
                                          </p:val>
                                        </p:tav>
                                        <p:tav tm="100000">
                                          <p:val>
                                            <p:fltVal val="0"/>
                                          </p:val>
                                        </p:tav>
                                      </p:tavLst>
                                    </p:anim>
                                    <p:animEffect transition="in" filter="fade">
                                      <p:cBhvr>
                                        <p:cTn id="766" dur="1000"/>
                                        <p:tgtEl>
                                          <p:spTgt spid="53422"/>
                                        </p:tgtEl>
                                      </p:cBhvr>
                                    </p:animEffect>
                                  </p:childTnLst>
                                  <p:subTnLst>
                                    <p:set>
                                      <p:cBhvr override="childStyle">
                                        <p:cTn dur="1" fill="hold" display="0" masterRel="sameClick" afterEffect="1">
                                          <p:stCondLst>
                                            <p:cond evt="end" delay="0">
                                              <p:tn val="761"/>
                                            </p:cond>
                                          </p:stCondLst>
                                        </p:cTn>
                                        <p:tgtEl>
                                          <p:spTgt spid="53422"/>
                                        </p:tgtEl>
                                        <p:attrNameLst>
                                          <p:attrName>style.visibility</p:attrName>
                                        </p:attrNameLst>
                                      </p:cBhvr>
                                      <p:to>
                                        <p:strVal val="hidden"/>
                                      </p:to>
                                    </p:set>
                                    <p:audio>
                                      <p:cMediaNode vol="100000">
                                        <p:cTn display="0" masterRel="sameClick">
                                          <p:stCondLst>
                                            <p:cond evt="begin" delay="0">
                                              <p:tn val="761"/>
                                            </p:cond>
                                          </p:stCondLst>
                                          <p:endCondLst>
                                            <p:cond evt="onStopAudio" delay="0">
                                              <p:tgtEl>
                                                <p:sldTgt/>
                                              </p:tgtEl>
                                            </p:cond>
                                          </p:endCondLst>
                                        </p:cTn>
                                        <p:tgtEl>
                                          <p:sndTgt r:embed="rId2" name="coin.wav"/>
                                        </p:tgtEl>
                                      </p:cMediaNode>
                                    </p:audio>
                                  </p:subTnLst>
                                </p:cTn>
                              </p:par>
                            </p:childTnLst>
                          </p:cTn>
                        </p:par>
                        <p:par>
                          <p:cTn id="767" fill="hold" nodeType="afterGroup">
                            <p:stCondLst>
                              <p:cond delay="113000"/>
                            </p:stCondLst>
                            <p:childTnLst>
                              <p:par>
                                <p:cTn id="768" presetID="49" presetClass="entr" presetSubtype="0" decel="100000" fill="hold" nodeType="afterEffect">
                                  <p:stCondLst>
                                    <p:cond delay="0"/>
                                  </p:stCondLst>
                                  <p:childTnLst>
                                    <p:set>
                                      <p:cBhvr>
                                        <p:cTn id="769" dur="1" fill="hold">
                                          <p:stCondLst>
                                            <p:cond delay="0"/>
                                          </p:stCondLst>
                                        </p:cTn>
                                        <p:tgtEl>
                                          <p:spTgt spid="53419"/>
                                        </p:tgtEl>
                                        <p:attrNameLst>
                                          <p:attrName>style.visibility</p:attrName>
                                        </p:attrNameLst>
                                      </p:cBhvr>
                                      <p:to>
                                        <p:strVal val="visible"/>
                                      </p:to>
                                    </p:set>
                                    <p:anim calcmode="lin" valueType="num">
                                      <p:cBhvr>
                                        <p:cTn id="770" dur="1000" fill="hold"/>
                                        <p:tgtEl>
                                          <p:spTgt spid="53419"/>
                                        </p:tgtEl>
                                        <p:attrNameLst>
                                          <p:attrName>ppt_w</p:attrName>
                                        </p:attrNameLst>
                                      </p:cBhvr>
                                      <p:tavLst>
                                        <p:tav tm="0">
                                          <p:val>
                                            <p:fltVal val="0"/>
                                          </p:val>
                                        </p:tav>
                                        <p:tav tm="100000">
                                          <p:val>
                                            <p:strVal val="#ppt_w"/>
                                          </p:val>
                                        </p:tav>
                                      </p:tavLst>
                                    </p:anim>
                                    <p:anim calcmode="lin" valueType="num">
                                      <p:cBhvr>
                                        <p:cTn id="771" dur="1000" fill="hold"/>
                                        <p:tgtEl>
                                          <p:spTgt spid="53419"/>
                                        </p:tgtEl>
                                        <p:attrNameLst>
                                          <p:attrName>ppt_h</p:attrName>
                                        </p:attrNameLst>
                                      </p:cBhvr>
                                      <p:tavLst>
                                        <p:tav tm="0">
                                          <p:val>
                                            <p:fltVal val="0"/>
                                          </p:val>
                                        </p:tav>
                                        <p:tav tm="100000">
                                          <p:val>
                                            <p:strVal val="#ppt_h"/>
                                          </p:val>
                                        </p:tav>
                                      </p:tavLst>
                                    </p:anim>
                                    <p:anim calcmode="lin" valueType="num">
                                      <p:cBhvr>
                                        <p:cTn id="772" dur="1000" fill="hold"/>
                                        <p:tgtEl>
                                          <p:spTgt spid="53419"/>
                                        </p:tgtEl>
                                        <p:attrNameLst>
                                          <p:attrName>style.rotation</p:attrName>
                                        </p:attrNameLst>
                                      </p:cBhvr>
                                      <p:tavLst>
                                        <p:tav tm="0">
                                          <p:val>
                                            <p:fltVal val="360"/>
                                          </p:val>
                                        </p:tav>
                                        <p:tav tm="100000">
                                          <p:val>
                                            <p:fltVal val="0"/>
                                          </p:val>
                                        </p:tav>
                                      </p:tavLst>
                                    </p:anim>
                                    <p:animEffect transition="in" filter="fade">
                                      <p:cBhvr>
                                        <p:cTn id="773" dur="1000"/>
                                        <p:tgtEl>
                                          <p:spTgt spid="53419"/>
                                        </p:tgtEl>
                                      </p:cBhvr>
                                    </p:animEffect>
                                  </p:childTnLst>
                                  <p:subTnLst>
                                    <p:set>
                                      <p:cBhvr override="childStyle">
                                        <p:cTn dur="1" fill="hold" display="0" masterRel="sameClick" afterEffect="1">
                                          <p:stCondLst>
                                            <p:cond evt="end" delay="0">
                                              <p:tn val="768"/>
                                            </p:cond>
                                          </p:stCondLst>
                                        </p:cTn>
                                        <p:tgtEl>
                                          <p:spTgt spid="53419"/>
                                        </p:tgtEl>
                                        <p:attrNameLst>
                                          <p:attrName>style.visibility</p:attrName>
                                        </p:attrNameLst>
                                      </p:cBhvr>
                                      <p:to>
                                        <p:strVal val="hidden"/>
                                      </p:to>
                                    </p:set>
                                    <p:audio>
                                      <p:cMediaNode vol="100000">
                                        <p:cTn display="0" masterRel="sameClick">
                                          <p:stCondLst>
                                            <p:cond evt="begin" delay="0">
                                              <p:tn val="768"/>
                                            </p:cond>
                                          </p:stCondLst>
                                          <p:endCondLst>
                                            <p:cond evt="onStopAudio" delay="0">
                                              <p:tgtEl>
                                                <p:sldTgt/>
                                              </p:tgtEl>
                                            </p:cond>
                                          </p:endCondLst>
                                        </p:cTn>
                                        <p:tgtEl>
                                          <p:sndTgt r:embed="rId2" name="coin.wav"/>
                                        </p:tgtEl>
                                      </p:cMediaNode>
                                    </p:audio>
                                  </p:subTnLst>
                                </p:cTn>
                              </p:par>
                            </p:childTnLst>
                          </p:cTn>
                        </p:par>
                        <p:par>
                          <p:cTn id="774" fill="hold" nodeType="afterGroup">
                            <p:stCondLst>
                              <p:cond delay="114000"/>
                            </p:stCondLst>
                            <p:childTnLst>
                              <p:par>
                                <p:cTn id="775" presetID="49" presetClass="entr" presetSubtype="0" decel="100000" fill="hold" nodeType="afterEffect">
                                  <p:stCondLst>
                                    <p:cond delay="0"/>
                                  </p:stCondLst>
                                  <p:childTnLst>
                                    <p:set>
                                      <p:cBhvr>
                                        <p:cTn id="776" dur="1" fill="hold">
                                          <p:stCondLst>
                                            <p:cond delay="0"/>
                                          </p:stCondLst>
                                        </p:cTn>
                                        <p:tgtEl>
                                          <p:spTgt spid="53413"/>
                                        </p:tgtEl>
                                        <p:attrNameLst>
                                          <p:attrName>style.visibility</p:attrName>
                                        </p:attrNameLst>
                                      </p:cBhvr>
                                      <p:to>
                                        <p:strVal val="visible"/>
                                      </p:to>
                                    </p:set>
                                    <p:anim calcmode="lin" valueType="num">
                                      <p:cBhvr>
                                        <p:cTn id="777" dur="1000" fill="hold"/>
                                        <p:tgtEl>
                                          <p:spTgt spid="53413"/>
                                        </p:tgtEl>
                                        <p:attrNameLst>
                                          <p:attrName>ppt_w</p:attrName>
                                        </p:attrNameLst>
                                      </p:cBhvr>
                                      <p:tavLst>
                                        <p:tav tm="0">
                                          <p:val>
                                            <p:fltVal val="0"/>
                                          </p:val>
                                        </p:tav>
                                        <p:tav tm="100000">
                                          <p:val>
                                            <p:strVal val="#ppt_w"/>
                                          </p:val>
                                        </p:tav>
                                      </p:tavLst>
                                    </p:anim>
                                    <p:anim calcmode="lin" valueType="num">
                                      <p:cBhvr>
                                        <p:cTn id="778" dur="1000" fill="hold"/>
                                        <p:tgtEl>
                                          <p:spTgt spid="53413"/>
                                        </p:tgtEl>
                                        <p:attrNameLst>
                                          <p:attrName>ppt_h</p:attrName>
                                        </p:attrNameLst>
                                      </p:cBhvr>
                                      <p:tavLst>
                                        <p:tav tm="0">
                                          <p:val>
                                            <p:fltVal val="0"/>
                                          </p:val>
                                        </p:tav>
                                        <p:tav tm="100000">
                                          <p:val>
                                            <p:strVal val="#ppt_h"/>
                                          </p:val>
                                        </p:tav>
                                      </p:tavLst>
                                    </p:anim>
                                    <p:anim calcmode="lin" valueType="num">
                                      <p:cBhvr>
                                        <p:cTn id="779" dur="1000" fill="hold"/>
                                        <p:tgtEl>
                                          <p:spTgt spid="53413"/>
                                        </p:tgtEl>
                                        <p:attrNameLst>
                                          <p:attrName>style.rotation</p:attrName>
                                        </p:attrNameLst>
                                      </p:cBhvr>
                                      <p:tavLst>
                                        <p:tav tm="0">
                                          <p:val>
                                            <p:fltVal val="360"/>
                                          </p:val>
                                        </p:tav>
                                        <p:tav tm="100000">
                                          <p:val>
                                            <p:fltVal val="0"/>
                                          </p:val>
                                        </p:tav>
                                      </p:tavLst>
                                    </p:anim>
                                    <p:animEffect transition="in" filter="fade">
                                      <p:cBhvr>
                                        <p:cTn id="780" dur="1000"/>
                                        <p:tgtEl>
                                          <p:spTgt spid="53413"/>
                                        </p:tgtEl>
                                      </p:cBhvr>
                                    </p:animEffect>
                                  </p:childTnLst>
                                  <p:subTnLst>
                                    <p:set>
                                      <p:cBhvr override="childStyle">
                                        <p:cTn dur="1" fill="hold" display="0" masterRel="sameClick" afterEffect="1">
                                          <p:stCondLst>
                                            <p:cond evt="end" delay="0">
                                              <p:tn val="775"/>
                                            </p:cond>
                                          </p:stCondLst>
                                        </p:cTn>
                                        <p:tgtEl>
                                          <p:spTgt spid="53413"/>
                                        </p:tgtEl>
                                        <p:attrNameLst>
                                          <p:attrName>style.visibility</p:attrName>
                                        </p:attrNameLst>
                                      </p:cBhvr>
                                      <p:to>
                                        <p:strVal val="hidden"/>
                                      </p:to>
                                    </p:set>
                                    <p:audio>
                                      <p:cMediaNode vol="100000">
                                        <p:cTn display="0" masterRel="sameClick">
                                          <p:stCondLst>
                                            <p:cond evt="begin" delay="0">
                                              <p:tn val="775"/>
                                            </p:cond>
                                          </p:stCondLst>
                                          <p:endCondLst>
                                            <p:cond evt="onStopAudio" delay="0">
                                              <p:tgtEl>
                                                <p:sldTgt/>
                                              </p:tgtEl>
                                            </p:cond>
                                          </p:endCondLst>
                                        </p:cTn>
                                        <p:tgtEl>
                                          <p:sndTgt r:embed="rId2" name="coin.wav"/>
                                        </p:tgtEl>
                                      </p:cMediaNode>
                                    </p:audio>
                                  </p:subTnLst>
                                </p:cTn>
                              </p:par>
                            </p:childTnLst>
                          </p:cTn>
                        </p:par>
                        <p:par>
                          <p:cTn id="781" fill="hold" nodeType="afterGroup">
                            <p:stCondLst>
                              <p:cond delay="115000"/>
                            </p:stCondLst>
                            <p:childTnLst>
                              <p:par>
                                <p:cTn id="782" presetID="49" presetClass="entr" presetSubtype="0" decel="100000" fill="hold" nodeType="afterEffect">
                                  <p:stCondLst>
                                    <p:cond delay="0"/>
                                  </p:stCondLst>
                                  <p:childTnLst>
                                    <p:set>
                                      <p:cBhvr>
                                        <p:cTn id="783" dur="1" fill="hold">
                                          <p:stCondLst>
                                            <p:cond delay="0"/>
                                          </p:stCondLst>
                                        </p:cTn>
                                        <p:tgtEl>
                                          <p:spTgt spid="53410"/>
                                        </p:tgtEl>
                                        <p:attrNameLst>
                                          <p:attrName>style.visibility</p:attrName>
                                        </p:attrNameLst>
                                      </p:cBhvr>
                                      <p:to>
                                        <p:strVal val="visible"/>
                                      </p:to>
                                    </p:set>
                                    <p:anim calcmode="lin" valueType="num">
                                      <p:cBhvr>
                                        <p:cTn id="784" dur="1000" fill="hold"/>
                                        <p:tgtEl>
                                          <p:spTgt spid="53410"/>
                                        </p:tgtEl>
                                        <p:attrNameLst>
                                          <p:attrName>ppt_w</p:attrName>
                                        </p:attrNameLst>
                                      </p:cBhvr>
                                      <p:tavLst>
                                        <p:tav tm="0">
                                          <p:val>
                                            <p:fltVal val="0"/>
                                          </p:val>
                                        </p:tav>
                                        <p:tav tm="100000">
                                          <p:val>
                                            <p:strVal val="#ppt_w"/>
                                          </p:val>
                                        </p:tav>
                                      </p:tavLst>
                                    </p:anim>
                                    <p:anim calcmode="lin" valueType="num">
                                      <p:cBhvr>
                                        <p:cTn id="785" dur="1000" fill="hold"/>
                                        <p:tgtEl>
                                          <p:spTgt spid="53410"/>
                                        </p:tgtEl>
                                        <p:attrNameLst>
                                          <p:attrName>ppt_h</p:attrName>
                                        </p:attrNameLst>
                                      </p:cBhvr>
                                      <p:tavLst>
                                        <p:tav tm="0">
                                          <p:val>
                                            <p:fltVal val="0"/>
                                          </p:val>
                                        </p:tav>
                                        <p:tav tm="100000">
                                          <p:val>
                                            <p:strVal val="#ppt_h"/>
                                          </p:val>
                                        </p:tav>
                                      </p:tavLst>
                                    </p:anim>
                                    <p:anim calcmode="lin" valueType="num">
                                      <p:cBhvr>
                                        <p:cTn id="786" dur="1000" fill="hold"/>
                                        <p:tgtEl>
                                          <p:spTgt spid="53410"/>
                                        </p:tgtEl>
                                        <p:attrNameLst>
                                          <p:attrName>style.rotation</p:attrName>
                                        </p:attrNameLst>
                                      </p:cBhvr>
                                      <p:tavLst>
                                        <p:tav tm="0">
                                          <p:val>
                                            <p:fltVal val="360"/>
                                          </p:val>
                                        </p:tav>
                                        <p:tav tm="100000">
                                          <p:val>
                                            <p:fltVal val="0"/>
                                          </p:val>
                                        </p:tav>
                                      </p:tavLst>
                                    </p:anim>
                                    <p:animEffect transition="in" filter="fade">
                                      <p:cBhvr>
                                        <p:cTn id="787" dur="1000"/>
                                        <p:tgtEl>
                                          <p:spTgt spid="53410"/>
                                        </p:tgtEl>
                                      </p:cBhvr>
                                    </p:animEffect>
                                  </p:childTnLst>
                                  <p:subTnLst>
                                    <p:set>
                                      <p:cBhvr override="childStyle">
                                        <p:cTn dur="1" fill="hold" display="0" masterRel="sameClick" afterEffect="1">
                                          <p:stCondLst>
                                            <p:cond evt="end" delay="0">
                                              <p:tn val="782"/>
                                            </p:cond>
                                          </p:stCondLst>
                                        </p:cTn>
                                        <p:tgtEl>
                                          <p:spTgt spid="53410"/>
                                        </p:tgtEl>
                                        <p:attrNameLst>
                                          <p:attrName>style.visibility</p:attrName>
                                        </p:attrNameLst>
                                      </p:cBhvr>
                                      <p:to>
                                        <p:strVal val="hidden"/>
                                      </p:to>
                                    </p:set>
                                    <p:audio>
                                      <p:cMediaNode vol="100000">
                                        <p:cTn display="0" masterRel="sameClick">
                                          <p:stCondLst>
                                            <p:cond evt="begin" delay="0">
                                              <p:tn val="782"/>
                                            </p:cond>
                                          </p:stCondLst>
                                          <p:endCondLst>
                                            <p:cond evt="onStopAudio" delay="0">
                                              <p:tgtEl>
                                                <p:sldTgt/>
                                              </p:tgtEl>
                                            </p:cond>
                                          </p:endCondLst>
                                        </p:cTn>
                                        <p:tgtEl>
                                          <p:sndTgt r:embed="rId2" name="coin.wav"/>
                                        </p:tgtEl>
                                      </p:cMediaNode>
                                    </p:audio>
                                  </p:subTnLst>
                                </p:cTn>
                              </p:par>
                            </p:childTnLst>
                          </p:cTn>
                        </p:par>
                        <p:par>
                          <p:cTn id="788" fill="hold" nodeType="afterGroup">
                            <p:stCondLst>
                              <p:cond delay="116000"/>
                            </p:stCondLst>
                            <p:childTnLst>
                              <p:par>
                                <p:cTn id="789" presetID="49" presetClass="entr" presetSubtype="0" decel="100000" fill="hold" nodeType="afterEffect">
                                  <p:stCondLst>
                                    <p:cond delay="0"/>
                                  </p:stCondLst>
                                  <p:childTnLst>
                                    <p:set>
                                      <p:cBhvr>
                                        <p:cTn id="790" dur="1" fill="hold">
                                          <p:stCondLst>
                                            <p:cond delay="0"/>
                                          </p:stCondLst>
                                        </p:cTn>
                                        <p:tgtEl>
                                          <p:spTgt spid="53407"/>
                                        </p:tgtEl>
                                        <p:attrNameLst>
                                          <p:attrName>style.visibility</p:attrName>
                                        </p:attrNameLst>
                                      </p:cBhvr>
                                      <p:to>
                                        <p:strVal val="visible"/>
                                      </p:to>
                                    </p:set>
                                    <p:anim calcmode="lin" valueType="num">
                                      <p:cBhvr>
                                        <p:cTn id="791" dur="1000" fill="hold"/>
                                        <p:tgtEl>
                                          <p:spTgt spid="53407"/>
                                        </p:tgtEl>
                                        <p:attrNameLst>
                                          <p:attrName>ppt_w</p:attrName>
                                        </p:attrNameLst>
                                      </p:cBhvr>
                                      <p:tavLst>
                                        <p:tav tm="0">
                                          <p:val>
                                            <p:fltVal val="0"/>
                                          </p:val>
                                        </p:tav>
                                        <p:tav tm="100000">
                                          <p:val>
                                            <p:strVal val="#ppt_w"/>
                                          </p:val>
                                        </p:tav>
                                      </p:tavLst>
                                    </p:anim>
                                    <p:anim calcmode="lin" valueType="num">
                                      <p:cBhvr>
                                        <p:cTn id="792" dur="1000" fill="hold"/>
                                        <p:tgtEl>
                                          <p:spTgt spid="53407"/>
                                        </p:tgtEl>
                                        <p:attrNameLst>
                                          <p:attrName>ppt_h</p:attrName>
                                        </p:attrNameLst>
                                      </p:cBhvr>
                                      <p:tavLst>
                                        <p:tav tm="0">
                                          <p:val>
                                            <p:fltVal val="0"/>
                                          </p:val>
                                        </p:tav>
                                        <p:tav tm="100000">
                                          <p:val>
                                            <p:strVal val="#ppt_h"/>
                                          </p:val>
                                        </p:tav>
                                      </p:tavLst>
                                    </p:anim>
                                    <p:anim calcmode="lin" valueType="num">
                                      <p:cBhvr>
                                        <p:cTn id="793" dur="1000" fill="hold"/>
                                        <p:tgtEl>
                                          <p:spTgt spid="53407"/>
                                        </p:tgtEl>
                                        <p:attrNameLst>
                                          <p:attrName>style.rotation</p:attrName>
                                        </p:attrNameLst>
                                      </p:cBhvr>
                                      <p:tavLst>
                                        <p:tav tm="0">
                                          <p:val>
                                            <p:fltVal val="360"/>
                                          </p:val>
                                        </p:tav>
                                        <p:tav tm="100000">
                                          <p:val>
                                            <p:fltVal val="0"/>
                                          </p:val>
                                        </p:tav>
                                      </p:tavLst>
                                    </p:anim>
                                    <p:animEffect transition="in" filter="fade">
                                      <p:cBhvr>
                                        <p:cTn id="794" dur="1000"/>
                                        <p:tgtEl>
                                          <p:spTgt spid="53407"/>
                                        </p:tgtEl>
                                      </p:cBhvr>
                                    </p:animEffect>
                                  </p:childTnLst>
                                  <p:subTnLst>
                                    <p:set>
                                      <p:cBhvr override="childStyle">
                                        <p:cTn dur="1" fill="hold" display="0" masterRel="sameClick" afterEffect="1">
                                          <p:stCondLst>
                                            <p:cond evt="end" delay="0">
                                              <p:tn val="789"/>
                                            </p:cond>
                                          </p:stCondLst>
                                        </p:cTn>
                                        <p:tgtEl>
                                          <p:spTgt spid="53407"/>
                                        </p:tgtEl>
                                        <p:attrNameLst>
                                          <p:attrName>style.visibility</p:attrName>
                                        </p:attrNameLst>
                                      </p:cBhvr>
                                      <p:to>
                                        <p:strVal val="hidden"/>
                                      </p:to>
                                    </p:set>
                                    <p:audio>
                                      <p:cMediaNode vol="100000">
                                        <p:cTn display="0" masterRel="sameClick">
                                          <p:stCondLst>
                                            <p:cond evt="begin" delay="0">
                                              <p:tn val="789"/>
                                            </p:cond>
                                          </p:stCondLst>
                                          <p:endCondLst>
                                            <p:cond evt="onStopAudio" delay="0">
                                              <p:tgtEl>
                                                <p:sldTgt/>
                                              </p:tgtEl>
                                            </p:cond>
                                          </p:endCondLst>
                                        </p:cTn>
                                        <p:tgtEl>
                                          <p:sndTgt r:embed="rId2" name="coin.wav"/>
                                        </p:tgtEl>
                                      </p:cMediaNode>
                                    </p:audio>
                                  </p:subTnLst>
                                </p:cTn>
                              </p:par>
                            </p:childTnLst>
                          </p:cTn>
                        </p:par>
                        <p:par>
                          <p:cTn id="795" fill="hold" nodeType="afterGroup">
                            <p:stCondLst>
                              <p:cond delay="117000"/>
                            </p:stCondLst>
                            <p:childTnLst>
                              <p:par>
                                <p:cTn id="796" presetID="49" presetClass="entr" presetSubtype="0" decel="100000" fill="hold" nodeType="afterEffect">
                                  <p:stCondLst>
                                    <p:cond delay="0"/>
                                  </p:stCondLst>
                                  <p:childTnLst>
                                    <p:set>
                                      <p:cBhvr>
                                        <p:cTn id="797" dur="1" fill="hold">
                                          <p:stCondLst>
                                            <p:cond delay="0"/>
                                          </p:stCondLst>
                                        </p:cTn>
                                        <p:tgtEl>
                                          <p:spTgt spid="53404"/>
                                        </p:tgtEl>
                                        <p:attrNameLst>
                                          <p:attrName>style.visibility</p:attrName>
                                        </p:attrNameLst>
                                      </p:cBhvr>
                                      <p:to>
                                        <p:strVal val="visible"/>
                                      </p:to>
                                    </p:set>
                                    <p:anim calcmode="lin" valueType="num">
                                      <p:cBhvr>
                                        <p:cTn id="798" dur="1000" fill="hold"/>
                                        <p:tgtEl>
                                          <p:spTgt spid="53404"/>
                                        </p:tgtEl>
                                        <p:attrNameLst>
                                          <p:attrName>ppt_w</p:attrName>
                                        </p:attrNameLst>
                                      </p:cBhvr>
                                      <p:tavLst>
                                        <p:tav tm="0">
                                          <p:val>
                                            <p:fltVal val="0"/>
                                          </p:val>
                                        </p:tav>
                                        <p:tav tm="100000">
                                          <p:val>
                                            <p:strVal val="#ppt_w"/>
                                          </p:val>
                                        </p:tav>
                                      </p:tavLst>
                                    </p:anim>
                                    <p:anim calcmode="lin" valueType="num">
                                      <p:cBhvr>
                                        <p:cTn id="799" dur="1000" fill="hold"/>
                                        <p:tgtEl>
                                          <p:spTgt spid="53404"/>
                                        </p:tgtEl>
                                        <p:attrNameLst>
                                          <p:attrName>ppt_h</p:attrName>
                                        </p:attrNameLst>
                                      </p:cBhvr>
                                      <p:tavLst>
                                        <p:tav tm="0">
                                          <p:val>
                                            <p:fltVal val="0"/>
                                          </p:val>
                                        </p:tav>
                                        <p:tav tm="100000">
                                          <p:val>
                                            <p:strVal val="#ppt_h"/>
                                          </p:val>
                                        </p:tav>
                                      </p:tavLst>
                                    </p:anim>
                                    <p:anim calcmode="lin" valueType="num">
                                      <p:cBhvr>
                                        <p:cTn id="800" dur="1000" fill="hold"/>
                                        <p:tgtEl>
                                          <p:spTgt spid="53404"/>
                                        </p:tgtEl>
                                        <p:attrNameLst>
                                          <p:attrName>style.rotation</p:attrName>
                                        </p:attrNameLst>
                                      </p:cBhvr>
                                      <p:tavLst>
                                        <p:tav tm="0">
                                          <p:val>
                                            <p:fltVal val="360"/>
                                          </p:val>
                                        </p:tav>
                                        <p:tav tm="100000">
                                          <p:val>
                                            <p:fltVal val="0"/>
                                          </p:val>
                                        </p:tav>
                                      </p:tavLst>
                                    </p:anim>
                                    <p:animEffect transition="in" filter="fade">
                                      <p:cBhvr>
                                        <p:cTn id="801" dur="1000"/>
                                        <p:tgtEl>
                                          <p:spTgt spid="53404"/>
                                        </p:tgtEl>
                                      </p:cBhvr>
                                    </p:animEffect>
                                  </p:childTnLst>
                                  <p:subTnLst>
                                    <p:set>
                                      <p:cBhvr override="childStyle">
                                        <p:cTn dur="1" fill="hold" display="0" masterRel="sameClick" afterEffect="1">
                                          <p:stCondLst>
                                            <p:cond evt="end" delay="0">
                                              <p:tn val="796"/>
                                            </p:cond>
                                          </p:stCondLst>
                                        </p:cTn>
                                        <p:tgtEl>
                                          <p:spTgt spid="53404"/>
                                        </p:tgtEl>
                                        <p:attrNameLst>
                                          <p:attrName>style.visibility</p:attrName>
                                        </p:attrNameLst>
                                      </p:cBhvr>
                                      <p:to>
                                        <p:strVal val="hidden"/>
                                      </p:to>
                                    </p:set>
                                    <p:audio>
                                      <p:cMediaNode vol="100000">
                                        <p:cTn display="0" masterRel="sameClick">
                                          <p:stCondLst>
                                            <p:cond evt="begin" delay="0">
                                              <p:tn val="796"/>
                                            </p:cond>
                                          </p:stCondLst>
                                          <p:endCondLst>
                                            <p:cond evt="onStopAudio" delay="0">
                                              <p:tgtEl>
                                                <p:sldTgt/>
                                              </p:tgtEl>
                                            </p:cond>
                                          </p:endCondLst>
                                        </p:cTn>
                                        <p:tgtEl>
                                          <p:sndTgt r:embed="rId2" name="coin.wav"/>
                                        </p:tgtEl>
                                      </p:cMediaNode>
                                    </p:audio>
                                  </p:subTnLst>
                                </p:cTn>
                              </p:par>
                            </p:childTnLst>
                          </p:cTn>
                        </p:par>
                        <p:par>
                          <p:cTn id="802" fill="hold" nodeType="afterGroup">
                            <p:stCondLst>
                              <p:cond delay="118000"/>
                            </p:stCondLst>
                            <p:childTnLst>
                              <p:par>
                                <p:cTn id="803" presetID="49" presetClass="entr" presetSubtype="0" decel="100000" fill="hold" nodeType="afterEffect">
                                  <p:stCondLst>
                                    <p:cond delay="0"/>
                                  </p:stCondLst>
                                  <p:childTnLst>
                                    <p:set>
                                      <p:cBhvr>
                                        <p:cTn id="804" dur="1" fill="hold">
                                          <p:stCondLst>
                                            <p:cond delay="0"/>
                                          </p:stCondLst>
                                        </p:cTn>
                                        <p:tgtEl>
                                          <p:spTgt spid="53401"/>
                                        </p:tgtEl>
                                        <p:attrNameLst>
                                          <p:attrName>style.visibility</p:attrName>
                                        </p:attrNameLst>
                                      </p:cBhvr>
                                      <p:to>
                                        <p:strVal val="visible"/>
                                      </p:to>
                                    </p:set>
                                    <p:anim calcmode="lin" valueType="num">
                                      <p:cBhvr>
                                        <p:cTn id="805" dur="1000" fill="hold"/>
                                        <p:tgtEl>
                                          <p:spTgt spid="53401"/>
                                        </p:tgtEl>
                                        <p:attrNameLst>
                                          <p:attrName>ppt_w</p:attrName>
                                        </p:attrNameLst>
                                      </p:cBhvr>
                                      <p:tavLst>
                                        <p:tav tm="0">
                                          <p:val>
                                            <p:fltVal val="0"/>
                                          </p:val>
                                        </p:tav>
                                        <p:tav tm="100000">
                                          <p:val>
                                            <p:strVal val="#ppt_w"/>
                                          </p:val>
                                        </p:tav>
                                      </p:tavLst>
                                    </p:anim>
                                    <p:anim calcmode="lin" valueType="num">
                                      <p:cBhvr>
                                        <p:cTn id="806" dur="1000" fill="hold"/>
                                        <p:tgtEl>
                                          <p:spTgt spid="53401"/>
                                        </p:tgtEl>
                                        <p:attrNameLst>
                                          <p:attrName>ppt_h</p:attrName>
                                        </p:attrNameLst>
                                      </p:cBhvr>
                                      <p:tavLst>
                                        <p:tav tm="0">
                                          <p:val>
                                            <p:fltVal val="0"/>
                                          </p:val>
                                        </p:tav>
                                        <p:tav tm="100000">
                                          <p:val>
                                            <p:strVal val="#ppt_h"/>
                                          </p:val>
                                        </p:tav>
                                      </p:tavLst>
                                    </p:anim>
                                    <p:anim calcmode="lin" valueType="num">
                                      <p:cBhvr>
                                        <p:cTn id="807" dur="1000" fill="hold"/>
                                        <p:tgtEl>
                                          <p:spTgt spid="53401"/>
                                        </p:tgtEl>
                                        <p:attrNameLst>
                                          <p:attrName>style.rotation</p:attrName>
                                        </p:attrNameLst>
                                      </p:cBhvr>
                                      <p:tavLst>
                                        <p:tav tm="0">
                                          <p:val>
                                            <p:fltVal val="360"/>
                                          </p:val>
                                        </p:tav>
                                        <p:tav tm="100000">
                                          <p:val>
                                            <p:fltVal val="0"/>
                                          </p:val>
                                        </p:tav>
                                      </p:tavLst>
                                    </p:anim>
                                    <p:animEffect transition="in" filter="fade">
                                      <p:cBhvr>
                                        <p:cTn id="808" dur="1000"/>
                                        <p:tgtEl>
                                          <p:spTgt spid="53401"/>
                                        </p:tgtEl>
                                      </p:cBhvr>
                                    </p:animEffect>
                                  </p:childTnLst>
                                  <p:subTnLst>
                                    <p:set>
                                      <p:cBhvr override="childStyle">
                                        <p:cTn dur="1" fill="hold" display="0" masterRel="sameClick" afterEffect="1">
                                          <p:stCondLst>
                                            <p:cond evt="end" delay="0">
                                              <p:tn val="803"/>
                                            </p:cond>
                                          </p:stCondLst>
                                        </p:cTn>
                                        <p:tgtEl>
                                          <p:spTgt spid="53401"/>
                                        </p:tgtEl>
                                        <p:attrNameLst>
                                          <p:attrName>style.visibility</p:attrName>
                                        </p:attrNameLst>
                                      </p:cBhvr>
                                      <p:to>
                                        <p:strVal val="hidden"/>
                                      </p:to>
                                    </p:set>
                                    <p:audio>
                                      <p:cMediaNode vol="100000">
                                        <p:cTn display="0" masterRel="sameClick">
                                          <p:stCondLst>
                                            <p:cond evt="begin" delay="0">
                                              <p:tn val="803"/>
                                            </p:cond>
                                          </p:stCondLst>
                                          <p:endCondLst>
                                            <p:cond evt="onStopAudio" delay="0">
                                              <p:tgtEl>
                                                <p:sldTgt/>
                                              </p:tgtEl>
                                            </p:cond>
                                          </p:endCondLst>
                                        </p:cTn>
                                        <p:tgtEl>
                                          <p:sndTgt r:embed="rId2" name="coin.wav"/>
                                        </p:tgtEl>
                                      </p:cMediaNode>
                                    </p:audio>
                                  </p:subTnLst>
                                </p:cTn>
                              </p:par>
                            </p:childTnLst>
                          </p:cTn>
                        </p:par>
                        <p:par>
                          <p:cTn id="809" fill="hold" nodeType="afterGroup">
                            <p:stCondLst>
                              <p:cond delay="119000"/>
                            </p:stCondLst>
                            <p:childTnLst>
                              <p:par>
                                <p:cTn id="810" presetID="49" presetClass="entr" presetSubtype="0" decel="100000" fill="hold" nodeType="afterEffect">
                                  <p:stCondLst>
                                    <p:cond delay="0"/>
                                  </p:stCondLst>
                                  <p:childTnLst>
                                    <p:set>
                                      <p:cBhvr>
                                        <p:cTn id="811" dur="1" fill="hold">
                                          <p:stCondLst>
                                            <p:cond delay="0"/>
                                          </p:stCondLst>
                                        </p:cTn>
                                        <p:tgtEl>
                                          <p:spTgt spid="53398"/>
                                        </p:tgtEl>
                                        <p:attrNameLst>
                                          <p:attrName>style.visibility</p:attrName>
                                        </p:attrNameLst>
                                      </p:cBhvr>
                                      <p:to>
                                        <p:strVal val="visible"/>
                                      </p:to>
                                    </p:set>
                                    <p:anim calcmode="lin" valueType="num">
                                      <p:cBhvr>
                                        <p:cTn id="812" dur="1000" fill="hold"/>
                                        <p:tgtEl>
                                          <p:spTgt spid="53398"/>
                                        </p:tgtEl>
                                        <p:attrNameLst>
                                          <p:attrName>ppt_w</p:attrName>
                                        </p:attrNameLst>
                                      </p:cBhvr>
                                      <p:tavLst>
                                        <p:tav tm="0">
                                          <p:val>
                                            <p:fltVal val="0"/>
                                          </p:val>
                                        </p:tav>
                                        <p:tav tm="100000">
                                          <p:val>
                                            <p:strVal val="#ppt_w"/>
                                          </p:val>
                                        </p:tav>
                                      </p:tavLst>
                                    </p:anim>
                                    <p:anim calcmode="lin" valueType="num">
                                      <p:cBhvr>
                                        <p:cTn id="813" dur="1000" fill="hold"/>
                                        <p:tgtEl>
                                          <p:spTgt spid="53398"/>
                                        </p:tgtEl>
                                        <p:attrNameLst>
                                          <p:attrName>ppt_h</p:attrName>
                                        </p:attrNameLst>
                                      </p:cBhvr>
                                      <p:tavLst>
                                        <p:tav tm="0">
                                          <p:val>
                                            <p:fltVal val="0"/>
                                          </p:val>
                                        </p:tav>
                                        <p:tav tm="100000">
                                          <p:val>
                                            <p:strVal val="#ppt_h"/>
                                          </p:val>
                                        </p:tav>
                                      </p:tavLst>
                                    </p:anim>
                                    <p:anim calcmode="lin" valueType="num">
                                      <p:cBhvr>
                                        <p:cTn id="814" dur="1000" fill="hold"/>
                                        <p:tgtEl>
                                          <p:spTgt spid="53398"/>
                                        </p:tgtEl>
                                        <p:attrNameLst>
                                          <p:attrName>style.rotation</p:attrName>
                                        </p:attrNameLst>
                                      </p:cBhvr>
                                      <p:tavLst>
                                        <p:tav tm="0">
                                          <p:val>
                                            <p:fltVal val="360"/>
                                          </p:val>
                                        </p:tav>
                                        <p:tav tm="100000">
                                          <p:val>
                                            <p:fltVal val="0"/>
                                          </p:val>
                                        </p:tav>
                                      </p:tavLst>
                                    </p:anim>
                                    <p:animEffect transition="in" filter="fade">
                                      <p:cBhvr>
                                        <p:cTn id="815" dur="1000"/>
                                        <p:tgtEl>
                                          <p:spTgt spid="53398"/>
                                        </p:tgtEl>
                                      </p:cBhvr>
                                    </p:animEffect>
                                  </p:childTnLst>
                                  <p:subTnLst>
                                    <p:set>
                                      <p:cBhvr override="childStyle">
                                        <p:cTn dur="1" fill="hold" display="0" masterRel="sameClick" afterEffect="1">
                                          <p:stCondLst>
                                            <p:cond evt="end" delay="0">
                                              <p:tn val="810"/>
                                            </p:cond>
                                          </p:stCondLst>
                                        </p:cTn>
                                        <p:tgtEl>
                                          <p:spTgt spid="53398"/>
                                        </p:tgtEl>
                                        <p:attrNameLst>
                                          <p:attrName>style.visibility</p:attrName>
                                        </p:attrNameLst>
                                      </p:cBhvr>
                                      <p:to>
                                        <p:strVal val="hidden"/>
                                      </p:to>
                                    </p:set>
                                    <p:audio>
                                      <p:cMediaNode vol="100000">
                                        <p:cTn display="0" masterRel="sameClick">
                                          <p:stCondLst>
                                            <p:cond evt="begin" delay="0">
                                              <p:tn val="810"/>
                                            </p:cond>
                                          </p:stCondLst>
                                          <p:endCondLst>
                                            <p:cond evt="onStopAudio" delay="0">
                                              <p:tgtEl>
                                                <p:sldTgt/>
                                              </p:tgtEl>
                                            </p:cond>
                                          </p:endCondLst>
                                        </p:cTn>
                                        <p:tgtEl>
                                          <p:sndTgt r:embed="rId2" name="coin.wav"/>
                                        </p:tgtEl>
                                      </p:cMediaNode>
                                    </p:audio>
                                  </p:subTnLst>
                                </p:cTn>
                              </p:par>
                            </p:childTnLst>
                          </p:cTn>
                        </p:par>
                        <p:par>
                          <p:cTn id="816" fill="hold" nodeType="afterGroup">
                            <p:stCondLst>
                              <p:cond delay="120000"/>
                            </p:stCondLst>
                            <p:childTnLst>
                              <p:par>
                                <p:cTn id="817" presetID="49" presetClass="entr" presetSubtype="0" decel="100000" fill="hold" nodeType="afterEffect">
                                  <p:stCondLst>
                                    <p:cond delay="0"/>
                                  </p:stCondLst>
                                  <p:childTnLst>
                                    <p:set>
                                      <p:cBhvr>
                                        <p:cTn id="818" dur="1" fill="hold">
                                          <p:stCondLst>
                                            <p:cond delay="0"/>
                                          </p:stCondLst>
                                        </p:cTn>
                                        <p:tgtEl>
                                          <p:spTgt spid="53395"/>
                                        </p:tgtEl>
                                        <p:attrNameLst>
                                          <p:attrName>style.visibility</p:attrName>
                                        </p:attrNameLst>
                                      </p:cBhvr>
                                      <p:to>
                                        <p:strVal val="visible"/>
                                      </p:to>
                                    </p:set>
                                    <p:anim calcmode="lin" valueType="num">
                                      <p:cBhvr>
                                        <p:cTn id="819" dur="1000" fill="hold"/>
                                        <p:tgtEl>
                                          <p:spTgt spid="53395"/>
                                        </p:tgtEl>
                                        <p:attrNameLst>
                                          <p:attrName>ppt_w</p:attrName>
                                        </p:attrNameLst>
                                      </p:cBhvr>
                                      <p:tavLst>
                                        <p:tav tm="0">
                                          <p:val>
                                            <p:fltVal val="0"/>
                                          </p:val>
                                        </p:tav>
                                        <p:tav tm="100000">
                                          <p:val>
                                            <p:strVal val="#ppt_w"/>
                                          </p:val>
                                        </p:tav>
                                      </p:tavLst>
                                    </p:anim>
                                    <p:anim calcmode="lin" valueType="num">
                                      <p:cBhvr>
                                        <p:cTn id="820" dur="1000" fill="hold"/>
                                        <p:tgtEl>
                                          <p:spTgt spid="53395"/>
                                        </p:tgtEl>
                                        <p:attrNameLst>
                                          <p:attrName>ppt_h</p:attrName>
                                        </p:attrNameLst>
                                      </p:cBhvr>
                                      <p:tavLst>
                                        <p:tav tm="0">
                                          <p:val>
                                            <p:fltVal val="0"/>
                                          </p:val>
                                        </p:tav>
                                        <p:tav tm="100000">
                                          <p:val>
                                            <p:strVal val="#ppt_h"/>
                                          </p:val>
                                        </p:tav>
                                      </p:tavLst>
                                    </p:anim>
                                    <p:anim calcmode="lin" valueType="num">
                                      <p:cBhvr>
                                        <p:cTn id="821" dur="1000" fill="hold"/>
                                        <p:tgtEl>
                                          <p:spTgt spid="53395"/>
                                        </p:tgtEl>
                                        <p:attrNameLst>
                                          <p:attrName>style.rotation</p:attrName>
                                        </p:attrNameLst>
                                      </p:cBhvr>
                                      <p:tavLst>
                                        <p:tav tm="0">
                                          <p:val>
                                            <p:fltVal val="360"/>
                                          </p:val>
                                        </p:tav>
                                        <p:tav tm="100000">
                                          <p:val>
                                            <p:fltVal val="0"/>
                                          </p:val>
                                        </p:tav>
                                      </p:tavLst>
                                    </p:anim>
                                    <p:animEffect transition="in" filter="fade">
                                      <p:cBhvr>
                                        <p:cTn id="822" dur="1000"/>
                                        <p:tgtEl>
                                          <p:spTgt spid="53395"/>
                                        </p:tgtEl>
                                      </p:cBhvr>
                                    </p:animEffect>
                                  </p:childTnLst>
                                  <p:subTnLst>
                                    <p:set>
                                      <p:cBhvr override="childStyle">
                                        <p:cTn dur="1" fill="hold" display="0" masterRel="sameClick" afterEffect="1">
                                          <p:stCondLst>
                                            <p:cond evt="end" delay="0">
                                              <p:tn val="817"/>
                                            </p:cond>
                                          </p:stCondLst>
                                        </p:cTn>
                                        <p:tgtEl>
                                          <p:spTgt spid="53395"/>
                                        </p:tgtEl>
                                        <p:attrNameLst>
                                          <p:attrName>style.visibility</p:attrName>
                                        </p:attrNameLst>
                                      </p:cBhvr>
                                      <p:to>
                                        <p:strVal val="hidden"/>
                                      </p:to>
                                    </p:set>
                                    <p:audio>
                                      <p:cMediaNode vol="100000">
                                        <p:cTn display="0" masterRel="sameClick">
                                          <p:stCondLst>
                                            <p:cond evt="begin" delay="0">
                                              <p:tn val="817"/>
                                            </p:cond>
                                          </p:stCondLst>
                                          <p:endCondLst>
                                            <p:cond evt="onStopAudio" delay="0">
                                              <p:tgtEl>
                                                <p:sldTgt/>
                                              </p:tgtEl>
                                            </p:cond>
                                          </p:endCondLst>
                                        </p:cTn>
                                        <p:tgtEl>
                                          <p:sndTgt r:embed="rId2" name="coin.wav"/>
                                        </p:tgtEl>
                                      </p:cMediaNode>
                                    </p:audio>
                                  </p:subTnLst>
                                </p:cTn>
                              </p:par>
                            </p:childTnLst>
                          </p:cTn>
                        </p:par>
                        <p:par>
                          <p:cTn id="823" fill="hold" nodeType="afterGroup">
                            <p:stCondLst>
                              <p:cond delay="121000"/>
                            </p:stCondLst>
                            <p:childTnLst>
                              <p:par>
                                <p:cTn id="824" presetID="49" presetClass="entr" presetSubtype="0" decel="100000" fill="hold" nodeType="afterEffect">
                                  <p:stCondLst>
                                    <p:cond delay="0"/>
                                  </p:stCondLst>
                                  <p:childTnLst>
                                    <p:set>
                                      <p:cBhvr>
                                        <p:cTn id="825" dur="1" fill="hold">
                                          <p:stCondLst>
                                            <p:cond delay="0"/>
                                          </p:stCondLst>
                                        </p:cTn>
                                        <p:tgtEl>
                                          <p:spTgt spid="53392"/>
                                        </p:tgtEl>
                                        <p:attrNameLst>
                                          <p:attrName>style.visibility</p:attrName>
                                        </p:attrNameLst>
                                      </p:cBhvr>
                                      <p:to>
                                        <p:strVal val="visible"/>
                                      </p:to>
                                    </p:set>
                                    <p:anim calcmode="lin" valueType="num">
                                      <p:cBhvr>
                                        <p:cTn id="826" dur="1000" fill="hold"/>
                                        <p:tgtEl>
                                          <p:spTgt spid="53392"/>
                                        </p:tgtEl>
                                        <p:attrNameLst>
                                          <p:attrName>ppt_w</p:attrName>
                                        </p:attrNameLst>
                                      </p:cBhvr>
                                      <p:tavLst>
                                        <p:tav tm="0">
                                          <p:val>
                                            <p:fltVal val="0"/>
                                          </p:val>
                                        </p:tav>
                                        <p:tav tm="100000">
                                          <p:val>
                                            <p:strVal val="#ppt_w"/>
                                          </p:val>
                                        </p:tav>
                                      </p:tavLst>
                                    </p:anim>
                                    <p:anim calcmode="lin" valueType="num">
                                      <p:cBhvr>
                                        <p:cTn id="827" dur="1000" fill="hold"/>
                                        <p:tgtEl>
                                          <p:spTgt spid="53392"/>
                                        </p:tgtEl>
                                        <p:attrNameLst>
                                          <p:attrName>ppt_h</p:attrName>
                                        </p:attrNameLst>
                                      </p:cBhvr>
                                      <p:tavLst>
                                        <p:tav tm="0">
                                          <p:val>
                                            <p:fltVal val="0"/>
                                          </p:val>
                                        </p:tav>
                                        <p:tav tm="100000">
                                          <p:val>
                                            <p:strVal val="#ppt_h"/>
                                          </p:val>
                                        </p:tav>
                                      </p:tavLst>
                                    </p:anim>
                                    <p:anim calcmode="lin" valueType="num">
                                      <p:cBhvr>
                                        <p:cTn id="828" dur="1000" fill="hold"/>
                                        <p:tgtEl>
                                          <p:spTgt spid="53392"/>
                                        </p:tgtEl>
                                        <p:attrNameLst>
                                          <p:attrName>style.rotation</p:attrName>
                                        </p:attrNameLst>
                                      </p:cBhvr>
                                      <p:tavLst>
                                        <p:tav tm="0">
                                          <p:val>
                                            <p:fltVal val="360"/>
                                          </p:val>
                                        </p:tav>
                                        <p:tav tm="100000">
                                          <p:val>
                                            <p:fltVal val="0"/>
                                          </p:val>
                                        </p:tav>
                                      </p:tavLst>
                                    </p:anim>
                                    <p:animEffect transition="in" filter="fade">
                                      <p:cBhvr>
                                        <p:cTn id="829" dur="1000"/>
                                        <p:tgtEl>
                                          <p:spTgt spid="53392"/>
                                        </p:tgtEl>
                                      </p:cBhvr>
                                    </p:animEffect>
                                  </p:childTnLst>
                                  <p:subTnLst>
                                    <p:set>
                                      <p:cBhvr override="childStyle">
                                        <p:cTn dur="1" fill="hold" display="0" masterRel="sameClick" afterEffect="1">
                                          <p:stCondLst>
                                            <p:cond evt="end" delay="0">
                                              <p:tn val="824"/>
                                            </p:cond>
                                          </p:stCondLst>
                                        </p:cTn>
                                        <p:tgtEl>
                                          <p:spTgt spid="53392"/>
                                        </p:tgtEl>
                                        <p:attrNameLst>
                                          <p:attrName>style.visibility</p:attrName>
                                        </p:attrNameLst>
                                      </p:cBhvr>
                                      <p:to>
                                        <p:strVal val="hidden"/>
                                      </p:to>
                                    </p:set>
                                    <p:audio>
                                      <p:cMediaNode vol="100000">
                                        <p:cTn display="0" masterRel="sameClick">
                                          <p:stCondLst>
                                            <p:cond evt="begin" delay="0">
                                              <p:tn val="824"/>
                                            </p:cond>
                                          </p:stCondLst>
                                          <p:endCondLst>
                                            <p:cond evt="onStopAudio" delay="0">
                                              <p:tgtEl>
                                                <p:sldTgt/>
                                              </p:tgtEl>
                                            </p:cond>
                                          </p:endCondLst>
                                        </p:cTn>
                                        <p:tgtEl>
                                          <p:sndTgt r:embed="rId2" name="coin.wav"/>
                                        </p:tgtEl>
                                      </p:cMediaNode>
                                    </p:audio>
                                  </p:subTnLst>
                                </p:cTn>
                              </p:par>
                            </p:childTnLst>
                          </p:cTn>
                        </p:par>
                        <p:par>
                          <p:cTn id="830" fill="hold" nodeType="afterGroup">
                            <p:stCondLst>
                              <p:cond delay="122000"/>
                            </p:stCondLst>
                            <p:childTnLst>
                              <p:par>
                                <p:cTn id="831" presetID="49" presetClass="entr" presetSubtype="0" decel="100000" fill="hold" nodeType="afterEffect">
                                  <p:stCondLst>
                                    <p:cond delay="0"/>
                                  </p:stCondLst>
                                  <p:childTnLst>
                                    <p:set>
                                      <p:cBhvr>
                                        <p:cTn id="832" dur="1" fill="hold">
                                          <p:stCondLst>
                                            <p:cond delay="0"/>
                                          </p:stCondLst>
                                        </p:cTn>
                                        <p:tgtEl>
                                          <p:spTgt spid="53389"/>
                                        </p:tgtEl>
                                        <p:attrNameLst>
                                          <p:attrName>style.visibility</p:attrName>
                                        </p:attrNameLst>
                                      </p:cBhvr>
                                      <p:to>
                                        <p:strVal val="visible"/>
                                      </p:to>
                                    </p:set>
                                    <p:anim calcmode="lin" valueType="num">
                                      <p:cBhvr>
                                        <p:cTn id="833" dur="1000" fill="hold"/>
                                        <p:tgtEl>
                                          <p:spTgt spid="53389"/>
                                        </p:tgtEl>
                                        <p:attrNameLst>
                                          <p:attrName>ppt_w</p:attrName>
                                        </p:attrNameLst>
                                      </p:cBhvr>
                                      <p:tavLst>
                                        <p:tav tm="0">
                                          <p:val>
                                            <p:fltVal val="0"/>
                                          </p:val>
                                        </p:tav>
                                        <p:tav tm="100000">
                                          <p:val>
                                            <p:strVal val="#ppt_w"/>
                                          </p:val>
                                        </p:tav>
                                      </p:tavLst>
                                    </p:anim>
                                    <p:anim calcmode="lin" valueType="num">
                                      <p:cBhvr>
                                        <p:cTn id="834" dur="1000" fill="hold"/>
                                        <p:tgtEl>
                                          <p:spTgt spid="53389"/>
                                        </p:tgtEl>
                                        <p:attrNameLst>
                                          <p:attrName>ppt_h</p:attrName>
                                        </p:attrNameLst>
                                      </p:cBhvr>
                                      <p:tavLst>
                                        <p:tav tm="0">
                                          <p:val>
                                            <p:fltVal val="0"/>
                                          </p:val>
                                        </p:tav>
                                        <p:tav tm="100000">
                                          <p:val>
                                            <p:strVal val="#ppt_h"/>
                                          </p:val>
                                        </p:tav>
                                      </p:tavLst>
                                    </p:anim>
                                    <p:anim calcmode="lin" valueType="num">
                                      <p:cBhvr>
                                        <p:cTn id="835" dur="1000" fill="hold"/>
                                        <p:tgtEl>
                                          <p:spTgt spid="53389"/>
                                        </p:tgtEl>
                                        <p:attrNameLst>
                                          <p:attrName>style.rotation</p:attrName>
                                        </p:attrNameLst>
                                      </p:cBhvr>
                                      <p:tavLst>
                                        <p:tav tm="0">
                                          <p:val>
                                            <p:fltVal val="360"/>
                                          </p:val>
                                        </p:tav>
                                        <p:tav tm="100000">
                                          <p:val>
                                            <p:fltVal val="0"/>
                                          </p:val>
                                        </p:tav>
                                      </p:tavLst>
                                    </p:anim>
                                    <p:animEffect transition="in" filter="fade">
                                      <p:cBhvr>
                                        <p:cTn id="836" dur="1000"/>
                                        <p:tgtEl>
                                          <p:spTgt spid="53389"/>
                                        </p:tgtEl>
                                      </p:cBhvr>
                                    </p:animEffect>
                                  </p:childTnLst>
                                  <p:subTnLst>
                                    <p:set>
                                      <p:cBhvr override="childStyle">
                                        <p:cTn dur="1" fill="hold" display="0" masterRel="sameClick" afterEffect="1">
                                          <p:stCondLst>
                                            <p:cond evt="end" delay="0">
                                              <p:tn val="831"/>
                                            </p:cond>
                                          </p:stCondLst>
                                        </p:cTn>
                                        <p:tgtEl>
                                          <p:spTgt spid="53389"/>
                                        </p:tgtEl>
                                        <p:attrNameLst>
                                          <p:attrName>style.visibility</p:attrName>
                                        </p:attrNameLst>
                                      </p:cBhvr>
                                      <p:to>
                                        <p:strVal val="hidden"/>
                                      </p:to>
                                    </p:set>
                                    <p:audio>
                                      <p:cMediaNode vol="100000">
                                        <p:cTn display="0" masterRel="sameClick">
                                          <p:stCondLst>
                                            <p:cond evt="begin" delay="0">
                                              <p:tn val="831"/>
                                            </p:cond>
                                          </p:stCondLst>
                                          <p:endCondLst>
                                            <p:cond evt="onStopAudio" delay="0">
                                              <p:tgtEl>
                                                <p:sldTgt/>
                                              </p:tgtEl>
                                            </p:cond>
                                          </p:endCondLst>
                                        </p:cTn>
                                        <p:tgtEl>
                                          <p:sndTgt r:embed="rId2" name="coin.wav"/>
                                        </p:tgtEl>
                                      </p:cMediaNode>
                                    </p:audio>
                                  </p:subTnLst>
                                </p:cTn>
                              </p:par>
                            </p:childTnLst>
                          </p:cTn>
                        </p:par>
                        <p:par>
                          <p:cTn id="837" fill="hold" nodeType="afterGroup">
                            <p:stCondLst>
                              <p:cond delay="123000"/>
                            </p:stCondLst>
                            <p:childTnLst>
                              <p:par>
                                <p:cTn id="838" presetID="49" presetClass="entr" presetSubtype="0" decel="100000" fill="hold" nodeType="afterEffect">
                                  <p:stCondLst>
                                    <p:cond delay="0"/>
                                  </p:stCondLst>
                                  <p:childTnLst>
                                    <p:set>
                                      <p:cBhvr>
                                        <p:cTn id="839" dur="1" fill="hold">
                                          <p:stCondLst>
                                            <p:cond delay="0"/>
                                          </p:stCondLst>
                                        </p:cTn>
                                        <p:tgtEl>
                                          <p:spTgt spid="53386"/>
                                        </p:tgtEl>
                                        <p:attrNameLst>
                                          <p:attrName>style.visibility</p:attrName>
                                        </p:attrNameLst>
                                      </p:cBhvr>
                                      <p:to>
                                        <p:strVal val="visible"/>
                                      </p:to>
                                    </p:set>
                                    <p:anim calcmode="lin" valueType="num">
                                      <p:cBhvr>
                                        <p:cTn id="840" dur="1000" fill="hold"/>
                                        <p:tgtEl>
                                          <p:spTgt spid="53386"/>
                                        </p:tgtEl>
                                        <p:attrNameLst>
                                          <p:attrName>ppt_w</p:attrName>
                                        </p:attrNameLst>
                                      </p:cBhvr>
                                      <p:tavLst>
                                        <p:tav tm="0">
                                          <p:val>
                                            <p:fltVal val="0"/>
                                          </p:val>
                                        </p:tav>
                                        <p:tav tm="100000">
                                          <p:val>
                                            <p:strVal val="#ppt_w"/>
                                          </p:val>
                                        </p:tav>
                                      </p:tavLst>
                                    </p:anim>
                                    <p:anim calcmode="lin" valueType="num">
                                      <p:cBhvr>
                                        <p:cTn id="841" dur="1000" fill="hold"/>
                                        <p:tgtEl>
                                          <p:spTgt spid="53386"/>
                                        </p:tgtEl>
                                        <p:attrNameLst>
                                          <p:attrName>ppt_h</p:attrName>
                                        </p:attrNameLst>
                                      </p:cBhvr>
                                      <p:tavLst>
                                        <p:tav tm="0">
                                          <p:val>
                                            <p:fltVal val="0"/>
                                          </p:val>
                                        </p:tav>
                                        <p:tav tm="100000">
                                          <p:val>
                                            <p:strVal val="#ppt_h"/>
                                          </p:val>
                                        </p:tav>
                                      </p:tavLst>
                                    </p:anim>
                                    <p:anim calcmode="lin" valueType="num">
                                      <p:cBhvr>
                                        <p:cTn id="842" dur="1000" fill="hold"/>
                                        <p:tgtEl>
                                          <p:spTgt spid="53386"/>
                                        </p:tgtEl>
                                        <p:attrNameLst>
                                          <p:attrName>style.rotation</p:attrName>
                                        </p:attrNameLst>
                                      </p:cBhvr>
                                      <p:tavLst>
                                        <p:tav tm="0">
                                          <p:val>
                                            <p:fltVal val="360"/>
                                          </p:val>
                                        </p:tav>
                                        <p:tav tm="100000">
                                          <p:val>
                                            <p:fltVal val="0"/>
                                          </p:val>
                                        </p:tav>
                                      </p:tavLst>
                                    </p:anim>
                                    <p:animEffect transition="in" filter="fade">
                                      <p:cBhvr>
                                        <p:cTn id="843" dur="1000"/>
                                        <p:tgtEl>
                                          <p:spTgt spid="53386"/>
                                        </p:tgtEl>
                                      </p:cBhvr>
                                    </p:animEffect>
                                  </p:childTnLst>
                                  <p:subTnLst>
                                    <p:set>
                                      <p:cBhvr override="childStyle">
                                        <p:cTn dur="1" fill="hold" display="0" masterRel="sameClick" afterEffect="1">
                                          <p:stCondLst>
                                            <p:cond evt="end" delay="0">
                                              <p:tn val="838"/>
                                            </p:cond>
                                          </p:stCondLst>
                                        </p:cTn>
                                        <p:tgtEl>
                                          <p:spTgt spid="53386"/>
                                        </p:tgtEl>
                                        <p:attrNameLst>
                                          <p:attrName>style.visibility</p:attrName>
                                        </p:attrNameLst>
                                      </p:cBhvr>
                                      <p:to>
                                        <p:strVal val="hidden"/>
                                      </p:to>
                                    </p:set>
                                    <p:audio>
                                      <p:cMediaNode vol="100000">
                                        <p:cTn display="0" masterRel="sameClick">
                                          <p:stCondLst>
                                            <p:cond evt="begin" delay="0">
                                              <p:tn val="838"/>
                                            </p:cond>
                                          </p:stCondLst>
                                          <p:endCondLst>
                                            <p:cond evt="onStopAudio" delay="0">
                                              <p:tgtEl>
                                                <p:sldTgt/>
                                              </p:tgtEl>
                                            </p:cond>
                                          </p:endCondLst>
                                        </p:cTn>
                                        <p:tgtEl>
                                          <p:sndTgt r:embed="rId3" name="ELPHRG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austra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684551"/>
            <a:ext cx="609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6" name="Picture 10"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3468974"/>
            <a:ext cx="6096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7" name="Picture 11"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4423347"/>
            <a:ext cx="609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8" name="AutoShape 12"/>
          <p:cNvSpPr>
            <a:spLocks noChangeArrowheads="1"/>
          </p:cNvSpPr>
          <p:nvPr/>
        </p:nvSpPr>
        <p:spPr bwMode="auto">
          <a:xfrm>
            <a:off x="6453265" y="1194216"/>
            <a:ext cx="5584669" cy="2438400"/>
          </a:xfrm>
          <a:prstGeom prst="wedgeEllipseCallout">
            <a:avLst>
              <a:gd name="adj1" fmla="val -49894"/>
              <a:gd name="adj2" fmla="val 4316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3000" dirty="0" err="1">
                <a:solidFill>
                  <a:srgbClr val="FF0000"/>
                </a:solidFill>
                <a:latin typeface="Times New Roman" pitchFamily="18" charset="0"/>
                <a:cs typeface="Times New Roman" pitchFamily="18" charset="0"/>
              </a:rPr>
              <a:t>Lưỡng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cư</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có</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vai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trò</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như</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thế</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nào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đối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với</a:t>
            </a:r>
            <a:r>
              <a:rPr lang="en-US" sz="3000" dirty="0">
                <a:solidFill>
                  <a:srgbClr val="FF0000"/>
                </a:solidFill>
                <a:latin typeface="Times New Roman" pitchFamily="18" charset="0"/>
                <a:cs typeface="Times New Roman" pitchFamily="18" charset="0"/>
              </a:rPr>
              <a:t> con </a:t>
            </a:r>
            <a:r>
              <a:rPr lang="en-US" sz="3000" dirty="0" err="1">
                <a:solidFill>
                  <a:srgbClr val="FF0000"/>
                </a:solidFill>
                <a:latin typeface="Times New Roman" pitchFamily="18" charset="0"/>
                <a:cs typeface="Times New Roman" pitchFamily="18" charset="0"/>
              </a:rPr>
              <a:t>người</a:t>
            </a:r>
            <a:r>
              <a:rPr lang="en-US" sz="30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7497783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500" fill="hold"/>
                                        <p:tgtEl>
                                          <p:spTgt spid="15364"/>
                                        </p:tgtEl>
                                        <p:attrNameLst>
                                          <p:attrName>ppt_x</p:attrName>
                                        </p:attrNameLst>
                                      </p:cBhvr>
                                      <p:tavLst>
                                        <p:tav tm="0">
                                          <p:val>
                                            <p:strVal val="#ppt_x"/>
                                          </p:val>
                                        </p:tav>
                                        <p:tav tm="100000">
                                          <p:val>
                                            <p:strVal val="#ppt_x"/>
                                          </p:val>
                                        </p:tav>
                                      </p:tavLst>
                                    </p:anim>
                                    <p:anim calcmode="lin" valueType="num">
                                      <p:cBhvr additive="base">
                                        <p:cTn id="8" dur="500" fill="hold"/>
                                        <p:tgtEl>
                                          <p:spTgt spid="153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6508"/>
                                        </p:tgtEl>
                                        <p:attrNameLst>
                                          <p:attrName>style.visibility</p:attrName>
                                        </p:attrNameLst>
                                      </p:cBhvr>
                                      <p:to>
                                        <p:strVal val="visible"/>
                                      </p:to>
                                    </p:set>
                                    <p:anim calcmode="lin" valueType="num">
                                      <p:cBhvr additive="base">
                                        <p:cTn id="11" dur="500" fill="hold"/>
                                        <p:tgtEl>
                                          <p:spTgt spid="106508"/>
                                        </p:tgtEl>
                                        <p:attrNameLst>
                                          <p:attrName>ppt_x</p:attrName>
                                        </p:attrNameLst>
                                      </p:cBhvr>
                                      <p:tavLst>
                                        <p:tav tm="0">
                                          <p:val>
                                            <p:strVal val="#ppt_x"/>
                                          </p:val>
                                        </p:tav>
                                        <p:tav tm="100000">
                                          <p:val>
                                            <p:strVal val="#ppt_x"/>
                                          </p:val>
                                        </p:tav>
                                      </p:tavLst>
                                    </p:anim>
                                    <p:anim calcmode="lin" valueType="num">
                                      <p:cBhvr additive="base">
                                        <p:cTn id="12" dur="500" fill="hold"/>
                                        <p:tgtEl>
                                          <p:spTgt spid="10650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6506"/>
                                        </p:tgtEl>
                                        <p:attrNameLst>
                                          <p:attrName>style.visibility</p:attrName>
                                        </p:attrNameLst>
                                      </p:cBhvr>
                                      <p:to>
                                        <p:strVal val="visible"/>
                                      </p:to>
                                    </p:set>
                                    <p:anim calcmode="lin" valueType="num">
                                      <p:cBhvr additive="base">
                                        <p:cTn id="15" dur="500" fill="hold"/>
                                        <p:tgtEl>
                                          <p:spTgt spid="106506"/>
                                        </p:tgtEl>
                                        <p:attrNameLst>
                                          <p:attrName>ppt_x</p:attrName>
                                        </p:attrNameLst>
                                      </p:cBhvr>
                                      <p:tavLst>
                                        <p:tav tm="0">
                                          <p:val>
                                            <p:strVal val="#ppt_x"/>
                                          </p:val>
                                        </p:tav>
                                        <p:tav tm="100000">
                                          <p:val>
                                            <p:strVal val="#ppt_x"/>
                                          </p:val>
                                        </p:tav>
                                      </p:tavLst>
                                    </p:anim>
                                    <p:anim calcmode="lin" valueType="num">
                                      <p:cBhvr additive="base">
                                        <p:cTn id="16" dur="500" fill="hold"/>
                                        <p:tgtEl>
                                          <p:spTgt spid="10650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6507"/>
                                        </p:tgtEl>
                                        <p:attrNameLst>
                                          <p:attrName>style.visibility</p:attrName>
                                        </p:attrNameLst>
                                      </p:cBhvr>
                                      <p:to>
                                        <p:strVal val="visible"/>
                                      </p:to>
                                    </p:set>
                                    <p:anim calcmode="lin" valueType="num">
                                      <p:cBhvr additive="base">
                                        <p:cTn id="19" dur="500" fill="hold"/>
                                        <p:tgtEl>
                                          <p:spTgt spid="106507"/>
                                        </p:tgtEl>
                                        <p:attrNameLst>
                                          <p:attrName>ppt_x</p:attrName>
                                        </p:attrNameLst>
                                      </p:cBhvr>
                                      <p:tavLst>
                                        <p:tav tm="0">
                                          <p:val>
                                            <p:strVal val="#ppt_x"/>
                                          </p:val>
                                        </p:tav>
                                        <p:tav tm="100000">
                                          <p:val>
                                            <p:strVal val="#ppt_x"/>
                                          </p:val>
                                        </p:tav>
                                      </p:tavLst>
                                    </p:anim>
                                    <p:anim calcmode="lin" valueType="num">
                                      <p:cBhvr additive="base">
                                        <p:cTn id="20" dur="500" fill="hold"/>
                                        <p:tgtEl>
                                          <p:spTgt spid="1065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86" name="Picture 14"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5200" y="1565275"/>
            <a:ext cx="6013449"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7" name="Picture 15" descr="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565275"/>
            <a:ext cx="60960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8" name="Rectangle 16"/>
          <p:cNvSpPr>
            <a:spLocks noChangeArrowheads="1"/>
          </p:cNvSpPr>
          <p:nvPr/>
        </p:nvSpPr>
        <p:spPr bwMode="auto">
          <a:xfrm>
            <a:off x="4775200" y="2847975"/>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400" b="1">
                <a:solidFill>
                  <a:srgbClr val="FF0000"/>
                </a:solidFill>
                <a:latin typeface="Times New Roman" pitchFamily="18" charset="0"/>
                <a:cs typeface="Times New Roman" pitchFamily="18" charset="0"/>
              </a:rPr>
              <a:t>Ếch rình mồi</a:t>
            </a:r>
          </a:p>
        </p:txBody>
      </p:sp>
      <p:sp>
        <p:nvSpPr>
          <p:cNvPr id="131089" name="Text Box 17"/>
          <p:cNvSpPr txBox="1">
            <a:spLocks noChangeArrowheads="1"/>
          </p:cNvSpPr>
          <p:nvPr/>
        </p:nvSpPr>
        <p:spPr bwMode="auto">
          <a:xfrm>
            <a:off x="101600" y="5867400"/>
            <a:ext cx="118872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20000"/>
              </a:spcBef>
            </a:pPr>
            <a:r>
              <a:rPr lang="en-US" sz="2700">
                <a:solidFill>
                  <a:srgbClr val="FF0000"/>
                </a:solidFill>
                <a:latin typeface="Times New Roman" pitchFamily="18" charset="0"/>
                <a:cs typeface="Times New Roman" pitchFamily="18" charset="0"/>
              </a:rPr>
              <a:t>- Lưỡng cư có vai trò như thế nào đối với tự nhiên (nông nghiệp)?</a:t>
            </a:r>
          </a:p>
        </p:txBody>
      </p:sp>
      <p:sp>
        <p:nvSpPr>
          <p:cNvPr id="131096" name="Text Box 24"/>
          <p:cNvSpPr txBox="1">
            <a:spLocks noChangeArrowheads="1"/>
          </p:cNvSpPr>
          <p:nvPr/>
        </p:nvSpPr>
        <p:spPr bwMode="auto">
          <a:xfrm>
            <a:off x="0" y="4777178"/>
            <a:ext cx="120904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20000"/>
              </a:spcBef>
            </a:pP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Tại</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sao</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nói</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vai</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trò</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tiêu</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diệt</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sâu</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bọ</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có</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hại</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của</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Lưỡng</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cư</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có</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giá</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trị</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bổ</a:t>
            </a:r>
            <a:r>
              <a:rPr lang="en-US" sz="2700" dirty="0">
                <a:solidFill>
                  <a:srgbClr val="FF0000"/>
                </a:solidFill>
                <a:latin typeface="Times New Roman" pitchFamily="18" charset="0"/>
                <a:cs typeface="Times New Roman" pitchFamily="18" charset="0"/>
              </a:rPr>
              <a:t> sung </a:t>
            </a:r>
            <a:r>
              <a:rPr lang="en-US" sz="2700" dirty="0" err="1">
                <a:solidFill>
                  <a:srgbClr val="FF0000"/>
                </a:solidFill>
                <a:latin typeface="Times New Roman" pitchFamily="18" charset="0"/>
                <a:cs typeface="Times New Roman" pitchFamily="18" charset="0"/>
              </a:rPr>
              <a:t>cho</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hoạt</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động</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của</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chim</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về</a:t>
            </a:r>
            <a:r>
              <a:rPr lang="en-US" sz="2700" dirty="0">
                <a:solidFill>
                  <a:srgbClr val="FF0000"/>
                </a:solidFill>
                <a:latin typeface="Times New Roman" pitchFamily="18" charset="0"/>
                <a:cs typeface="Times New Roman" pitchFamily="18" charset="0"/>
              </a:rPr>
              <a:t> ban </a:t>
            </a:r>
            <a:r>
              <a:rPr lang="en-US" sz="2700" dirty="0" err="1">
                <a:solidFill>
                  <a:srgbClr val="FF0000"/>
                </a:solidFill>
                <a:latin typeface="Times New Roman" pitchFamily="18" charset="0"/>
                <a:cs typeface="Times New Roman" pitchFamily="18" charset="0"/>
              </a:rPr>
              <a:t>ngày</a:t>
            </a:r>
            <a:r>
              <a:rPr lang="en-US" sz="2700" dirty="0">
                <a:solidFill>
                  <a:srgbClr val="FF0000"/>
                </a:solidFill>
                <a:latin typeface="Times New Roman" pitchFamily="18" charset="0"/>
                <a:cs typeface="Times New Roman" pitchFamily="18" charset="0"/>
              </a:rPr>
              <a:t>?</a:t>
            </a:r>
          </a:p>
        </p:txBody>
      </p:sp>
      <p:sp>
        <p:nvSpPr>
          <p:cNvPr id="131097" name="Text Box 25"/>
          <p:cNvSpPr txBox="1">
            <a:spLocks noChangeArrowheads="1"/>
          </p:cNvSpPr>
          <p:nvPr/>
        </p:nvSpPr>
        <p:spPr bwMode="auto">
          <a:xfrm>
            <a:off x="1422400" y="560883"/>
            <a:ext cx="934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800" dirty="0" err="1">
                <a:solidFill>
                  <a:srgbClr val="FF0000"/>
                </a:solidFill>
                <a:latin typeface="Times New Roman" pitchFamily="18" charset="0"/>
                <a:cs typeface="Times New Roman" pitchFamily="18" charset="0"/>
              </a:rPr>
              <a:t>Một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ảnh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về</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vai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trò</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Lưỡng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cư</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909363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131087"/>
                                        </p:tgtEl>
                                        <p:attrNameLst>
                                          <p:attrName>style.visibility</p:attrName>
                                        </p:attrNameLst>
                                      </p:cBhvr>
                                      <p:to>
                                        <p:strVal val="visible"/>
                                      </p:to>
                                    </p:set>
                                    <p:animEffect transition="in" filter="diamond(in)">
                                      <p:cBhvr>
                                        <p:cTn id="7" dur="500"/>
                                        <p:tgtEl>
                                          <p:spTgt spid="131087"/>
                                        </p:tgtEl>
                                      </p:cBhvr>
                                    </p:animEffect>
                                  </p:childTnLst>
                                </p:cTn>
                              </p:par>
                              <p:par>
                                <p:cTn id="8" presetID="8" presetClass="entr" presetSubtype="16" fill="hold" nodeType="withEffect">
                                  <p:stCondLst>
                                    <p:cond delay="0"/>
                                  </p:stCondLst>
                                  <p:childTnLst>
                                    <p:set>
                                      <p:cBhvr>
                                        <p:cTn id="9" dur="1" fill="hold">
                                          <p:stCondLst>
                                            <p:cond delay="0"/>
                                          </p:stCondLst>
                                        </p:cTn>
                                        <p:tgtEl>
                                          <p:spTgt spid="131086"/>
                                        </p:tgtEl>
                                        <p:attrNameLst>
                                          <p:attrName>style.visibility</p:attrName>
                                        </p:attrNameLst>
                                      </p:cBhvr>
                                      <p:to>
                                        <p:strVal val="visible"/>
                                      </p:to>
                                    </p:set>
                                    <p:animEffect transition="in" filter="diamond(in)">
                                      <p:cBhvr>
                                        <p:cTn id="10" dur="500"/>
                                        <p:tgtEl>
                                          <p:spTgt spid="131086"/>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31088"/>
                                        </p:tgtEl>
                                        <p:attrNameLst>
                                          <p:attrName>style.visibility</p:attrName>
                                        </p:attrNameLst>
                                      </p:cBhvr>
                                      <p:to>
                                        <p:strVal val="visible"/>
                                      </p:to>
                                    </p:set>
                                    <p:animEffect transition="in" filter="diamond(in)">
                                      <p:cBhvr>
                                        <p:cTn id="13" dur="500"/>
                                        <p:tgtEl>
                                          <p:spTgt spid="131088"/>
                                        </p:tgtEl>
                                      </p:cBhvr>
                                    </p:animEffect>
                                  </p:childTnLst>
                                </p:cTn>
                              </p:par>
                            </p:childTnLst>
                          </p:cTn>
                        </p:par>
                        <p:par>
                          <p:cTn id="14" fill="hold" nodeType="afterGroup">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31097"/>
                                        </p:tgtEl>
                                        <p:attrNameLst>
                                          <p:attrName>style.visibility</p:attrName>
                                        </p:attrNameLst>
                                      </p:cBhvr>
                                      <p:to>
                                        <p:strVal val="visible"/>
                                      </p:to>
                                    </p:set>
                                    <p:animEffect transition="in" filter="diamond(in)">
                                      <p:cBhvr>
                                        <p:cTn id="17" dur="2000"/>
                                        <p:tgtEl>
                                          <p:spTgt spid="1310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31089"/>
                                        </p:tgtEl>
                                        <p:attrNameLst>
                                          <p:attrName>style.visibility</p:attrName>
                                        </p:attrNameLst>
                                      </p:cBhvr>
                                      <p:to>
                                        <p:strVal val="visible"/>
                                      </p:to>
                                    </p:set>
                                    <p:animEffect transition="in" filter="diamond(in)">
                                      <p:cBhvr>
                                        <p:cTn id="22" dur="2000"/>
                                        <p:tgtEl>
                                          <p:spTgt spid="13108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xit" presetSubtype="16" fill="hold" grpId="1" nodeType="clickEffect">
                                  <p:stCondLst>
                                    <p:cond delay="0"/>
                                  </p:stCondLst>
                                  <p:childTnLst>
                                    <p:animEffect transition="out" filter="diamond(in)">
                                      <p:cBhvr>
                                        <p:cTn id="26" dur="2000"/>
                                        <p:tgtEl>
                                          <p:spTgt spid="131089"/>
                                        </p:tgtEl>
                                      </p:cBhvr>
                                    </p:animEffect>
                                    <p:set>
                                      <p:cBhvr>
                                        <p:cTn id="27" dur="1" fill="hold">
                                          <p:stCondLst>
                                            <p:cond delay="1999"/>
                                          </p:stCondLst>
                                        </p:cTn>
                                        <p:tgtEl>
                                          <p:spTgt spid="131089"/>
                                        </p:tgtEl>
                                        <p:attrNameLst>
                                          <p:attrName>style.visibility</p:attrName>
                                        </p:attrNameLst>
                                      </p:cBhvr>
                                      <p:to>
                                        <p:strVal val="hidden"/>
                                      </p:to>
                                    </p:set>
                                  </p:childTnLst>
                                </p:cTn>
                              </p:par>
                            </p:childTnLst>
                          </p:cTn>
                        </p:par>
                        <p:par>
                          <p:cTn id="28" fill="hold" nodeType="afterGroup">
                            <p:stCondLst>
                              <p:cond delay="2000"/>
                            </p:stCondLst>
                            <p:childTnLst>
                              <p:par>
                                <p:cTn id="29" presetID="8" presetClass="entr" presetSubtype="16" fill="hold" grpId="0" nodeType="afterEffect">
                                  <p:stCondLst>
                                    <p:cond delay="0"/>
                                  </p:stCondLst>
                                  <p:childTnLst>
                                    <p:set>
                                      <p:cBhvr>
                                        <p:cTn id="30" dur="1" fill="hold">
                                          <p:stCondLst>
                                            <p:cond delay="0"/>
                                          </p:stCondLst>
                                        </p:cTn>
                                        <p:tgtEl>
                                          <p:spTgt spid="131096"/>
                                        </p:tgtEl>
                                        <p:attrNameLst>
                                          <p:attrName>style.visibility</p:attrName>
                                        </p:attrNameLst>
                                      </p:cBhvr>
                                      <p:to>
                                        <p:strVal val="visible"/>
                                      </p:to>
                                    </p:set>
                                    <p:animEffect transition="in" filter="diamond(in)">
                                      <p:cBhvr>
                                        <p:cTn id="31" dur="2000"/>
                                        <p:tgtEl>
                                          <p:spTgt spid="131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8" grpId="0"/>
      <p:bldP spid="131089" grpId="0"/>
      <p:bldP spid="131089" grpId="1"/>
      <p:bldP spid="131096" grpId="0"/>
      <p:bldP spid="13109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25"/>
          <p:cNvSpPr txBox="1">
            <a:spLocks noChangeArrowheads="1"/>
          </p:cNvSpPr>
          <p:nvPr/>
        </p:nvSpPr>
        <p:spPr bwMode="auto">
          <a:xfrm>
            <a:off x="1422400" y="760761"/>
            <a:ext cx="934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800">
                <a:solidFill>
                  <a:srgbClr val="FF0000"/>
                </a:solidFill>
                <a:latin typeface="Times New Roman" pitchFamily="18" charset="0"/>
                <a:cs typeface="Times New Roman" pitchFamily="18" charset="0"/>
              </a:rPr>
              <a:t>Một số hình ảnh về vai trò của Lưỡng cư</a:t>
            </a:r>
          </a:p>
        </p:txBody>
      </p:sp>
      <p:pic>
        <p:nvPicPr>
          <p:cNvPr id="132106" name="Picture 10" descr="55196427-dungnkcanh-ech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0" y="3908774"/>
            <a:ext cx="54864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7" name="Picture 11" descr="ech-lan-bo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0360"/>
            <a:ext cx="44704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8" name="Picture 12" descr="image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400" y="1370361"/>
            <a:ext cx="36576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9" name="Picture 13" descr="imagesCA44U1B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0" y="1370360"/>
            <a:ext cx="406400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12" name="Rectangle 16"/>
          <p:cNvSpPr>
            <a:spLocks noChangeArrowheads="1"/>
          </p:cNvSpPr>
          <p:nvPr/>
        </p:nvSpPr>
        <p:spPr bwMode="auto">
          <a:xfrm>
            <a:off x="8839200" y="4823173"/>
            <a:ext cx="254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400">
                <a:solidFill>
                  <a:srgbClr val="0000FF"/>
                </a:solidFill>
                <a:latin typeface="Times New Roman" pitchFamily="18" charset="0"/>
                <a:cs typeface="Times New Roman" pitchFamily="18" charset="0"/>
              </a:rPr>
              <a:t>Canh ếch</a:t>
            </a:r>
          </a:p>
        </p:txBody>
      </p:sp>
      <p:sp>
        <p:nvSpPr>
          <p:cNvPr id="132113" name="Rectangle 17"/>
          <p:cNvSpPr>
            <a:spLocks noChangeArrowheads="1"/>
          </p:cNvSpPr>
          <p:nvPr/>
        </p:nvSpPr>
        <p:spPr bwMode="auto">
          <a:xfrm>
            <a:off x="812800" y="3908773"/>
            <a:ext cx="233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400">
                <a:solidFill>
                  <a:srgbClr val="0000FF"/>
                </a:solidFill>
                <a:latin typeface="Times New Roman" pitchFamily="18" charset="0"/>
                <a:cs typeface="Times New Roman" pitchFamily="18" charset="0"/>
              </a:rPr>
              <a:t>Ếch chiên bột</a:t>
            </a:r>
          </a:p>
        </p:txBody>
      </p:sp>
      <p:sp>
        <p:nvSpPr>
          <p:cNvPr id="132114" name="Rectangle 18"/>
          <p:cNvSpPr>
            <a:spLocks noChangeArrowheads="1"/>
          </p:cNvSpPr>
          <p:nvPr/>
        </p:nvSpPr>
        <p:spPr bwMode="auto">
          <a:xfrm>
            <a:off x="8432800" y="3884960"/>
            <a:ext cx="375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400">
                <a:solidFill>
                  <a:srgbClr val="0000FF"/>
                </a:solidFill>
                <a:latin typeface="Times New Roman" pitchFamily="18" charset="0"/>
                <a:cs typeface="Times New Roman" pitchFamily="18" charset="0"/>
              </a:rPr>
              <a:t>Cóc và bột cóc</a:t>
            </a:r>
          </a:p>
        </p:txBody>
      </p:sp>
    </p:spTree>
    <p:extLst>
      <p:ext uri="{BB962C8B-B14F-4D97-AF65-F5344CB8AC3E}">
        <p14:creationId xmlns:p14="http://schemas.microsoft.com/office/powerpoint/2010/main" val="14553473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32112"/>
                                        </p:tgtEl>
                                        <p:attrNameLst>
                                          <p:attrName>style.visibility</p:attrName>
                                        </p:attrNameLst>
                                      </p:cBhvr>
                                      <p:to>
                                        <p:strVal val="visible"/>
                                      </p:to>
                                    </p:set>
                                    <p:animEffect transition="in" filter="diamond(in)">
                                      <p:cBhvr>
                                        <p:cTn id="7" dur="500"/>
                                        <p:tgtEl>
                                          <p:spTgt spid="132112"/>
                                        </p:tgtEl>
                                      </p:cBhvr>
                                    </p:animEffect>
                                  </p:childTnLst>
                                </p:cTn>
                              </p:par>
                              <p:par>
                                <p:cTn id="8" presetID="8" presetClass="entr" presetSubtype="16" fill="hold" nodeType="withEffect">
                                  <p:stCondLst>
                                    <p:cond delay="0"/>
                                  </p:stCondLst>
                                  <p:childTnLst>
                                    <p:set>
                                      <p:cBhvr>
                                        <p:cTn id="9" dur="1" fill="hold">
                                          <p:stCondLst>
                                            <p:cond delay="0"/>
                                          </p:stCondLst>
                                        </p:cTn>
                                        <p:tgtEl>
                                          <p:spTgt spid="132106"/>
                                        </p:tgtEl>
                                        <p:attrNameLst>
                                          <p:attrName>style.visibility</p:attrName>
                                        </p:attrNameLst>
                                      </p:cBhvr>
                                      <p:to>
                                        <p:strVal val="visible"/>
                                      </p:to>
                                    </p:set>
                                    <p:animEffect transition="in" filter="diamond(in)">
                                      <p:cBhvr>
                                        <p:cTn id="10" dur="500"/>
                                        <p:tgtEl>
                                          <p:spTgt spid="132106"/>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32114"/>
                                        </p:tgtEl>
                                        <p:attrNameLst>
                                          <p:attrName>style.visibility</p:attrName>
                                        </p:attrNameLst>
                                      </p:cBhvr>
                                      <p:to>
                                        <p:strVal val="visible"/>
                                      </p:to>
                                    </p:set>
                                    <p:animEffect transition="in" filter="diamond(in)">
                                      <p:cBhvr>
                                        <p:cTn id="13" dur="500"/>
                                        <p:tgtEl>
                                          <p:spTgt spid="132114"/>
                                        </p:tgtEl>
                                      </p:cBhvr>
                                    </p:animEffect>
                                  </p:childTnLst>
                                </p:cTn>
                              </p:par>
                              <p:par>
                                <p:cTn id="14" presetID="8" presetClass="entr" presetSubtype="16" fill="hold" nodeType="withEffect">
                                  <p:stCondLst>
                                    <p:cond delay="0"/>
                                  </p:stCondLst>
                                  <p:childTnLst>
                                    <p:set>
                                      <p:cBhvr>
                                        <p:cTn id="15" dur="1" fill="hold">
                                          <p:stCondLst>
                                            <p:cond delay="0"/>
                                          </p:stCondLst>
                                        </p:cTn>
                                        <p:tgtEl>
                                          <p:spTgt spid="132109"/>
                                        </p:tgtEl>
                                        <p:attrNameLst>
                                          <p:attrName>style.visibility</p:attrName>
                                        </p:attrNameLst>
                                      </p:cBhvr>
                                      <p:to>
                                        <p:strVal val="visible"/>
                                      </p:to>
                                    </p:set>
                                    <p:animEffect transition="in" filter="diamond(in)">
                                      <p:cBhvr>
                                        <p:cTn id="16" dur="500"/>
                                        <p:tgtEl>
                                          <p:spTgt spid="132109"/>
                                        </p:tgtEl>
                                      </p:cBhvr>
                                    </p:animEffect>
                                  </p:childTnLst>
                                </p:cTn>
                              </p:par>
                              <p:par>
                                <p:cTn id="17" presetID="8" presetClass="entr" presetSubtype="16" fill="hold" nodeType="withEffect">
                                  <p:stCondLst>
                                    <p:cond delay="0"/>
                                  </p:stCondLst>
                                  <p:childTnLst>
                                    <p:set>
                                      <p:cBhvr>
                                        <p:cTn id="18" dur="1" fill="hold">
                                          <p:stCondLst>
                                            <p:cond delay="0"/>
                                          </p:stCondLst>
                                        </p:cTn>
                                        <p:tgtEl>
                                          <p:spTgt spid="132108"/>
                                        </p:tgtEl>
                                        <p:attrNameLst>
                                          <p:attrName>style.visibility</p:attrName>
                                        </p:attrNameLst>
                                      </p:cBhvr>
                                      <p:to>
                                        <p:strVal val="visible"/>
                                      </p:to>
                                    </p:set>
                                    <p:animEffect transition="in" filter="diamond(in)">
                                      <p:cBhvr>
                                        <p:cTn id="19" dur="500"/>
                                        <p:tgtEl>
                                          <p:spTgt spid="132108"/>
                                        </p:tgtEl>
                                      </p:cBhvr>
                                    </p:animEffect>
                                  </p:childTnLst>
                                </p:cTn>
                              </p:par>
                              <p:par>
                                <p:cTn id="20" presetID="8" presetClass="entr" presetSubtype="16" fill="hold" nodeType="withEffect">
                                  <p:stCondLst>
                                    <p:cond delay="0"/>
                                  </p:stCondLst>
                                  <p:childTnLst>
                                    <p:set>
                                      <p:cBhvr>
                                        <p:cTn id="21" dur="1" fill="hold">
                                          <p:stCondLst>
                                            <p:cond delay="0"/>
                                          </p:stCondLst>
                                        </p:cTn>
                                        <p:tgtEl>
                                          <p:spTgt spid="132107"/>
                                        </p:tgtEl>
                                        <p:attrNameLst>
                                          <p:attrName>style.visibility</p:attrName>
                                        </p:attrNameLst>
                                      </p:cBhvr>
                                      <p:to>
                                        <p:strVal val="visible"/>
                                      </p:to>
                                    </p:set>
                                    <p:animEffect transition="in" filter="diamond(in)">
                                      <p:cBhvr>
                                        <p:cTn id="22" dur="500"/>
                                        <p:tgtEl>
                                          <p:spTgt spid="132107"/>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132113"/>
                                        </p:tgtEl>
                                        <p:attrNameLst>
                                          <p:attrName>style.visibility</p:attrName>
                                        </p:attrNameLst>
                                      </p:cBhvr>
                                      <p:to>
                                        <p:strVal val="visible"/>
                                      </p:to>
                                    </p:set>
                                    <p:animEffect transition="in" filter="diamond(in)">
                                      <p:cBhvr>
                                        <p:cTn id="25" dur="500"/>
                                        <p:tgtEl>
                                          <p:spTgt spid="132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12" grpId="0"/>
      <p:bldP spid="132113" grpId="0"/>
      <p:bldP spid="1321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19B51A1E-902D-48AF-9020-955120F399B6}" type="slidenum">
              <a:rPr lang="en-US" noProof="0" smtClean="0"/>
              <a:pPr/>
              <a:t>38</a:t>
            </a:fld>
            <a:endParaRPr lang="en-US" noProof="0" dirty="0"/>
          </a:p>
        </p:txBody>
      </p:sp>
      <p:sp>
        <p:nvSpPr>
          <p:cNvPr id="8" name="Text Placeholder 7"/>
          <p:cNvSpPr>
            <a:spLocks noGrp="1"/>
          </p:cNvSpPr>
          <p:nvPr>
            <p:ph type="body" sz="half" idx="2"/>
          </p:nvPr>
        </p:nvSpPr>
        <p:spPr>
          <a:xfrm>
            <a:off x="4901781" y="4272197"/>
            <a:ext cx="7255241" cy="3811588"/>
          </a:xfrm>
        </p:spPr>
        <p:txBody>
          <a:bodyPr/>
          <a:lstStyle/>
          <a:p>
            <a:r>
              <a:rPr lang="en-US" sz="3600" dirty="0" err="1">
                <a:latin typeface="Times New Roman" pitchFamily="18" charset="0"/>
                <a:cs typeface="Times New Roman" pitchFamily="18" charset="0"/>
              </a:rPr>
              <a:t>Tuy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loài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cư</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tuyến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nếu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phải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sẽ</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ngộ</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độc</a:t>
            </a:r>
            <a:endParaRPr lang="en-US" sz="3600" dirty="0">
              <a:latin typeface="Times New Roman" pitchFamily="18" charset="0"/>
              <a:cs typeface="Times New Roman" pitchFamily="18" charset="0"/>
            </a:endParaRPr>
          </a:p>
        </p:txBody>
      </p:sp>
      <p:pic>
        <p:nvPicPr>
          <p:cNvPr id="4098"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1996" r="11996"/>
          <a:stretch>
            <a:fillRect/>
          </a:stretch>
        </p:blipFill>
        <p:spPr bwMode="auto">
          <a:xfrm>
            <a:off x="4808434" y="217358"/>
            <a:ext cx="3792422" cy="332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131" y="194872"/>
            <a:ext cx="3635869" cy="337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456" y="3432175"/>
            <a:ext cx="4580405" cy="3283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59" y="194872"/>
            <a:ext cx="4685102" cy="337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8503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barn(inVertical)">
                                      <p:cBhvr>
                                        <p:cTn id="12" dur="500"/>
                                        <p:tgtEl>
                                          <p:spTgt spid="410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barn(inVertical)">
                                      <p:cBhvr>
                                        <p:cTn id="17" dur="5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099"/>
                                        </p:tgtEl>
                                        <p:attrNameLst>
                                          <p:attrName>style.visibility</p:attrName>
                                        </p:attrNameLst>
                                      </p:cBhvr>
                                      <p:to>
                                        <p:strVal val="visible"/>
                                      </p:to>
                                    </p:set>
                                    <p:animEffect transition="in" filter="barn(inVertical)">
                                      <p:cBhvr>
                                        <p:cTn id="22" dur="500"/>
                                        <p:tgtEl>
                                          <p:spTgt spid="409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barn(inVertical)">
                                      <p:cBhvr>
                                        <p:cTn id="2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9741" y="1019327"/>
            <a:ext cx="11617377" cy="6858000"/>
          </a:xfrm>
          <a:prstGeom prst="rect">
            <a:avLst/>
          </a:prstGeom>
          <a:noFill/>
        </p:spPr>
        <p:txBody>
          <a:bodyPr wrap="square" lIns="0" tIns="0" rIns="0" bIns="0" rtlCol="0">
            <a:noAutofit/>
          </a:bodyPr>
          <a:lstStyle/>
          <a:p>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Môi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trường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cạn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dưới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nước</a:t>
            </a:r>
            <a:r>
              <a:rPr lang="en-US" sz="3000" dirty="0">
                <a:latin typeface="Times New Roman" pitchFamily="18" charset="0"/>
                <a:cs typeface="Times New Roman" pitchFamily="18" charset="0"/>
              </a:rPr>
              <a:t>.</a:t>
            </a:r>
          </a:p>
          <a:p>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Đặc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điểm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nhận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biết</a:t>
            </a:r>
            <a:r>
              <a:rPr lang="en-US" sz="3000" dirty="0">
                <a:latin typeface="Times New Roman" pitchFamily="18" charset="0"/>
                <a:cs typeface="Times New Roman" pitchFamily="18" charset="0"/>
              </a:rPr>
              <a:t>:</a:t>
            </a:r>
          </a:p>
          <a:p>
            <a:r>
              <a:rPr lang="en-US" sz="3000" dirty="0">
                <a:latin typeface="Times New Roman" pitchFamily="18" charset="0"/>
                <a:cs typeface="Times New Roman" pitchFamily="18" charset="0"/>
              </a:rPr>
              <a:t>+ Da </a:t>
            </a:r>
            <a:r>
              <a:rPr lang="en-US" sz="3000" dirty="0" err="1">
                <a:latin typeface="Times New Roman" pitchFamily="18" charset="0"/>
                <a:cs typeface="Times New Roman" pitchFamily="18" charset="0"/>
              </a:rPr>
              <a:t>trần</a:t>
            </a:r>
            <a:r>
              <a:rPr lang="en-US" sz="3000" dirty="0">
                <a:latin typeface="Times New Roman" pitchFamily="18" charset="0"/>
                <a:cs typeface="Times New Roman" pitchFamily="18" charset="0"/>
              </a:rPr>
              <a:t>, da </a:t>
            </a:r>
            <a:r>
              <a:rPr lang="en-US" sz="3000" dirty="0" err="1">
                <a:latin typeface="Times New Roman" pitchFamily="18" charset="0"/>
                <a:cs typeface="Times New Roman" pitchFamily="18" charset="0"/>
              </a:rPr>
              <a:t>luôn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ẩm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ướt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dễ</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thấm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nước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Hô</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hấp</a:t>
            </a:r>
            <a:r>
              <a:rPr lang="en-US" sz="3000" dirty="0">
                <a:latin typeface="Times New Roman" pitchFamily="18" charset="0"/>
                <a:cs typeface="Times New Roman" pitchFamily="18" charset="0"/>
              </a:rPr>
              <a:t> qua da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phổi</a:t>
            </a:r>
            <a:r>
              <a:rPr lang="en-US" sz="3000" dirty="0">
                <a:latin typeface="Times New Roman" pitchFamily="18" charset="0"/>
                <a:cs typeface="Times New Roman" pitchFamily="18" charset="0"/>
              </a:rPr>
              <a:t>.</a:t>
            </a:r>
          </a:p>
          <a:p>
            <a:r>
              <a:rPr lang="en-US" sz="3000" dirty="0">
                <a:latin typeface="Times New Roman" pitchFamily="18" charset="0"/>
                <a:cs typeface="Times New Roman" pitchFamily="18" charset="0"/>
              </a:rPr>
              <a:t>+ Đẻ trứng và thụ tinh ở môi trường nước.</a:t>
            </a:r>
          </a:p>
          <a:p>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Lưỡng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cư</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đuôi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một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đuôi</a:t>
            </a:r>
            <a:r>
              <a:rPr lang="en-US" sz="3000" dirty="0">
                <a:latin typeface="Times New Roman" pitchFamily="18" charset="0"/>
                <a:cs typeface="Times New Roman" pitchFamily="18" charset="0"/>
              </a:rPr>
              <a:t>; di </a:t>
            </a:r>
            <a:r>
              <a:rPr lang="en-US" sz="3000" dirty="0" err="1">
                <a:latin typeface="Times New Roman" pitchFamily="18" charset="0"/>
                <a:cs typeface="Times New Roman" pitchFamily="18" charset="0"/>
              </a:rPr>
              <a:t>chuyển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bằng</a:t>
            </a:r>
            <a:r>
              <a:rPr lang="en-US" sz="3000" dirty="0">
                <a:latin typeface="Times New Roman" pitchFamily="18" charset="0"/>
                <a:cs typeface="Times New Roman" pitchFamily="18" charset="0"/>
              </a:rPr>
              <a:t> 4 </a:t>
            </a:r>
            <a:r>
              <a:rPr lang="en-US" sz="3000" dirty="0" err="1">
                <a:latin typeface="Times New Roman" pitchFamily="18" charset="0"/>
                <a:cs typeface="Times New Roman" pitchFamily="18" charset="0"/>
              </a:rPr>
              <a:t>chân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nhưng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cũng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nhóm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chân</a:t>
            </a:r>
            <a:r>
              <a:rPr lang="en-US" sz="3000" dirty="0">
                <a:latin typeface="Times New Roman" pitchFamily="18" charset="0"/>
                <a:cs typeface="Times New Roman" pitchFamily="18" charset="0"/>
              </a:rPr>
              <a:t>. </a:t>
            </a:r>
          </a:p>
          <a:p>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Phát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triển</a:t>
            </a:r>
            <a:r>
              <a:rPr lang="en-US" sz="3000" dirty="0">
                <a:latin typeface="Times New Roman" pitchFamily="18" charset="0"/>
                <a:cs typeface="Times New Roman" pitchFamily="18" charset="0"/>
              </a:rPr>
              <a:t> qua </a:t>
            </a:r>
            <a:r>
              <a:rPr lang="en-US" sz="3000" dirty="0" err="1">
                <a:latin typeface="Times New Roman" pitchFamily="18" charset="0"/>
                <a:cs typeface="Times New Roman" pitchFamily="18" charset="0"/>
              </a:rPr>
              <a:t>biến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Giai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đoạn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ấu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trùng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phát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triển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trong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nước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hô</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hấp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bằng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mang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giai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đoạn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trưởng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thành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cạn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hô</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hấp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bằng</a:t>
            </a:r>
            <a:r>
              <a:rPr lang="en-US" sz="3000" dirty="0">
                <a:latin typeface="Times New Roman" pitchFamily="18" charset="0"/>
                <a:cs typeface="Times New Roman" pitchFamily="18" charset="0"/>
              </a:rPr>
              <a:t> da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phổi</a:t>
            </a:r>
            <a:r>
              <a:rPr lang="en-US" sz="3000" dirty="0">
                <a:latin typeface="Times New Roman" pitchFamily="18" charset="0"/>
                <a:cs typeface="Times New Roman" pitchFamily="18" charset="0"/>
              </a:rPr>
              <a:t>.</a:t>
            </a:r>
          </a:p>
          <a:p>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diện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ếch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đồng</a:t>
            </a:r>
            <a:r>
              <a:rPr lang="en-US" sz="3000" dirty="0">
                <a:latin typeface="Times New Roman" pitchFamily="18" charset="0"/>
                <a:cs typeface="Times New Roman" pitchFamily="18" charset="0"/>
              </a:rPr>
              <a:t>,…</a:t>
            </a:r>
          </a:p>
          <a:p>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Vai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trò</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trị</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thực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phẩm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ích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nghiệp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vì</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chúng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tiêu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diệt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sâu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bọ</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hoại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mùa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màng</a:t>
            </a:r>
            <a:r>
              <a:rPr lang="en-US" sz="3000" dirty="0">
                <a:latin typeface="Times New Roman" pitchFamily="18" charset="0"/>
                <a:cs typeface="Times New Roman" pitchFamily="18" charset="0"/>
              </a:rPr>
              <a:t>.</a:t>
            </a:r>
          </a:p>
          <a:p>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Một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loài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lưỡng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cư</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độc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ăn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phải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bị</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ngộ</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độc</a:t>
            </a:r>
            <a:r>
              <a:rPr lang="en-US" sz="3000" dirty="0">
                <a:latin typeface="Times New Roman" pitchFamily="18" charset="0"/>
                <a:cs typeface="Times New Roman" pitchFamily="18" charset="0"/>
              </a:rPr>
              <a:t>.</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837"/>
            <a:ext cx="1079292" cy="104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19050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62839E-9134-4274-9281-31BB46F29C60}"/>
              </a:ext>
            </a:extLst>
          </p:cNvPr>
          <p:cNvSpPr>
            <a:spLocks noGrp="1"/>
          </p:cNvSpPr>
          <p:nvPr>
            <p:ph type="sldNum" sz="quarter" idx="11"/>
          </p:nvPr>
        </p:nvSpPr>
        <p:spPr>
          <a:xfrm>
            <a:off x="11472318" y="6170137"/>
            <a:ext cx="432000" cy="432000"/>
          </a:xfrm>
        </p:spPr>
        <p:txBody>
          <a:bodyPr/>
          <a:lstStyle/>
          <a:p>
            <a:fld id="{19B51A1E-902D-48AF-9020-955120F399B6}" type="slidenum">
              <a:rPr lang="en-US" noProof="0" smtClean="0"/>
              <a:pPr/>
              <a:t>4</a:t>
            </a:fld>
            <a:endParaRPr lang="en-US" noProof="0" dirty="0"/>
          </a:p>
        </p:txBody>
      </p:sp>
      <p:pic>
        <p:nvPicPr>
          <p:cNvPr id="2050" name="Picture 2" descr="Hải quỳ là gì? Có ăn được không? Sống ở đâu? Sống được bao lâu? - IAS Links">
            <a:extLst>
              <a:ext uri="{FF2B5EF4-FFF2-40B4-BE49-F238E27FC236}">
                <a16:creationId xmlns:a16="http://schemas.microsoft.com/office/drawing/2014/main" id="{495D6EE4-57B6-4549-9D19-30722CC44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1936" y="360129"/>
            <a:ext cx="3004253" cy="20092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n hô – Wikipedia tiếng Việt">
            <a:extLst>
              <a:ext uri="{FF2B5EF4-FFF2-40B4-BE49-F238E27FC236}">
                <a16:creationId xmlns:a16="http://schemas.microsoft.com/office/drawing/2014/main" id="{D54558E3-2E6E-4487-92D4-C80002BD00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28"/>
          <a:stretch/>
        </p:blipFill>
        <p:spPr bwMode="auto">
          <a:xfrm>
            <a:off x="6671936" y="2424394"/>
            <a:ext cx="3004253" cy="20092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 mập trắng lớn đã quét sạch siêu cá mập Megalodon khổng lồ? | Báo Dân trí">
            <a:extLst>
              <a:ext uri="{FF2B5EF4-FFF2-40B4-BE49-F238E27FC236}">
                <a16:creationId xmlns:a16="http://schemas.microsoft.com/office/drawing/2014/main" id="{54870A8A-CD38-49D6-A0E8-B24CEBAF42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25" t="-347" r="6480" b="347"/>
          <a:stretch/>
        </p:blipFill>
        <p:spPr bwMode="auto">
          <a:xfrm>
            <a:off x="282905" y="2424393"/>
            <a:ext cx="3375211" cy="20092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hững giai thoại thú vị về con trùn (giun) - Đặng Gia Trang">
            <a:extLst>
              <a:ext uri="{FF2B5EF4-FFF2-40B4-BE49-F238E27FC236}">
                <a16:creationId xmlns:a16="http://schemas.microsoft.com/office/drawing/2014/main" id="{3490ED08-158B-4DAC-82E2-226CA4EBB4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83"/>
          <a:stretch/>
        </p:blipFill>
        <p:spPr bwMode="auto">
          <a:xfrm>
            <a:off x="282905" y="370896"/>
            <a:ext cx="3375212" cy="20092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ó 5 con ếch trên 1 cái lá hoa súng, 1 con quyết định nhảy, hỏi">
            <a:extLst>
              <a:ext uri="{FF2B5EF4-FFF2-40B4-BE49-F238E27FC236}">
                <a16:creationId xmlns:a16="http://schemas.microsoft.com/office/drawing/2014/main" id="{6B252376-6152-4BB7-98F4-652654CB43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539"/>
          <a:stretch/>
        </p:blipFill>
        <p:spPr bwMode="auto">
          <a:xfrm>
            <a:off x="3658115" y="360132"/>
            <a:ext cx="3013821" cy="20092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nh tinh 'già' hơn con người cả triệu năm">
            <a:extLst>
              <a:ext uri="{FF2B5EF4-FFF2-40B4-BE49-F238E27FC236}">
                <a16:creationId xmlns:a16="http://schemas.microsoft.com/office/drawing/2014/main" id="{523AF494-88A0-4DE5-B27D-47A152FDDB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206" t="7546" r="2065" b="3536"/>
          <a:stretch/>
        </p:blipFill>
        <p:spPr bwMode="auto">
          <a:xfrm>
            <a:off x="282905" y="4478214"/>
            <a:ext cx="3375211" cy="21996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ý thuyết Sinh học lớp 7 bài 4: Trùng roi - Lý thuyết môn Sinh học 7 -  VnDoc.com">
            <a:extLst>
              <a:ext uri="{FF2B5EF4-FFF2-40B4-BE49-F238E27FC236}">
                <a16:creationId xmlns:a16="http://schemas.microsoft.com/office/drawing/2014/main" id="{2C4AC7DE-EAF9-451B-9A40-47323D0D9CD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 b="2806"/>
          <a:stretch/>
        </p:blipFill>
        <p:spPr bwMode="auto">
          <a:xfrm>
            <a:off x="3658114" y="4473363"/>
            <a:ext cx="3013821" cy="2199693"/>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3">
            <a:extLst>
              <a:ext uri="{FF2B5EF4-FFF2-40B4-BE49-F238E27FC236}">
                <a16:creationId xmlns:a16="http://schemas.microsoft.com/office/drawing/2014/main" id="{8862CA18-56BA-4491-8687-E16CA7C40AC7}"/>
              </a:ext>
            </a:extLst>
          </p:cNvPr>
          <p:cNvSpPr/>
          <p:nvPr/>
        </p:nvSpPr>
        <p:spPr>
          <a:xfrm>
            <a:off x="8893025" y="679804"/>
            <a:ext cx="3174003" cy="2344750"/>
          </a:xfrm>
          <a:prstGeom prst="wedgeRectCallout">
            <a:avLst>
              <a:gd name="adj1" fmla="val 953"/>
              <a:gd name="adj2" fmla="val 8405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Nêu</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sự</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khác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biệt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giữa</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động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vật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có</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xương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sống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và</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động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vật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không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có</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xương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sống</a:t>
            </a:r>
            <a:r>
              <a:rPr lang="en-US" dirty="0">
                <a:solidFill>
                  <a:schemeClr val="tx1"/>
                </a:solidFill>
                <a:latin typeface="Arial" panose="020B0604020202020204" pitchFamily="34" charset="0"/>
                <a:cs typeface="Arial" panose="020B0604020202020204" pitchFamily="34" charset="0"/>
              </a:rPr>
              <a:t>? </a:t>
            </a:r>
          </a:p>
          <a:p>
            <a:pPr algn="just"/>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Kể</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tên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các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nhóm</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động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vật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thuộc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động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vật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có</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xương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sống</a:t>
            </a:r>
            <a:r>
              <a:rPr lang="en-US" dirty="0">
                <a:solidFill>
                  <a:schemeClr val="tx1"/>
                </a:solidFill>
                <a:latin typeface="Arial" panose="020B060402020202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1AB87E35-C444-4CBB-8E37-E0990EDF1837}"/>
              </a:ext>
            </a:extLst>
          </p:cNvPr>
          <p:cNvSpPr/>
          <p:nvPr/>
        </p:nvSpPr>
        <p:spPr>
          <a:xfrm>
            <a:off x="282904" y="2107095"/>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Giun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đất</a:t>
            </a:r>
            <a:endParaRPr lang="en-US" dirty="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51A92D80-1676-4DE4-9DCC-051D27871171}"/>
              </a:ext>
            </a:extLst>
          </p:cNvPr>
          <p:cNvSpPr/>
          <p:nvPr/>
        </p:nvSpPr>
        <p:spPr>
          <a:xfrm>
            <a:off x="3658114" y="2085567"/>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Ếch</a:t>
            </a:r>
            <a:endParaRPr lang="en-US"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0D689EDB-786B-4FF6-B9FF-AD2903157E00}"/>
              </a:ext>
            </a:extLst>
          </p:cNvPr>
          <p:cNvSpPr/>
          <p:nvPr/>
        </p:nvSpPr>
        <p:spPr>
          <a:xfrm>
            <a:off x="6671933" y="2085566"/>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Hải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quỳ</a:t>
            </a:r>
            <a:endParaRPr lang="en-US" dirty="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8903A262-7C0C-46BE-9ACF-91EF1F36428E}"/>
              </a:ext>
            </a:extLst>
          </p:cNvPr>
          <p:cNvSpPr/>
          <p:nvPr/>
        </p:nvSpPr>
        <p:spPr>
          <a:xfrm>
            <a:off x="6671932" y="4149830"/>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San </a:t>
            </a:r>
            <a:r>
              <a:rPr lang="en-US" dirty="0" err="1">
                <a:solidFill>
                  <a:schemeClr val="tx1"/>
                </a:solidFill>
                <a:latin typeface="Arial" panose="020B0604020202020204" pitchFamily="34" charset="0"/>
                <a:cs typeface="Arial" panose="020B0604020202020204" pitchFamily="34" charset="0"/>
              </a:rPr>
              <a:t>hô</a:t>
            </a:r>
            <a:endParaRPr lang="en-US" dirty="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1B43AFE1-014C-489A-B044-71DC41D11903}"/>
              </a:ext>
            </a:extLst>
          </p:cNvPr>
          <p:cNvSpPr/>
          <p:nvPr/>
        </p:nvSpPr>
        <p:spPr>
          <a:xfrm>
            <a:off x="3667672" y="6390988"/>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Trùng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roi</a:t>
            </a:r>
            <a:endParaRPr lang="en-US" dirty="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001553CD-1EC8-4695-83DD-783B2FF5B80A}"/>
              </a:ext>
            </a:extLst>
          </p:cNvPr>
          <p:cNvSpPr/>
          <p:nvPr/>
        </p:nvSpPr>
        <p:spPr>
          <a:xfrm>
            <a:off x="265673" y="6386137"/>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Tinh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tinh</a:t>
            </a:r>
            <a:endParaRPr lang="en-US" dirty="0">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7A5C0F7-24E2-4C11-B884-9B3E9768E7AA}"/>
              </a:ext>
            </a:extLst>
          </p:cNvPr>
          <p:cNvSpPr/>
          <p:nvPr/>
        </p:nvSpPr>
        <p:spPr>
          <a:xfrm>
            <a:off x="287682" y="4171418"/>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Cá</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mập</a:t>
            </a:r>
            <a:endParaRPr lang="en-US" dirty="0">
              <a:solidFill>
                <a:schemeClr val="tx1"/>
              </a:solidFill>
              <a:latin typeface="Arial" panose="020B0604020202020204" pitchFamily="34" charset="0"/>
              <a:cs typeface="Arial" panose="020B0604020202020204" pitchFamily="34" charset="0"/>
            </a:endParaRPr>
          </a:p>
        </p:txBody>
      </p:sp>
      <p:pic>
        <p:nvPicPr>
          <p:cNvPr id="2" name="Picture 2" descr="Khám phá bí ẩn về chiếc bướu của loài Lạc đà | Báo Dân trí">
            <a:extLst>
              <a:ext uri="{FF2B5EF4-FFF2-40B4-BE49-F238E27FC236}">
                <a16:creationId xmlns:a16="http://schemas.microsoft.com/office/drawing/2014/main" id="{817D8C26-90ED-444A-A396-F5DD6A3632B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55" t="536" r="3119"/>
          <a:stretch/>
        </p:blipFill>
        <p:spPr bwMode="auto">
          <a:xfrm>
            <a:off x="6662368" y="4488657"/>
            <a:ext cx="3013821" cy="219969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2E85ED96-9977-4336-AB98-05D3BB08876D}"/>
              </a:ext>
            </a:extLst>
          </p:cNvPr>
          <p:cNvSpPr/>
          <p:nvPr/>
        </p:nvSpPr>
        <p:spPr>
          <a:xfrm>
            <a:off x="6662368" y="6402861"/>
            <a:ext cx="1158631" cy="2750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Lạc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đà</a:t>
            </a:r>
            <a:endParaRPr lang="en-US" dirty="0">
              <a:solidFill>
                <a:schemeClr val="tx1"/>
              </a:solidFill>
              <a:latin typeface="Arial" panose="020B0604020202020204" pitchFamily="34" charset="0"/>
              <a:cs typeface="Arial" panose="020B0604020202020204" pitchFamily="34" charset="0"/>
            </a:endParaRPr>
          </a:p>
        </p:txBody>
      </p:sp>
      <p:pic>
        <p:nvPicPr>
          <p:cNvPr id="28" name="Picture 12" descr="Đối thoại với loài chim cánh cụt">
            <a:extLst>
              <a:ext uri="{FF2B5EF4-FFF2-40B4-BE49-F238E27FC236}">
                <a16:creationId xmlns:a16="http://schemas.microsoft.com/office/drawing/2014/main" id="{3DE3032D-4F29-4956-A26A-8EDF5C1DEDA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895" t="886" r="6478"/>
          <a:stretch/>
        </p:blipFill>
        <p:spPr bwMode="auto">
          <a:xfrm>
            <a:off x="3658114" y="2424393"/>
            <a:ext cx="3013818" cy="200921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67326BD6-BD44-4A5A-A97D-909506EFD169}"/>
              </a:ext>
            </a:extLst>
          </p:cNvPr>
          <p:cNvSpPr/>
          <p:nvPr/>
        </p:nvSpPr>
        <p:spPr>
          <a:xfrm>
            <a:off x="3658110" y="4161479"/>
            <a:ext cx="1656012" cy="2920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Chim</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cánh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cụt</a:t>
            </a:r>
            <a:endParaRPr lang="en-US" dirty="0">
              <a:solidFill>
                <a:schemeClr val="tx1"/>
              </a:solidFill>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1E4B514A-E92A-4560-9A84-D3A9CAAC4EB5}"/>
              </a:ext>
            </a:extLst>
          </p:cNvPr>
          <p:cNvSpPr txBox="1">
            <a:spLocks/>
          </p:cNvSpPr>
          <p:nvPr/>
        </p:nvSpPr>
        <p:spPr>
          <a:xfrm>
            <a:off x="0" y="-31605"/>
            <a:ext cx="10836223" cy="648000"/>
          </a:xfrm>
          <a:prstGeom prst="homePlate">
            <a:avLst/>
          </a:prstGeom>
          <a:solidFill>
            <a:schemeClr val="accent2">
              <a:lumMod val="5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3600" b="1">
                <a:solidFill>
                  <a:schemeClr val="bg1"/>
                </a:solidFill>
                <a:latin typeface="Arial" panose="020B0604020202020204" pitchFamily="34" charset="0"/>
                <a:cs typeface="Arial" panose="020B0604020202020204" pitchFamily="34" charset="0"/>
              </a:rPr>
              <a:t>  I. Đặc điểm nhận biết động vật có xương sống</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5874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1" name="Rectangle 5"/>
          <p:cNvSpPr>
            <a:spLocks noChangeArrowheads="1"/>
          </p:cNvSpPr>
          <p:nvPr/>
        </p:nvSpPr>
        <p:spPr bwMode="auto">
          <a:xfrm>
            <a:off x="6299200" y="2286000"/>
            <a:ext cx="58928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just">
              <a:spcBef>
                <a:spcPct val="20000"/>
              </a:spcBef>
            </a:pPr>
            <a:r>
              <a:rPr lang="en-US" sz="3000">
                <a:solidFill>
                  <a:srgbClr val="FF0000"/>
                </a:solidFill>
              </a:rPr>
              <a:t>- Em phải làm gì để bảo vệ Lưỡng cư?</a:t>
            </a:r>
          </a:p>
        </p:txBody>
      </p:sp>
      <p:pic>
        <p:nvPicPr>
          <p:cNvPr id="121863" name="Picture 7" descr="681x45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1266"/>
            <a:ext cx="6197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4" name="Rectangle 8"/>
          <p:cNvSpPr>
            <a:spLocks noChangeArrowheads="1"/>
          </p:cNvSpPr>
          <p:nvPr/>
        </p:nvSpPr>
        <p:spPr bwMode="auto">
          <a:xfrm>
            <a:off x="0" y="61722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800">
                <a:solidFill>
                  <a:srgbClr val="0000FF"/>
                </a:solidFill>
              </a:rPr>
              <a:t>Lưỡng cư bị săn bắt</a:t>
            </a:r>
          </a:p>
        </p:txBody>
      </p:sp>
      <p:sp>
        <p:nvSpPr>
          <p:cNvPr id="121865" name="Rectangle 9"/>
          <p:cNvSpPr>
            <a:spLocks noChangeArrowheads="1"/>
          </p:cNvSpPr>
          <p:nvPr/>
        </p:nvSpPr>
        <p:spPr bwMode="auto">
          <a:xfrm>
            <a:off x="141817" y="838200"/>
            <a:ext cx="118872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just">
              <a:spcBef>
                <a:spcPct val="20000"/>
              </a:spcBef>
            </a:pPr>
            <a:r>
              <a:rPr lang="en-US" sz="3000">
                <a:solidFill>
                  <a:srgbClr val="FF0000"/>
                </a:solidFill>
              </a:rPr>
              <a:t>- Lưỡng cư ở địa phương em có đa dạng không? Lấy ví dụ minh họa.</a:t>
            </a:r>
          </a:p>
        </p:txBody>
      </p:sp>
    </p:spTree>
    <p:extLst>
      <p:ext uri="{BB962C8B-B14F-4D97-AF65-F5344CB8AC3E}">
        <p14:creationId xmlns:p14="http://schemas.microsoft.com/office/powerpoint/2010/main" val="2747516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1861"/>
                                        </p:tgtEl>
                                        <p:attrNameLst>
                                          <p:attrName>style.visibility</p:attrName>
                                        </p:attrNameLst>
                                      </p:cBhvr>
                                      <p:to>
                                        <p:strVal val="visible"/>
                                      </p:to>
                                    </p:set>
                                    <p:animEffect transition="in" filter="diamond(in)">
                                      <p:cBhvr>
                                        <p:cTn id="7" dur="2000"/>
                                        <p:tgtEl>
                                          <p:spTgt spid="121861"/>
                                        </p:tgtEl>
                                      </p:cBhvr>
                                    </p:animEffect>
                                  </p:childTnLst>
                                </p:cTn>
                              </p:par>
                              <p:par>
                                <p:cTn id="8" presetID="8" presetClass="entr" presetSubtype="16" fill="hold" nodeType="withEffect">
                                  <p:stCondLst>
                                    <p:cond delay="0"/>
                                  </p:stCondLst>
                                  <p:childTnLst>
                                    <p:set>
                                      <p:cBhvr>
                                        <p:cTn id="9" dur="1" fill="hold">
                                          <p:stCondLst>
                                            <p:cond delay="0"/>
                                          </p:stCondLst>
                                        </p:cTn>
                                        <p:tgtEl>
                                          <p:spTgt spid="121863"/>
                                        </p:tgtEl>
                                        <p:attrNameLst>
                                          <p:attrName>style.visibility</p:attrName>
                                        </p:attrNameLst>
                                      </p:cBhvr>
                                      <p:to>
                                        <p:strVal val="visible"/>
                                      </p:to>
                                    </p:set>
                                    <p:animEffect transition="in" filter="diamond(in)">
                                      <p:cBhvr>
                                        <p:cTn id="10" dur="500"/>
                                        <p:tgtEl>
                                          <p:spTgt spid="121863"/>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21864"/>
                                        </p:tgtEl>
                                        <p:attrNameLst>
                                          <p:attrName>style.visibility</p:attrName>
                                        </p:attrNameLst>
                                      </p:cBhvr>
                                      <p:to>
                                        <p:strVal val="visible"/>
                                      </p:to>
                                    </p:set>
                                    <p:animEffect transition="in" filter="diamond(in)">
                                      <p:cBhvr>
                                        <p:cTn id="13" dur="500"/>
                                        <p:tgtEl>
                                          <p:spTgt spid="12186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xit" presetSubtype="16" fill="hold" nodeType="clickEffect">
                                  <p:stCondLst>
                                    <p:cond delay="0"/>
                                  </p:stCondLst>
                                  <p:childTnLst>
                                    <p:animEffect transition="out" filter="diamond(in)">
                                      <p:cBhvr>
                                        <p:cTn id="17" dur="2000"/>
                                        <p:tgtEl>
                                          <p:spTgt spid="121863"/>
                                        </p:tgtEl>
                                      </p:cBhvr>
                                    </p:animEffect>
                                    <p:set>
                                      <p:cBhvr>
                                        <p:cTn id="18" dur="1" fill="hold">
                                          <p:stCondLst>
                                            <p:cond delay="1999"/>
                                          </p:stCondLst>
                                        </p:cTn>
                                        <p:tgtEl>
                                          <p:spTgt spid="121863"/>
                                        </p:tgtEl>
                                        <p:attrNameLst>
                                          <p:attrName>style.visibility</p:attrName>
                                        </p:attrNameLst>
                                      </p:cBhvr>
                                      <p:to>
                                        <p:strVal val="hidden"/>
                                      </p:to>
                                    </p:set>
                                  </p:childTnLst>
                                </p:cTn>
                              </p:par>
                              <p:par>
                                <p:cTn id="19" presetID="8" presetClass="exit" presetSubtype="16" fill="hold" grpId="1" nodeType="withEffect">
                                  <p:stCondLst>
                                    <p:cond delay="0"/>
                                  </p:stCondLst>
                                  <p:childTnLst>
                                    <p:animEffect transition="out" filter="diamond(in)">
                                      <p:cBhvr>
                                        <p:cTn id="20" dur="2000"/>
                                        <p:tgtEl>
                                          <p:spTgt spid="121864"/>
                                        </p:tgtEl>
                                      </p:cBhvr>
                                    </p:animEffect>
                                    <p:set>
                                      <p:cBhvr>
                                        <p:cTn id="21" dur="1" fill="hold">
                                          <p:stCondLst>
                                            <p:cond delay="1999"/>
                                          </p:stCondLst>
                                        </p:cTn>
                                        <p:tgtEl>
                                          <p:spTgt spid="121864"/>
                                        </p:tgtEl>
                                        <p:attrNameLst>
                                          <p:attrName>style.visibility</p:attrName>
                                        </p:attrNameLst>
                                      </p:cBhvr>
                                      <p:to>
                                        <p:strVal val="hidden"/>
                                      </p:to>
                                    </p:set>
                                  </p:childTnLst>
                                </p:cTn>
                              </p:par>
                              <p:par>
                                <p:cTn id="22" presetID="8" presetClass="exit" presetSubtype="16" fill="hold" grpId="1" nodeType="withEffect">
                                  <p:stCondLst>
                                    <p:cond delay="0"/>
                                  </p:stCondLst>
                                  <p:childTnLst>
                                    <p:animEffect transition="out" filter="diamond(in)">
                                      <p:cBhvr>
                                        <p:cTn id="23" dur="2000"/>
                                        <p:tgtEl>
                                          <p:spTgt spid="121861"/>
                                        </p:tgtEl>
                                      </p:cBhvr>
                                    </p:animEffect>
                                    <p:set>
                                      <p:cBhvr>
                                        <p:cTn id="24" dur="1" fill="hold">
                                          <p:stCondLst>
                                            <p:cond delay="1999"/>
                                          </p:stCondLst>
                                        </p:cTn>
                                        <p:tgtEl>
                                          <p:spTgt spid="121861"/>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121865"/>
                                        </p:tgtEl>
                                        <p:attrNameLst>
                                          <p:attrName>style.visibility</p:attrName>
                                        </p:attrNameLst>
                                      </p:cBhvr>
                                      <p:to>
                                        <p:strVal val="visible"/>
                                      </p:to>
                                    </p:set>
                                    <p:animEffect transition="in" filter="diamond(in)">
                                      <p:cBhvr>
                                        <p:cTn id="29" dur="2000"/>
                                        <p:tgtEl>
                                          <p:spTgt spid="121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p:bldP spid="121861" grpId="1"/>
      <p:bldP spid="121864" grpId="0"/>
      <p:bldP spid="121864" grpId="1"/>
      <p:bldP spid="12186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UH-1447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8984" y="0"/>
            <a:ext cx="5933016"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imagesCAFYM0U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0"/>
            <a:ext cx="5892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p:cNvSpPr>
            <a:spLocks noChangeArrowheads="1"/>
          </p:cNvSpPr>
          <p:nvPr/>
        </p:nvSpPr>
        <p:spPr bwMode="auto">
          <a:xfrm>
            <a:off x="2235200" y="5943600"/>
            <a:ext cx="802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3000">
                <a:solidFill>
                  <a:srgbClr val="FF0000"/>
                </a:solidFill>
              </a:rPr>
              <a:t>Hình ảnh trên cho em biết điều gì?</a:t>
            </a:r>
          </a:p>
        </p:txBody>
      </p:sp>
      <p:pic>
        <p:nvPicPr>
          <p:cNvPr id="34821" name="Picture 5" descr="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2876551"/>
            <a:ext cx="5892800"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5701" y="2971800"/>
            <a:ext cx="5956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90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wedge">
                                      <p:cBhvr>
                                        <p:cTn id="7" dur="20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4"/>
          <p:cNvSpPr txBox="1">
            <a:spLocks noChangeArrowheads="1"/>
          </p:cNvSpPr>
          <p:nvPr/>
        </p:nvSpPr>
        <p:spPr bwMode="auto">
          <a:xfrm>
            <a:off x="101600" y="4554539"/>
            <a:ext cx="1198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3000">
                <a:solidFill>
                  <a:srgbClr val="0000FF"/>
                </a:solidFill>
                <a:latin typeface="Times New Roman" pitchFamily="18" charset="0"/>
                <a:cs typeface="Times New Roman" pitchFamily="18" charset="0"/>
              </a:rPr>
              <a:t>- Tổ chức động vật London (Anh) đã chọn ra 10 loài lưỡng cư độc đáo và đang bị đe dọa trên toàn cầu. Chiến dịch nhằm bảo vệ những sinh vật đang bị lãng quên. Hiện có khoảng 4000 loài lưỡng cư đã được biết đến và còn nhiều loài khác chưa được khám phá</a:t>
            </a:r>
          </a:p>
        </p:txBody>
      </p:sp>
      <p:pic>
        <p:nvPicPr>
          <p:cNvPr id="35843" name="Picture 4" descr="http://www.khoahoc.com.vn/photos/image/2008/01/23/ec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9753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119611"/>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3"/>
          <p:cNvSpPr txBox="1">
            <a:spLocks noChangeArrowheads="1"/>
          </p:cNvSpPr>
          <p:nvPr/>
        </p:nvSpPr>
        <p:spPr bwMode="auto">
          <a:xfrm>
            <a:off x="-101600" y="3048000"/>
            <a:ext cx="680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400">
                <a:solidFill>
                  <a:srgbClr val="0000FF"/>
                </a:solidFill>
                <a:latin typeface="Times New Roman" pitchFamily="18" charset="0"/>
                <a:cs typeface="Times New Roman" pitchFamily="18" charset="0"/>
              </a:rPr>
              <a:t>1. Ếch Malagasy có màu sắc cầu vồng</a:t>
            </a:r>
          </a:p>
        </p:txBody>
      </p:sp>
      <p:pic>
        <p:nvPicPr>
          <p:cNvPr id="36867" name="Picture 4" descr="http://www.khoahoc.com.vn/photos/image/2008/01/23/ec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5"/>
          <p:cNvSpPr txBox="1">
            <a:spLocks noChangeArrowheads="1"/>
          </p:cNvSpPr>
          <p:nvPr/>
        </p:nvSpPr>
        <p:spPr bwMode="auto">
          <a:xfrm>
            <a:off x="7823200" y="3048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solidFill>
                  <a:srgbClr val="0000FF"/>
                </a:solidFill>
                <a:latin typeface="Times New Roman" pitchFamily="18" charset="0"/>
              </a:rPr>
              <a:t>2. Ếch màu tím</a:t>
            </a:r>
            <a:endParaRPr lang="en-US" sz="2400">
              <a:solidFill>
                <a:srgbClr val="0000FF"/>
              </a:solidFill>
              <a:latin typeface="Times New Roman" pitchFamily="18" charset="0"/>
              <a:cs typeface="Times New Roman" pitchFamily="18" charset="0"/>
            </a:endParaRPr>
          </a:p>
        </p:txBody>
      </p:sp>
      <p:pic>
        <p:nvPicPr>
          <p:cNvPr id="36869" name="Picture 7" descr="http://www.khoahoc.com.vn/photos/image/2008/01/23/ech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0"/>
            <a:ext cx="5994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8" descr="http://www.khoahoc.com.vn/photos/image/2008/01/23/ech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5200"/>
            <a:ext cx="60960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4"/>
          <p:cNvSpPr txBox="1">
            <a:spLocks noChangeArrowheads="1"/>
          </p:cNvSpPr>
          <p:nvPr/>
        </p:nvSpPr>
        <p:spPr bwMode="auto">
          <a:xfrm>
            <a:off x="7213600" y="64770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solidFill>
                  <a:srgbClr val="0000FF"/>
                </a:solidFill>
                <a:latin typeface="Times New Roman" pitchFamily="18" charset="0"/>
              </a:rPr>
              <a:t>4. Ếch Chile Darwin</a:t>
            </a:r>
            <a:endParaRPr lang="en-US" sz="2400">
              <a:solidFill>
                <a:srgbClr val="0000FF"/>
              </a:solidFill>
              <a:latin typeface="Times New Roman" pitchFamily="18" charset="0"/>
              <a:cs typeface="Times New Roman" pitchFamily="18" charset="0"/>
            </a:endParaRPr>
          </a:p>
        </p:txBody>
      </p:sp>
      <p:pic>
        <p:nvPicPr>
          <p:cNvPr id="36872" name="Picture 11" descr="http://www.khoahoc.com.vn/photos/image/2008/01/23/ech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0" y="3505200"/>
            <a:ext cx="599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TextBox 4"/>
          <p:cNvSpPr txBox="1">
            <a:spLocks noChangeArrowheads="1"/>
          </p:cNvSpPr>
          <p:nvPr/>
        </p:nvSpPr>
        <p:spPr bwMode="auto">
          <a:xfrm>
            <a:off x="273051" y="6477000"/>
            <a:ext cx="568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a:solidFill>
                  <a:srgbClr val="0000FF"/>
                </a:solidFill>
                <a:latin typeface="Times New Roman" pitchFamily="18" charset="0"/>
              </a:rPr>
              <a:t>3. Ếch ma Nam Phi</a:t>
            </a:r>
            <a:endParaRPr lang="en-US" sz="24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993961030"/>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6502400" y="1295401"/>
            <a:ext cx="568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3000">
                <a:solidFill>
                  <a:srgbClr val="0000FF"/>
                </a:solidFill>
              </a:rPr>
              <a:t>5. Con cóc bà mụ Betic</a:t>
            </a:r>
          </a:p>
        </p:txBody>
      </p:sp>
      <p:sp>
        <p:nvSpPr>
          <p:cNvPr id="37891" name="TextBox 4"/>
          <p:cNvSpPr txBox="1">
            <a:spLocks noChangeArrowheads="1"/>
          </p:cNvSpPr>
          <p:nvPr/>
        </p:nvSpPr>
        <p:spPr bwMode="auto">
          <a:xfrm>
            <a:off x="101600" y="3733801"/>
            <a:ext cx="5486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3000">
                <a:solidFill>
                  <a:srgbClr val="0000FF"/>
                </a:solidFill>
              </a:rPr>
              <a:t>6. Ếch Seychelles có lẽ là con ếch nhỏ nhất thế giới, với con trưởng thành dài tối đa là 11 mm. </a:t>
            </a:r>
            <a:endParaRPr lang="en-US" sz="3000">
              <a:solidFill>
                <a:srgbClr val="0000FF"/>
              </a:solidFill>
              <a:cs typeface="Times New Roman" pitchFamily="18" charset="0"/>
            </a:endParaRPr>
          </a:p>
        </p:txBody>
      </p:sp>
      <p:pic>
        <p:nvPicPr>
          <p:cNvPr id="37892" name="Picture 12" descr="http://www.khoahoc.com.vn/photos/image/2008/01/23/ech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00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3" descr="http://www.khoahoc.com.vn/photos/image/2008/01/23/ech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600" y="3505200"/>
            <a:ext cx="650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905535"/>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Nhaynammy_hinh1_trang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93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Rectangle 7"/>
          <p:cNvSpPr>
            <a:spLocks noChangeArrowheads="1"/>
          </p:cNvSpPr>
          <p:nvPr/>
        </p:nvSpPr>
        <p:spPr bwMode="auto">
          <a:xfrm>
            <a:off x="139700" y="4187196"/>
            <a:ext cx="11887200" cy="210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76176" bIns="25392" anchor="ctr">
            <a:spAutoFit/>
          </a:bodyPr>
          <a:lstStyle/>
          <a:p>
            <a:pPr algn="just">
              <a:tabLst>
                <a:tab pos="685800" algn="l"/>
              </a:tabLst>
            </a:pPr>
            <a:r>
              <a:rPr lang="en-US" sz="2600">
                <a:solidFill>
                  <a:srgbClr val="0000FF"/>
                </a:solidFill>
              </a:rPr>
              <a:t>- Cóc mang trứng ở Tây Âu sau khi ghép đôi trên cạn, cóc cái bỏ đi, cóc đực cuốn trứng vào chi sau, ngâm mình xuống nước khi trứng nở thành nòng nọc.</a:t>
            </a:r>
          </a:p>
          <a:p>
            <a:pPr algn="just">
              <a:tabLst>
                <a:tab pos="685800" algn="l"/>
              </a:tabLst>
            </a:pPr>
            <a:r>
              <a:rPr lang="en-US" sz="2600">
                <a:solidFill>
                  <a:srgbClr val="0000FF"/>
                </a:solidFill>
              </a:rPr>
              <a:t>- Cóc tổ ong ở Nam Mỹ, khi đẻ trứng cóc cái phết lên lưng trứng đã thụ tinh lọt vào các tổ ong phát triển thành nòng nọc.</a:t>
            </a:r>
          </a:p>
          <a:p>
            <a:pPr algn="just">
              <a:tabLst>
                <a:tab pos="685800" algn="l"/>
              </a:tabLst>
            </a:pPr>
            <a:r>
              <a:rPr lang="en-US" sz="2600">
                <a:solidFill>
                  <a:srgbClr val="0000FF"/>
                </a:solidFill>
              </a:rPr>
              <a:t>- Nhái Nam Mỹ tiết chất dính lên các mép lá cuộn thành cái tổ chứa trứng. </a:t>
            </a:r>
          </a:p>
        </p:txBody>
      </p:sp>
    </p:spTree>
    <p:extLst>
      <p:ext uri="{BB962C8B-B14F-4D97-AF65-F5344CB8AC3E}">
        <p14:creationId xmlns:p14="http://schemas.microsoft.com/office/powerpoint/2010/main" val="848518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diamond(in)">
                                      <p:cBhvr>
                                        <p:cTn id="7" dur="2000"/>
                                        <p:tgtEl>
                                          <p:spTgt spid="942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94215">
                                            <p:txEl>
                                              <p:pRg st="0" end="0"/>
                                            </p:txEl>
                                          </p:spTgt>
                                        </p:tgtEl>
                                        <p:attrNameLst>
                                          <p:attrName>style.visibility</p:attrName>
                                        </p:attrNameLst>
                                      </p:cBhvr>
                                      <p:to>
                                        <p:strVal val="visible"/>
                                      </p:to>
                                    </p:set>
                                    <p:anim calcmode="lin" valueType="num">
                                      <p:cBhvr>
                                        <p:cTn id="12" dur="500" fill="hold"/>
                                        <p:tgtEl>
                                          <p:spTgt spid="9421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421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4215">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typ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94215">
                                            <p:txEl>
                                              <p:pRg st="1" end="1"/>
                                            </p:txEl>
                                          </p:spTgt>
                                        </p:tgtEl>
                                        <p:attrNameLst>
                                          <p:attrName>style.visibility</p:attrName>
                                        </p:attrNameLst>
                                      </p:cBhvr>
                                      <p:to>
                                        <p:strVal val="visible"/>
                                      </p:to>
                                    </p:set>
                                    <p:anim calcmode="lin" valueType="num">
                                      <p:cBhvr>
                                        <p:cTn id="19" dur="500" fill="hold"/>
                                        <p:tgtEl>
                                          <p:spTgt spid="94215">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94215">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94215">
                                            <p:txEl>
                                              <p:pRg st="1" end="1"/>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94215">
                                            <p:txEl>
                                              <p:pRg st="2" end="2"/>
                                            </p:txEl>
                                          </p:spTgt>
                                        </p:tgtEl>
                                        <p:attrNameLst>
                                          <p:attrName>style.visibility</p:attrName>
                                        </p:attrNameLst>
                                      </p:cBhvr>
                                      <p:to>
                                        <p:strVal val="visible"/>
                                      </p:to>
                                    </p:set>
                                    <p:anim calcmode="lin" valueType="num">
                                      <p:cBhvr>
                                        <p:cTn id="26" dur="500" fill="hold"/>
                                        <p:tgtEl>
                                          <p:spTgt spid="94215">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94215">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94215">
                                            <p:txEl>
                                              <p:pRg st="2" end="2"/>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136">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Rectangle 138">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227EB2-CA76-440C-9C20-C27E01847E55}"/>
              </a:ext>
            </a:extLst>
          </p:cNvPr>
          <p:cNvSpPr>
            <a:spLocks noGrp="1"/>
          </p:cNvSpPr>
          <p:nvPr>
            <p:ph type="title"/>
          </p:nvPr>
        </p:nvSpPr>
        <p:spPr>
          <a:xfrm>
            <a:off x="594360" y="687479"/>
            <a:ext cx="3444240" cy="1574874"/>
          </a:xfrm>
        </p:spPr>
        <p:txBody>
          <a:bodyPr anchor="b">
            <a:normAutofit/>
          </a:bodyPr>
          <a:lstStyle/>
          <a:p>
            <a:br>
              <a:rPr lang="en-US" sz="3000"/>
            </a:br>
            <a:endParaRPr lang="en-US" sz="3000"/>
          </a:p>
        </p:txBody>
      </p:sp>
      <p:grpSp>
        <p:nvGrpSpPr>
          <p:cNvPr id="141" name="Group 140">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51" y="73153"/>
            <a:ext cx="1178964" cy="232963"/>
            <a:chOff x="7763256" y="73152"/>
            <a:chExt cx="1178966" cy="232963"/>
          </a:xfrm>
        </p:grpSpPr>
        <p:sp>
          <p:nvSpPr>
            <p:cNvPr id="142"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B88764C8-2288-4BC2-9389-1FD09EE95F1B}"/>
              </a:ext>
            </a:extLst>
          </p:cNvPr>
          <p:cNvSpPr>
            <a:spLocks noGrp="1"/>
          </p:cNvSpPr>
          <p:nvPr>
            <p:ph idx="1"/>
          </p:nvPr>
        </p:nvSpPr>
        <p:spPr>
          <a:xfrm>
            <a:off x="594360" y="3155626"/>
            <a:ext cx="3444240" cy="2935176"/>
          </a:xfrm>
        </p:spPr>
        <p:txBody>
          <a:bodyPr anchor="ctr">
            <a:normAutofit/>
          </a:bodyPr>
          <a:lstStyle/>
          <a:p>
            <a:endParaRPr lang="en-US" sz="1600"/>
          </a:p>
          <a:p>
            <a:endParaRPr lang="en-US" sz="1600"/>
          </a:p>
        </p:txBody>
      </p:sp>
      <p:pic>
        <p:nvPicPr>
          <p:cNvPr id="6" name="Picture 5" descr="A close up of a sign&#10;&#10;Description automatically generated">
            <a:extLst>
              <a:ext uri="{FF2B5EF4-FFF2-40B4-BE49-F238E27FC236}">
                <a16:creationId xmlns:a16="http://schemas.microsoft.com/office/drawing/2014/main" id="{7B4AC74B-FC59-4E29-8345-744E5197B80B}"/>
              </a:ext>
            </a:extLst>
          </p:cNvPr>
          <p:cNvPicPr>
            <a:picLocks noChangeAspect="1"/>
          </p:cNvPicPr>
          <p:nvPr/>
        </p:nvPicPr>
        <p:blipFill rotWithShape="1">
          <a:blip r:embed="rId2">
            <a:extLst>
              <a:ext uri="{28A0092B-C50C-407E-A947-70E740481C1C}">
                <a14:useLocalDpi xmlns:a14="http://schemas.microsoft.com/office/drawing/2010/main" val="0"/>
              </a:ext>
            </a:extLst>
          </a:blip>
          <a:srcRect l="22467" r="10226" b="1"/>
          <a:stretch/>
        </p:blipFill>
        <p:spPr>
          <a:xfrm>
            <a:off x="406400" y="2263924"/>
            <a:ext cx="4416789" cy="5119904"/>
          </a:xfrm>
          <a:prstGeom prst="rect">
            <a:avLst/>
          </a:prstGeom>
        </p:spPr>
      </p:pic>
      <p:sp>
        <p:nvSpPr>
          <p:cNvPr id="163" name="Rectangle 162">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ought Bubble: Cloud 3">
            <a:extLst>
              <a:ext uri="{FF2B5EF4-FFF2-40B4-BE49-F238E27FC236}">
                <a16:creationId xmlns:a16="http://schemas.microsoft.com/office/drawing/2014/main" id="{EE6E569A-D709-4768-B9C2-6D4B7AD213DC}"/>
              </a:ext>
            </a:extLst>
          </p:cNvPr>
          <p:cNvSpPr/>
          <p:nvPr/>
        </p:nvSpPr>
        <p:spPr>
          <a:xfrm>
            <a:off x="3556000" y="484119"/>
            <a:ext cx="7823200" cy="2362200"/>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spcAft>
                <a:spcPts val="600"/>
              </a:spcAft>
            </a:pP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42466038"/>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050" name="Picture 2" descr="Thằn lằn bóng đuôi dà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109728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294526"/>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27EB2-CA76-440C-9C20-C27E01847E55}"/>
              </a:ext>
            </a:extLst>
          </p:cNvPr>
          <p:cNvSpPr>
            <a:spLocks noGrp="1"/>
          </p:cNvSpPr>
          <p:nvPr>
            <p:ph type="title"/>
          </p:nvPr>
        </p:nvSpPr>
        <p:spPr/>
        <p:txBody>
          <a:bodyPr>
            <a:normAutofit fontScale="90000"/>
          </a:bodyPr>
          <a:lstStyle/>
          <a:p>
            <a:br>
              <a:rPr lang="en-US" dirty="0"/>
            </a:br>
            <a:endParaRPr lang="en-US" dirty="0"/>
          </a:p>
        </p:txBody>
      </p:sp>
      <p:sp>
        <p:nvSpPr>
          <p:cNvPr id="3" name="Content Placeholder 2">
            <a:extLst>
              <a:ext uri="{FF2B5EF4-FFF2-40B4-BE49-F238E27FC236}">
                <a16:creationId xmlns:a16="http://schemas.microsoft.com/office/drawing/2014/main" id="{B88764C8-2288-4BC2-9389-1FD09EE95F1B}"/>
              </a:ext>
            </a:extLst>
          </p:cNvPr>
          <p:cNvSpPr>
            <a:spLocks noGrp="1"/>
          </p:cNvSpPr>
          <p:nvPr>
            <p:ph idx="1"/>
          </p:nvPr>
        </p:nvSpPr>
        <p:spPr/>
        <p:txBody>
          <a:bodyPr/>
          <a:lstStyle/>
          <a:p>
            <a:endParaRPr lang="en-US" dirty="0"/>
          </a:p>
          <a:p>
            <a:endParaRPr lang="en-US" dirty="0"/>
          </a:p>
        </p:txBody>
      </p:sp>
      <p:pic>
        <p:nvPicPr>
          <p:cNvPr id="2050" name="Picture 2" descr="Káº¿t quáº£ hÃ¬nh áº£nh cho táº¯c kÃ¨">
            <a:extLst>
              <a:ext uri="{FF2B5EF4-FFF2-40B4-BE49-F238E27FC236}">
                <a16:creationId xmlns:a16="http://schemas.microsoft.com/office/drawing/2014/main" id="{377F0DD8-16AB-48DB-8CE1-3D154485D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25924"/>
            <a:ext cx="5892800" cy="34030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6F71DCF-4733-4C2E-A050-2F29329751CD}"/>
              </a:ext>
            </a:extLst>
          </p:cNvPr>
          <p:cNvSpPr/>
          <p:nvPr/>
        </p:nvSpPr>
        <p:spPr>
          <a:xfrm>
            <a:off x="144544" y="2972348"/>
            <a:ext cx="2133600" cy="381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kè</a:t>
            </a:r>
            <a:endParaRPr lang="en-US" sz="2400" dirty="0">
              <a:latin typeface="Times New Roman" panose="02020603050405020304" pitchFamily="18" charset="0"/>
              <a:cs typeface="Times New Roman" panose="02020603050405020304" pitchFamily="18" charset="0"/>
            </a:endParaRPr>
          </a:p>
        </p:txBody>
      </p:sp>
      <p:pic>
        <p:nvPicPr>
          <p:cNvPr id="2052" name="Picture 4" descr="Káº¿t quáº£ hÃ¬nh áº£nh cho trÄn">
            <a:extLst>
              <a:ext uri="{FF2B5EF4-FFF2-40B4-BE49-F238E27FC236}">
                <a16:creationId xmlns:a16="http://schemas.microsoft.com/office/drawing/2014/main" id="{924D3C09-7DC5-436B-A19A-604657EDD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3" y="41612"/>
            <a:ext cx="5922923" cy="34030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08A14698-6BBF-44E7-863B-EF358CF90A87}"/>
              </a:ext>
            </a:extLst>
          </p:cNvPr>
          <p:cNvSpPr/>
          <p:nvPr/>
        </p:nvSpPr>
        <p:spPr>
          <a:xfrm>
            <a:off x="6299200" y="2964469"/>
            <a:ext cx="2133600" cy="381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Trăn</a:t>
            </a:r>
            <a:endParaRPr lang="en-US" sz="2400"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33DB34F-280D-4BA5-B7E9-6E9917A29AA8}"/>
              </a:ext>
            </a:extLst>
          </p:cNvPr>
          <p:cNvSpPr/>
          <p:nvPr/>
        </p:nvSpPr>
        <p:spPr>
          <a:xfrm>
            <a:off x="144544" y="6308725"/>
            <a:ext cx="2133600" cy="381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sấu</a:t>
            </a:r>
            <a:endParaRPr lang="en-US" sz="24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07F63DF2-613C-4043-A7FA-16CC58B1A044}"/>
              </a:ext>
            </a:extLst>
          </p:cNvPr>
          <p:cNvSpPr/>
          <p:nvPr/>
        </p:nvSpPr>
        <p:spPr>
          <a:xfrm>
            <a:off x="6257303" y="6321605"/>
            <a:ext cx="2133600" cy="381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Rùa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10826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par>
                                <p:cTn id="22" presetID="21"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8)">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65600" y="228601"/>
            <a:ext cx="3962400" cy="646331"/>
          </a:xfrm>
          <a:prstGeom prst="rect">
            <a:avLst/>
          </a:prstGeom>
          <a:noFill/>
        </p:spPr>
        <p:txBody>
          <a:bodyPr wrap="square" rtlCol="0">
            <a:spAutoFit/>
          </a:bodyPr>
          <a:lstStyle/>
          <a:p>
            <a:pPr algn="ctr"/>
            <a:r>
              <a:rPr lang="en-US" sz="3600" dirty="0" err="1">
                <a:solidFill>
                  <a:srgbClr val="00B050"/>
                </a:solidFill>
                <a:latin typeface="Times New Roman" panose="02020603050405020304" pitchFamily="18" charset="0"/>
                <a:cs typeface="Times New Roman" panose="02020603050405020304" pitchFamily="18" charset="0"/>
              </a:rPr>
              <a:t>Bộ</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Có</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vảy</a:t>
            </a:r>
            <a:endParaRPr lang="en-US" sz="3600" dirty="0">
              <a:solidFill>
                <a:srgbClr val="00B050"/>
              </a:solidFill>
              <a:latin typeface="Times New Roman" panose="02020603050405020304" pitchFamily="18" charset="0"/>
              <a:cs typeface="Times New Roman" panose="02020603050405020304" pitchFamily="18" charset="0"/>
            </a:endParaRPr>
          </a:p>
        </p:txBody>
      </p:sp>
      <p:pic>
        <p:nvPicPr>
          <p:cNvPr id="5128" name="Picture 8" descr="Káº¿t quáº£ hÃ¬nh áº£nh cho ráº¯n rÃ¡o"/>
          <p:cNvPicPr>
            <a:picLocks noChangeAspect="1" noChangeArrowheads="1"/>
          </p:cNvPicPr>
          <p:nvPr/>
        </p:nvPicPr>
        <p:blipFill>
          <a:blip r:embed="rId2"/>
          <a:srcRect/>
          <a:stretch>
            <a:fillRect/>
          </a:stretch>
        </p:blipFill>
        <p:spPr bwMode="auto">
          <a:xfrm>
            <a:off x="653587" y="899910"/>
            <a:ext cx="5080004" cy="26052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2" name="Picture 4" descr="Káº¿t quáº£ hÃ¬nh áº£nh cho tháº±n láº±n">
            <a:extLst>
              <a:ext uri="{FF2B5EF4-FFF2-40B4-BE49-F238E27FC236}">
                <a16:creationId xmlns:a16="http://schemas.microsoft.com/office/drawing/2014/main" id="{D6D7832D-D0C5-4895-A4F7-972AB84AC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03" y="3682738"/>
            <a:ext cx="5080004" cy="2971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4" name="Picture 5" descr="C:\Users\HOME\Pictures\BÒ SÁT\rong_komondo.jpg">
            <a:extLst>
              <a:ext uri="{FF2B5EF4-FFF2-40B4-BE49-F238E27FC236}">
                <a16:creationId xmlns:a16="http://schemas.microsoft.com/office/drawing/2014/main" id="{13778DA8-3B06-4C21-B073-0C7B7ABBA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797" y="3682739"/>
            <a:ext cx="5442404" cy="29466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DDE71068-BA6B-4074-8268-49AEE203B938}"/>
              </a:ext>
            </a:extLst>
          </p:cNvPr>
          <p:cNvSpPr/>
          <p:nvPr/>
        </p:nvSpPr>
        <p:spPr>
          <a:xfrm>
            <a:off x="1073604" y="3032288"/>
            <a:ext cx="2133600" cy="42224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Rắn</a:t>
            </a:r>
            <a:endParaRPr lang="en-US" sz="2400" dirty="0">
              <a:latin typeface="Times New Roman" panose="02020603050405020304" pitchFamily="18" charset="0"/>
              <a:cs typeface="Times New Roman" panose="02020603050405020304" pitchFamily="18" charset="0"/>
            </a:endParaRPr>
          </a:p>
        </p:txBody>
      </p:sp>
      <p:pic>
        <p:nvPicPr>
          <p:cNvPr id="2054" name="Picture 6" descr="Káº¿t quáº£ hÃ¬nh áº£nh cho tháº±n láº±n bÃ³ng ÄuÃ´i dÃ i">
            <a:extLst>
              <a:ext uri="{FF2B5EF4-FFF2-40B4-BE49-F238E27FC236}">
                <a16:creationId xmlns:a16="http://schemas.microsoft.com/office/drawing/2014/main" id="{BF026CBC-2BB1-49AD-B2ED-173533C9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8513" y="861614"/>
            <a:ext cx="5442404" cy="26818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E7D4DE96-8FA4-45E6-84F4-09E859C55226}"/>
              </a:ext>
            </a:extLst>
          </p:cNvPr>
          <p:cNvSpPr/>
          <p:nvPr/>
        </p:nvSpPr>
        <p:spPr>
          <a:xfrm>
            <a:off x="6807200" y="3006759"/>
            <a:ext cx="4424531" cy="4733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Thằn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endParaRPr lang="en-US" sz="2400" dirty="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59FD493E-F6F8-4D3B-BDA8-C442B14C0963}"/>
              </a:ext>
            </a:extLst>
          </p:cNvPr>
          <p:cNvSpPr/>
          <p:nvPr/>
        </p:nvSpPr>
        <p:spPr>
          <a:xfrm>
            <a:off x="1073604" y="6198911"/>
            <a:ext cx="2133600" cy="42224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Thằn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lằn</a:t>
            </a:r>
            <a:endParaRPr lang="en-US" sz="2400" dirty="0">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E9B03F4F-E375-40AC-A578-571A6452AF7C}"/>
              </a:ext>
            </a:extLst>
          </p:cNvPr>
          <p:cNvSpPr/>
          <p:nvPr/>
        </p:nvSpPr>
        <p:spPr>
          <a:xfrm>
            <a:off x="6807201" y="6123597"/>
            <a:ext cx="3159460" cy="4733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Rồng</a:t>
            </a:r>
            <a:r>
              <a:rPr lang="en-US" sz="2400" dirty="0">
                <a:latin typeface="Times New Roman" panose="02020603050405020304" pitchFamily="18" charset="0"/>
                <a:cs typeface="Times New Roman" panose="02020603050405020304" pitchFamily="18" charset="0"/>
              </a:rPr>
              <a:t> Komodo</a:t>
            </a:r>
          </a:p>
        </p:txBody>
      </p:sp>
    </p:spTree>
    <p:extLst>
      <p:ext uri="{BB962C8B-B14F-4D97-AF65-F5344CB8AC3E}">
        <p14:creationId xmlns:p14="http://schemas.microsoft.com/office/powerpoint/2010/main" val="2020355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8"/>
                                        </p:tgtEl>
                                        <p:attrNameLst>
                                          <p:attrName>style.visibility</p:attrName>
                                        </p:attrNameLst>
                                      </p:cBhvr>
                                      <p:to>
                                        <p:strVal val="visible"/>
                                      </p:to>
                                    </p:set>
                                    <p:animEffect transition="in" filter="randombar(horizontal)">
                                      <p:cBhvr>
                                        <p:cTn id="12" dur="500"/>
                                        <p:tgtEl>
                                          <p:spTgt spid="512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circle(in)">
                                      <p:cBhvr>
                                        <p:cTn id="20" dur="2000"/>
                                        <p:tgtEl>
                                          <p:spTgt spid="205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1000"/>
                                        <p:tgtEl>
                                          <p:spTgt spid="2052"/>
                                        </p:tgtEl>
                                      </p:cBhvr>
                                    </p:animEffect>
                                    <p:anim calcmode="lin" valueType="num">
                                      <p:cBhvr>
                                        <p:cTn id="29" dur="1000" fill="hold"/>
                                        <p:tgtEl>
                                          <p:spTgt spid="2052"/>
                                        </p:tgtEl>
                                        <p:attrNameLst>
                                          <p:attrName>ppt_x</p:attrName>
                                        </p:attrNameLst>
                                      </p:cBhvr>
                                      <p:tavLst>
                                        <p:tav tm="0">
                                          <p:val>
                                            <p:strVal val="#ppt_x"/>
                                          </p:val>
                                        </p:tav>
                                        <p:tav tm="100000">
                                          <p:val>
                                            <p:strVal val="#ppt_x"/>
                                          </p:val>
                                        </p:tav>
                                      </p:tavLst>
                                    </p:anim>
                                    <p:anim calcmode="lin" valueType="num">
                                      <p:cBhvr>
                                        <p:cTn id="30" dur="1000" fill="hold"/>
                                        <p:tgtEl>
                                          <p:spTgt spid="205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itchFamily="18" charset="0"/>
                <a:cs typeface="Times New Roman" pitchFamily="18" charset="0"/>
              </a:rPr>
              <a:t>- ĐVCXS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sống</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dọc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sống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chứa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tủy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sống</a:t>
            </a:r>
            <a:r>
              <a:rPr lang="en-US" dirty="0">
                <a:latin typeface="Times New Roman" pitchFamily="18" charset="0"/>
                <a:cs typeface="Times New Roman" pitchFamily="18" charset="0"/>
              </a:rPr>
              <a:t>. ĐVCXS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chia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5 </a:t>
            </a:r>
            <a:r>
              <a:rPr lang="en-US" dirty="0" err="1">
                <a:latin typeface="Times New Roman" pitchFamily="18" charset="0"/>
                <a:cs typeface="Times New Roman" pitchFamily="18" charset="0"/>
              </a:rPr>
              <a:t>Lớp</a:t>
            </a:r>
            <a:r>
              <a:rPr lang="en-US" dirty="0">
                <a:latin typeface="Times New Roman" pitchFamily="18" charset="0"/>
                <a:cs typeface="Times New Roman" pitchFamily="18" charset="0"/>
              </a:rPr>
              <a:t>:</a:t>
            </a:r>
          </a:p>
        </p:txBody>
      </p:sp>
      <p:sp>
        <p:nvSpPr>
          <p:cNvPr id="5" name="Content Placeholder 4"/>
          <p:cNvSpPr>
            <a:spLocks noGrp="1"/>
          </p:cNvSpPr>
          <p:nvPr>
            <p:ph idx="1"/>
          </p:nvPr>
        </p:nvSpPr>
        <p:spPr>
          <a:xfrm>
            <a:off x="432000" y="1665568"/>
            <a:ext cx="2160000" cy="5039250"/>
          </a:xfrm>
        </p:spPr>
        <p:style>
          <a:lnRef idx="2">
            <a:schemeClr val="accent5"/>
          </a:lnRef>
          <a:fillRef idx="1">
            <a:schemeClr val="lt1"/>
          </a:fillRef>
          <a:effectRef idx="0">
            <a:schemeClr val="accent5"/>
          </a:effectRef>
          <a:fontRef idx="minor">
            <a:schemeClr val="dk1"/>
          </a:fontRef>
        </p:style>
        <p:txBody>
          <a:bodyPr/>
          <a:lstStyle/>
          <a:p>
            <a:pPr marL="0" indent="0" algn="ctr">
              <a:buNone/>
            </a:pP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a:t>
            </a:r>
            <a:endParaRPr lang="en-US" sz="2400" dirty="0">
              <a:latin typeface="Times New Roman" pitchFamily="18" charset="0"/>
              <a:cs typeface="Times New Roman" pitchFamily="18" charset="0"/>
            </a:endParaRPr>
          </a:p>
        </p:txBody>
      </p:sp>
      <p:sp>
        <p:nvSpPr>
          <p:cNvPr id="3" name="Slide Number Placeholder 2"/>
          <p:cNvSpPr>
            <a:spLocks noGrp="1"/>
          </p:cNvSpPr>
          <p:nvPr>
            <p:ph type="sldNum" sz="quarter" idx="11"/>
          </p:nvPr>
        </p:nvSpPr>
        <p:spPr/>
        <p:txBody>
          <a:bodyPr/>
          <a:lstStyle/>
          <a:p>
            <a:fld id="{19B51A1E-902D-48AF-9020-955120F399B6}" type="slidenum">
              <a:rPr lang="en-US" noProof="0" smtClean="0"/>
              <a:pPr/>
              <a:t>5</a:t>
            </a:fld>
            <a:endParaRPr lang="en-US" noProof="0" dirty="0"/>
          </a:p>
        </p:txBody>
      </p:sp>
      <p:sp>
        <p:nvSpPr>
          <p:cNvPr id="6" name="Text Placeholder 5"/>
          <p:cNvSpPr>
            <a:spLocks noGrp="1"/>
          </p:cNvSpPr>
          <p:nvPr>
            <p:ph type="body" sz="quarter" idx="12"/>
          </p:nvPr>
        </p:nvSpPr>
        <p:spPr>
          <a:xfrm>
            <a:off x="2701360" y="1678618"/>
            <a:ext cx="2160588" cy="5038725"/>
          </a:xfrm>
        </p:spPr>
        <p:style>
          <a:lnRef idx="2">
            <a:schemeClr val="accent5"/>
          </a:lnRef>
          <a:fillRef idx="1">
            <a:schemeClr val="lt1"/>
          </a:fillRef>
          <a:effectRef idx="0">
            <a:schemeClr val="accent5"/>
          </a:effectRef>
          <a:fontRef idx="minor">
            <a:schemeClr val="dk1"/>
          </a:fontRef>
        </p:style>
        <p:txBody>
          <a:bodyPr/>
          <a:lstStyle/>
          <a:p>
            <a:pPr marL="0" indent="0" algn="ctr">
              <a:buNone/>
            </a:pP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cư</a:t>
            </a:r>
            <a:endParaRPr lang="en-US" sz="2400" dirty="0">
              <a:latin typeface="Times New Roman" pitchFamily="18" charset="0"/>
              <a:cs typeface="Times New Roman" pitchFamily="18" charset="0"/>
            </a:endParaRPr>
          </a:p>
        </p:txBody>
      </p:sp>
      <p:sp>
        <p:nvSpPr>
          <p:cNvPr id="7" name="Text Placeholder 6"/>
          <p:cNvSpPr>
            <a:spLocks noGrp="1"/>
          </p:cNvSpPr>
          <p:nvPr>
            <p:ph type="body" sz="quarter" idx="13"/>
          </p:nvPr>
        </p:nvSpPr>
        <p:spPr>
          <a:xfrm>
            <a:off x="5021412" y="1666092"/>
            <a:ext cx="2160588" cy="5038725"/>
          </a:xfrm>
        </p:spPr>
        <p:style>
          <a:lnRef idx="2">
            <a:schemeClr val="accent5"/>
          </a:lnRef>
          <a:fillRef idx="1">
            <a:schemeClr val="lt1"/>
          </a:fillRef>
          <a:effectRef idx="0">
            <a:schemeClr val="accent5"/>
          </a:effectRef>
          <a:fontRef idx="minor">
            <a:schemeClr val="dk1"/>
          </a:fontRef>
        </p:style>
        <p:txBody>
          <a:bodyPr/>
          <a:lstStyle/>
          <a:p>
            <a:pPr marL="0" indent="0" algn="ctr">
              <a:buNone/>
            </a:pP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sát</a:t>
            </a:r>
            <a:endParaRPr lang="en-US" sz="2400" dirty="0">
              <a:latin typeface="Times New Roman" pitchFamily="18" charset="0"/>
              <a:cs typeface="Times New Roman" pitchFamily="18" charset="0"/>
            </a:endParaRPr>
          </a:p>
        </p:txBody>
      </p:sp>
      <p:sp>
        <p:nvSpPr>
          <p:cNvPr id="8" name="Text Placeholder 7"/>
          <p:cNvSpPr>
            <a:spLocks noGrp="1"/>
          </p:cNvSpPr>
          <p:nvPr>
            <p:ph type="body" sz="quarter" idx="14"/>
          </p:nvPr>
        </p:nvSpPr>
        <p:spPr>
          <a:xfrm>
            <a:off x="7303886" y="1661628"/>
            <a:ext cx="2160588" cy="5038725"/>
          </a:xfrm>
        </p:spPr>
        <p:style>
          <a:lnRef idx="2">
            <a:schemeClr val="accent5"/>
          </a:lnRef>
          <a:fillRef idx="1">
            <a:schemeClr val="lt1"/>
          </a:fillRef>
          <a:effectRef idx="0">
            <a:schemeClr val="accent5"/>
          </a:effectRef>
          <a:fontRef idx="minor">
            <a:schemeClr val="dk1"/>
          </a:fontRef>
        </p:style>
        <p:txBody>
          <a:bodyPr/>
          <a:lstStyle/>
          <a:p>
            <a:pPr marL="0" indent="0" algn="ctr">
              <a:buNone/>
            </a:pP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endParaRPr lang="en-US" sz="2400" dirty="0">
              <a:latin typeface="Times New Roman" pitchFamily="18" charset="0"/>
              <a:cs typeface="Times New Roman" pitchFamily="18" charset="0"/>
            </a:endParaRPr>
          </a:p>
        </p:txBody>
      </p:sp>
      <p:sp>
        <p:nvSpPr>
          <p:cNvPr id="9" name="Text Placeholder 8"/>
          <p:cNvSpPr>
            <a:spLocks noGrp="1"/>
          </p:cNvSpPr>
          <p:nvPr>
            <p:ph type="body" sz="quarter" idx="15"/>
          </p:nvPr>
        </p:nvSpPr>
        <p:spPr>
          <a:xfrm>
            <a:off x="9623938" y="1678618"/>
            <a:ext cx="2160588" cy="5038725"/>
          </a:xfrm>
        </p:spPr>
        <p:style>
          <a:lnRef idx="2">
            <a:schemeClr val="accent4"/>
          </a:lnRef>
          <a:fillRef idx="1">
            <a:schemeClr val="lt1"/>
          </a:fillRef>
          <a:effectRef idx="0">
            <a:schemeClr val="accent4"/>
          </a:effectRef>
          <a:fontRef idx="minor">
            <a:schemeClr val="dk1"/>
          </a:fontRef>
        </p:style>
        <p:txBody>
          <a:bodyPr/>
          <a:lstStyle/>
          <a:p>
            <a:pPr marL="0" indent="0" algn="ctr">
              <a:buNone/>
            </a:pP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thú</a:t>
            </a:r>
            <a:endParaRPr lang="en-US" sz="2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77" y="2459016"/>
            <a:ext cx="2012274" cy="1261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76" y="3720230"/>
            <a:ext cx="2012275" cy="149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477" y="5216018"/>
            <a:ext cx="2012275" cy="1435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9307" y="2459016"/>
            <a:ext cx="2083214" cy="1261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9307" y="3720230"/>
            <a:ext cx="2083214" cy="1495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9307" y="5216017"/>
            <a:ext cx="2083214" cy="1435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5567" y="2459016"/>
            <a:ext cx="2041744" cy="1261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5567" y="3720230"/>
            <a:ext cx="2041744" cy="1495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5568" y="5216020"/>
            <a:ext cx="2041744" cy="1435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02883" y="2459017"/>
            <a:ext cx="1966586" cy="1261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02884" y="3720231"/>
            <a:ext cx="1966586" cy="1495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02885" y="5216021"/>
            <a:ext cx="1966586" cy="143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88577" y="2459018"/>
            <a:ext cx="2060837" cy="1261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88577" y="3720230"/>
            <a:ext cx="2060837" cy="1495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88577" y="5216021"/>
            <a:ext cx="2060837" cy="143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4445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barn(inVertical)">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bg/>
                                          </p:spTgt>
                                        </p:tgtEl>
                                        <p:attrNameLst>
                                          <p:attrName>style.visibility</p:attrName>
                                        </p:attrNameLst>
                                      </p:cBhvr>
                                      <p:to>
                                        <p:strVal val="visible"/>
                                      </p:to>
                                    </p:set>
                                    <p:animEffect transition="in" filter="barn(inVertical)">
                                      <p:cBhvr>
                                        <p:cTn id="22" dur="500"/>
                                        <p:tgtEl>
                                          <p:spTgt spid="6">
                                            <p:bg/>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bg/>
                                          </p:spTgt>
                                        </p:tgtEl>
                                        <p:attrNameLst>
                                          <p:attrName>style.visibility</p:attrName>
                                        </p:attrNameLst>
                                      </p:cBhvr>
                                      <p:to>
                                        <p:strVal val="visible"/>
                                      </p:to>
                                    </p:set>
                                    <p:animEffect transition="in" filter="barn(inVertical)">
                                      <p:cBhvr>
                                        <p:cTn id="32" dur="500"/>
                                        <p:tgtEl>
                                          <p:spTgt spid="7">
                                            <p:bg/>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arn(inVertical)">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bg/>
                                          </p:spTgt>
                                        </p:tgtEl>
                                        <p:attrNameLst>
                                          <p:attrName>style.visibility</p:attrName>
                                        </p:attrNameLst>
                                      </p:cBhvr>
                                      <p:to>
                                        <p:strVal val="visible"/>
                                      </p:to>
                                    </p:set>
                                    <p:animEffect transition="in" filter="barn(inVertical)">
                                      <p:cBhvr>
                                        <p:cTn id="42" dur="500"/>
                                        <p:tgtEl>
                                          <p:spTgt spid="8">
                                            <p:bg/>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barn(inVertical)">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9">
                                            <p:bg/>
                                          </p:spTgt>
                                        </p:tgtEl>
                                        <p:attrNameLst>
                                          <p:attrName>style.visibility</p:attrName>
                                        </p:attrNameLst>
                                      </p:cBhvr>
                                      <p:to>
                                        <p:strVal val="visible"/>
                                      </p:to>
                                    </p:set>
                                    <p:animEffect transition="in" filter="barn(inVertical)">
                                      <p:cBhvr>
                                        <p:cTn id="52" dur="500"/>
                                        <p:tgtEl>
                                          <p:spTgt spid="9">
                                            <p:bg/>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barn(inVertical)">
                                      <p:cBhvr>
                                        <p:cTn id="57" dur="500"/>
                                        <p:tgtEl>
                                          <p:spTgt spid="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par>
                                <p:cTn id="63" presetID="16" presetClass="entr" presetSubtype="21" fill="hold" nodeType="withEffect">
                                  <p:stCondLst>
                                    <p:cond delay="0"/>
                                  </p:stCondLst>
                                  <p:childTnLst>
                                    <p:set>
                                      <p:cBhvr>
                                        <p:cTn id="64" dur="1" fill="hold">
                                          <p:stCondLst>
                                            <p:cond delay="0"/>
                                          </p:stCondLst>
                                        </p:cTn>
                                        <p:tgtEl>
                                          <p:spTgt spid="1026"/>
                                        </p:tgtEl>
                                        <p:attrNameLst>
                                          <p:attrName>style.visibility</p:attrName>
                                        </p:attrNameLst>
                                      </p:cBhvr>
                                      <p:to>
                                        <p:strVal val="visible"/>
                                      </p:to>
                                    </p:set>
                                    <p:animEffect transition="in" filter="barn(inVertical)">
                                      <p:cBhvr>
                                        <p:cTn id="65" dur="500"/>
                                        <p:tgtEl>
                                          <p:spTgt spid="1026"/>
                                        </p:tgtEl>
                                      </p:cBhvr>
                                    </p:animEffect>
                                  </p:childTnLst>
                                </p:cTn>
                              </p:par>
                              <p:par>
                                <p:cTn id="66" presetID="16" presetClass="entr" presetSubtype="21" fill="hold" nodeType="withEffect">
                                  <p:stCondLst>
                                    <p:cond delay="0"/>
                                  </p:stCondLst>
                                  <p:childTnLst>
                                    <p:set>
                                      <p:cBhvr>
                                        <p:cTn id="67" dur="1" fill="hold">
                                          <p:stCondLst>
                                            <p:cond delay="0"/>
                                          </p:stCondLst>
                                        </p:cTn>
                                        <p:tgtEl>
                                          <p:spTgt spid="1027"/>
                                        </p:tgtEl>
                                        <p:attrNameLst>
                                          <p:attrName>style.visibility</p:attrName>
                                        </p:attrNameLst>
                                      </p:cBhvr>
                                      <p:to>
                                        <p:strVal val="visible"/>
                                      </p:to>
                                    </p:set>
                                    <p:animEffect transition="in" filter="barn(inVertical)">
                                      <p:cBhvr>
                                        <p:cTn id="68" dur="500"/>
                                        <p:tgtEl>
                                          <p:spTgt spid="1027"/>
                                        </p:tgtEl>
                                      </p:cBhvr>
                                    </p:animEffect>
                                  </p:childTnLst>
                                </p:cTn>
                              </p:par>
                              <p:par>
                                <p:cTn id="69" presetID="16" presetClass="entr" presetSubtype="21" fill="hold" nodeType="withEffect">
                                  <p:stCondLst>
                                    <p:cond delay="0"/>
                                  </p:stCondLst>
                                  <p:childTnLst>
                                    <p:set>
                                      <p:cBhvr>
                                        <p:cTn id="70" dur="1" fill="hold">
                                          <p:stCondLst>
                                            <p:cond delay="0"/>
                                          </p:stCondLst>
                                        </p:cTn>
                                        <p:tgtEl>
                                          <p:spTgt spid="1028"/>
                                        </p:tgtEl>
                                        <p:attrNameLst>
                                          <p:attrName>style.visibility</p:attrName>
                                        </p:attrNameLst>
                                      </p:cBhvr>
                                      <p:to>
                                        <p:strVal val="visible"/>
                                      </p:to>
                                    </p:set>
                                    <p:animEffect transition="in" filter="barn(inVertical)">
                                      <p:cBhvr>
                                        <p:cTn id="71" dur="500"/>
                                        <p:tgtEl>
                                          <p:spTgt spid="1028"/>
                                        </p:tgtEl>
                                      </p:cBhvr>
                                    </p:animEffect>
                                  </p:childTnLst>
                                </p:cTn>
                              </p:par>
                              <p:par>
                                <p:cTn id="72" presetID="16" presetClass="entr" presetSubtype="21" fill="hold" nodeType="withEffect">
                                  <p:stCondLst>
                                    <p:cond delay="0"/>
                                  </p:stCondLst>
                                  <p:childTnLst>
                                    <p:set>
                                      <p:cBhvr>
                                        <p:cTn id="73" dur="1" fill="hold">
                                          <p:stCondLst>
                                            <p:cond delay="0"/>
                                          </p:stCondLst>
                                        </p:cTn>
                                        <p:tgtEl>
                                          <p:spTgt spid="1029"/>
                                        </p:tgtEl>
                                        <p:attrNameLst>
                                          <p:attrName>style.visibility</p:attrName>
                                        </p:attrNameLst>
                                      </p:cBhvr>
                                      <p:to>
                                        <p:strVal val="visible"/>
                                      </p:to>
                                    </p:set>
                                    <p:animEffect transition="in" filter="barn(inVertical)">
                                      <p:cBhvr>
                                        <p:cTn id="74" dur="500"/>
                                        <p:tgtEl>
                                          <p:spTgt spid="1029"/>
                                        </p:tgtEl>
                                      </p:cBhvr>
                                    </p:animEffect>
                                  </p:childTnLst>
                                </p:cTn>
                              </p:par>
                              <p:par>
                                <p:cTn id="75" presetID="16" presetClass="entr" presetSubtype="21" fill="hold" nodeType="withEffect">
                                  <p:stCondLst>
                                    <p:cond delay="0"/>
                                  </p:stCondLst>
                                  <p:childTnLst>
                                    <p:set>
                                      <p:cBhvr>
                                        <p:cTn id="76" dur="1" fill="hold">
                                          <p:stCondLst>
                                            <p:cond delay="0"/>
                                          </p:stCondLst>
                                        </p:cTn>
                                        <p:tgtEl>
                                          <p:spTgt spid="1030"/>
                                        </p:tgtEl>
                                        <p:attrNameLst>
                                          <p:attrName>style.visibility</p:attrName>
                                        </p:attrNameLst>
                                      </p:cBhvr>
                                      <p:to>
                                        <p:strVal val="visible"/>
                                      </p:to>
                                    </p:set>
                                    <p:animEffect transition="in" filter="barn(inVertical)">
                                      <p:cBhvr>
                                        <p:cTn id="77" dur="500"/>
                                        <p:tgtEl>
                                          <p:spTgt spid="1030"/>
                                        </p:tgtEl>
                                      </p:cBhvr>
                                    </p:animEffect>
                                  </p:childTnLst>
                                </p:cTn>
                              </p:par>
                              <p:par>
                                <p:cTn id="78" presetID="16" presetClass="entr" presetSubtype="21" fill="hold" nodeType="withEffect">
                                  <p:stCondLst>
                                    <p:cond delay="0"/>
                                  </p:stCondLst>
                                  <p:childTnLst>
                                    <p:set>
                                      <p:cBhvr>
                                        <p:cTn id="79" dur="1" fill="hold">
                                          <p:stCondLst>
                                            <p:cond delay="0"/>
                                          </p:stCondLst>
                                        </p:cTn>
                                        <p:tgtEl>
                                          <p:spTgt spid="1031"/>
                                        </p:tgtEl>
                                        <p:attrNameLst>
                                          <p:attrName>style.visibility</p:attrName>
                                        </p:attrNameLst>
                                      </p:cBhvr>
                                      <p:to>
                                        <p:strVal val="visible"/>
                                      </p:to>
                                    </p:set>
                                    <p:animEffect transition="in" filter="barn(inVertical)">
                                      <p:cBhvr>
                                        <p:cTn id="80" dur="500"/>
                                        <p:tgtEl>
                                          <p:spTgt spid="1031"/>
                                        </p:tgtEl>
                                      </p:cBhvr>
                                    </p:animEffect>
                                  </p:childTnLst>
                                </p:cTn>
                              </p:par>
                              <p:par>
                                <p:cTn id="81" presetID="16" presetClass="entr" presetSubtype="21" fill="hold" nodeType="withEffect">
                                  <p:stCondLst>
                                    <p:cond delay="0"/>
                                  </p:stCondLst>
                                  <p:childTnLst>
                                    <p:set>
                                      <p:cBhvr>
                                        <p:cTn id="82" dur="1" fill="hold">
                                          <p:stCondLst>
                                            <p:cond delay="0"/>
                                          </p:stCondLst>
                                        </p:cTn>
                                        <p:tgtEl>
                                          <p:spTgt spid="1032"/>
                                        </p:tgtEl>
                                        <p:attrNameLst>
                                          <p:attrName>style.visibility</p:attrName>
                                        </p:attrNameLst>
                                      </p:cBhvr>
                                      <p:to>
                                        <p:strVal val="visible"/>
                                      </p:to>
                                    </p:set>
                                    <p:animEffect transition="in" filter="barn(inVertical)">
                                      <p:cBhvr>
                                        <p:cTn id="83" dur="500"/>
                                        <p:tgtEl>
                                          <p:spTgt spid="1032"/>
                                        </p:tgtEl>
                                      </p:cBhvr>
                                    </p:animEffect>
                                  </p:childTnLst>
                                </p:cTn>
                              </p:par>
                              <p:par>
                                <p:cTn id="84" presetID="16" presetClass="entr" presetSubtype="21" fill="hold" nodeType="withEffect">
                                  <p:stCondLst>
                                    <p:cond delay="0"/>
                                  </p:stCondLst>
                                  <p:childTnLst>
                                    <p:set>
                                      <p:cBhvr>
                                        <p:cTn id="85" dur="1" fill="hold">
                                          <p:stCondLst>
                                            <p:cond delay="0"/>
                                          </p:stCondLst>
                                        </p:cTn>
                                        <p:tgtEl>
                                          <p:spTgt spid="1033"/>
                                        </p:tgtEl>
                                        <p:attrNameLst>
                                          <p:attrName>style.visibility</p:attrName>
                                        </p:attrNameLst>
                                      </p:cBhvr>
                                      <p:to>
                                        <p:strVal val="visible"/>
                                      </p:to>
                                    </p:set>
                                    <p:animEffect transition="in" filter="barn(inVertical)">
                                      <p:cBhvr>
                                        <p:cTn id="86" dur="500"/>
                                        <p:tgtEl>
                                          <p:spTgt spid="1033"/>
                                        </p:tgtEl>
                                      </p:cBhvr>
                                    </p:animEffect>
                                  </p:childTnLst>
                                </p:cTn>
                              </p:par>
                              <p:par>
                                <p:cTn id="87" presetID="16" presetClass="entr" presetSubtype="21" fill="hold" nodeType="withEffect">
                                  <p:stCondLst>
                                    <p:cond delay="0"/>
                                  </p:stCondLst>
                                  <p:childTnLst>
                                    <p:set>
                                      <p:cBhvr>
                                        <p:cTn id="88" dur="1" fill="hold">
                                          <p:stCondLst>
                                            <p:cond delay="0"/>
                                          </p:stCondLst>
                                        </p:cTn>
                                        <p:tgtEl>
                                          <p:spTgt spid="1034"/>
                                        </p:tgtEl>
                                        <p:attrNameLst>
                                          <p:attrName>style.visibility</p:attrName>
                                        </p:attrNameLst>
                                      </p:cBhvr>
                                      <p:to>
                                        <p:strVal val="visible"/>
                                      </p:to>
                                    </p:set>
                                    <p:animEffect transition="in" filter="barn(inVertical)">
                                      <p:cBhvr>
                                        <p:cTn id="89" dur="500"/>
                                        <p:tgtEl>
                                          <p:spTgt spid="1034"/>
                                        </p:tgtEl>
                                      </p:cBhvr>
                                    </p:animEffect>
                                  </p:childTnLst>
                                </p:cTn>
                              </p:par>
                              <p:par>
                                <p:cTn id="90" presetID="16" presetClass="entr" presetSubtype="21" fill="hold" nodeType="withEffect">
                                  <p:stCondLst>
                                    <p:cond delay="0"/>
                                  </p:stCondLst>
                                  <p:childTnLst>
                                    <p:set>
                                      <p:cBhvr>
                                        <p:cTn id="91" dur="1" fill="hold">
                                          <p:stCondLst>
                                            <p:cond delay="0"/>
                                          </p:stCondLst>
                                        </p:cTn>
                                        <p:tgtEl>
                                          <p:spTgt spid="1035"/>
                                        </p:tgtEl>
                                        <p:attrNameLst>
                                          <p:attrName>style.visibility</p:attrName>
                                        </p:attrNameLst>
                                      </p:cBhvr>
                                      <p:to>
                                        <p:strVal val="visible"/>
                                      </p:to>
                                    </p:set>
                                    <p:animEffect transition="in" filter="barn(inVertical)">
                                      <p:cBhvr>
                                        <p:cTn id="92" dur="500"/>
                                        <p:tgtEl>
                                          <p:spTgt spid="1035"/>
                                        </p:tgtEl>
                                      </p:cBhvr>
                                    </p:animEffect>
                                  </p:childTnLst>
                                </p:cTn>
                              </p:par>
                              <p:par>
                                <p:cTn id="93" presetID="16" presetClass="entr" presetSubtype="21" fill="hold" nodeType="withEffect">
                                  <p:stCondLst>
                                    <p:cond delay="0"/>
                                  </p:stCondLst>
                                  <p:childTnLst>
                                    <p:set>
                                      <p:cBhvr>
                                        <p:cTn id="94" dur="1" fill="hold">
                                          <p:stCondLst>
                                            <p:cond delay="0"/>
                                          </p:stCondLst>
                                        </p:cTn>
                                        <p:tgtEl>
                                          <p:spTgt spid="1036"/>
                                        </p:tgtEl>
                                        <p:attrNameLst>
                                          <p:attrName>style.visibility</p:attrName>
                                        </p:attrNameLst>
                                      </p:cBhvr>
                                      <p:to>
                                        <p:strVal val="visible"/>
                                      </p:to>
                                    </p:set>
                                    <p:animEffect transition="in" filter="barn(inVertical)">
                                      <p:cBhvr>
                                        <p:cTn id="95" dur="500"/>
                                        <p:tgtEl>
                                          <p:spTgt spid="1036"/>
                                        </p:tgtEl>
                                      </p:cBhvr>
                                    </p:animEffect>
                                  </p:childTnLst>
                                </p:cTn>
                              </p:par>
                              <p:par>
                                <p:cTn id="96" presetID="16" presetClass="entr" presetSubtype="21" fill="hold" nodeType="withEffect">
                                  <p:stCondLst>
                                    <p:cond delay="0"/>
                                  </p:stCondLst>
                                  <p:childTnLst>
                                    <p:set>
                                      <p:cBhvr>
                                        <p:cTn id="97" dur="1" fill="hold">
                                          <p:stCondLst>
                                            <p:cond delay="0"/>
                                          </p:stCondLst>
                                        </p:cTn>
                                        <p:tgtEl>
                                          <p:spTgt spid="1037"/>
                                        </p:tgtEl>
                                        <p:attrNameLst>
                                          <p:attrName>style.visibility</p:attrName>
                                        </p:attrNameLst>
                                      </p:cBhvr>
                                      <p:to>
                                        <p:strVal val="visible"/>
                                      </p:to>
                                    </p:set>
                                    <p:animEffect transition="in" filter="barn(inVertical)">
                                      <p:cBhvr>
                                        <p:cTn id="98" dur="500"/>
                                        <p:tgtEl>
                                          <p:spTgt spid="1037"/>
                                        </p:tgtEl>
                                      </p:cBhvr>
                                    </p:animEffect>
                                  </p:childTnLst>
                                </p:cTn>
                              </p:par>
                              <p:par>
                                <p:cTn id="99" presetID="16" presetClass="entr" presetSubtype="21" fill="hold" nodeType="withEffect">
                                  <p:stCondLst>
                                    <p:cond delay="0"/>
                                  </p:stCondLst>
                                  <p:childTnLst>
                                    <p:set>
                                      <p:cBhvr>
                                        <p:cTn id="100" dur="1" fill="hold">
                                          <p:stCondLst>
                                            <p:cond delay="0"/>
                                          </p:stCondLst>
                                        </p:cTn>
                                        <p:tgtEl>
                                          <p:spTgt spid="1038"/>
                                        </p:tgtEl>
                                        <p:attrNameLst>
                                          <p:attrName>style.visibility</p:attrName>
                                        </p:attrNameLst>
                                      </p:cBhvr>
                                      <p:to>
                                        <p:strVal val="visible"/>
                                      </p:to>
                                    </p:set>
                                    <p:animEffect transition="in" filter="barn(inVertical)">
                                      <p:cBhvr>
                                        <p:cTn id="101" dur="500"/>
                                        <p:tgtEl>
                                          <p:spTgt spid="1038"/>
                                        </p:tgtEl>
                                      </p:cBhvr>
                                    </p:animEffect>
                                  </p:childTnLst>
                                </p:cTn>
                              </p:par>
                              <p:par>
                                <p:cTn id="102" presetID="16" presetClass="entr" presetSubtype="21" fill="hold" nodeType="withEffect">
                                  <p:stCondLst>
                                    <p:cond delay="0"/>
                                  </p:stCondLst>
                                  <p:childTnLst>
                                    <p:set>
                                      <p:cBhvr>
                                        <p:cTn id="103" dur="1" fill="hold">
                                          <p:stCondLst>
                                            <p:cond delay="0"/>
                                          </p:stCondLst>
                                        </p:cTn>
                                        <p:tgtEl>
                                          <p:spTgt spid="1039"/>
                                        </p:tgtEl>
                                        <p:attrNameLst>
                                          <p:attrName>style.visibility</p:attrName>
                                        </p:attrNameLst>
                                      </p:cBhvr>
                                      <p:to>
                                        <p:strVal val="visible"/>
                                      </p:to>
                                    </p:set>
                                    <p:animEffect transition="in" filter="barn(inVertical)">
                                      <p:cBhvr>
                                        <p:cTn id="104" dur="500"/>
                                        <p:tgtEl>
                                          <p:spTgt spid="1039"/>
                                        </p:tgtEl>
                                      </p:cBhvr>
                                    </p:animEffect>
                                  </p:childTnLst>
                                </p:cTn>
                              </p:par>
                              <p:par>
                                <p:cTn id="105" presetID="16" presetClass="entr" presetSubtype="21" fill="hold" nodeType="withEffect">
                                  <p:stCondLst>
                                    <p:cond delay="0"/>
                                  </p:stCondLst>
                                  <p:childTnLst>
                                    <p:set>
                                      <p:cBhvr>
                                        <p:cTn id="106" dur="1" fill="hold">
                                          <p:stCondLst>
                                            <p:cond delay="0"/>
                                          </p:stCondLst>
                                        </p:cTn>
                                        <p:tgtEl>
                                          <p:spTgt spid="1040"/>
                                        </p:tgtEl>
                                        <p:attrNameLst>
                                          <p:attrName>style.visibility</p:attrName>
                                        </p:attrNameLst>
                                      </p:cBhvr>
                                      <p:to>
                                        <p:strVal val="visible"/>
                                      </p:to>
                                    </p:set>
                                    <p:animEffect transition="in" filter="barn(inVertical)">
                                      <p:cBhvr>
                                        <p:cTn id="10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animBg="1"/>
      <p:bldP spid="3" grpId="0" animBg="1"/>
      <p:bldP spid="6" grpId="0" build="p" animBg="1"/>
      <p:bldP spid="7" grpId="0" build="p" animBg="1"/>
      <p:bldP spid="8" grpId="0" build="p" animBg="1"/>
      <p:bldP spid="9"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áº¿t quáº£ hÃ¬nh áº£nh cho cÃ¡ sáº¥u hoa cÃ "/>
          <p:cNvPicPr>
            <a:picLocks noChangeAspect="1" noChangeArrowheads="1"/>
          </p:cNvPicPr>
          <p:nvPr/>
        </p:nvPicPr>
        <p:blipFill>
          <a:blip r:embed="rId2" cstate="print"/>
          <a:srcRect/>
          <a:stretch>
            <a:fillRect/>
          </a:stretch>
        </p:blipFill>
        <p:spPr bwMode="auto">
          <a:xfrm>
            <a:off x="6299200" y="1134816"/>
            <a:ext cx="5609885" cy="4351585"/>
          </a:xfrm>
          <a:prstGeom prst="rect">
            <a:avLst/>
          </a:prstGeom>
          <a:noFill/>
        </p:spPr>
      </p:pic>
      <p:pic>
        <p:nvPicPr>
          <p:cNvPr id="4102" name="Picture 6" descr="Káº¿t quáº£ hÃ¬nh áº£nh cho cÃ¡ sáº¥u xiÃªm"/>
          <p:cNvPicPr>
            <a:picLocks noChangeAspect="1" noChangeArrowheads="1"/>
          </p:cNvPicPr>
          <p:nvPr/>
        </p:nvPicPr>
        <p:blipFill>
          <a:blip r:embed="rId3"/>
          <a:srcRect/>
          <a:stretch>
            <a:fillRect/>
          </a:stretch>
        </p:blipFill>
        <p:spPr bwMode="auto">
          <a:xfrm>
            <a:off x="282914" y="1134815"/>
            <a:ext cx="5783233" cy="4351585"/>
          </a:xfrm>
          <a:prstGeom prst="rect">
            <a:avLst/>
          </a:prstGeom>
          <a:noFill/>
        </p:spPr>
      </p:pic>
      <p:sp>
        <p:nvSpPr>
          <p:cNvPr id="5" name="TextBox 4"/>
          <p:cNvSpPr txBox="1"/>
          <p:nvPr/>
        </p:nvSpPr>
        <p:spPr>
          <a:xfrm>
            <a:off x="255204" y="5569527"/>
            <a:ext cx="5783232" cy="523220"/>
          </a:xfrm>
          <a:prstGeom prst="rect">
            <a:avLst/>
          </a:prstGeom>
          <a:noFill/>
        </p:spPr>
        <p:txBody>
          <a:bodyPr wrap="square" rtlCol="0">
            <a:spAutoFit/>
          </a:bodyPr>
          <a:lstStyle/>
          <a:p>
            <a:pPr algn="ctr"/>
            <a:r>
              <a:rPr lang="en-US" sz="2800" b="1" dirty="0" err="1">
                <a:solidFill>
                  <a:srgbClr val="92D050"/>
                </a:solidFill>
                <a:latin typeface="Times New Roman" panose="02020603050405020304" pitchFamily="18" charset="0"/>
                <a:cs typeface="Times New Roman" panose="02020603050405020304" pitchFamily="18" charset="0"/>
              </a:rPr>
              <a:t>Cá</a:t>
            </a:r>
            <a:r>
              <a:rPr lang="en-US" sz="2800" b="1" dirty="0">
                <a:solidFill>
                  <a:srgbClr val="92D050"/>
                </a:solidFill>
                <a:latin typeface="Times New Roman" panose="02020603050405020304" pitchFamily="18" charset="0"/>
                <a:cs typeface="Times New Roman" panose="02020603050405020304" pitchFamily="18" charset="0"/>
              </a:rPr>
              <a:t> </a:t>
            </a:r>
            <a:r>
              <a:rPr lang="en-US" sz="2800" b="1" dirty="0" err="1">
                <a:solidFill>
                  <a:srgbClr val="92D050"/>
                </a:solidFill>
                <a:latin typeface="Times New Roman" panose="02020603050405020304" pitchFamily="18" charset="0"/>
                <a:cs typeface="Times New Roman" panose="02020603050405020304" pitchFamily="18" charset="0"/>
              </a:rPr>
              <a:t>sấu</a:t>
            </a:r>
            <a:r>
              <a:rPr lang="en-US" sz="2800" b="1" dirty="0">
                <a:solidFill>
                  <a:srgbClr val="92D050"/>
                </a:solidFill>
                <a:latin typeface="Times New Roman" panose="02020603050405020304" pitchFamily="18" charset="0"/>
                <a:cs typeface="Times New Roman" panose="02020603050405020304" pitchFamily="18" charset="0"/>
              </a:rPr>
              <a:t> </a:t>
            </a:r>
            <a:r>
              <a:rPr lang="en-US" sz="2800" b="1" dirty="0" err="1">
                <a:solidFill>
                  <a:srgbClr val="92D050"/>
                </a:solidFill>
                <a:latin typeface="Times New Roman" panose="02020603050405020304" pitchFamily="18" charset="0"/>
                <a:cs typeface="Times New Roman" panose="02020603050405020304" pitchFamily="18" charset="0"/>
              </a:rPr>
              <a:t>Xiêm</a:t>
            </a:r>
            <a:endParaRPr lang="en-US" sz="2800" b="1" dirty="0">
              <a:solidFill>
                <a:srgbClr val="92D05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299200" y="5562600"/>
            <a:ext cx="5609885" cy="523220"/>
          </a:xfrm>
          <a:prstGeom prst="rect">
            <a:avLst/>
          </a:prstGeom>
          <a:noFill/>
        </p:spPr>
        <p:txBody>
          <a:bodyPr wrap="square" rtlCol="0">
            <a:spAutoFit/>
          </a:bodyPr>
          <a:lstStyle/>
          <a:p>
            <a:pPr algn="ctr"/>
            <a:r>
              <a:rPr lang="en-US" sz="2800" b="1" dirty="0" err="1">
                <a:solidFill>
                  <a:srgbClr val="92D050"/>
                </a:solidFill>
                <a:latin typeface="Times New Roman" panose="02020603050405020304" pitchFamily="18" charset="0"/>
                <a:cs typeface="Times New Roman" panose="02020603050405020304" pitchFamily="18" charset="0"/>
              </a:rPr>
              <a:t>Cá</a:t>
            </a:r>
            <a:r>
              <a:rPr lang="en-US" sz="2800" b="1" dirty="0">
                <a:solidFill>
                  <a:srgbClr val="92D050"/>
                </a:solidFill>
                <a:latin typeface="Times New Roman" panose="02020603050405020304" pitchFamily="18" charset="0"/>
                <a:cs typeface="Times New Roman" panose="02020603050405020304" pitchFamily="18" charset="0"/>
              </a:rPr>
              <a:t> </a:t>
            </a:r>
            <a:r>
              <a:rPr lang="en-US" sz="2800" b="1" dirty="0" err="1">
                <a:solidFill>
                  <a:srgbClr val="92D050"/>
                </a:solidFill>
                <a:latin typeface="Times New Roman" panose="02020603050405020304" pitchFamily="18" charset="0"/>
                <a:cs typeface="Times New Roman" panose="02020603050405020304" pitchFamily="18" charset="0"/>
              </a:rPr>
              <a:t>sấu</a:t>
            </a:r>
            <a:r>
              <a:rPr lang="en-US" sz="2800" b="1" dirty="0">
                <a:solidFill>
                  <a:srgbClr val="92D050"/>
                </a:solidFill>
                <a:latin typeface="Times New Roman" panose="02020603050405020304" pitchFamily="18" charset="0"/>
                <a:cs typeface="Times New Roman" panose="02020603050405020304" pitchFamily="18" charset="0"/>
              </a:rPr>
              <a:t> </a:t>
            </a:r>
            <a:r>
              <a:rPr lang="en-US" sz="2800" b="1" dirty="0" err="1">
                <a:solidFill>
                  <a:srgbClr val="92D050"/>
                </a:solidFill>
                <a:latin typeface="Times New Roman" panose="02020603050405020304" pitchFamily="18" charset="0"/>
                <a:cs typeface="Times New Roman" panose="02020603050405020304" pitchFamily="18" charset="0"/>
              </a:rPr>
              <a:t>hoa</a:t>
            </a:r>
            <a:r>
              <a:rPr lang="en-US" sz="2800" b="1" dirty="0">
                <a:solidFill>
                  <a:srgbClr val="92D050"/>
                </a:solidFill>
                <a:latin typeface="Times New Roman" panose="02020603050405020304" pitchFamily="18" charset="0"/>
                <a:cs typeface="Times New Roman" panose="02020603050405020304" pitchFamily="18" charset="0"/>
              </a:rPr>
              <a:t> </a:t>
            </a:r>
            <a:r>
              <a:rPr lang="en-US" sz="2800" b="1" dirty="0" err="1">
                <a:solidFill>
                  <a:srgbClr val="92D050"/>
                </a:solidFill>
                <a:latin typeface="Times New Roman" panose="02020603050405020304" pitchFamily="18" charset="0"/>
                <a:cs typeface="Times New Roman" panose="02020603050405020304" pitchFamily="18" charset="0"/>
              </a:rPr>
              <a:t>cà</a:t>
            </a:r>
            <a:endParaRPr lang="en-US" sz="2800" b="1" dirty="0">
              <a:solidFill>
                <a:srgbClr val="92D05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114800" y="304801"/>
            <a:ext cx="3962400" cy="584775"/>
          </a:xfrm>
          <a:prstGeom prst="rect">
            <a:avLst/>
          </a:prstGeom>
          <a:noFill/>
        </p:spPr>
        <p:txBody>
          <a:bodyPr wrap="square" rtlCol="0">
            <a:spAutoFit/>
          </a:bodyPr>
          <a:lstStyle/>
          <a:p>
            <a:pPr algn="ctr"/>
            <a:r>
              <a:rPr lang="en-US" sz="3200" b="1" dirty="0" err="1">
                <a:solidFill>
                  <a:srgbClr val="00B050"/>
                </a:solidFill>
                <a:latin typeface="Times New Roman" panose="02020603050405020304" pitchFamily="18" charset="0"/>
                <a:cs typeface="Times New Roman" panose="02020603050405020304" pitchFamily="18" charset="0"/>
              </a:rPr>
              <a:t>Bộ</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Cá</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sấu</a:t>
            </a:r>
            <a:endParaRPr lang="en-US" sz="32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088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wheel(1)">
                                      <p:cBhvr>
                                        <p:cTn id="12" dur="2000"/>
                                        <p:tgtEl>
                                          <p:spTgt spid="410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barn(inVertical)">
                                      <p:cBhvr>
                                        <p:cTn id="20" dur="500"/>
                                        <p:tgtEl>
                                          <p:spTgt spid="410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6388" y="36493"/>
            <a:ext cx="3962400" cy="584775"/>
          </a:xfrm>
          <a:prstGeom prst="rect">
            <a:avLst/>
          </a:prstGeom>
          <a:noFill/>
        </p:spPr>
        <p:txBody>
          <a:bodyPr wrap="square" rtlCol="0">
            <a:spAutoFit/>
          </a:bodyPr>
          <a:lstStyle/>
          <a:p>
            <a:pPr algn="ctr"/>
            <a:r>
              <a:rPr lang="en-US" sz="3200" b="1" dirty="0" err="1">
                <a:solidFill>
                  <a:srgbClr val="92D050"/>
                </a:solidFill>
                <a:latin typeface="Times New Roman" panose="02020603050405020304" pitchFamily="18" charset="0"/>
                <a:cs typeface="Times New Roman" panose="02020603050405020304" pitchFamily="18" charset="0"/>
              </a:rPr>
              <a:t>Bộ</a:t>
            </a:r>
            <a:r>
              <a:rPr lang="en-US" sz="3200" b="1" dirty="0">
                <a:solidFill>
                  <a:srgbClr val="92D050"/>
                </a:solidFill>
                <a:latin typeface="Times New Roman" panose="02020603050405020304" pitchFamily="18" charset="0"/>
                <a:cs typeface="Times New Roman" panose="02020603050405020304" pitchFamily="18" charset="0"/>
              </a:rPr>
              <a:t> </a:t>
            </a:r>
            <a:r>
              <a:rPr lang="en-US" sz="3200" b="1" dirty="0" err="1">
                <a:solidFill>
                  <a:srgbClr val="92D050"/>
                </a:solidFill>
                <a:latin typeface="Times New Roman" panose="02020603050405020304" pitchFamily="18" charset="0"/>
                <a:cs typeface="Times New Roman" panose="02020603050405020304" pitchFamily="18" charset="0"/>
              </a:rPr>
              <a:t>Rùa</a:t>
            </a:r>
            <a:endParaRPr lang="en-US" sz="3200" b="1" dirty="0">
              <a:solidFill>
                <a:srgbClr val="92D050"/>
              </a:solidFill>
              <a:latin typeface="Times New Roman" panose="02020603050405020304" pitchFamily="18" charset="0"/>
              <a:cs typeface="Times New Roman" panose="02020603050405020304" pitchFamily="18" charset="0"/>
            </a:endParaRPr>
          </a:p>
        </p:txBody>
      </p:sp>
      <p:pic>
        <p:nvPicPr>
          <p:cNvPr id="3" name="Picture 2" descr="C:\Users\HOME\Pictures\BÒ SÁT\rua-nui-va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269"/>
            <a:ext cx="6079156" cy="274319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áº¿t quáº£ hÃ¬nh áº£nh cho ba ba"/>
          <p:cNvPicPr>
            <a:picLocks noChangeAspect="1" noChangeArrowheads="1"/>
          </p:cNvPicPr>
          <p:nvPr/>
        </p:nvPicPr>
        <p:blipFill>
          <a:blip r:embed="rId3"/>
          <a:srcRect/>
          <a:stretch>
            <a:fillRect/>
          </a:stretch>
        </p:blipFill>
        <p:spPr bwMode="auto">
          <a:xfrm>
            <a:off x="6096000" y="621269"/>
            <a:ext cx="6096000" cy="2743199"/>
          </a:xfrm>
          <a:prstGeom prst="rect">
            <a:avLst/>
          </a:prstGeom>
          <a:noFill/>
        </p:spPr>
      </p:pic>
      <p:pic>
        <p:nvPicPr>
          <p:cNvPr id="3076" name="Picture 4" descr="Káº¿t quáº£ hÃ¬nh áº£nh cho Äá»i má»i"/>
          <p:cNvPicPr>
            <a:picLocks noChangeAspect="1" noChangeArrowheads="1"/>
          </p:cNvPicPr>
          <p:nvPr/>
        </p:nvPicPr>
        <p:blipFill>
          <a:blip r:embed="rId4"/>
          <a:srcRect b="8959"/>
          <a:stretch>
            <a:fillRect/>
          </a:stretch>
        </p:blipFill>
        <p:spPr bwMode="auto">
          <a:xfrm>
            <a:off x="6005921" y="3781605"/>
            <a:ext cx="5853291" cy="2590801"/>
          </a:xfrm>
          <a:prstGeom prst="rect">
            <a:avLst/>
          </a:prstGeom>
          <a:noFill/>
        </p:spPr>
      </p:pic>
      <p:sp>
        <p:nvSpPr>
          <p:cNvPr id="6" name="TextBox 5"/>
          <p:cNvSpPr txBox="1"/>
          <p:nvPr/>
        </p:nvSpPr>
        <p:spPr>
          <a:xfrm>
            <a:off x="1386788" y="3283803"/>
            <a:ext cx="314960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Rùa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464777" y="6382559"/>
            <a:ext cx="314960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Rùa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620000" y="3364468"/>
            <a:ext cx="314960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endParaRPr lang="en-US" sz="2800" dirty="0">
              <a:latin typeface="Times New Roman" panose="02020603050405020304" pitchFamily="18" charset="0"/>
              <a:cs typeface="Times New Roman" panose="02020603050405020304" pitchFamily="18" charset="0"/>
            </a:endParaRPr>
          </a:p>
        </p:txBody>
      </p:sp>
      <p:pic>
        <p:nvPicPr>
          <p:cNvPr id="17410" name="Picture 2" descr="Káº¿t quáº£ hÃ¬nh áº£nh cho rÃ¹a biá»n"/>
          <p:cNvPicPr>
            <a:picLocks noChangeAspect="1" noChangeArrowheads="1"/>
          </p:cNvPicPr>
          <p:nvPr/>
        </p:nvPicPr>
        <p:blipFill>
          <a:blip r:embed="rId5"/>
          <a:srcRect/>
          <a:stretch>
            <a:fillRect/>
          </a:stretch>
        </p:blipFill>
        <p:spPr bwMode="auto">
          <a:xfrm>
            <a:off x="0" y="3745468"/>
            <a:ext cx="5994400" cy="2590800"/>
          </a:xfrm>
          <a:prstGeom prst="rect">
            <a:avLst/>
          </a:prstGeom>
          <a:noFill/>
        </p:spPr>
      </p:pic>
      <p:sp>
        <p:nvSpPr>
          <p:cNvPr id="11" name="TextBox 10"/>
          <p:cNvSpPr txBox="1"/>
          <p:nvPr/>
        </p:nvSpPr>
        <p:spPr>
          <a:xfrm>
            <a:off x="7569200" y="6420390"/>
            <a:ext cx="314960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Đồi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mồi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39266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randombar(horizontal)">
                                      <p:cBhvr>
                                        <p:cTn id="20" dur="500"/>
                                        <p:tgtEl>
                                          <p:spTgt spid="307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7410"/>
                                        </p:tgtEl>
                                        <p:attrNameLst>
                                          <p:attrName>style.visibility</p:attrName>
                                        </p:attrNameLst>
                                      </p:cBhvr>
                                      <p:to>
                                        <p:strVal val="visible"/>
                                      </p:to>
                                    </p:set>
                                    <p:animEffect transition="in" filter="circle(in)">
                                      <p:cBhvr>
                                        <p:cTn id="28" dur="2000"/>
                                        <p:tgtEl>
                                          <p:spTgt spid="1741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076"/>
                                        </p:tgtEl>
                                        <p:attrNameLst>
                                          <p:attrName>style.visibility</p:attrName>
                                        </p:attrNameLst>
                                      </p:cBhvr>
                                      <p:to>
                                        <p:strVal val="visible"/>
                                      </p:to>
                                    </p:set>
                                    <p:animEffect transition="in" filter="fade">
                                      <p:cBhvr>
                                        <p:cTn id="36" dur="1000"/>
                                        <p:tgtEl>
                                          <p:spTgt spid="3076"/>
                                        </p:tgtEl>
                                      </p:cBhvr>
                                    </p:animEffect>
                                    <p:anim calcmode="lin" valueType="num">
                                      <p:cBhvr>
                                        <p:cTn id="37" dur="1000" fill="hold"/>
                                        <p:tgtEl>
                                          <p:spTgt spid="3076"/>
                                        </p:tgtEl>
                                        <p:attrNameLst>
                                          <p:attrName>ppt_x</p:attrName>
                                        </p:attrNameLst>
                                      </p:cBhvr>
                                      <p:tavLst>
                                        <p:tav tm="0">
                                          <p:val>
                                            <p:strVal val="#ppt_x"/>
                                          </p:val>
                                        </p:tav>
                                        <p:tav tm="100000">
                                          <p:val>
                                            <p:strVal val="#ppt_x"/>
                                          </p:val>
                                        </p:tav>
                                      </p:tavLst>
                                    </p:anim>
                                    <p:anim calcmode="lin" valueType="num">
                                      <p:cBhvr>
                                        <p:cTn id="38" dur="1000" fill="hold"/>
                                        <p:tgtEl>
                                          <p:spTgt spid="307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0"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2000" y="432000"/>
            <a:ext cx="3360511" cy="432000"/>
          </a:xfrm>
          <a:solidFill>
            <a:schemeClr val="accent2"/>
          </a:solidFill>
        </p:spPr>
        <p:txBody>
          <a:bodyPr/>
          <a:lstStyle/>
          <a:p>
            <a:r>
              <a:rPr lang="en-US" sz="4000" dirty="0">
                <a:latin typeface="Times New Roman" pitchFamily="18" charset="0"/>
                <a:cs typeface="Times New Roman" pitchFamily="18" charset="0"/>
              </a:rPr>
              <a:t>3. </a:t>
            </a:r>
            <a:r>
              <a:rPr lang="en-US" sz="4000" dirty="0" err="1">
                <a:latin typeface="Times New Roman" pitchFamily="18" charset="0"/>
                <a:cs typeface="Times New Roman" pitchFamily="18" charset="0"/>
              </a:rPr>
              <a:t>Lớp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Bò</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sát</a:t>
            </a:r>
            <a:endParaRPr lang="en-US" sz="4000" dirty="0">
              <a:latin typeface="Times New Roman" pitchFamily="18" charset="0"/>
              <a:cs typeface="Times New Roman" pitchFamily="18" charset="0"/>
            </a:endParaRPr>
          </a:p>
        </p:txBody>
      </p:sp>
      <p:sp>
        <p:nvSpPr>
          <p:cNvPr id="4" name="Slide Number Placeholder 3"/>
          <p:cNvSpPr>
            <a:spLocks noGrp="1"/>
          </p:cNvSpPr>
          <p:nvPr>
            <p:ph type="sldNum" sz="quarter" idx="11"/>
          </p:nvPr>
        </p:nvSpPr>
        <p:spPr/>
        <p:txBody>
          <a:bodyPr/>
          <a:lstStyle/>
          <a:p>
            <a:fld id="{19B51A1E-902D-48AF-9020-955120F399B6}" type="slidenum">
              <a:rPr lang="en-US" noProof="0" smtClean="0"/>
              <a:pPr/>
              <a:t>52</a:t>
            </a:fld>
            <a:endParaRPr lang="en-US" noProof="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17407" y="689547"/>
            <a:ext cx="4083316" cy="29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Káº¿t quáº£ hÃ¬nh áº£nh cho rÃ¹a">
            <a:extLst>
              <a:ext uri="{FF2B5EF4-FFF2-40B4-BE49-F238E27FC236}">
                <a16:creationId xmlns:a16="http://schemas.microsoft.com/office/drawing/2014/main" id="{5A236F05-FE1D-4075-BBC4-A10F58ED5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3" y="3491274"/>
            <a:ext cx="5922923" cy="3297128"/>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569625" y="2891667"/>
            <a:ext cx="3912433" cy="2443397"/>
          </a:xfrm>
          <a:prstGeom prst="cloudCallou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err="1">
                <a:latin typeface="Times New Roman" pitchFamily="18" charset="0"/>
                <a:cs typeface="Times New Roman" pitchFamily="18" charset="0"/>
              </a:rPr>
              <a:t>Môi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Bò</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a:t>
            </a:r>
          </a:p>
        </p:txBody>
      </p:sp>
      <p:sp>
        <p:nvSpPr>
          <p:cNvPr id="7" name="TextBox 6"/>
          <p:cNvSpPr txBox="1"/>
          <p:nvPr/>
        </p:nvSpPr>
        <p:spPr>
          <a:xfrm>
            <a:off x="734517" y="1229193"/>
            <a:ext cx="5231567" cy="689548"/>
          </a:xfrm>
          <a:prstGeom prst="rect">
            <a:avLst/>
          </a:prstGeom>
          <a:noFill/>
        </p:spPr>
        <p:txBody>
          <a:bodyPr wrap="square" lIns="0" tIns="0" rIns="0" bIns="0" rtlCol="0">
            <a:noAutofit/>
          </a:bodyPr>
          <a:lstStyle/>
          <a:p>
            <a:pPr algn="l"/>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Môi</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trường</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sống</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Trên</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cạn</a:t>
            </a:r>
            <a:r>
              <a:rPr lang="en-US" sz="3200" dirty="0">
                <a:solidFill>
                  <a:schemeClr val="tx1">
                    <a:lumMod val="75000"/>
                    <a:lumOff val="25000"/>
                  </a:schemeClr>
                </a:solidFill>
                <a:latin typeface="Times New Roman" pitchFamily="18" charset="0"/>
                <a:cs typeface="Times New Roman" pitchFamily="18" charset="0"/>
              </a:rPr>
              <a:t>.</a:t>
            </a:r>
          </a:p>
        </p:txBody>
      </p:sp>
      <p:sp>
        <p:nvSpPr>
          <p:cNvPr id="8" name="Rectangle 7"/>
          <p:cNvSpPr/>
          <p:nvPr/>
        </p:nvSpPr>
        <p:spPr>
          <a:xfrm>
            <a:off x="0" y="1031210"/>
            <a:ext cx="697627" cy="769441"/>
          </a:xfrm>
          <a:prstGeom prst="rect">
            <a:avLst/>
          </a:prstGeom>
        </p:spPr>
        <p:txBody>
          <a:bodyPr wrap="none">
            <a:spAutoFit/>
          </a:bodyPr>
          <a:lstStyle/>
          <a:p>
            <a:r>
              <a:rPr lang="en-US" sz="4400" b="1" dirty="0">
                <a:solidFill>
                  <a:srgbClr val="0070C0"/>
                </a:solidFill>
                <a:latin typeface="Times New Roman" pitchFamily="18" charset="0"/>
                <a:cs typeface="Times New Roman" pitchFamily="18" charset="0"/>
                <a:sym typeface="Wingdings" pitchFamily="2" charset="2"/>
              </a:rPr>
              <a:t></a:t>
            </a:r>
            <a:endParaRPr lang="en-US" sz="4400" dirty="0">
              <a:latin typeface="Times New Roman" pitchFamily="18" charset="0"/>
              <a:cs typeface="Times New Roman" pitchFamily="18" charset="0"/>
            </a:endParaRPr>
          </a:p>
        </p:txBody>
      </p:sp>
      <p:sp>
        <p:nvSpPr>
          <p:cNvPr id="10" name="Cloud Callout 9"/>
          <p:cNvSpPr/>
          <p:nvPr/>
        </p:nvSpPr>
        <p:spPr>
          <a:xfrm>
            <a:off x="1394083" y="2399490"/>
            <a:ext cx="3912433" cy="2443397"/>
          </a:xfrm>
          <a:prstGeom prst="cloudCallou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000" dirty="0">
              <a:latin typeface="Times New Roman" pitchFamily="18" charset="0"/>
              <a:cs typeface="Times New Roman" pitchFamily="18" charset="0"/>
            </a:endParaRPr>
          </a:p>
          <a:p>
            <a:pPr algn="ctr"/>
            <a:r>
              <a:rPr lang="en-US" sz="3000" dirty="0" err="1">
                <a:latin typeface="Times New Roman" pitchFamily="18" charset="0"/>
                <a:cs typeface="Times New Roman" pitchFamily="18" charset="0"/>
              </a:rPr>
              <a:t>Nêu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đặc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điểm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nhận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biết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động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vật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Bò</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sát</a:t>
            </a:r>
            <a:r>
              <a:rPr lang="en-US" sz="3000" dirty="0">
                <a:latin typeface="Times New Roman" pitchFamily="18" charset="0"/>
                <a:cs typeface="Times New Roman" pitchFamily="18" charset="0"/>
              </a:rPr>
              <a:t>?</a:t>
            </a:r>
          </a:p>
        </p:txBody>
      </p:sp>
      <p:sp>
        <p:nvSpPr>
          <p:cNvPr id="9" name="TextBox 8"/>
          <p:cNvSpPr txBox="1"/>
          <p:nvPr/>
        </p:nvSpPr>
        <p:spPr>
          <a:xfrm>
            <a:off x="734517" y="1800651"/>
            <a:ext cx="4961745" cy="4987751"/>
          </a:xfrm>
          <a:prstGeom prst="rect">
            <a:avLst/>
          </a:prstGeom>
          <a:noFill/>
        </p:spPr>
        <p:txBody>
          <a:bodyPr wrap="square" lIns="0" tIns="0" rIns="0" bIns="0" rtlCol="0">
            <a:noAutofit/>
          </a:bodyPr>
          <a:lstStyle/>
          <a:p>
            <a:pPr algn="l"/>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Đặc</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điểm</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nhận</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biết</a:t>
            </a:r>
            <a:r>
              <a:rPr lang="en-US" sz="3200" dirty="0">
                <a:solidFill>
                  <a:schemeClr val="tx1">
                    <a:lumMod val="75000"/>
                    <a:lumOff val="25000"/>
                  </a:schemeClr>
                </a:solidFill>
                <a:latin typeface="Times New Roman" pitchFamily="18" charset="0"/>
                <a:cs typeface="Times New Roman" pitchFamily="18" charset="0"/>
              </a:rPr>
              <a:t>:</a:t>
            </a:r>
          </a:p>
          <a:p>
            <a:pPr algn="l"/>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Có</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da </a:t>
            </a:r>
            <a:r>
              <a:rPr lang="en-US" sz="3200" dirty="0" err="1">
                <a:solidFill>
                  <a:schemeClr val="tx1">
                    <a:lumMod val="75000"/>
                    <a:lumOff val="25000"/>
                  </a:schemeClr>
                </a:solidFill>
                <a:latin typeface="Times New Roman" pitchFamily="18" charset="0"/>
                <a:cs typeface="Times New Roman" pitchFamily="18" charset="0"/>
              </a:rPr>
              <a:t>khô</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phủ</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vảy</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sừng</a:t>
            </a:r>
            <a:r>
              <a:rPr lang="en-US" sz="3200" dirty="0">
                <a:solidFill>
                  <a:schemeClr val="tx1">
                    <a:lumMod val="75000"/>
                    <a:lumOff val="25000"/>
                  </a:schemeClr>
                </a:solidFill>
                <a:latin typeface="Times New Roman" pitchFamily="18" charset="0"/>
                <a:cs typeface="Times New Roman" pitchFamily="18" charset="0"/>
              </a:rPr>
              <a:t>.</a:t>
            </a:r>
          </a:p>
          <a:p>
            <a:pPr algn="l"/>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Hô</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hấp</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bằng</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phổi</a:t>
            </a:r>
            <a:r>
              <a:rPr lang="en-US" sz="3200" dirty="0">
                <a:solidFill>
                  <a:schemeClr val="tx1">
                    <a:lumMod val="75000"/>
                    <a:lumOff val="25000"/>
                  </a:schemeClr>
                </a:solidFill>
                <a:latin typeface="Times New Roman" pitchFamily="18" charset="0"/>
                <a:cs typeface="Times New Roman" pitchFamily="18" charset="0"/>
              </a:rPr>
              <a:t>.</a:t>
            </a:r>
          </a:p>
          <a:p>
            <a:pPr algn="l"/>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Đẻ</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trứng</a:t>
            </a:r>
            <a:endParaRPr lang="en-US" sz="3200" dirty="0">
              <a:solidFill>
                <a:schemeClr val="tx1">
                  <a:lumMod val="75000"/>
                  <a:lumOff val="25000"/>
                </a:schemeClr>
              </a:solidFill>
              <a:latin typeface="Times New Roman" pitchFamily="18" charset="0"/>
              <a:cs typeface="Times New Roman" pitchFamily="18" charset="0"/>
            </a:endParaRPr>
          </a:p>
          <a:p>
            <a:pPr algn="l"/>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Đại</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diện</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Thằn</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lằn</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rùa</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cá</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sấu</a:t>
            </a:r>
            <a:r>
              <a:rPr lang="en-US" sz="3200" dirty="0">
                <a:solidFill>
                  <a:schemeClr val="tx1">
                    <a:lumMod val="75000"/>
                    <a:lumOff val="25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4084004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1" nodeType="clickEffect">
                                  <p:stCondLst>
                                    <p:cond delay="0"/>
                                  </p:stCondLst>
                                  <p:childTnLst>
                                    <p:animEffect transition="out" filter="fade">
                                      <p:cBhvr>
                                        <p:cTn id="34" dur="1000"/>
                                        <p:tgtEl>
                                          <p:spTgt spid="5"/>
                                        </p:tgtEl>
                                      </p:cBhvr>
                                    </p:animEffect>
                                    <p:anim calcmode="lin" valueType="num">
                                      <p:cBhvr>
                                        <p:cTn id="35" dur="1000"/>
                                        <p:tgtEl>
                                          <p:spTgt spid="5"/>
                                        </p:tgtEl>
                                        <p:attrNameLst>
                                          <p:attrName>ppt_x</p:attrName>
                                        </p:attrNameLst>
                                      </p:cBhvr>
                                      <p:tavLst>
                                        <p:tav tm="0">
                                          <p:val>
                                            <p:strVal val="ppt_x"/>
                                          </p:val>
                                        </p:tav>
                                        <p:tav tm="100000">
                                          <p:val>
                                            <p:strVal val="ppt_x"/>
                                          </p:val>
                                        </p:tav>
                                      </p:tavLst>
                                    </p:anim>
                                    <p:anim calcmode="lin" valueType="num">
                                      <p:cBhvr>
                                        <p:cTn id="36" dur="1000"/>
                                        <p:tgtEl>
                                          <p:spTgt spid="5"/>
                                        </p:tgtEl>
                                        <p:attrNameLst>
                                          <p:attrName>ppt_y</p:attrName>
                                        </p:attrNameLst>
                                      </p:cBhvr>
                                      <p:tavLst>
                                        <p:tav tm="0">
                                          <p:val>
                                            <p:strVal val="ppt_y"/>
                                          </p:val>
                                        </p:tav>
                                        <p:tav tm="100000">
                                          <p:val>
                                            <p:strVal val="ppt_y+.1"/>
                                          </p:val>
                                        </p:tav>
                                      </p:tavLst>
                                    </p:anim>
                                    <p:set>
                                      <p:cBhvr>
                                        <p:cTn id="37" dur="1" fill="hold">
                                          <p:stCondLst>
                                            <p:cond delay="9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10"/>
                                        </p:tgtEl>
                                      </p:cBhvr>
                                    </p:animEffect>
                                    <p:anim calcmode="lin" valueType="num">
                                      <p:cBhvr>
                                        <p:cTn id="47" dur="1000"/>
                                        <p:tgtEl>
                                          <p:spTgt spid="10"/>
                                        </p:tgtEl>
                                        <p:attrNameLst>
                                          <p:attrName>ppt_x</p:attrName>
                                        </p:attrNameLst>
                                      </p:cBhvr>
                                      <p:tavLst>
                                        <p:tav tm="0">
                                          <p:val>
                                            <p:strVal val="ppt_x"/>
                                          </p:val>
                                        </p:tav>
                                        <p:tav tm="100000">
                                          <p:val>
                                            <p:strVal val="ppt_x"/>
                                          </p:val>
                                        </p:tav>
                                      </p:tavLst>
                                    </p:anim>
                                    <p:anim calcmode="lin" valueType="num">
                                      <p:cBhvr>
                                        <p:cTn id="48" dur="1000"/>
                                        <p:tgtEl>
                                          <p:spTgt spid="10"/>
                                        </p:tgtEl>
                                        <p:attrNameLst>
                                          <p:attrName>ppt_y</p:attrName>
                                        </p:attrNameLst>
                                      </p:cBhvr>
                                      <p:tavLst>
                                        <p:tav tm="0">
                                          <p:val>
                                            <p:strVal val="ppt_y"/>
                                          </p:val>
                                        </p:tav>
                                        <p:tav tm="100000">
                                          <p:val>
                                            <p:strVal val="ppt_y+.1"/>
                                          </p:val>
                                        </p:tav>
                                      </p:tavLst>
                                    </p:anim>
                                    <p:set>
                                      <p:cBhvr>
                                        <p:cTn id="49" dur="1" fill="hold">
                                          <p:stCondLst>
                                            <p:cond delay="999"/>
                                          </p:stCondLst>
                                        </p:cTn>
                                        <p:tgtEl>
                                          <p:spTgt spid="1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arn(inVertical)">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7" grpId="0"/>
      <p:bldP spid="8" grpId="0"/>
      <p:bldP spid="10" grpId="0" animBg="1"/>
      <p:bldP spid="10" grpId="1" animBg="1"/>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5588000" y="42863"/>
            <a:ext cx="3149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3200" b="1" dirty="0" err="1">
                <a:cs typeface="Times New Roman" pitchFamily="18" charset="0"/>
              </a:rPr>
              <a:t>Lớp</a:t>
            </a:r>
            <a:r>
              <a:rPr lang="en-US" altLang="en-US" sz="3200" b="1" dirty="0">
                <a:cs typeface="Times New Roman" pitchFamily="18" charset="0"/>
              </a:rPr>
              <a:t> </a:t>
            </a:r>
            <a:r>
              <a:rPr lang="en-US" altLang="en-US" sz="3200" b="1" dirty="0" err="1">
                <a:cs typeface="Times New Roman" pitchFamily="18" charset="0"/>
              </a:rPr>
              <a:t>Bò</a:t>
            </a:r>
            <a:r>
              <a:rPr lang="en-US" altLang="en-US" sz="3200" b="1" dirty="0">
                <a:cs typeface="Times New Roman" pitchFamily="18" charset="0"/>
              </a:rPr>
              <a:t> </a:t>
            </a:r>
            <a:r>
              <a:rPr lang="en-US" altLang="en-US" sz="3200" b="1" dirty="0" err="1">
                <a:cs typeface="Times New Roman" pitchFamily="18" charset="0"/>
              </a:rPr>
              <a:t>sát</a:t>
            </a:r>
            <a:endParaRPr lang="en-US" altLang="en-US" sz="3200" b="1" dirty="0">
              <a:cs typeface="Times New Roman" pitchFamily="18" charset="0"/>
            </a:endParaRPr>
          </a:p>
        </p:txBody>
      </p:sp>
      <p:sp>
        <p:nvSpPr>
          <p:cNvPr id="7171" name="Text Box 3"/>
          <p:cNvSpPr txBox="1">
            <a:spLocks noChangeArrowheads="1"/>
          </p:cNvSpPr>
          <p:nvPr/>
        </p:nvSpPr>
        <p:spPr bwMode="auto">
          <a:xfrm>
            <a:off x="3858684" y="6223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dirty="0">
                <a:cs typeface="Times New Roman" pitchFamily="18" charset="0"/>
              </a:rPr>
              <a:t>Da </a:t>
            </a:r>
            <a:r>
              <a:rPr lang="en-US" altLang="en-US" b="1" dirty="0" err="1">
                <a:cs typeface="Times New Roman" pitchFamily="18" charset="0"/>
              </a:rPr>
              <a:t>khô</a:t>
            </a:r>
            <a:r>
              <a:rPr lang="en-US" altLang="en-US" b="1" dirty="0">
                <a:cs typeface="Times New Roman" pitchFamily="18" charset="0"/>
              </a:rPr>
              <a:t>, </a:t>
            </a:r>
            <a:r>
              <a:rPr lang="en-US" altLang="en-US" b="1" dirty="0" err="1">
                <a:cs typeface="Times New Roman" pitchFamily="18" charset="0"/>
              </a:rPr>
              <a:t>có</a:t>
            </a:r>
            <a:r>
              <a:rPr lang="en-US" altLang="en-US" b="1" dirty="0">
                <a:cs typeface="Times New Roman" pitchFamily="18" charset="0"/>
              </a:rPr>
              <a:t> </a:t>
            </a:r>
            <a:r>
              <a:rPr lang="en-US" altLang="en-US" b="1" dirty="0" err="1">
                <a:cs typeface="Times New Roman" pitchFamily="18" charset="0"/>
              </a:rPr>
              <a:t>vảy</a:t>
            </a:r>
            <a:r>
              <a:rPr lang="en-US" altLang="en-US" b="1" dirty="0">
                <a:cs typeface="Times New Roman" pitchFamily="18" charset="0"/>
              </a:rPr>
              <a:t> </a:t>
            </a:r>
            <a:r>
              <a:rPr lang="en-US" altLang="en-US" b="1" dirty="0" err="1">
                <a:cs typeface="Times New Roman" pitchFamily="18" charset="0"/>
              </a:rPr>
              <a:t>sừng</a:t>
            </a:r>
            <a:r>
              <a:rPr lang="en-US" altLang="en-US" b="1" dirty="0">
                <a:cs typeface="Times New Roman" pitchFamily="18" charset="0"/>
              </a:rPr>
              <a:t>, </a:t>
            </a:r>
            <a:r>
              <a:rPr lang="en-US" altLang="en-US" b="1" dirty="0" err="1">
                <a:cs typeface="Times New Roman" pitchFamily="18" charset="0"/>
              </a:rPr>
              <a:t>sinh</a:t>
            </a:r>
            <a:r>
              <a:rPr lang="en-US" altLang="en-US" b="1" dirty="0">
                <a:cs typeface="Times New Roman" pitchFamily="18" charset="0"/>
              </a:rPr>
              <a:t> </a:t>
            </a:r>
            <a:r>
              <a:rPr lang="en-US" altLang="en-US" b="1" dirty="0" err="1">
                <a:cs typeface="Times New Roman" pitchFamily="18" charset="0"/>
              </a:rPr>
              <a:t>sản</a:t>
            </a:r>
            <a:r>
              <a:rPr lang="en-US" altLang="en-US" b="1" dirty="0">
                <a:cs typeface="Times New Roman" pitchFamily="18" charset="0"/>
              </a:rPr>
              <a:t> </a:t>
            </a:r>
            <a:r>
              <a:rPr lang="en-US" altLang="en-US" b="1" dirty="0" err="1">
                <a:cs typeface="Times New Roman" pitchFamily="18" charset="0"/>
              </a:rPr>
              <a:t>trên</a:t>
            </a:r>
            <a:r>
              <a:rPr lang="en-US" altLang="en-US" b="1" dirty="0">
                <a:cs typeface="Times New Roman" pitchFamily="18" charset="0"/>
              </a:rPr>
              <a:t> </a:t>
            </a:r>
            <a:r>
              <a:rPr lang="en-US" altLang="en-US" b="1" dirty="0" err="1">
                <a:cs typeface="Times New Roman" pitchFamily="18" charset="0"/>
              </a:rPr>
              <a:t>cạn</a:t>
            </a:r>
            <a:endParaRPr lang="en-US" altLang="en-US" b="1" dirty="0">
              <a:cs typeface="Times New Roman" pitchFamily="18" charset="0"/>
            </a:endParaRPr>
          </a:p>
        </p:txBody>
      </p:sp>
      <p:sp>
        <p:nvSpPr>
          <p:cNvPr id="7172" name="Text Box 4"/>
          <p:cNvSpPr txBox="1">
            <a:spLocks noChangeArrowheads="1"/>
          </p:cNvSpPr>
          <p:nvPr/>
        </p:nvSpPr>
        <p:spPr bwMode="auto">
          <a:xfrm>
            <a:off x="508000" y="1219200"/>
            <a:ext cx="650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dirty="0" err="1">
                <a:cs typeface="Times New Roman" pitchFamily="18" charset="0"/>
              </a:rPr>
              <a:t>Hàm</a:t>
            </a:r>
            <a:r>
              <a:rPr lang="en-US" altLang="en-US" b="1" dirty="0">
                <a:cs typeface="Times New Roman" pitchFamily="18" charset="0"/>
              </a:rPr>
              <a:t> </a:t>
            </a:r>
            <a:r>
              <a:rPr lang="en-US" altLang="en-US" b="1" dirty="0" err="1">
                <a:cs typeface="Times New Roman" pitchFamily="18" charset="0"/>
              </a:rPr>
              <a:t>có</a:t>
            </a:r>
            <a:r>
              <a:rPr lang="en-US" altLang="en-US" b="1" dirty="0">
                <a:cs typeface="Times New Roman" pitchFamily="18" charset="0"/>
              </a:rPr>
              <a:t> </a:t>
            </a:r>
            <a:r>
              <a:rPr lang="en-US" altLang="en-US" b="1" dirty="0" err="1">
                <a:cs typeface="Times New Roman" pitchFamily="18" charset="0"/>
              </a:rPr>
              <a:t>răng</a:t>
            </a:r>
            <a:r>
              <a:rPr lang="en-US" altLang="en-US" b="1" dirty="0">
                <a:cs typeface="Times New Roman" pitchFamily="18" charset="0"/>
              </a:rPr>
              <a:t>, </a:t>
            </a:r>
            <a:r>
              <a:rPr lang="en-US" altLang="en-US" b="1" dirty="0" err="1">
                <a:cs typeface="Times New Roman" pitchFamily="18" charset="0"/>
              </a:rPr>
              <a:t>không</a:t>
            </a:r>
            <a:r>
              <a:rPr lang="en-US" altLang="en-US" dirty="0">
                <a:cs typeface="Times New Roman" pitchFamily="18" charset="0"/>
              </a:rPr>
              <a:t> </a:t>
            </a:r>
            <a:r>
              <a:rPr lang="en-US" altLang="en-US" b="1" dirty="0" err="1">
                <a:cs typeface="Times New Roman" pitchFamily="18" charset="0"/>
              </a:rPr>
              <a:t>có</a:t>
            </a:r>
            <a:r>
              <a:rPr lang="en-US" altLang="en-US" b="1" dirty="0">
                <a:cs typeface="Times New Roman" pitchFamily="18" charset="0"/>
              </a:rPr>
              <a:t> </a:t>
            </a:r>
            <a:r>
              <a:rPr lang="en-US" altLang="en-US" b="1" dirty="0" err="1">
                <a:cs typeface="Times New Roman" pitchFamily="18" charset="0"/>
              </a:rPr>
              <a:t>mai</a:t>
            </a:r>
            <a:r>
              <a:rPr lang="en-US" altLang="en-US" b="1" dirty="0">
                <a:cs typeface="Times New Roman" pitchFamily="18" charset="0"/>
              </a:rPr>
              <a:t> </a:t>
            </a:r>
            <a:r>
              <a:rPr lang="en-US" altLang="en-US" b="1" dirty="0" err="1">
                <a:cs typeface="Times New Roman" pitchFamily="18" charset="0"/>
              </a:rPr>
              <a:t>và</a:t>
            </a:r>
            <a:r>
              <a:rPr lang="en-US" altLang="en-US" b="1" dirty="0">
                <a:cs typeface="Times New Roman" pitchFamily="18" charset="0"/>
              </a:rPr>
              <a:t> </a:t>
            </a:r>
            <a:r>
              <a:rPr lang="en-US" altLang="en-US" b="1" dirty="0" err="1">
                <a:cs typeface="Times New Roman" pitchFamily="18" charset="0"/>
              </a:rPr>
              <a:t>yếm</a:t>
            </a:r>
            <a:endParaRPr lang="en-US" altLang="en-US" b="1" dirty="0">
              <a:cs typeface="Times New Roman" pitchFamily="18" charset="0"/>
            </a:endParaRPr>
          </a:p>
        </p:txBody>
      </p:sp>
      <p:sp>
        <p:nvSpPr>
          <p:cNvPr id="7173" name="Text Box 5"/>
          <p:cNvSpPr txBox="1">
            <a:spLocks noChangeArrowheads="1"/>
          </p:cNvSpPr>
          <p:nvPr/>
        </p:nvSpPr>
        <p:spPr bwMode="auto">
          <a:xfrm>
            <a:off x="9550400" y="1447800"/>
            <a:ext cx="2438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dirty="0" err="1">
                <a:solidFill>
                  <a:srgbClr val="FF0000"/>
                </a:solidFill>
                <a:cs typeface="Times New Roman" pitchFamily="18" charset="0"/>
              </a:rPr>
              <a:t>Hàm</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không</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có</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răng</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có</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mai</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và</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yếm</a:t>
            </a:r>
            <a:endParaRPr lang="en-US" altLang="en-US" b="1" dirty="0">
              <a:solidFill>
                <a:srgbClr val="FF0000"/>
              </a:solidFill>
              <a:cs typeface="Times New Roman" pitchFamily="18" charset="0"/>
            </a:endParaRPr>
          </a:p>
        </p:txBody>
      </p:sp>
      <p:sp>
        <p:nvSpPr>
          <p:cNvPr id="7174" name="Text Box 6"/>
          <p:cNvSpPr txBox="1">
            <a:spLocks noChangeArrowheads="1"/>
          </p:cNvSpPr>
          <p:nvPr/>
        </p:nvSpPr>
        <p:spPr bwMode="auto">
          <a:xfrm>
            <a:off x="406400" y="2381250"/>
            <a:ext cx="37592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dirty="0" err="1">
                <a:solidFill>
                  <a:srgbClr val="FF0000"/>
                </a:solidFill>
                <a:cs typeface="Times New Roman" pitchFamily="18" charset="0"/>
              </a:rPr>
              <a:t>Hàm</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ngắn</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có</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răng</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nhỏ</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mọc</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trên</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hàm</a:t>
            </a:r>
            <a:r>
              <a:rPr lang="en-US" altLang="en-US" b="1" dirty="0">
                <a:solidFill>
                  <a:srgbClr val="FF0000"/>
                </a:solidFill>
                <a:cs typeface="Times New Roman" pitchFamily="18" charset="0"/>
              </a:rPr>
              <a:t>. </a:t>
            </a:r>
            <a:r>
              <a:rPr lang="en-US" altLang="en-US" b="1" dirty="0" err="1">
                <a:cs typeface="Times New Roman" pitchFamily="18" charset="0"/>
              </a:rPr>
              <a:t>Trứng</a:t>
            </a:r>
            <a:r>
              <a:rPr lang="en-US" altLang="en-US" b="1" dirty="0">
                <a:cs typeface="Times New Roman" pitchFamily="18" charset="0"/>
              </a:rPr>
              <a:t> </a:t>
            </a:r>
            <a:r>
              <a:rPr lang="en-US" altLang="en-US" b="1" dirty="0" err="1">
                <a:cs typeface="Times New Roman" pitchFamily="18" charset="0"/>
              </a:rPr>
              <a:t>có</a:t>
            </a:r>
            <a:r>
              <a:rPr lang="en-US" altLang="en-US" b="1" dirty="0">
                <a:cs typeface="Times New Roman" pitchFamily="18" charset="0"/>
              </a:rPr>
              <a:t> </a:t>
            </a:r>
            <a:r>
              <a:rPr lang="en-US" altLang="en-US" b="1" dirty="0" err="1">
                <a:cs typeface="Times New Roman" pitchFamily="18" charset="0"/>
              </a:rPr>
              <a:t>màng</a:t>
            </a:r>
            <a:r>
              <a:rPr lang="en-US" altLang="en-US" b="1" dirty="0">
                <a:cs typeface="Times New Roman" pitchFamily="18" charset="0"/>
              </a:rPr>
              <a:t> </a:t>
            </a:r>
            <a:r>
              <a:rPr lang="en-US" altLang="en-US" b="1" dirty="0" err="1">
                <a:cs typeface="Times New Roman" pitchFamily="18" charset="0"/>
              </a:rPr>
              <a:t>dai</a:t>
            </a:r>
            <a:endParaRPr lang="en-US" altLang="en-US" b="1" dirty="0">
              <a:cs typeface="Times New Roman" pitchFamily="18" charset="0"/>
            </a:endParaRPr>
          </a:p>
        </p:txBody>
      </p:sp>
      <p:sp>
        <p:nvSpPr>
          <p:cNvPr id="7175" name="Text Box 7"/>
          <p:cNvSpPr txBox="1">
            <a:spLocks noChangeArrowheads="1"/>
          </p:cNvSpPr>
          <p:nvPr/>
        </p:nvSpPr>
        <p:spPr bwMode="auto">
          <a:xfrm>
            <a:off x="406400" y="2759075"/>
            <a:ext cx="410633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ltLang="en-US">
              <a:cs typeface="Times New Roman" pitchFamily="18" charset="0"/>
            </a:endParaRPr>
          </a:p>
        </p:txBody>
      </p:sp>
      <p:sp>
        <p:nvSpPr>
          <p:cNvPr id="7176" name="Text Box 8"/>
          <p:cNvSpPr txBox="1">
            <a:spLocks noChangeArrowheads="1"/>
          </p:cNvSpPr>
          <p:nvPr/>
        </p:nvSpPr>
        <p:spPr bwMode="auto">
          <a:xfrm>
            <a:off x="6400800" y="5105401"/>
            <a:ext cx="386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ltLang="en-US" sz="1800">
              <a:cs typeface="Times New Roman" pitchFamily="18" charset="0"/>
            </a:endParaRPr>
          </a:p>
        </p:txBody>
      </p:sp>
      <p:sp>
        <p:nvSpPr>
          <p:cNvPr id="7177" name="Text Box 9"/>
          <p:cNvSpPr txBox="1">
            <a:spLocks noChangeArrowheads="1"/>
          </p:cNvSpPr>
          <p:nvPr/>
        </p:nvSpPr>
        <p:spPr bwMode="auto">
          <a:xfrm>
            <a:off x="5080000" y="2667000"/>
            <a:ext cx="4978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dirty="0" err="1">
                <a:solidFill>
                  <a:srgbClr val="FF0000"/>
                </a:solidFill>
                <a:cs typeface="Times New Roman" pitchFamily="18" charset="0"/>
              </a:rPr>
              <a:t>Hàm</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rất</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dài</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có</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nhiều</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răng</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lớn</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nhọn</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sắc</a:t>
            </a:r>
            <a:r>
              <a:rPr lang="en-US" altLang="en-US" b="1" dirty="0">
                <a:cs typeface="Times New Roman" pitchFamily="18" charset="0"/>
              </a:rPr>
              <a:t>, </a:t>
            </a:r>
            <a:r>
              <a:rPr lang="en-US" altLang="en-US" b="1" dirty="0" err="1">
                <a:cs typeface="Times New Roman" pitchFamily="18" charset="0"/>
              </a:rPr>
              <a:t>mọc</a:t>
            </a:r>
            <a:r>
              <a:rPr lang="en-US" altLang="en-US" b="1" dirty="0">
                <a:cs typeface="Times New Roman" pitchFamily="18" charset="0"/>
              </a:rPr>
              <a:t> </a:t>
            </a:r>
            <a:r>
              <a:rPr lang="en-US" altLang="en-US" b="1" dirty="0" err="1">
                <a:cs typeface="Times New Roman" pitchFamily="18" charset="0"/>
              </a:rPr>
              <a:t>trong</a:t>
            </a:r>
            <a:r>
              <a:rPr lang="en-US" altLang="en-US" b="1" dirty="0">
                <a:cs typeface="Times New Roman" pitchFamily="18" charset="0"/>
              </a:rPr>
              <a:t> </a:t>
            </a:r>
            <a:r>
              <a:rPr lang="en-US" altLang="en-US" b="1" dirty="0" err="1">
                <a:cs typeface="Times New Roman" pitchFamily="18" charset="0"/>
              </a:rPr>
              <a:t>lỗ</a:t>
            </a:r>
            <a:r>
              <a:rPr lang="en-US" altLang="en-US" b="1" dirty="0">
                <a:cs typeface="Times New Roman" pitchFamily="18" charset="0"/>
              </a:rPr>
              <a:t> </a:t>
            </a:r>
            <a:r>
              <a:rPr lang="en-US" altLang="en-US" b="1" dirty="0" err="1">
                <a:cs typeface="Times New Roman" pitchFamily="18" charset="0"/>
              </a:rPr>
              <a:t>chân</a:t>
            </a:r>
            <a:r>
              <a:rPr lang="en-US" altLang="en-US" b="1" dirty="0">
                <a:cs typeface="Times New Roman" pitchFamily="18" charset="0"/>
              </a:rPr>
              <a:t> </a:t>
            </a:r>
            <a:r>
              <a:rPr lang="en-US" altLang="en-US" b="1" dirty="0" err="1">
                <a:cs typeface="Times New Roman" pitchFamily="18" charset="0"/>
              </a:rPr>
              <a:t>răng</a:t>
            </a:r>
            <a:r>
              <a:rPr lang="en-US" altLang="en-US" b="1" dirty="0">
                <a:cs typeface="Times New Roman" pitchFamily="18" charset="0"/>
              </a:rPr>
              <a:t>. </a:t>
            </a:r>
            <a:r>
              <a:rPr lang="en-US" altLang="en-US" b="1" dirty="0" err="1">
                <a:cs typeface="Times New Roman" pitchFamily="18" charset="0"/>
              </a:rPr>
              <a:t>Trứng</a:t>
            </a:r>
            <a:r>
              <a:rPr lang="en-US" altLang="en-US" b="1" dirty="0">
                <a:cs typeface="Times New Roman" pitchFamily="18" charset="0"/>
              </a:rPr>
              <a:t> </a:t>
            </a:r>
            <a:r>
              <a:rPr lang="en-US" altLang="en-US" b="1" dirty="0" err="1">
                <a:cs typeface="Times New Roman" pitchFamily="18" charset="0"/>
              </a:rPr>
              <a:t>có</a:t>
            </a:r>
            <a:r>
              <a:rPr lang="en-US" altLang="en-US" b="1" dirty="0">
                <a:cs typeface="Times New Roman" pitchFamily="18" charset="0"/>
              </a:rPr>
              <a:t> </a:t>
            </a:r>
            <a:r>
              <a:rPr lang="en-US" altLang="en-US" b="1" dirty="0" err="1">
                <a:cs typeface="Times New Roman" pitchFamily="18" charset="0"/>
              </a:rPr>
              <a:t>vỏ</a:t>
            </a:r>
            <a:r>
              <a:rPr lang="en-US" altLang="en-US" b="1" dirty="0">
                <a:cs typeface="Times New Roman" pitchFamily="18" charset="0"/>
              </a:rPr>
              <a:t> </a:t>
            </a:r>
            <a:r>
              <a:rPr lang="en-US" altLang="en-US" b="1" dirty="0" err="1">
                <a:cs typeface="Times New Roman" pitchFamily="18" charset="0"/>
              </a:rPr>
              <a:t>đá</a:t>
            </a:r>
            <a:r>
              <a:rPr lang="en-US" altLang="en-US" b="1" dirty="0">
                <a:cs typeface="Times New Roman" pitchFamily="18" charset="0"/>
              </a:rPr>
              <a:t> </a:t>
            </a:r>
            <a:r>
              <a:rPr lang="en-US" altLang="en-US" b="1" dirty="0" err="1">
                <a:cs typeface="Times New Roman" pitchFamily="18" charset="0"/>
              </a:rPr>
              <a:t>vôi</a:t>
            </a:r>
            <a:r>
              <a:rPr lang="en-US" altLang="en-US" b="1" dirty="0">
                <a:cs typeface="Times New Roman" pitchFamily="18" charset="0"/>
              </a:rPr>
              <a:t> </a:t>
            </a:r>
            <a:r>
              <a:rPr lang="en-US" altLang="en-US" b="1" dirty="0" err="1">
                <a:cs typeface="Times New Roman" pitchFamily="18" charset="0"/>
              </a:rPr>
              <a:t>bao</a:t>
            </a:r>
            <a:r>
              <a:rPr lang="en-US" altLang="en-US" b="1" dirty="0">
                <a:cs typeface="Times New Roman" pitchFamily="18" charset="0"/>
              </a:rPr>
              <a:t> </a:t>
            </a:r>
            <a:r>
              <a:rPr lang="en-US" altLang="en-US" b="1" dirty="0" err="1">
                <a:cs typeface="Times New Roman" pitchFamily="18" charset="0"/>
              </a:rPr>
              <a:t>bọc</a:t>
            </a:r>
            <a:endParaRPr lang="en-US" altLang="en-US" b="1" dirty="0">
              <a:cs typeface="Times New Roman" pitchFamily="18" charset="0"/>
            </a:endParaRPr>
          </a:p>
        </p:txBody>
      </p:sp>
      <p:sp>
        <p:nvSpPr>
          <p:cNvPr id="7178" name="Text Box 10"/>
          <p:cNvSpPr txBox="1">
            <a:spLocks noChangeArrowheads="1"/>
          </p:cNvSpPr>
          <p:nvPr/>
        </p:nvSpPr>
        <p:spPr bwMode="auto">
          <a:xfrm>
            <a:off x="304800" y="3886200"/>
            <a:ext cx="233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dirty="0" err="1">
                <a:solidFill>
                  <a:srgbClr val="FF3300"/>
                </a:solidFill>
                <a:cs typeface="Times New Roman" pitchFamily="18" charset="0"/>
              </a:rPr>
              <a:t>Bộ</a:t>
            </a:r>
            <a:r>
              <a:rPr lang="en-US" altLang="en-US" b="1" dirty="0">
                <a:solidFill>
                  <a:srgbClr val="FF3300"/>
                </a:solidFill>
                <a:cs typeface="Times New Roman" pitchFamily="18" charset="0"/>
              </a:rPr>
              <a:t> </a:t>
            </a:r>
            <a:r>
              <a:rPr lang="en-US" altLang="en-US" b="1" dirty="0" err="1">
                <a:solidFill>
                  <a:srgbClr val="FF3300"/>
                </a:solidFill>
                <a:cs typeface="Times New Roman" pitchFamily="18" charset="0"/>
              </a:rPr>
              <a:t>Có</a:t>
            </a:r>
            <a:r>
              <a:rPr lang="en-US" altLang="en-US" b="1" dirty="0">
                <a:solidFill>
                  <a:srgbClr val="FF3300"/>
                </a:solidFill>
                <a:cs typeface="Times New Roman" pitchFamily="18" charset="0"/>
              </a:rPr>
              <a:t> </a:t>
            </a:r>
            <a:r>
              <a:rPr lang="en-US" altLang="en-US" b="1" dirty="0" err="1">
                <a:solidFill>
                  <a:srgbClr val="FF3300"/>
                </a:solidFill>
                <a:cs typeface="Times New Roman" pitchFamily="18" charset="0"/>
              </a:rPr>
              <a:t>vảy</a:t>
            </a:r>
            <a:endParaRPr lang="en-US" altLang="en-US" b="1" dirty="0">
              <a:solidFill>
                <a:srgbClr val="FF3300"/>
              </a:solidFill>
              <a:cs typeface="Times New Roman" pitchFamily="18" charset="0"/>
            </a:endParaRPr>
          </a:p>
        </p:txBody>
      </p:sp>
      <p:sp>
        <p:nvSpPr>
          <p:cNvPr id="7179" name="Text Box 11"/>
          <p:cNvSpPr txBox="1">
            <a:spLocks noChangeArrowheads="1"/>
          </p:cNvSpPr>
          <p:nvPr/>
        </p:nvSpPr>
        <p:spPr bwMode="auto">
          <a:xfrm>
            <a:off x="6400800" y="4876800"/>
            <a:ext cx="233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dirty="0" err="1">
                <a:solidFill>
                  <a:srgbClr val="FF3300"/>
                </a:solidFill>
                <a:cs typeface="Times New Roman" pitchFamily="18" charset="0"/>
              </a:rPr>
              <a:t>Bộ</a:t>
            </a:r>
            <a:r>
              <a:rPr lang="en-US" altLang="en-US" b="1" dirty="0">
                <a:solidFill>
                  <a:srgbClr val="FF3300"/>
                </a:solidFill>
                <a:cs typeface="Times New Roman" pitchFamily="18" charset="0"/>
              </a:rPr>
              <a:t> </a:t>
            </a:r>
            <a:r>
              <a:rPr lang="en-US" altLang="en-US" b="1" dirty="0" err="1">
                <a:solidFill>
                  <a:srgbClr val="FF3300"/>
                </a:solidFill>
                <a:cs typeface="Times New Roman" pitchFamily="18" charset="0"/>
              </a:rPr>
              <a:t>Cá</a:t>
            </a:r>
            <a:r>
              <a:rPr lang="en-US" altLang="en-US" b="1" dirty="0">
                <a:solidFill>
                  <a:srgbClr val="FF3300"/>
                </a:solidFill>
                <a:cs typeface="Times New Roman" pitchFamily="18" charset="0"/>
              </a:rPr>
              <a:t> </a:t>
            </a:r>
            <a:r>
              <a:rPr lang="en-US" altLang="en-US" b="1" dirty="0" err="1">
                <a:solidFill>
                  <a:srgbClr val="FF3300"/>
                </a:solidFill>
                <a:cs typeface="Times New Roman" pitchFamily="18" charset="0"/>
              </a:rPr>
              <a:t>sấu</a:t>
            </a:r>
            <a:endParaRPr lang="en-US" altLang="en-US" b="1" dirty="0">
              <a:solidFill>
                <a:srgbClr val="FF3300"/>
              </a:solidFill>
              <a:cs typeface="Times New Roman" pitchFamily="18" charset="0"/>
            </a:endParaRPr>
          </a:p>
        </p:txBody>
      </p:sp>
      <p:sp>
        <p:nvSpPr>
          <p:cNvPr id="7180" name="Text Box 12"/>
          <p:cNvSpPr txBox="1">
            <a:spLocks noChangeArrowheads="1"/>
          </p:cNvSpPr>
          <p:nvPr/>
        </p:nvSpPr>
        <p:spPr bwMode="auto">
          <a:xfrm>
            <a:off x="10058400" y="42672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dirty="0" err="1">
                <a:solidFill>
                  <a:srgbClr val="FF3300"/>
                </a:solidFill>
                <a:cs typeface="Times New Roman" pitchFamily="18" charset="0"/>
              </a:rPr>
              <a:t>Bộ</a:t>
            </a:r>
            <a:r>
              <a:rPr lang="en-US" altLang="en-US" b="1" dirty="0">
                <a:solidFill>
                  <a:srgbClr val="FF3300"/>
                </a:solidFill>
                <a:cs typeface="Times New Roman" pitchFamily="18" charset="0"/>
              </a:rPr>
              <a:t> </a:t>
            </a:r>
            <a:r>
              <a:rPr lang="en-US" altLang="en-US" b="1" dirty="0" err="1">
                <a:solidFill>
                  <a:srgbClr val="FF3300"/>
                </a:solidFill>
                <a:cs typeface="Times New Roman" pitchFamily="18" charset="0"/>
              </a:rPr>
              <a:t>Rùa</a:t>
            </a:r>
            <a:endParaRPr lang="en-US" altLang="en-US" b="1" dirty="0">
              <a:solidFill>
                <a:srgbClr val="FF3300"/>
              </a:solidFill>
              <a:cs typeface="Times New Roman" pitchFamily="18" charset="0"/>
            </a:endParaRPr>
          </a:p>
        </p:txBody>
      </p:sp>
      <p:sp>
        <p:nvSpPr>
          <p:cNvPr id="7181" name="Line 13"/>
          <p:cNvSpPr>
            <a:spLocks noChangeShapeType="1"/>
          </p:cNvSpPr>
          <p:nvPr/>
        </p:nvSpPr>
        <p:spPr bwMode="auto">
          <a:xfrm flipH="1">
            <a:off x="4165600" y="1066800"/>
            <a:ext cx="2336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7182" name="Line 14"/>
          <p:cNvSpPr>
            <a:spLocks noChangeShapeType="1"/>
          </p:cNvSpPr>
          <p:nvPr/>
        </p:nvSpPr>
        <p:spPr bwMode="auto">
          <a:xfrm>
            <a:off x="6502400" y="1066800"/>
            <a:ext cx="4165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7183" name="Line 15"/>
          <p:cNvSpPr>
            <a:spLocks noChangeShapeType="1"/>
          </p:cNvSpPr>
          <p:nvPr/>
        </p:nvSpPr>
        <p:spPr bwMode="auto">
          <a:xfrm flipH="1">
            <a:off x="1320800" y="1676400"/>
            <a:ext cx="172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7184" name="Line 16"/>
          <p:cNvSpPr>
            <a:spLocks noChangeShapeType="1"/>
          </p:cNvSpPr>
          <p:nvPr/>
        </p:nvSpPr>
        <p:spPr bwMode="auto">
          <a:xfrm>
            <a:off x="3048000" y="1676400"/>
            <a:ext cx="34544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7185" name="Text Box 17"/>
          <p:cNvSpPr txBox="1">
            <a:spLocks noChangeArrowheads="1"/>
          </p:cNvSpPr>
          <p:nvPr/>
        </p:nvSpPr>
        <p:spPr bwMode="auto">
          <a:xfrm>
            <a:off x="0" y="4648201"/>
            <a:ext cx="264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b="1" dirty="0" err="1">
                <a:cs typeface="Times New Roman" pitchFamily="18" charset="0"/>
              </a:rPr>
              <a:t>Có</a:t>
            </a:r>
            <a:r>
              <a:rPr lang="en-US" altLang="en-US" b="1" dirty="0">
                <a:cs typeface="Times New Roman" pitchFamily="18" charset="0"/>
              </a:rPr>
              <a:t> chi, </a:t>
            </a:r>
            <a:r>
              <a:rPr lang="en-US" altLang="en-US" b="1" dirty="0" err="1">
                <a:cs typeface="Times New Roman" pitchFamily="18" charset="0"/>
              </a:rPr>
              <a:t>màng</a:t>
            </a:r>
            <a:r>
              <a:rPr lang="en-US" altLang="en-US" b="1" dirty="0">
                <a:cs typeface="Times New Roman" pitchFamily="18" charset="0"/>
              </a:rPr>
              <a:t> </a:t>
            </a:r>
            <a:r>
              <a:rPr lang="en-US" altLang="en-US" b="1" dirty="0" err="1">
                <a:cs typeface="Times New Roman" pitchFamily="18" charset="0"/>
              </a:rPr>
              <a:t>nhĩ</a:t>
            </a:r>
            <a:r>
              <a:rPr lang="en-US" altLang="en-US" b="1" dirty="0">
                <a:cs typeface="Times New Roman" pitchFamily="18" charset="0"/>
              </a:rPr>
              <a:t> </a:t>
            </a:r>
            <a:r>
              <a:rPr lang="en-US" altLang="en-US" b="1" dirty="0" err="1">
                <a:cs typeface="Times New Roman" pitchFamily="18" charset="0"/>
              </a:rPr>
              <a:t>rõ</a:t>
            </a:r>
            <a:endParaRPr lang="en-US" altLang="en-US" b="1" dirty="0">
              <a:cs typeface="Times New Roman" pitchFamily="18" charset="0"/>
            </a:endParaRPr>
          </a:p>
        </p:txBody>
      </p:sp>
      <p:sp>
        <p:nvSpPr>
          <p:cNvPr id="7186" name="Text Box 18"/>
          <p:cNvSpPr txBox="1">
            <a:spLocks noChangeArrowheads="1"/>
          </p:cNvSpPr>
          <p:nvPr/>
        </p:nvSpPr>
        <p:spPr bwMode="auto">
          <a:xfrm>
            <a:off x="3352800" y="4495800"/>
            <a:ext cx="264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dirty="0" err="1">
                <a:cs typeface="Times New Roman" pitchFamily="18" charset="0"/>
              </a:rPr>
              <a:t>Không</a:t>
            </a:r>
            <a:r>
              <a:rPr lang="en-US" altLang="en-US" b="1" dirty="0">
                <a:cs typeface="Times New Roman" pitchFamily="18" charset="0"/>
              </a:rPr>
              <a:t> </a:t>
            </a:r>
            <a:r>
              <a:rPr lang="en-US" altLang="en-US" b="1" dirty="0" err="1">
                <a:cs typeface="Times New Roman" pitchFamily="18" charset="0"/>
              </a:rPr>
              <a:t>có</a:t>
            </a:r>
            <a:r>
              <a:rPr lang="en-US" altLang="en-US" b="1" dirty="0">
                <a:cs typeface="Times New Roman" pitchFamily="18" charset="0"/>
              </a:rPr>
              <a:t> chi, </a:t>
            </a:r>
            <a:r>
              <a:rPr lang="en-US" altLang="en-US" b="1" dirty="0" err="1">
                <a:cs typeface="Times New Roman" pitchFamily="18" charset="0"/>
              </a:rPr>
              <a:t>không</a:t>
            </a:r>
            <a:r>
              <a:rPr lang="en-US" altLang="en-US" b="1" dirty="0">
                <a:cs typeface="Times New Roman" pitchFamily="18" charset="0"/>
              </a:rPr>
              <a:t> </a:t>
            </a:r>
            <a:r>
              <a:rPr lang="en-US" altLang="en-US" b="1" dirty="0" err="1">
                <a:cs typeface="Times New Roman" pitchFamily="18" charset="0"/>
              </a:rPr>
              <a:t>có</a:t>
            </a:r>
            <a:r>
              <a:rPr lang="en-US" altLang="en-US" b="1" dirty="0">
                <a:cs typeface="Times New Roman" pitchFamily="18" charset="0"/>
              </a:rPr>
              <a:t> </a:t>
            </a:r>
            <a:r>
              <a:rPr lang="en-US" altLang="en-US" b="1" dirty="0" err="1">
                <a:cs typeface="Times New Roman" pitchFamily="18" charset="0"/>
              </a:rPr>
              <a:t>màng</a:t>
            </a:r>
            <a:r>
              <a:rPr lang="en-US" altLang="en-US" b="1" dirty="0">
                <a:cs typeface="Times New Roman" pitchFamily="18" charset="0"/>
              </a:rPr>
              <a:t> </a:t>
            </a:r>
            <a:r>
              <a:rPr lang="en-US" altLang="en-US" b="1" dirty="0" err="1">
                <a:cs typeface="Times New Roman" pitchFamily="18" charset="0"/>
              </a:rPr>
              <a:t>nhĩ</a:t>
            </a:r>
            <a:endParaRPr lang="en-US" altLang="en-US" b="1" dirty="0">
              <a:cs typeface="Times New Roman" pitchFamily="18" charset="0"/>
            </a:endParaRPr>
          </a:p>
        </p:txBody>
      </p:sp>
      <p:sp>
        <p:nvSpPr>
          <p:cNvPr id="7187" name="Line 19"/>
          <p:cNvSpPr>
            <a:spLocks noChangeShapeType="1"/>
          </p:cNvSpPr>
          <p:nvPr/>
        </p:nvSpPr>
        <p:spPr bwMode="auto">
          <a:xfrm>
            <a:off x="10769600" y="2590800"/>
            <a:ext cx="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pic>
        <p:nvPicPr>
          <p:cNvPr id="7188" name="Picture 20" descr="Ruac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2000" y="4800600"/>
            <a:ext cx="2133600" cy="121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189" name="Text Box 21"/>
          <p:cNvSpPr txBox="1">
            <a:spLocks noChangeArrowheads="1"/>
          </p:cNvSpPr>
          <p:nvPr/>
        </p:nvSpPr>
        <p:spPr bwMode="auto">
          <a:xfrm>
            <a:off x="9753600" y="6172201"/>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2000" b="1" dirty="0" err="1">
                <a:cs typeface="Times New Roman" pitchFamily="18" charset="0"/>
              </a:rPr>
              <a:t>Rùa</a:t>
            </a:r>
            <a:r>
              <a:rPr lang="en-US" altLang="en-US" sz="2000" b="1" dirty="0">
                <a:cs typeface="Times New Roman" pitchFamily="18" charset="0"/>
              </a:rPr>
              <a:t> </a:t>
            </a:r>
            <a:r>
              <a:rPr lang="en-US" altLang="en-US" sz="2000" b="1" dirty="0" err="1">
                <a:cs typeface="Times New Roman" pitchFamily="18" charset="0"/>
              </a:rPr>
              <a:t>núi</a:t>
            </a:r>
            <a:r>
              <a:rPr lang="en-US" altLang="en-US" sz="2000" b="1" dirty="0">
                <a:cs typeface="Times New Roman" pitchFamily="18" charset="0"/>
              </a:rPr>
              <a:t> </a:t>
            </a:r>
            <a:r>
              <a:rPr lang="en-US" altLang="en-US" sz="2000" b="1" dirty="0" err="1">
                <a:cs typeface="Times New Roman" pitchFamily="18" charset="0"/>
              </a:rPr>
              <a:t>vàng</a:t>
            </a:r>
            <a:endParaRPr lang="en-US" altLang="en-US" sz="2000" b="1" dirty="0">
              <a:cs typeface="Times New Roman" pitchFamily="18" charset="0"/>
            </a:endParaRPr>
          </a:p>
        </p:txBody>
      </p:sp>
      <p:sp>
        <p:nvSpPr>
          <p:cNvPr id="7190" name="Line 22"/>
          <p:cNvSpPr>
            <a:spLocks noChangeShapeType="1"/>
          </p:cNvSpPr>
          <p:nvPr/>
        </p:nvSpPr>
        <p:spPr bwMode="auto">
          <a:xfrm>
            <a:off x="1422400" y="3505200"/>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7191" name="Line 23"/>
          <p:cNvSpPr>
            <a:spLocks noChangeShapeType="1"/>
          </p:cNvSpPr>
          <p:nvPr/>
        </p:nvSpPr>
        <p:spPr bwMode="auto">
          <a:xfrm>
            <a:off x="7518400" y="4191000"/>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pic>
        <p:nvPicPr>
          <p:cNvPr id="7192" name="Picture 24" descr="ca s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0" y="5410200"/>
            <a:ext cx="2336800" cy="99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193" name="Text Box 25"/>
          <p:cNvSpPr txBox="1">
            <a:spLocks noChangeArrowheads="1"/>
          </p:cNvSpPr>
          <p:nvPr/>
        </p:nvSpPr>
        <p:spPr bwMode="auto">
          <a:xfrm>
            <a:off x="6502400" y="6461126"/>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2000" b="1" dirty="0" err="1">
                <a:cs typeface="Times New Roman" pitchFamily="18" charset="0"/>
              </a:rPr>
              <a:t>Cá</a:t>
            </a:r>
            <a:r>
              <a:rPr lang="en-US" altLang="en-US" sz="2000" b="1" dirty="0">
                <a:cs typeface="Times New Roman" pitchFamily="18" charset="0"/>
              </a:rPr>
              <a:t> </a:t>
            </a:r>
            <a:r>
              <a:rPr lang="en-US" altLang="en-US" sz="2000" b="1" dirty="0" err="1">
                <a:cs typeface="Times New Roman" pitchFamily="18" charset="0"/>
              </a:rPr>
              <a:t>sấu</a:t>
            </a:r>
            <a:r>
              <a:rPr lang="en-US" altLang="en-US" sz="2000" b="1" dirty="0">
                <a:cs typeface="Times New Roman" pitchFamily="18" charset="0"/>
              </a:rPr>
              <a:t> </a:t>
            </a:r>
            <a:r>
              <a:rPr lang="en-US" altLang="en-US" sz="2000" b="1" dirty="0" err="1">
                <a:cs typeface="Times New Roman" pitchFamily="18" charset="0"/>
              </a:rPr>
              <a:t>xiêm</a:t>
            </a:r>
            <a:endParaRPr lang="en-US" altLang="en-US" sz="2000" b="1" dirty="0">
              <a:cs typeface="Times New Roman" pitchFamily="18" charset="0"/>
            </a:endParaRPr>
          </a:p>
        </p:txBody>
      </p:sp>
      <p:sp>
        <p:nvSpPr>
          <p:cNvPr id="7194" name="Line 26"/>
          <p:cNvSpPr>
            <a:spLocks noChangeShapeType="1"/>
          </p:cNvSpPr>
          <p:nvPr/>
        </p:nvSpPr>
        <p:spPr bwMode="auto">
          <a:xfrm>
            <a:off x="812800" y="4343400"/>
            <a:ext cx="2540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7195" name="Line 27"/>
          <p:cNvSpPr>
            <a:spLocks noChangeShapeType="1"/>
          </p:cNvSpPr>
          <p:nvPr/>
        </p:nvSpPr>
        <p:spPr bwMode="auto">
          <a:xfrm flipH="1">
            <a:off x="711200" y="4343400"/>
            <a:ext cx="101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pic>
        <p:nvPicPr>
          <p:cNvPr id="7196" name="Picture 28" descr="than lan bong hoa( bo co v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5486400"/>
            <a:ext cx="223520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97" name="Picture 29" descr="ran r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1067" y="5638800"/>
            <a:ext cx="2963333" cy="77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198" name="Text Box 30"/>
          <p:cNvSpPr txBox="1">
            <a:spLocks noChangeArrowheads="1"/>
          </p:cNvSpPr>
          <p:nvPr/>
        </p:nvSpPr>
        <p:spPr bwMode="auto">
          <a:xfrm>
            <a:off x="609600" y="6400801"/>
            <a:ext cx="254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2000" b="1" dirty="0" err="1">
                <a:cs typeface="Times New Roman" pitchFamily="18" charset="0"/>
              </a:rPr>
              <a:t>Thằn</a:t>
            </a:r>
            <a:r>
              <a:rPr lang="en-US" altLang="en-US" sz="2000" b="1" dirty="0">
                <a:cs typeface="Times New Roman" pitchFamily="18" charset="0"/>
              </a:rPr>
              <a:t> </a:t>
            </a:r>
            <a:r>
              <a:rPr lang="en-US" altLang="en-US" sz="2000" b="1" dirty="0" err="1">
                <a:cs typeface="Times New Roman" pitchFamily="18" charset="0"/>
              </a:rPr>
              <a:t>lằn</a:t>
            </a:r>
            <a:r>
              <a:rPr lang="en-US" altLang="en-US" sz="2000" b="1" dirty="0">
                <a:cs typeface="Times New Roman" pitchFamily="18" charset="0"/>
              </a:rPr>
              <a:t> </a:t>
            </a:r>
            <a:r>
              <a:rPr lang="en-US" altLang="en-US" sz="2000" b="1" dirty="0" err="1">
                <a:cs typeface="Times New Roman" pitchFamily="18" charset="0"/>
              </a:rPr>
              <a:t>bóng</a:t>
            </a:r>
            <a:endParaRPr lang="en-US" altLang="en-US" sz="2000" b="1" dirty="0">
              <a:cs typeface="Times New Roman" pitchFamily="18" charset="0"/>
            </a:endParaRPr>
          </a:p>
        </p:txBody>
      </p:sp>
      <p:sp>
        <p:nvSpPr>
          <p:cNvPr id="7199" name="Text Box 31"/>
          <p:cNvSpPr txBox="1">
            <a:spLocks noChangeArrowheads="1"/>
          </p:cNvSpPr>
          <p:nvPr/>
        </p:nvSpPr>
        <p:spPr bwMode="auto">
          <a:xfrm>
            <a:off x="3454400" y="6400801"/>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2000" dirty="0">
                <a:cs typeface="Times New Roman" pitchFamily="18" charset="0"/>
              </a:rPr>
              <a:t>    </a:t>
            </a:r>
            <a:r>
              <a:rPr lang="en-US" altLang="en-US" sz="2000" b="1" dirty="0" err="1">
                <a:cs typeface="Times New Roman" pitchFamily="18" charset="0"/>
              </a:rPr>
              <a:t>Rắn</a:t>
            </a:r>
            <a:r>
              <a:rPr lang="en-US" altLang="en-US" sz="2000" b="1" dirty="0">
                <a:cs typeface="Times New Roman" pitchFamily="18" charset="0"/>
              </a:rPr>
              <a:t> </a:t>
            </a:r>
            <a:r>
              <a:rPr lang="en-US" altLang="en-US" sz="2000" b="1" dirty="0" err="1">
                <a:cs typeface="Times New Roman" pitchFamily="18" charset="0"/>
              </a:rPr>
              <a:t>ráo</a:t>
            </a:r>
            <a:endParaRPr lang="en-US" altLang="en-US" sz="2000" b="1" dirty="0">
              <a:cs typeface="Times New Roman" pitchFamily="18" charset="0"/>
            </a:endParaRPr>
          </a:p>
        </p:txBody>
      </p:sp>
    </p:spTree>
    <p:extLst>
      <p:ext uri="{BB962C8B-B14F-4D97-AF65-F5344CB8AC3E}">
        <p14:creationId xmlns:p14="http://schemas.microsoft.com/office/powerpoint/2010/main" val="72458289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barn(inVertical)">
                                      <p:cBhvr>
                                        <p:cTn id="12" dur="5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181"/>
                                        </p:tgtEl>
                                        <p:attrNameLst>
                                          <p:attrName>style.visibility</p:attrName>
                                        </p:attrNameLst>
                                      </p:cBhvr>
                                      <p:to>
                                        <p:strVal val="visible"/>
                                      </p:to>
                                    </p:set>
                                    <p:animEffect transition="in" filter="barn(inVertical)">
                                      <p:cBhvr>
                                        <p:cTn id="17" dur="500"/>
                                        <p:tgtEl>
                                          <p:spTgt spid="718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182"/>
                                        </p:tgtEl>
                                        <p:attrNameLst>
                                          <p:attrName>style.visibility</p:attrName>
                                        </p:attrNameLst>
                                      </p:cBhvr>
                                      <p:to>
                                        <p:strVal val="visible"/>
                                      </p:to>
                                    </p:set>
                                    <p:animEffect transition="in" filter="barn(inVertical)">
                                      <p:cBhvr>
                                        <p:cTn id="22" dur="500"/>
                                        <p:tgtEl>
                                          <p:spTgt spid="718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172"/>
                                        </p:tgtEl>
                                        <p:attrNameLst>
                                          <p:attrName>style.visibility</p:attrName>
                                        </p:attrNameLst>
                                      </p:cBhvr>
                                      <p:to>
                                        <p:strVal val="visible"/>
                                      </p:to>
                                    </p:set>
                                    <p:animEffect transition="in" filter="barn(inVertical)">
                                      <p:cBhvr>
                                        <p:cTn id="27" dur="500"/>
                                        <p:tgtEl>
                                          <p:spTgt spid="717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173"/>
                                        </p:tgtEl>
                                        <p:attrNameLst>
                                          <p:attrName>style.visibility</p:attrName>
                                        </p:attrNameLst>
                                      </p:cBhvr>
                                      <p:to>
                                        <p:strVal val="visible"/>
                                      </p:to>
                                    </p:set>
                                    <p:animEffect transition="in" filter="barn(inVertical)">
                                      <p:cBhvr>
                                        <p:cTn id="32" dur="500"/>
                                        <p:tgtEl>
                                          <p:spTgt spid="717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183"/>
                                        </p:tgtEl>
                                        <p:attrNameLst>
                                          <p:attrName>style.visibility</p:attrName>
                                        </p:attrNameLst>
                                      </p:cBhvr>
                                      <p:to>
                                        <p:strVal val="visible"/>
                                      </p:to>
                                    </p:set>
                                    <p:animEffect transition="in" filter="barn(inVertical)">
                                      <p:cBhvr>
                                        <p:cTn id="37" dur="500"/>
                                        <p:tgtEl>
                                          <p:spTgt spid="718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184"/>
                                        </p:tgtEl>
                                        <p:attrNameLst>
                                          <p:attrName>style.visibility</p:attrName>
                                        </p:attrNameLst>
                                      </p:cBhvr>
                                      <p:to>
                                        <p:strVal val="visible"/>
                                      </p:to>
                                    </p:set>
                                    <p:animEffect transition="in" filter="barn(inVertical)">
                                      <p:cBhvr>
                                        <p:cTn id="42" dur="500"/>
                                        <p:tgtEl>
                                          <p:spTgt spid="718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74"/>
                                        </p:tgtEl>
                                        <p:attrNameLst>
                                          <p:attrName>style.visibility</p:attrName>
                                        </p:attrNameLst>
                                      </p:cBhvr>
                                      <p:to>
                                        <p:strVal val="visible"/>
                                      </p:to>
                                    </p:set>
                                    <p:animEffect transition="in" filter="barn(inVertical)">
                                      <p:cBhvr>
                                        <p:cTn id="47" dur="500"/>
                                        <p:tgtEl>
                                          <p:spTgt spid="717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77"/>
                                        </p:tgtEl>
                                        <p:attrNameLst>
                                          <p:attrName>style.visibility</p:attrName>
                                        </p:attrNameLst>
                                      </p:cBhvr>
                                      <p:to>
                                        <p:strVal val="visible"/>
                                      </p:to>
                                    </p:set>
                                    <p:animEffect transition="in" filter="barn(inVertical)">
                                      <p:cBhvr>
                                        <p:cTn id="52" dur="500"/>
                                        <p:tgtEl>
                                          <p:spTgt spid="717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90"/>
                                        </p:tgtEl>
                                        <p:attrNameLst>
                                          <p:attrName>style.visibility</p:attrName>
                                        </p:attrNameLst>
                                      </p:cBhvr>
                                      <p:to>
                                        <p:strVal val="visible"/>
                                      </p:to>
                                    </p:set>
                                    <p:animEffect transition="in" filter="barn(inVertical)">
                                      <p:cBhvr>
                                        <p:cTn id="57" dur="500"/>
                                        <p:tgtEl>
                                          <p:spTgt spid="719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7178"/>
                                        </p:tgtEl>
                                        <p:attrNameLst>
                                          <p:attrName>style.visibility</p:attrName>
                                        </p:attrNameLst>
                                      </p:cBhvr>
                                      <p:to>
                                        <p:strVal val="visible"/>
                                      </p:to>
                                    </p:set>
                                    <p:animEffect transition="in" filter="barn(inVertical)">
                                      <p:cBhvr>
                                        <p:cTn id="62" dur="500"/>
                                        <p:tgtEl>
                                          <p:spTgt spid="717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195"/>
                                        </p:tgtEl>
                                        <p:attrNameLst>
                                          <p:attrName>style.visibility</p:attrName>
                                        </p:attrNameLst>
                                      </p:cBhvr>
                                      <p:to>
                                        <p:strVal val="visible"/>
                                      </p:to>
                                    </p:set>
                                    <p:animEffect transition="in" filter="barn(inVertical)">
                                      <p:cBhvr>
                                        <p:cTn id="67" dur="500"/>
                                        <p:tgtEl>
                                          <p:spTgt spid="719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194"/>
                                        </p:tgtEl>
                                        <p:attrNameLst>
                                          <p:attrName>style.visibility</p:attrName>
                                        </p:attrNameLst>
                                      </p:cBhvr>
                                      <p:to>
                                        <p:strVal val="visible"/>
                                      </p:to>
                                    </p:set>
                                    <p:animEffect transition="in" filter="barn(inVertical)">
                                      <p:cBhvr>
                                        <p:cTn id="72" dur="500"/>
                                        <p:tgtEl>
                                          <p:spTgt spid="7194"/>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185"/>
                                        </p:tgtEl>
                                        <p:attrNameLst>
                                          <p:attrName>style.visibility</p:attrName>
                                        </p:attrNameLst>
                                      </p:cBhvr>
                                      <p:to>
                                        <p:strVal val="visible"/>
                                      </p:to>
                                    </p:set>
                                    <p:animEffect transition="in" filter="barn(inVertical)">
                                      <p:cBhvr>
                                        <p:cTn id="77" dur="500"/>
                                        <p:tgtEl>
                                          <p:spTgt spid="718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7186"/>
                                        </p:tgtEl>
                                        <p:attrNameLst>
                                          <p:attrName>style.visibility</p:attrName>
                                        </p:attrNameLst>
                                      </p:cBhvr>
                                      <p:to>
                                        <p:strVal val="visible"/>
                                      </p:to>
                                    </p:set>
                                    <p:animEffect transition="in" filter="barn(inVertical)">
                                      <p:cBhvr>
                                        <p:cTn id="82" dur="500"/>
                                        <p:tgtEl>
                                          <p:spTgt spid="7186"/>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7196"/>
                                        </p:tgtEl>
                                        <p:attrNameLst>
                                          <p:attrName>style.visibility</p:attrName>
                                        </p:attrNameLst>
                                      </p:cBhvr>
                                      <p:to>
                                        <p:strVal val="visible"/>
                                      </p:to>
                                    </p:set>
                                    <p:animEffect transition="in" filter="barn(inVertical)">
                                      <p:cBhvr>
                                        <p:cTn id="87" dur="500"/>
                                        <p:tgtEl>
                                          <p:spTgt spid="719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7198"/>
                                        </p:tgtEl>
                                        <p:attrNameLst>
                                          <p:attrName>style.visibility</p:attrName>
                                        </p:attrNameLst>
                                      </p:cBhvr>
                                      <p:to>
                                        <p:strVal val="visible"/>
                                      </p:to>
                                    </p:set>
                                    <p:animEffect transition="in" filter="barn(inVertical)">
                                      <p:cBhvr>
                                        <p:cTn id="92" dur="500"/>
                                        <p:tgtEl>
                                          <p:spTgt spid="7198"/>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7197"/>
                                        </p:tgtEl>
                                        <p:attrNameLst>
                                          <p:attrName>style.visibility</p:attrName>
                                        </p:attrNameLst>
                                      </p:cBhvr>
                                      <p:to>
                                        <p:strVal val="visible"/>
                                      </p:to>
                                    </p:set>
                                    <p:animEffect transition="in" filter="barn(inVertical)">
                                      <p:cBhvr>
                                        <p:cTn id="97" dur="500"/>
                                        <p:tgtEl>
                                          <p:spTgt spid="7197"/>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7199"/>
                                        </p:tgtEl>
                                        <p:attrNameLst>
                                          <p:attrName>style.visibility</p:attrName>
                                        </p:attrNameLst>
                                      </p:cBhvr>
                                      <p:to>
                                        <p:strVal val="visible"/>
                                      </p:to>
                                    </p:set>
                                    <p:animEffect transition="in" filter="barn(inVertical)">
                                      <p:cBhvr>
                                        <p:cTn id="102" dur="500"/>
                                        <p:tgtEl>
                                          <p:spTgt spid="7199"/>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7191"/>
                                        </p:tgtEl>
                                        <p:attrNameLst>
                                          <p:attrName>style.visibility</p:attrName>
                                        </p:attrNameLst>
                                      </p:cBhvr>
                                      <p:to>
                                        <p:strVal val="visible"/>
                                      </p:to>
                                    </p:set>
                                    <p:animEffect transition="in" filter="barn(inVertical)">
                                      <p:cBhvr>
                                        <p:cTn id="107" dur="500"/>
                                        <p:tgtEl>
                                          <p:spTgt spid="7191"/>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7179"/>
                                        </p:tgtEl>
                                        <p:attrNameLst>
                                          <p:attrName>style.visibility</p:attrName>
                                        </p:attrNameLst>
                                      </p:cBhvr>
                                      <p:to>
                                        <p:strVal val="visible"/>
                                      </p:to>
                                    </p:set>
                                    <p:animEffect transition="in" filter="barn(inVertical)">
                                      <p:cBhvr>
                                        <p:cTn id="112" dur="500"/>
                                        <p:tgtEl>
                                          <p:spTgt spid="7179"/>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7192"/>
                                        </p:tgtEl>
                                        <p:attrNameLst>
                                          <p:attrName>style.visibility</p:attrName>
                                        </p:attrNameLst>
                                      </p:cBhvr>
                                      <p:to>
                                        <p:strVal val="visible"/>
                                      </p:to>
                                    </p:set>
                                    <p:animEffect transition="in" filter="barn(inVertical)">
                                      <p:cBhvr>
                                        <p:cTn id="117" dur="500"/>
                                        <p:tgtEl>
                                          <p:spTgt spid="7192"/>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7193"/>
                                        </p:tgtEl>
                                        <p:attrNameLst>
                                          <p:attrName>style.visibility</p:attrName>
                                        </p:attrNameLst>
                                      </p:cBhvr>
                                      <p:to>
                                        <p:strVal val="visible"/>
                                      </p:to>
                                    </p:set>
                                    <p:animEffect transition="in" filter="barn(inVertical)">
                                      <p:cBhvr>
                                        <p:cTn id="122" dur="500"/>
                                        <p:tgtEl>
                                          <p:spTgt spid="7193"/>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grpId="0" nodeType="clickEffect">
                                  <p:stCondLst>
                                    <p:cond delay="0"/>
                                  </p:stCondLst>
                                  <p:childTnLst>
                                    <p:set>
                                      <p:cBhvr>
                                        <p:cTn id="126" dur="1" fill="hold">
                                          <p:stCondLst>
                                            <p:cond delay="0"/>
                                          </p:stCondLst>
                                        </p:cTn>
                                        <p:tgtEl>
                                          <p:spTgt spid="7187"/>
                                        </p:tgtEl>
                                        <p:attrNameLst>
                                          <p:attrName>style.visibility</p:attrName>
                                        </p:attrNameLst>
                                      </p:cBhvr>
                                      <p:to>
                                        <p:strVal val="visible"/>
                                      </p:to>
                                    </p:set>
                                    <p:animEffect transition="in" filter="barn(inVertical)">
                                      <p:cBhvr>
                                        <p:cTn id="127" dur="500"/>
                                        <p:tgtEl>
                                          <p:spTgt spid="7187"/>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7180"/>
                                        </p:tgtEl>
                                        <p:attrNameLst>
                                          <p:attrName>style.visibility</p:attrName>
                                        </p:attrNameLst>
                                      </p:cBhvr>
                                      <p:to>
                                        <p:strVal val="visible"/>
                                      </p:to>
                                    </p:set>
                                    <p:animEffect transition="in" filter="barn(inVertical)">
                                      <p:cBhvr>
                                        <p:cTn id="132" dur="500"/>
                                        <p:tgtEl>
                                          <p:spTgt spid="7180"/>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7188"/>
                                        </p:tgtEl>
                                        <p:attrNameLst>
                                          <p:attrName>style.visibility</p:attrName>
                                        </p:attrNameLst>
                                      </p:cBhvr>
                                      <p:to>
                                        <p:strVal val="visible"/>
                                      </p:to>
                                    </p:set>
                                    <p:animEffect transition="in" filter="barn(inVertical)">
                                      <p:cBhvr>
                                        <p:cTn id="137" dur="500"/>
                                        <p:tgtEl>
                                          <p:spTgt spid="7188"/>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grpId="0" nodeType="clickEffect">
                                  <p:stCondLst>
                                    <p:cond delay="0"/>
                                  </p:stCondLst>
                                  <p:childTnLst>
                                    <p:set>
                                      <p:cBhvr>
                                        <p:cTn id="141" dur="1" fill="hold">
                                          <p:stCondLst>
                                            <p:cond delay="0"/>
                                          </p:stCondLst>
                                        </p:cTn>
                                        <p:tgtEl>
                                          <p:spTgt spid="7189"/>
                                        </p:tgtEl>
                                        <p:attrNameLst>
                                          <p:attrName>style.visibility</p:attrName>
                                        </p:attrNameLst>
                                      </p:cBhvr>
                                      <p:to>
                                        <p:strVal val="visible"/>
                                      </p:to>
                                    </p:set>
                                    <p:animEffect transition="in" filter="barn(inVertical)">
                                      <p:cBhvr>
                                        <p:cTn id="142" dur="500"/>
                                        <p:tgtEl>
                                          <p:spTgt spid="7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p:bldP spid="7172" grpId="0"/>
      <p:bldP spid="7173" grpId="0"/>
      <p:bldP spid="7174" grpId="0"/>
      <p:bldP spid="7177" grpId="0"/>
      <p:bldP spid="7178" grpId="0"/>
      <p:bldP spid="7179" grpId="0"/>
      <p:bldP spid="7180" grpId="0"/>
      <p:bldP spid="7181" grpId="0" animBg="1"/>
      <p:bldP spid="7182" grpId="0" animBg="1"/>
      <p:bldP spid="7183" grpId="0" animBg="1"/>
      <p:bldP spid="7184" grpId="0" animBg="1"/>
      <p:bldP spid="7185" grpId="0"/>
      <p:bldP spid="7186" grpId="0"/>
      <p:bldP spid="7187" grpId="0" animBg="1"/>
      <p:bldP spid="7189" grpId="0"/>
      <p:bldP spid="7190" grpId="0" animBg="1"/>
      <p:bldP spid="7191" grpId="0" animBg="1"/>
      <p:bldP spid="7193" grpId="0"/>
      <p:bldP spid="7194" grpId="0" animBg="1"/>
      <p:bldP spid="7195" grpId="0" animBg="1"/>
      <p:bldP spid="7198" grpId="0"/>
      <p:bldP spid="719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achj sungf duooi saan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981200"/>
            <a:ext cx="365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406400" y="13716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dirty="0" err="1"/>
              <a:t>Rắn</a:t>
            </a:r>
            <a:r>
              <a:rPr lang="en-US" altLang="en-US" dirty="0"/>
              <a:t> </a:t>
            </a:r>
            <a:r>
              <a:rPr lang="en-US" altLang="en-US" dirty="0" err="1"/>
              <a:t>cạp</a:t>
            </a:r>
            <a:r>
              <a:rPr lang="en-US" altLang="en-US" dirty="0"/>
              <a:t> </a:t>
            </a:r>
            <a:r>
              <a:rPr lang="en-US" altLang="en-US" dirty="0" err="1"/>
              <a:t>nong</a:t>
            </a:r>
            <a:endParaRPr lang="en-US" altLang="en-US" dirty="0"/>
          </a:p>
        </p:txBody>
      </p:sp>
      <p:sp>
        <p:nvSpPr>
          <p:cNvPr id="8196" name="Text Box 4"/>
          <p:cNvSpPr txBox="1">
            <a:spLocks noChangeArrowheads="1"/>
          </p:cNvSpPr>
          <p:nvPr/>
        </p:nvSpPr>
        <p:spPr bwMode="auto">
          <a:xfrm>
            <a:off x="101600" y="5257800"/>
            <a:ext cx="375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3200" dirty="0" err="1"/>
              <a:t>Thằn</a:t>
            </a:r>
            <a:r>
              <a:rPr lang="en-US" altLang="en-US" sz="3200" dirty="0"/>
              <a:t> </a:t>
            </a:r>
            <a:r>
              <a:rPr lang="en-US" altLang="en-US" sz="3200" dirty="0" err="1"/>
              <a:t>lằn</a:t>
            </a:r>
            <a:r>
              <a:rPr lang="en-US" altLang="en-US" sz="3200" dirty="0"/>
              <a:t> </a:t>
            </a:r>
            <a:r>
              <a:rPr lang="en-US" altLang="en-US" sz="3200" dirty="0" err="1"/>
              <a:t>bóng</a:t>
            </a:r>
            <a:endParaRPr lang="en-US" altLang="en-US" sz="3200" dirty="0"/>
          </a:p>
        </p:txBody>
      </p:sp>
      <p:sp>
        <p:nvSpPr>
          <p:cNvPr id="8197" name="Text Box 5"/>
          <p:cNvSpPr txBox="1">
            <a:spLocks noChangeArrowheads="1"/>
          </p:cNvSpPr>
          <p:nvPr/>
        </p:nvSpPr>
        <p:spPr bwMode="auto">
          <a:xfrm>
            <a:off x="508000" y="3124200"/>
            <a:ext cx="233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dirty="0" err="1"/>
              <a:t>Thạch</a:t>
            </a:r>
            <a:r>
              <a:rPr lang="en-US" altLang="en-US" dirty="0"/>
              <a:t> </a:t>
            </a:r>
            <a:r>
              <a:rPr lang="en-US" altLang="en-US" dirty="0" err="1"/>
              <a:t>sùng</a:t>
            </a:r>
            <a:endParaRPr lang="en-US" altLang="en-US" dirty="0"/>
          </a:p>
        </p:txBody>
      </p:sp>
      <p:pic>
        <p:nvPicPr>
          <p:cNvPr id="8198" name="Picture 6" descr="ca s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657600"/>
            <a:ext cx="3759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 Box 7"/>
          <p:cNvSpPr txBox="1">
            <a:spLocks noChangeArrowheads="1"/>
          </p:cNvSpPr>
          <p:nvPr/>
        </p:nvSpPr>
        <p:spPr bwMode="auto">
          <a:xfrm>
            <a:off x="4064000" y="5257800"/>
            <a:ext cx="3556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3200" dirty="0" err="1"/>
              <a:t>Cá</a:t>
            </a:r>
            <a:r>
              <a:rPr lang="en-US" altLang="en-US" sz="3200" dirty="0"/>
              <a:t> </a:t>
            </a:r>
            <a:r>
              <a:rPr lang="en-US" altLang="en-US" sz="3200" dirty="0" err="1"/>
              <a:t>sấu</a:t>
            </a:r>
            <a:r>
              <a:rPr lang="en-US" altLang="en-US" sz="3200" dirty="0"/>
              <a:t> </a:t>
            </a:r>
            <a:r>
              <a:rPr lang="en-US" altLang="en-US" sz="3200" dirty="0" err="1"/>
              <a:t>xiêm</a:t>
            </a:r>
            <a:endParaRPr lang="en-US" altLang="en-US" sz="3200" dirty="0"/>
          </a:p>
        </p:txBody>
      </p:sp>
      <p:sp>
        <p:nvSpPr>
          <p:cNvPr id="8201" name="Text Box 9"/>
          <p:cNvSpPr txBox="1">
            <a:spLocks noChangeArrowheads="1"/>
          </p:cNvSpPr>
          <p:nvPr/>
        </p:nvSpPr>
        <p:spPr bwMode="auto">
          <a:xfrm>
            <a:off x="9550400" y="3124200"/>
            <a:ext cx="162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dirty="0"/>
              <a:t>Ba </a:t>
            </a:r>
            <a:r>
              <a:rPr lang="en-US" altLang="en-US" dirty="0" err="1"/>
              <a:t>ba</a:t>
            </a:r>
            <a:endParaRPr lang="en-US" altLang="en-US" dirty="0"/>
          </a:p>
        </p:txBody>
      </p:sp>
      <p:sp>
        <p:nvSpPr>
          <p:cNvPr id="8202" name="Line 10"/>
          <p:cNvSpPr>
            <a:spLocks noChangeShapeType="1"/>
          </p:cNvSpPr>
          <p:nvPr/>
        </p:nvSpPr>
        <p:spPr bwMode="auto">
          <a:xfrm>
            <a:off x="3860800" y="0"/>
            <a:ext cx="0" cy="68580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sp>
        <p:nvSpPr>
          <p:cNvPr id="8203" name="Line 11"/>
          <p:cNvSpPr>
            <a:spLocks noChangeShapeType="1"/>
          </p:cNvSpPr>
          <p:nvPr/>
        </p:nvSpPr>
        <p:spPr bwMode="auto">
          <a:xfrm>
            <a:off x="7823200" y="0"/>
            <a:ext cx="0" cy="68580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pic>
        <p:nvPicPr>
          <p:cNvPr id="8204" name="Picture 12" descr="ran capj n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76200"/>
            <a:ext cx="3657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3" descr="cas saaaus hoa caf( booj cas saa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76200"/>
            <a:ext cx="375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Text Box 14"/>
          <p:cNvSpPr txBox="1">
            <a:spLocks noChangeArrowheads="1"/>
          </p:cNvSpPr>
          <p:nvPr/>
        </p:nvSpPr>
        <p:spPr bwMode="auto">
          <a:xfrm>
            <a:off x="4064000" y="1371600"/>
            <a:ext cx="345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dirty="0" err="1"/>
              <a:t>Cá</a:t>
            </a:r>
            <a:r>
              <a:rPr lang="en-US" altLang="en-US" dirty="0"/>
              <a:t> </a:t>
            </a:r>
            <a:r>
              <a:rPr lang="en-US" altLang="en-US" dirty="0" err="1"/>
              <a:t>sấu</a:t>
            </a:r>
            <a:r>
              <a:rPr lang="en-US" altLang="en-US" dirty="0"/>
              <a:t> </a:t>
            </a:r>
            <a:r>
              <a:rPr lang="en-US" altLang="en-US" dirty="0" err="1"/>
              <a:t>hoa</a:t>
            </a:r>
            <a:r>
              <a:rPr lang="en-US" altLang="en-US" dirty="0"/>
              <a:t> </a:t>
            </a:r>
            <a:r>
              <a:rPr lang="en-US" altLang="en-US" dirty="0" err="1"/>
              <a:t>cà</a:t>
            </a:r>
            <a:endParaRPr lang="en-US" altLang="en-US" dirty="0"/>
          </a:p>
        </p:txBody>
      </p:sp>
      <p:pic>
        <p:nvPicPr>
          <p:cNvPr id="8207" name="Picture 15" descr="cas xaaus xieem( booj cas saa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2400" y="1981200"/>
            <a:ext cx="375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Text Box 16"/>
          <p:cNvSpPr txBox="1">
            <a:spLocks noChangeArrowheads="1"/>
          </p:cNvSpPr>
          <p:nvPr/>
        </p:nvSpPr>
        <p:spPr bwMode="auto">
          <a:xfrm>
            <a:off x="4978400" y="3124200"/>
            <a:ext cx="193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dirty="0" err="1"/>
              <a:t>Cá</a:t>
            </a:r>
            <a:r>
              <a:rPr lang="en-US" altLang="en-US" dirty="0"/>
              <a:t> </a:t>
            </a:r>
            <a:r>
              <a:rPr lang="en-US" altLang="en-US" dirty="0" err="1"/>
              <a:t>sấu</a:t>
            </a:r>
            <a:endParaRPr lang="en-US" altLang="en-US" dirty="0"/>
          </a:p>
        </p:txBody>
      </p:sp>
      <p:sp>
        <p:nvSpPr>
          <p:cNvPr id="8209" name="Line 17"/>
          <p:cNvSpPr>
            <a:spLocks noChangeShapeType="1"/>
          </p:cNvSpPr>
          <p:nvPr/>
        </p:nvSpPr>
        <p:spPr bwMode="auto">
          <a:xfrm>
            <a:off x="0" y="3581400"/>
            <a:ext cx="12192000"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sp>
        <p:nvSpPr>
          <p:cNvPr id="8210" name="Line 18"/>
          <p:cNvSpPr>
            <a:spLocks noChangeShapeType="1"/>
          </p:cNvSpPr>
          <p:nvPr/>
        </p:nvSpPr>
        <p:spPr bwMode="auto">
          <a:xfrm>
            <a:off x="0" y="1905000"/>
            <a:ext cx="12192000"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pic>
        <p:nvPicPr>
          <p:cNvPr id="8211" name="Picture 19" descr="ruaq ho gu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7620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2" name="Text Box 20"/>
          <p:cNvSpPr txBox="1">
            <a:spLocks noChangeArrowheads="1"/>
          </p:cNvSpPr>
          <p:nvPr/>
        </p:nvSpPr>
        <p:spPr bwMode="auto">
          <a:xfrm>
            <a:off x="8737600" y="1371600"/>
            <a:ext cx="294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dirty="0" err="1"/>
              <a:t>Rùa</a:t>
            </a:r>
            <a:r>
              <a:rPr lang="en-US" altLang="en-US" dirty="0"/>
              <a:t> </a:t>
            </a:r>
            <a:r>
              <a:rPr lang="en-US" altLang="en-US" dirty="0" err="1"/>
              <a:t>Hồ</a:t>
            </a:r>
            <a:r>
              <a:rPr lang="en-US" altLang="en-US" dirty="0"/>
              <a:t> </a:t>
            </a:r>
            <a:r>
              <a:rPr lang="en-US" altLang="en-US" dirty="0" err="1"/>
              <a:t>Gươm</a:t>
            </a:r>
            <a:endParaRPr lang="en-US" altLang="en-US" dirty="0"/>
          </a:p>
        </p:txBody>
      </p:sp>
      <p:pic>
        <p:nvPicPr>
          <p:cNvPr id="8213" name="Picture 21" descr="than lan bong hoa( bo co v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00" y="3657600"/>
            <a:ext cx="3657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4" name="Text Box 22"/>
          <p:cNvSpPr txBox="1">
            <a:spLocks noChangeArrowheads="1"/>
          </p:cNvSpPr>
          <p:nvPr/>
        </p:nvSpPr>
        <p:spPr bwMode="auto">
          <a:xfrm>
            <a:off x="304800" y="6064250"/>
            <a:ext cx="294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3600" dirty="0" err="1">
                <a:solidFill>
                  <a:srgbClr val="FF3300"/>
                </a:solidFill>
              </a:rPr>
              <a:t>Bộ</a:t>
            </a:r>
            <a:r>
              <a:rPr lang="en-US" altLang="en-US" sz="3600" dirty="0">
                <a:solidFill>
                  <a:srgbClr val="FF3300"/>
                </a:solidFill>
              </a:rPr>
              <a:t> </a:t>
            </a:r>
            <a:r>
              <a:rPr lang="en-US" altLang="en-US" sz="3600" dirty="0" err="1">
                <a:solidFill>
                  <a:srgbClr val="FF3300"/>
                </a:solidFill>
              </a:rPr>
              <a:t>Có</a:t>
            </a:r>
            <a:r>
              <a:rPr lang="en-US" altLang="en-US" sz="3600" dirty="0">
                <a:solidFill>
                  <a:srgbClr val="FF3300"/>
                </a:solidFill>
              </a:rPr>
              <a:t> </a:t>
            </a:r>
            <a:r>
              <a:rPr lang="en-US" altLang="en-US" sz="3600" dirty="0" err="1">
                <a:solidFill>
                  <a:srgbClr val="FF3300"/>
                </a:solidFill>
              </a:rPr>
              <a:t>vảy</a:t>
            </a:r>
            <a:endParaRPr lang="en-US" altLang="en-US" sz="3600" dirty="0">
              <a:solidFill>
                <a:srgbClr val="FF3300"/>
              </a:solidFill>
            </a:endParaRPr>
          </a:p>
        </p:txBody>
      </p:sp>
      <p:sp>
        <p:nvSpPr>
          <p:cNvPr id="8215" name="Text Box 23"/>
          <p:cNvSpPr txBox="1">
            <a:spLocks noChangeArrowheads="1"/>
          </p:cNvSpPr>
          <p:nvPr/>
        </p:nvSpPr>
        <p:spPr bwMode="auto">
          <a:xfrm>
            <a:off x="4368800" y="6064250"/>
            <a:ext cx="314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3600" dirty="0" err="1">
                <a:solidFill>
                  <a:srgbClr val="FF3300"/>
                </a:solidFill>
              </a:rPr>
              <a:t>Bộ</a:t>
            </a:r>
            <a:r>
              <a:rPr lang="en-US" altLang="en-US" sz="3600" dirty="0">
                <a:solidFill>
                  <a:srgbClr val="FF3300"/>
                </a:solidFill>
              </a:rPr>
              <a:t> </a:t>
            </a:r>
            <a:r>
              <a:rPr lang="en-US" altLang="en-US" sz="3600" dirty="0" err="1">
                <a:solidFill>
                  <a:srgbClr val="FF3300"/>
                </a:solidFill>
              </a:rPr>
              <a:t>Cá</a:t>
            </a:r>
            <a:r>
              <a:rPr lang="en-US" altLang="en-US" sz="3600" dirty="0">
                <a:solidFill>
                  <a:srgbClr val="FF3300"/>
                </a:solidFill>
              </a:rPr>
              <a:t> </a:t>
            </a:r>
            <a:r>
              <a:rPr lang="en-US" altLang="en-US" sz="3600" dirty="0" err="1">
                <a:solidFill>
                  <a:srgbClr val="FF3300"/>
                </a:solidFill>
              </a:rPr>
              <a:t>sấu</a:t>
            </a:r>
            <a:endParaRPr lang="en-US" altLang="en-US" sz="3600" dirty="0">
              <a:solidFill>
                <a:srgbClr val="FF3300"/>
              </a:solidFill>
            </a:endParaRPr>
          </a:p>
        </p:txBody>
      </p:sp>
      <p:sp>
        <p:nvSpPr>
          <p:cNvPr id="8216" name="Text Box 24"/>
          <p:cNvSpPr txBox="1">
            <a:spLocks noChangeArrowheads="1"/>
          </p:cNvSpPr>
          <p:nvPr/>
        </p:nvSpPr>
        <p:spPr bwMode="auto">
          <a:xfrm>
            <a:off x="9042400" y="5988050"/>
            <a:ext cx="233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3600" dirty="0" err="1">
                <a:solidFill>
                  <a:srgbClr val="FF3300"/>
                </a:solidFill>
              </a:rPr>
              <a:t>Bộ</a:t>
            </a:r>
            <a:r>
              <a:rPr lang="en-US" altLang="en-US" sz="3600" dirty="0">
                <a:solidFill>
                  <a:srgbClr val="FF3300"/>
                </a:solidFill>
              </a:rPr>
              <a:t> </a:t>
            </a:r>
            <a:r>
              <a:rPr lang="en-US" altLang="en-US" sz="3600" dirty="0" err="1">
                <a:solidFill>
                  <a:srgbClr val="FF3300"/>
                </a:solidFill>
              </a:rPr>
              <a:t>Rùa</a:t>
            </a:r>
            <a:endParaRPr lang="en-US" altLang="en-US" sz="3600" dirty="0">
              <a:solidFill>
                <a:srgbClr val="FF3300"/>
              </a:solidFill>
            </a:endParaRPr>
          </a:p>
        </p:txBody>
      </p:sp>
      <p:pic>
        <p:nvPicPr>
          <p:cNvPr id="8217" name="Picture 25" descr="Ruac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26400" y="3657600"/>
            <a:ext cx="386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8" name="Text Box 26"/>
          <p:cNvSpPr txBox="1">
            <a:spLocks noChangeArrowheads="1"/>
          </p:cNvSpPr>
          <p:nvPr/>
        </p:nvSpPr>
        <p:spPr bwMode="auto">
          <a:xfrm>
            <a:off x="8534400" y="5334000"/>
            <a:ext cx="3657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3200" dirty="0" err="1"/>
              <a:t>Rùa</a:t>
            </a:r>
            <a:r>
              <a:rPr lang="en-US" altLang="en-US" sz="3200" dirty="0"/>
              <a:t> </a:t>
            </a:r>
            <a:r>
              <a:rPr lang="en-US" altLang="en-US" sz="3200" dirty="0" err="1"/>
              <a:t>núi</a:t>
            </a:r>
            <a:r>
              <a:rPr lang="en-US" altLang="en-US" sz="3200" dirty="0"/>
              <a:t> </a:t>
            </a:r>
            <a:r>
              <a:rPr lang="en-US" altLang="en-US" sz="3200" dirty="0" err="1"/>
              <a:t>vàng</a:t>
            </a:r>
            <a:endParaRPr lang="en-US" altLang="en-US" sz="3200" dirty="0"/>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12667" y="2070102"/>
            <a:ext cx="3674533" cy="1054099"/>
          </a:xfrm>
          <a:prstGeom prst="rect">
            <a:avLst/>
          </a:prstGeom>
        </p:spPr>
      </p:pic>
    </p:spTree>
    <p:extLst>
      <p:ext uri="{BB962C8B-B14F-4D97-AF65-F5344CB8AC3E}">
        <p14:creationId xmlns:p14="http://schemas.microsoft.com/office/powerpoint/2010/main" val="210648832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14"/>
                                        </p:tgtEl>
                                        <p:attrNameLst>
                                          <p:attrName>style.visibility</p:attrName>
                                        </p:attrNameLst>
                                      </p:cBhvr>
                                      <p:to>
                                        <p:strVal val="visible"/>
                                      </p:to>
                                    </p:set>
                                    <p:animEffect transition="in" filter="barn(inVertical)">
                                      <p:cBhvr>
                                        <p:cTn id="7" dur="500"/>
                                        <p:tgtEl>
                                          <p:spTgt spid="82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215"/>
                                        </p:tgtEl>
                                        <p:attrNameLst>
                                          <p:attrName>style.visibility</p:attrName>
                                        </p:attrNameLst>
                                      </p:cBhvr>
                                      <p:to>
                                        <p:strVal val="visible"/>
                                      </p:to>
                                    </p:set>
                                    <p:animEffect transition="in" filter="barn(inVertical)">
                                      <p:cBhvr>
                                        <p:cTn id="12" dur="500"/>
                                        <p:tgtEl>
                                          <p:spTgt spid="82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216"/>
                                        </p:tgtEl>
                                        <p:attrNameLst>
                                          <p:attrName>style.visibility</p:attrName>
                                        </p:attrNameLst>
                                      </p:cBhvr>
                                      <p:to>
                                        <p:strVal val="visible"/>
                                      </p:to>
                                    </p:set>
                                    <p:animEffect transition="in" filter="barn(inVertical)">
                                      <p:cBhvr>
                                        <p:cTn id="17" dur="500"/>
                                        <p:tgtEl>
                                          <p:spTgt spid="82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202"/>
                                        </p:tgtEl>
                                        <p:attrNameLst>
                                          <p:attrName>style.visibility</p:attrName>
                                        </p:attrNameLst>
                                      </p:cBhvr>
                                      <p:to>
                                        <p:strVal val="visible"/>
                                      </p:to>
                                    </p:set>
                                    <p:animEffect transition="in" filter="barn(inVertical)">
                                      <p:cBhvr>
                                        <p:cTn id="22" dur="500"/>
                                        <p:tgtEl>
                                          <p:spTgt spid="820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203"/>
                                        </p:tgtEl>
                                        <p:attrNameLst>
                                          <p:attrName>style.visibility</p:attrName>
                                        </p:attrNameLst>
                                      </p:cBhvr>
                                      <p:to>
                                        <p:strVal val="visible"/>
                                      </p:to>
                                    </p:set>
                                    <p:animEffect transition="in" filter="barn(inVertical)">
                                      <p:cBhvr>
                                        <p:cTn id="27" dur="500"/>
                                        <p:tgtEl>
                                          <p:spTgt spid="820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209"/>
                                        </p:tgtEl>
                                        <p:attrNameLst>
                                          <p:attrName>style.visibility</p:attrName>
                                        </p:attrNameLst>
                                      </p:cBhvr>
                                      <p:to>
                                        <p:strVal val="visible"/>
                                      </p:to>
                                    </p:set>
                                    <p:animEffect transition="in" filter="barn(inVertical)">
                                      <p:cBhvr>
                                        <p:cTn id="32" dur="500"/>
                                        <p:tgtEl>
                                          <p:spTgt spid="820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210"/>
                                        </p:tgtEl>
                                        <p:attrNameLst>
                                          <p:attrName>style.visibility</p:attrName>
                                        </p:attrNameLst>
                                      </p:cBhvr>
                                      <p:to>
                                        <p:strVal val="visible"/>
                                      </p:to>
                                    </p:set>
                                    <p:animEffect transition="in" filter="barn(inVertical)">
                                      <p:cBhvr>
                                        <p:cTn id="37" dur="500"/>
                                        <p:tgtEl>
                                          <p:spTgt spid="82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213"/>
                                        </p:tgtEl>
                                        <p:attrNameLst>
                                          <p:attrName>style.visibility</p:attrName>
                                        </p:attrNameLst>
                                      </p:cBhvr>
                                      <p:to>
                                        <p:strVal val="visible"/>
                                      </p:to>
                                    </p:set>
                                    <p:animEffect transition="in" filter="barn(inVertical)">
                                      <p:cBhvr>
                                        <p:cTn id="42" dur="500"/>
                                        <p:tgtEl>
                                          <p:spTgt spid="82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196"/>
                                        </p:tgtEl>
                                        <p:attrNameLst>
                                          <p:attrName>style.visibility</p:attrName>
                                        </p:attrNameLst>
                                      </p:cBhvr>
                                      <p:to>
                                        <p:strVal val="visible"/>
                                      </p:to>
                                    </p:set>
                                    <p:animEffect transition="in" filter="barn(inVertical)">
                                      <p:cBhvr>
                                        <p:cTn id="47" dur="500"/>
                                        <p:tgtEl>
                                          <p:spTgt spid="819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8194"/>
                                        </p:tgtEl>
                                        <p:attrNameLst>
                                          <p:attrName>style.visibility</p:attrName>
                                        </p:attrNameLst>
                                      </p:cBhvr>
                                      <p:to>
                                        <p:strVal val="visible"/>
                                      </p:to>
                                    </p:set>
                                    <p:animEffect transition="in" filter="barn(inVertical)">
                                      <p:cBhvr>
                                        <p:cTn id="52" dur="500"/>
                                        <p:tgtEl>
                                          <p:spTgt spid="819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8197"/>
                                        </p:tgtEl>
                                        <p:attrNameLst>
                                          <p:attrName>style.visibility</p:attrName>
                                        </p:attrNameLst>
                                      </p:cBhvr>
                                      <p:to>
                                        <p:strVal val="visible"/>
                                      </p:to>
                                    </p:set>
                                    <p:animEffect transition="in" filter="barn(inVertical)">
                                      <p:cBhvr>
                                        <p:cTn id="57" dur="500"/>
                                        <p:tgtEl>
                                          <p:spTgt spid="819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8204"/>
                                        </p:tgtEl>
                                        <p:attrNameLst>
                                          <p:attrName>style.visibility</p:attrName>
                                        </p:attrNameLst>
                                      </p:cBhvr>
                                      <p:to>
                                        <p:strVal val="visible"/>
                                      </p:to>
                                    </p:set>
                                    <p:animEffect transition="in" filter="barn(inVertical)">
                                      <p:cBhvr>
                                        <p:cTn id="62" dur="500"/>
                                        <p:tgtEl>
                                          <p:spTgt spid="820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8195"/>
                                        </p:tgtEl>
                                        <p:attrNameLst>
                                          <p:attrName>style.visibility</p:attrName>
                                        </p:attrNameLst>
                                      </p:cBhvr>
                                      <p:to>
                                        <p:strVal val="visible"/>
                                      </p:to>
                                    </p:set>
                                    <p:animEffect transition="in" filter="barn(inVertical)">
                                      <p:cBhvr>
                                        <p:cTn id="67" dur="500"/>
                                        <p:tgtEl>
                                          <p:spTgt spid="819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8198"/>
                                        </p:tgtEl>
                                        <p:attrNameLst>
                                          <p:attrName>style.visibility</p:attrName>
                                        </p:attrNameLst>
                                      </p:cBhvr>
                                      <p:to>
                                        <p:strVal val="visible"/>
                                      </p:to>
                                    </p:set>
                                    <p:animEffect transition="in" filter="barn(inVertical)">
                                      <p:cBhvr>
                                        <p:cTn id="72" dur="500"/>
                                        <p:tgtEl>
                                          <p:spTgt spid="819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8199"/>
                                        </p:tgtEl>
                                        <p:attrNameLst>
                                          <p:attrName>style.visibility</p:attrName>
                                        </p:attrNameLst>
                                      </p:cBhvr>
                                      <p:to>
                                        <p:strVal val="visible"/>
                                      </p:to>
                                    </p:set>
                                    <p:animEffect transition="in" filter="barn(inVertical)">
                                      <p:cBhvr>
                                        <p:cTn id="77" dur="500"/>
                                        <p:tgtEl>
                                          <p:spTgt spid="819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8207"/>
                                        </p:tgtEl>
                                        <p:attrNameLst>
                                          <p:attrName>style.visibility</p:attrName>
                                        </p:attrNameLst>
                                      </p:cBhvr>
                                      <p:to>
                                        <p:strVal val="visible"/>
                                      </p:to>
                                    </p:set>
                                    <p:animEffect transition="in" filter="barn(inVertical)">
                                      <p:cBhvr>
                                        <p:cTn id="82" dur="500"/>
                                        <p:tgtEl>
                                          <p:spTgt spid="8207"/>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8208"/>
                                        </p:tgtEl>
                                        <p:attrNameLst>
                                          <p:attrName>style.visibility</p:attrName>
                                        </p:attrNameLst>
                                      </p:cBhvr>
                                      <p:to>
                                        <p:strVal val="visible"/>
                                      </p:to>
                                    </p:set>
                                    <p:animEffect transition="in" filter="barn(inVertical)">
                                      <p:cBhvr>
                                        <p:cTn id="87" dur="500"/>
                                        <p:tgtEl>
                                          <p:spTgt spid="8208"/>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8205"/>
                                        </p:tgtEl>
                                        <p:attrNameLst>
                                          <p:attrName>style.visibility</p:attrName>
                                        </p:attrNameLst>
                                      </p:cBhvr>
                                      <p:to>
                                        <p:strVal val="visible"/>
                                      </p:to>
                                    </p:set>
                                    <p:animEffect transition="in" filter="barn(inVertical)">
                                      <p:cBhvr>
                                        <p:cTn id="92" dur="500"/>
                                        <p:tgtEl>
                                          <p:spTgt spid="8205"/>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8206"/>
                                        </p:tgtEl>
                                        <p:attrNameLst>
                                          <p:attrName>style.visibility</p:attrName>
                                        </p:attrNameLst>
                                      </p:cBhvr>
                                      <p:to>
                                        <p:strVal val="visible"/>
                                      </p:to>
                                    </p:set>
                                    <p:animEffect transition="in" filter="barn(inVertical)">
                                      <p:cBhvr>
                                        <p:cTn id="97" dur="500"/>
                                        <p:tgtEl>
                                          <p:spTgt spid="8206"/>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8217"/>
                                        </p:tgtEl>
                                        <p:attrNameLst>
                                          <p:attrName>style.visibility</p:attrName>
                                        </p:attrNameLst>
                                      </p:cBhvr>
                                      <p:to>
                                        <p:strVal val="visible"/>
                                      </p:to>
                                    </p:set>
                                    <p:animEffect transition="in" filter="barn(inVertical)">
                                      <p:cBhvr>
                                        <p:cTn id="102" dur="500"/>
                                        <p:tgtEl>
                                          <p:spTgt spid="8217"/>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8218"/>
                                        </p:tgtEl>
                                        <p:attrNameLst>
                                          <p:attrName>style.visibility</p:attrName>
                                        </p:attrNameLst>
                                      </p:cBhvr>
                                      <p:to>
                                        <p:strVal val="visible"/>
                                      </p:to>
                                    </p:set>
                                    <p:animEffect transition="in" filter="barn(inVertical)">
                                      <p:cBhvr>
                                        <p:cTn id="107" dur="500"/>
                                        <p:tgtEl>
                                          <p:spTgt spid="821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barn(inVertical)">
                                      <p:cBhvr>
                                        <p:cTn id="112" dur="500"/>
                                        <p:tgtEl>
                                          <p:spTgt spid="2"/>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8201"/>
                                        </p:tgtEl>
                                        <p:attrNameLst>
                                          <p:attrName>style.visibility</p:attrName>
                                        </p:attrNameLst>
                                      </p:cBhvr>
                                      <p:to>
                                        <p:strVal val="visible"/>
                                      </p:to>
                                    </p:set>
                                    <p:animEffect transition="in" filter="barn(inVertical)">
                                      <p:cBhvr>
                                        <p:cTn id="117" dur="500"/>
                                        <p:tgtEl>
                                          <p:spTgt spid="8201"/>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8211"/>
                                        </p:tgtEl>
                                        <p:attrNameLst>
                                          <p:attrName>style.visibility</p:attrName>
                                        </p:attrNameLst>
                                      </p:cBhvr>
                                      <p:to>
                                        <p:strVal val="visible"/>
                                      </p:to>
                                    </p:set>
                                    <p:animEffect transition="in" filter="barn(inVertical)">
                                      <p:cBhvr>
                                        <p:cTn id="122" dur="500"/>
                                        <p:tgtEl>
                                          <p:spTgt spid="8211"/>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grpId="0" nodeType="clickEffect">
                                  <p:stCondLst>
                                    <p:cond delay="0"/>
                                  </p:stCondLst>
                                  <p:childTnLst>
                                    <p:set>
                                      <p:cBhvr>
                                        <p:cTn id="126" dur="1" fill="hold">
                                          <p:stCondLst>
                                            <p:cond delay="0"/>
                                          </p:stCondLst>
                                        </p:cTn>
                                        <p:tgtEl>
                                          <p:spTgt spid="8212"/>
                                        </p:tgtEl>
                                        <p:attrNameLst>
                                          <p:attrName>style.visibility</p:attrName>
                                        </p:attrNameLst>
                                      </p:cBhvr>
                                      <p:to>
                                        <p:strVal val="visible"/>
                                      </p:to>
                                    </p:set>
                                    <p:animEffect transition="in" filter="barn(inVertical)">
                                      <p:cBhvr>
                                        <p:cTn id="127" dur="500"/>
                                        <p:tgtEl>
                                          <p:spTgt spid="8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6" grpId="0"/>
      <p:bldP spid="8197" grpId="0"/>
      <p:bldP spid="8199" grpId="0"/>
      <p:bldP spid="8201" grpId="0"/>
      <p:bldP spid="8202" grpId="0" animBg="1"/>
      <p:bldP spid="8203" grpId="0" animBg="1"/>
      <p:bldP spid="8206" grpId="0"/>
      <p:bldP spid="8208" grpId="0"/>
      <p:bldP spid="8209" grpId="0" animBg="1"/>
      <p:bldP spid="8210" grpId="0" animBg="1"/>
      <p:bldP spid="8212" grpId="0"/>
      <p:bldP spid="8214" grpId="0"/>
      <p:bldP spid="8215" grpId="0"/>
      <p:bldP spid="8216" grpId="0"/>
      <p:bldP spid="821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a:xfrm>
            <a:off x="2338466" y="237129"/>
            <a:ext cx="7779894" cy="887134"/>
          </a:xfrm>
          <a:solidFill>
            <a:schemeClr val="accent2"/>
          </a:solidFill>
        </p:spPr>
        <p:txBody>
          <a:bodyPr/>
          <a:lstStyle/>
          <a:p>
            <a:pPr algn="ct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loài</a:t>
            </a:r>
            <a:r>
              <a:rPr lang="en-US" sz="4000" dirty="0">
                <a:latin typeface="Times New Roman" pitchFamily="18" charset="0"/>
                <a:cs typeface="Times New Roman" pitchFamily="18" charset="0"/>
              </a:rPr>
              <a:t> ĐV </a:t>
            </a:r>
            <a:r>
              <a:rPr lang="en-US" sz="4000" dirty="0" err="1">
                <a:latin typeface="Times New Roman" pitchFamily="18" charset="0"/>
                <a:cs typeface="Times New Roman" pitchFamily="18" charset="0"/>
              </a:rPr>
              <a:t>Bò</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cổ</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đại</a:t>
            </a:r>
            <a:endParaRPr lang="en-US" sz="4000" dirty="0">
              <a:latin typeface="Times New Roman" pitchFamily="18" charset="0"/>
              <a:cs typeface="Times New Roman" pitchFamily="18" charset="0"/>
            </a:endParaRPr>
          </a:p>
        </p:txBody>
      </p:sp>
      <p:sp>
        <p:nvSpPr>
          <p:cNvPr id="4" name="Slide Number Placeholder 3"/>
          <p:cNvSpPr>
            <a:spLocks noGrp="1"/>
          </p:cNvSpPr>
          <p:nvPr>
            <p:ph type="sldNum" sz="quarter" idx="11"/>
          </p:nvPr>
        </p:nvSpPr>
        <p:spPr/>
        <p:txBody>
          <a:bodyPr/>
          <a:lstStyle/>
          <a:p>
            <a:fld id="{19B51A1E-902D-48AF-9020-955120F399B6}" type="slidenum">
              <a:rPr lang="en-US" noProof="0" smtClean="0"/>
              <a:pPr/>
              <a:t>55</a:t>
            </a:fld>
            <a:endParaRPr lang="en-US" noProof="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76412"/>
            <a:ext cx="5226569" cy="40460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32084" y="5460578"/>
            <a:ext cx="4554513"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800" b="1" dirty="0" err="1">
                <a:latin typeface="Times New Roman" pitchFamily="18" charset="0"/>
                <a:cs typeface="Times New Roman" pitchFamily="18" charset="0"/>
              </a:rPr>
              <a:t>Khủng</a:t>
            </a:r>
            <a:r>
              <a:rPr lang="en-US" sz="2800" b="1" dirty="0">
                <a:latin typeface="Times New Roman" pitchFamily="18" charset="0"/>
                <a:cs typeface="Times New Roman" pitchFamily="18" charset="0"/>
              </a:rPr>
              <a:t> long </a:t>
            </a:r>
            <a:r>
              <a:rPr lang="en-US" sz="2800" b="1" dirty="0" err="1">
                <a:latin typeface="Times New Roman" pitchFamily="18" charset="0"/>
                <a:cs typeface="Times New Roman" pitchFamily="18" charset="0"/>
              </a:rPr>
              <a:t>cá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tới</a:t>
            </a:r>
            <a:r>
              <a:rPr lang="en-US" sz="2800" b="1" dirty="0">
                <a:latin typeface="Times New Roman" pitchFamily="18" charset="0"/>
                <a:cs typeface="Times New Roman" pitchFamily="18" charset="0"/>
              </a:rPr>
              <a:t> 14m, chi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giỏi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bạch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tuột</a:t>
            </a:r>
            <a:r>
              <a:rPr lang="en-US" sz="2800" b="1" dirty="0">
                <a:latin typeface="Times New Roman" pitchFamily="18" charset="0"/>
                <a:cs typeface="Times New Roman" pitchFamily="18" charset="0"/>
              </a:rPr>
              <a:t>…</a:t>
            </a:r>
          </a:p>
        </p:txBody>
      </p:sp>
      <p:sp>
        <p:nvSpPr>
          <p:cNvPr id="7" name="Cloud Callout 6"/>
          <p:cNvSpPr/>
          <p:nvPr/>
        </p:nvSpPr>
        <p:spPr>
          <a:xfrm>
            <a:off x="7270228" y="2177755"/>
            <a:ext cx="3912433" cy="2443397"/>
          </a:xfrm>
          <a:prstGeom prst="cloudCallou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err="1">
                <a:latin typeface="Times New Roman" pitchFamily="18" charset="0"/>
                <a:cs typeface="Times New Roman" pitchFamily="18" charset="0"/>
              </a:rPr>
              <a:t>Bò</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lâu</a:t>
            </a:r>
            <a:r>
              <a:rPr lang="en-US" sz="3200" dirty="0">
                <a:latin typeface="Times New Roman" pitchFamily="18" charset="0"/>
                <a:cs typeface="Times New Roman" pitchFamily="18" charset="0"/>
              </a:rPr>
              <a:t>?</a:t>
            </a:r>
          </a:p>
        </p:txBody>
      </p:sp>
      <p:sp>
        <p:nvSpPr>
          <p:cNvPr id="9" name="Rectangle 8"/>
          <p:cNvSpPr/>
          <p:nvPr/>
        </p:nvSpPr>
        <p:spPr>
          <a:xfrm>
            <a:off x="6355946" y="1387176"/>
            <a:ext cx="5441311" cy="5509200"/>
          </a:xfrm>
          <a:prstGeom prst="rect">
            <a:avLst/>
          </a:prstGeom>
        </p:spPr>
        <p:txBody>
          <a:bodyPr wrap="square">
            <a:spAutoFit/>
          </a:bodyPr>
          <a:lstStyle/>
          <a:p>
            <a:r>
              <a:rPr lang="en-AU" sz="3200" dirty="0">
                <a:latin typeface="Times New Roman" pitchFamily="18" charset="0"/>
                <a:cs typeface="Times New Roman" pitchFamily="18" charset="0"/>
                <a:sym typeface="Wingdings"/>
              </a:rPr>
              <a:t> - </a:t>
            </a:r>
            <a:r>
              <a:rPr lang="en-AU" sz="3200" dirty="0" err="1">
                <a:latin typeface="Times New Roman" pitchFamily="18" charset="0"/>
                <a:cs typeface="Times New Roman" pitchFamily="18" charset="0"/>
              </a:rPr>
              <a:t>Bò</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sát</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cổ</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hình</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thành</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cách</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đây</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khoảng</a:t>
            </a:r>
            <a:r>
              <a:rPr lang="en-AU" sz="3200" dirty="0">
                <a:latin typeface="Times New Roman" pitchFamily="18" charset="0"/>
                <a:cs typeface="Times New Roman" pitchFamily="18" charset="0"/>
              </a:rPr>
              <a:t> 280 – 230 </a:t>
            </a:r>
            <a:r>
              <a:rPr lang="en-AU" sz="3200" dirty="0" err="1">
                <a:latin typeface="Times New Roman" pitchFamily="18" charset="0"/>
                <a:cs typeface="Times New Roman" pitchFamily="18" charset="0"/>
              </a:rPr>
              <a:t>triệu</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năm</a:t>
            </a:r>
            <a:r>
              <a:rPr lang="en-AU" sz="3200" dirty="0">
                <a:latin typeface="Times New Roman" pitchFamily="18" charset="0"/>
                <a:cs typeface="Times New Roman" pitchFamily="18" charset="0"/>
              </a:rPr>
              <a:t>.</a:t>
            </a:r>
          </a:p>
          <a:p>
            <a:r>
              <a:rPr lang="en-AU" sz="3200" dirty="0">
                <a:latin typeface="Times New Roman" pitchFamily="18" charset="0"/>
                <a:cs typeface="Times New Roman" pitchFamily="18" charset="0"/>
                <a:sym typeface="Wingdings"/>
              </a:rPr>
              <a:t>- </a:t>
            </a:r>
            <a:r>
              <a:rPr lang="en-AU" sz="3200" dirty="0" err="1">
                <a:latin typeface="Times New Roman" pitchFamily="18" charset="0"/>
                <a:cs typeface="Times New Roman" pitchFamily="18" charset="0"/>
              </a:rPr>
              <a:t>Thời</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gian</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phồn</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thịnh</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nhất</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là</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thời</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đại</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khủng</a:t>
            </a:r>
            <a:r>
              <a:rPr lang="en-AU" sz="3200" dirty="0">
                <a:latin typeface="Times New Roman" pitchFamily="18" charset="0"/>
                <a:cs typeface="Times New Roman" pitchFamily="18" charset="0"/>
              </a:rPr>
              <a:t> long </a:t>
            </a:r>
            <a:r>
              <a:rPr lang="en-AU" sz="3200" dirty="0" err="1">
                <a:latin typeface="Times New Roman" pitchFamily="18" charset="0"/>
                <a:cs typeface="Times New Roman" pitchFamily="18" charset="0"/>
              </a:rPr>
              <a:t>có</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nhiều</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loài</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bò</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sát</a:t>
            </a:r>
            <a:r>
              <a:rPr lang="en-AU" sz="3200" dirty="0">
                <a:latin typeface="Times New Roman" pitchFamily="18" charset="0"/>
                <a:cs typeface="Times New Roman" pitchFamily="18" charset="0"/>
              </a:rPr>
              <a:t> to </a:t>
            </a:r>
            <a:r>
              <a:rPr lang="en-AU" sz="3200" dirty="0" err="1">
                <a:latin typeface="Times New Roman" pitchFamily="18" charset="0"/>
                <a:cs typeface="Times New Roman" pitchFamily="18" charset="0"/>
              </a:rPr>
              <a:t>lớn</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thích</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nghi</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với</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nhiều</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môi</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trường</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sống</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khác</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nhau</a:t>
            </a:r>
            <a:r>
              <a:rPr lang="en-AU" sz="3200" dirty="0">
                <a:latin typeface="Times New Roman" pitchFamily="18" charset="0"/>
                <a:cs typeface="Times New Roman" pitchFamily="18" charset="0"/>
              </a:rPr>
              <a:t>. (VD: </a:t>
            </a:r>
            <a:r>
              <a:rPr lang="en-AU" sz="3200" dirty="0" err="1">
                <a:latin typeface="Times New Roman" pitchFamily="18" charset="0"/>
                <a:cs typeface="Times New Roman" pitchFamily="18" charset="0"/>
              </a:rPr>
              <a:t>khủng</a:t>
            </a:r>
            <a:r>
              <a:rPr lang="en-AU" sz="3200" dirty="0">
                <a:latin typeface="Times New Roman" pitchFamily="18" charset="0"/>
                <a:cs typeface="Times New Roman" pitchFamily="18" charset="0"/>
              </a:rPr>
              <a:t> long </a:t>
            </a:r>
            <a:r>
              <a:rPr lang="en-AU" sz="3200" dirty="0" err="1">
                <a:latin typeface="Times New Roman" pitchFamily="18" charset="0"/>
                <a:cs typeface="Times New Roman" pitchFamily="18" charset="0"/>
              </a:rPr>
              <a:t>chúa</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khủng</a:t>
            </a:r>
            <a:r>
              <a:rPr lang="en-AU" sz="3200" dirty="0">
                <a:latin typeface="Times New Roman" pitchFamily="18" charset="0"/>
                <a:cs typeface="Times New Roman" pitchFamily="18" charset="0"/>
              </a:rPr>
              <a:t> long </a:t>
            </a:r>
            <a:r>
              <a:rPr lang="en-AU" sz="3200" dirty="0" err="1">
                <a:latin typeface="Times New Roman" pitchFamily="18" charset="0"/>
                <a:cs typeface="Times New Roman" pitchFamily="18" charset="0"/>
              </a:rPr>
              <a:t>sấm</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khủng</a:t>
            </a:r>
            <a:r>
              <a:rPr lang="en-AU" sz="3200" dirty="0">
                <a:latin typeface="Times New Roman" pitchFamily="18" charset="0"/>
                <a:cs typeface="Times New Roman" pitchFamily="18" charset="0"/>
              </a:rPr>
              <a:t> long </a:t>
            </a:r>
            <a:r>
              <a:rPr lang="en-AU" sz="3200" dirty="0" err="1">
                <a:latin typeface="Times New Roman" pitchFamily="18" charset="0"/>
                <a:cs typeface="Times New Roman" pitchFamily="18" charset="0"/>
              </a:rPr>
              <a:t>cá</a:t>
            </a:r>
            <a:r>
              <a:rPr lang="en-AU"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a:p>
            <a:endParaRPr lang="en-AU"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8176800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grpId="1" nodeType="clickEffect">
                                  <p:stCondLst>
                                    <p:cond delay="0"/>
                                  </p:stCondLst>
                                  <p:childTnLst>
                                    <p:animEffect transition="out" filter="fade">
                                      <p:cBhvr>
                                        <p:cTn id="26" dur="1000"/>
                                        <p:tgtEl>
                                          <p:spTgt spid="7"/>
                                        </p:tgtEl>
                                      </p:cBhvr>
                                    </p:animEffect>
                                    <p:anim calcmode="lin" valueType="num">
                                      <p:cBhvr>
                                        <p:cTn id="27" dur="1000"/>
                                        <p:tgtEl>
                                          <p:spTgt spid="7"/>
                                        </p:tgtEl>
                                        <p:attrNameLst>
                                          <p:attrName>ppt_x</p:attrName>
                                        </p:attrNameLst>
                                      </p:cBhvr>
                                      <p:tavLst>
                                        <p:tav tm="0">
                                          <p:val>
                                            <p:strVal val="ppt_x"/>
                                          </p:val>
                                        </p:tav>
                                        <p:tav tm="100000">
                                          <p:val>
                                            <p:strVal val="ppt_x"/>
                                          </p:val>
                                        </p:tav>
                                      </p:tavLst>
                                    </p:anim>
                                    <p:anim calcmode="lin" valueType="num">
                                      <p:cBhvr>
                                        <p:cTn id="28" dur="1000"/>
                                        <p:tgtEl>
                                          <p:spTgt spid="7"/>
                                        </p:tgtEl>
                                        <p:attrNameLst>
                                          <p:attrName>ppt_y</p:attrName>
                                        </p:attrNameLst>
                                      </p:cBhvr>
                                      <p:tavLst>
                                        <p:tav tm="0">
                                          <p:val>
                                            <p:strVal val="ppt_y"/>
                                          </p:val>
                                        </p:tav>
                                        <p:tav tm="100000">
                                          <p:val>
                                            <p:strVal val="ppt_y+.1"/>
                                          </p:val>
                                        </p:tav>
                                      </p:tavLst>
                                    </p:anim>
                                    <p:set>
                                      <p:cBhvr>
                                        <p:cTn id="29" dur="1" fill="hold">
                                          <p:stCondLst>
                                            <p:cond delay="9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7" grpId="1" animBg="1"/>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1" y="304800"/>
            <a:ext cx="5962625"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705600" y="1994118"/>
            <a:ext cx="5181600"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b="1" dirty="0" err="1">
                <a:latin typeface="Times New Roman" pitchFamily="18" charset="0"/>
                <a:cs typeface="Times New Roman" pitchFamily="18" charset="0"/>
              </a:rPr>
              <a:t>Khủng</a:t>
            </a:r>
            <a:r>
              <a:rPr lang="en-US" sz="2800" b="1" dirty="0">
                <a:latin typeface="Times New Roman" pitchFamily="18" charset="0"/>
                <a:cs typeface="Times New Roman" pitchFamily="18" charset="0"/>
              </a:rPr>
              <a:t> long </a:t>
            </a:r>
            <a:r>
              <a:rPr lang="en-US" sz="2800" b="1" dirty="0" err="1">
                <a:latin typeface="Times New Roman" pitchFamily="18" charset="0"/>
                <a:cs typeface="Times New Roman" pitchFamily="18" charset="0"/>
              </a:rPr>
              <a:t>cánh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tạo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như</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biết</a:t>
            </a:r>
            <a:r>
              <a:rPr lang="en-US" sz="2800" b="1" dirty="0">
                <a:latin typeface="Times New Roman" pitchFamily="18" charset="0"/>
                <a:cs typeface="Times New Roman" pitchFamily="18" charset="0"/>
              </a:rPr>
              <a:t> bay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lượn</a:t>
            </a:r>
            <a:r>
              <a:rPr lang="en-US" sz="2800" b="1" dirty="0">
                <a:latin typeface="Times New Roman" pitchFamily="18" charset="0"/>
                <a:cs typeface="Times New Roman" pitchFamily="18" charset="0"/>
              </a:rPr>
              <a:t>, chi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yếu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a:t>
            </a:r>
            <a:r>
              <a:rPr lang="en-US" sz="2800" b="1" dirty="0">
                <a:latin typeface="Times New Roman" pitchFamily="18" charset="0"/>
                <a:cs typeface="Times New Roman" pitchFamily="18" charset="0"/>
              </a:rPr>
              <a:t>.</a:t>
            </a:r>
          </a:p>
        </p:txBody>
      </p:sp>
    </p:spTree>
    <p:extLst>
      <p:ext uri="{BB962C8B-B14F-4D97-AF65-F5344CB8AC3E}">
        <p14:creationId xmlns:p14="http://schemas.microsoft.com/office/powerpoint/2010/main" val="236527314"/>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52400"/>
            <a:ext cx="7721600"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04800" y="4648201"/>
            <a:ext cx="11582400"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b="1" dirty="0" err="1">
                <a:latin typeface="Times New Roman" pitchFamily="18" charset="0"/>
                <a:cs typeface="Times New Roman" pitchFamily="18" charset="0"/>
              </a:rPr>
              <a:t>Khủng</a:t>
            </a:r>
            <a:r>
              <a:rPr lang="en-US" sz="2800" b="1" dirty="0">
                <a:latin typeface="Times New Roman" pitchFamily="18" charset="0"/>
                <a:cs typeface="Times New Roman" pitchFamily="18" charset="0"/>
              </a:rPr>
              <a:t> long </a:t>
            </a:r>
            <a:r>
              <a:rPr lang="en-US" sz="2800" b="1" dirty="0" err="1">
                <a:latin typeface="Times New Roman" pitchFamily="18" charset="0"/>
                <a:cs typeface="Times New Roman" pitchFamily="18" charset="0"/>
              </a:rPr>
              <a:t>bạo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chúa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dài</a:t>
            </a:r>
            <a:r>
              <a:rPr lang="en-US" sz="2800" b="1" dirty="0">
                <a:latin typeface="Times New Roman" pitchFamily="18" charset="0"/>
                <a:cs typeface="Times New Roman" pitchFamily="18" charset="0"/>
              </a:rPr>
              <a:t> 10m,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răng</a:t>
            </a:r>
            <a:r>
              <a:rPr lang="en-US" sz="2800" b="1" dirty="0">
                <a:latin typeface="Times New Roman" pitchFamily="18" charset="0"/>
                <a:cs typeface="Times New Roman" pitchFamily="18" charset="0"/>
              </a:rPr>
              <a:t>, chi </a:t>
            </a:r>
            <a:r>
              <a:rPr lang="en-US" sz="2800" b="1" dirty="0" err="1">
                <a:latin typeface="Times New Roman" pitchFamily="18" charset="0"/>
                <a:cs typeface="Times New Roman" pitchFamily="18" charset="0"/>
              </a:rPr>
              <a:t>trước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ngắn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vuốt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sắt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nhọn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thịt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cạn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khủng</a:t>
            </a:r>
            <a:r>
              <a:rPr lang="en-US" sz="2800" b="1" dirty="0">
                <a:latin typeface="Times New Roman" pitchFamily="18" charset="0"/>
                <a:cs typeface="Times New Roman" pitchFamily="18" charset="0"/>
              </a:rPr>
              <a:t> long hung </a:t>
            </a:r>
            <a:r>
              <a:rPr lang="en-US" sz="2800" b="1" dirty="0" err="1">
                <a:latin typeface="Times New Roman" pitchFamily="18" charset="0"/>
                <a:cs typeface="Times New Roman" pitchFamily="18" charset="0"/>
              </a:rPr>
              <a:t>dữ</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Khủng</a:t>
            </a:r>
            <a:r>
              <a:rPr lang="en-US" sz="2800" b="1" dirty="0">
                <a:latin typeface="Times New Roman" pitchFamily="18" charset="0"/>
                <a:cs typeface="Times New Roman" pitchFamily="18" charset="0"/>
              </a:rPr>
              <a:t> long.</a:t>
            </a:r>
          </a:p>
        </p:txBody>
      </p:sp>
    </p:spTree>
    <p:extLst>
      <p:ext uri="{BB962C8B-B14F-4D97-AF65-F5344CB8AC3E}">
        <p14:creationId xmlns:p14="http://schemas.microsoft.com/office/powerpoint/2010/main" val="2520586995"/>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Ã¬nh áº£nh cÃ³ liÃªn quan"/>
          <p:cNvPicPr>
            <a:picLocks noChangeAspect="1" noChangeArrowheads="1"/>
          </p:cNvPicPr>
          <p:nvPr/>
        </p:nvPicPr>
        <p:blipFill>
          <a:blip r:embed="rId2"/>
          <a:srcRect/>
          <a:stretch>
            <a:fillRect/>
          </a:stretch>
        </p:blipFill>
        <p:spPr bwMode="auto">
          <a:xfrm>
            <a:off x="203201" y="762000"/>
            <a:ext cx="4673600" cy="1828800"/>
          </a:xfrm>
          <a:prstGeom prst="rect">
            <a:avLst/>
          </a:prstGeom>
          <a:noFill/>
        </p:spPr>
      </p:pic>
      <p:sp>
        <p:nvSpPr>
          <p:cNvPr id="3" name="TextBox 2"/>
          <p:cNvSpPr txBox="1"/>
          <p:nvPr/>
        </p:nvSpPr>
        <p:spPr>
          <a:xfrm>
            <a:off x="4165600" y="76201"/>
            <a:ext cx="3962400"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Khủng</a:t>
            </a:r>
            <a:r>
              <a:rPr lang="en-US" sz="3200" dirty="0">
                <a:latin typeface="Times New Roman" panose="02020603050405020304" pitchFamily="18" charset="0"/>
                <a:cs typeface="Times New Roman" panose="02020603050405020304" pitchFamily="18" charset="0"/>
              </a:rPr>
              <a:t> long</a:t>
            </a:r>
          </a:p>
        </p:txBody>
      </p:sp>
      <p:pic>
        <p:nvPicPr>
          <p:cNvPr id="22532" name="Picture 4" descr="Khá»§ng long cÃ¡nh"/>
          <p:cNvPicPr>
            <a:picLocks noChangeAspect="1" noChangeArrowheads="1"/>
          </p:cNvPicPr>
          <p:nvPr/>
        </p:nvPicPr>
        <p:blipFill>
          <a:blip r:embed="rId3"/>
          <a:srcRect/>
          <a:stretch>
            <a:fillRect/>
          </a:stretch>
        </p:blipFill>
        <p:spPr bwMode="auto">
          <a:xfrm>
            <a:off x="1219200" y="4572000"/>
            <a:ext cx="3657600" cy="1828800"/>
          </a:xfrm>
          <a:prstGeom prst="rect">
            <a:avLst/>
          </a:prstGeom>
          <a:noFill/>
        </p:spPr>
      </p:pic>
      <p:pic>
        <p:nvPicPr>
          <p:cNvPr id="22534" name="Picture 6" descr="Khá»§ng long báº¡o chÃºa"/>
          <p:cNvPicPr>
            <a:picLocks noChangeAspect="1" noChangeArrowheads="1"/>
          </p:cNvPicPr>
          <p:nvPr/>
        </p:nvPicPr>
        <p:blipFill>
          <a:blip r:embed="rId4"/>
          <a:srcRect/>
          <a:stretch>
            <a:fillRect/>
          </a:stretch>
        </p:blipFill>
        <p:spPr bwMode="auto">
          <a:xfrm>
            <a:off x="7315200" y="838200"/>
            <a:ext cx="4876800" cy="1828800"/>
          </a:xfrm>
          <a:prstGeom prst="rect">
            <a:avLst/>
          </a:prstGeom>
          <a:noFill/>
        </p:spPr>
      </p:pic>
      <p:pic>
        <p:nvPicPr>
          <p:cNvPr id="6" name="Picture 2" descr="HÃ¬nh áº£nh cÃ³ liÃªn quan"/>
          <p:cNvPicPr>
            <a:picLocks noChangeAspect="1" noChangeArrowheads="1"/>
          </p:cNvPicPr>
          <p:nvPr/>
        </p:nvPicPr>
        <p:blipFill>
          <a:blip r:embed="rId5"/>
          <a:srcRect l="48571" t="48633" b="21438"/>
          <a:stretch>
            <a:fillRect/>
          </a:stretch>
        </p:blipFill>
        <p:spPr bwMode="auto">
          <a:xfrm>
            <a:off x="7315200" y="4572000"/>
            <a:ext cx="4368800" cy="1828800"/>
          </a:xfrm>
          <a:prstGeom prst="rect">
            <a:avLst/>
          </a:prstGeom>
          <a:noFill/>
        </p:spPr>
      </p:pic>
      <p:pic>
        <p:nvPicPr>
          <p:cNvPr id="7" name="Picture 4" descr="HÃ¬nh áº£nh cÃ³ liÃªn quan"/>
          <p:cNvPicPr>
            <a:picLocks noChangeAspect="1" noChangeArrowheads="1"/>
          </p:cNvPicPr>
          <p:nvPr/>
        </p:nvPicPr>
        <p:blipFill>
          <a:blip r:embed="rId5"/>
          <a:srcRect t="26756" b="57191"/>
          <a:stretch>
            <a:fillRect/>
          </a:stretch>
        </p:blipFill>
        <p:spPr bwMode="auto">
          <a:xfrm>
            <a:off x="2743200" y="2819400"/>
            <a:ext cx="6705600" cy="1371600"/>
          </a:xfrm>
          <a:prstGeom prst="rect">
            <a:avLst/>
          </a:prstGeom>
          <a:noFill/>
        </p:spPr>
      </p:pic>
      <p:sp>
        <p:nvSpPr>
          <p:cNvPr id="8" name="TextBox 7"/>
          <p:cNvSpPr txBox="1"/>
          <p:nvPr/>
        </p:nvSpPr>
        <p:spPr>
          <a:xfrm>
            <a:off x="1727200" y="2667000"/>
            <a:ext cx="2641600" cy="400110"/>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Khủng</a:t>
            </a:r>
            <a:r>
              <a:rPr lang="en-US" sz="2000" dirty="0">
                <a:latin typeface="Times New Roman" panose="02020603050405020304" pitchFamily="18" charset="0"/>
                <a:cs typeface="Times New Roman" panose="02020603050405020304" pitchFamily="18" charset="0"/>
              </a:rPr>
              <a:t> long </a:t>
            </a:r>
            <a:r>
              <a:rPr lang="en-US" sz="2000" dirty="0" err="1">
                <a:latin typeface="Times New Roman" panose="02020603050405020304" pitchFamily="18" charset="0"/>
                <a:cs typeface="Times New Roman" panose="02020603050405020304" pitchFamily="18" charset="0"/>
              </a:rPr>
              <a:t>sấm</a:t>
            </a:r>
            <a:endParaRPr lang="en-US" sz="2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721600" y="2590800"/>
            <a:ext cx="3251200" cy="369332"/>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Khủng</a:t>
            </a:r>
            <a:r>
              <a:rPr lang="en-US" dirty="0">
                <a:latin typeface="Times New Roman" panose="02020603050405020304" pitchFamily="18" charset="0"/>
                <a:cs typeface="Times New Roman" panose="02020603050405020304" pitchFamily="18" charset="0"/>
              </a:rPr>
              <a:t> long </a:t>
            </a:r>
            <a:r>
              <a:rPr lang="en-US" dirty="0" err="1">
                <a:latin typeface="Times New Roman" panose="02020603050405020304" pitchFamily="18" charset="0"/>
                <a:cs typeface="Times New Roman" panose="02020603050405020304" pitchFamily="18" charset="0"/>
              </a:rPr>
              <a:t>bạo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chúa</a:t>
            </a:r>
            <a:endParaRPr lang="en-US"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470400" y="4343400"/>
            <a:ext cx="3454400" cy="400110"/>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Khủng</a:t>
            </a:r>
            <a:r>
              <a:rPr lang="en-US" sz="2000" dirty="0">
                <a:latin typeface="Times New Roman" panose="02020603050405020304" pitchFamily="18" charset="0"/>
                <a:cs typeface="Times New Roman" panose="02020603050405020304" pitchFamily="18" charset="0"/>
              </a:rPr>
              <a:t> long </a:t>
            </a:r>
            <a:r>
              <a:rPr lang="en-US" sz="2000" dirty="0" err="1">
                <a:latin typeface="Times New Roman" panose="02020603050405020304" pitchFamily="18" charset="0"/>
                <a:cs typeface="Times New Roman" panose="02020603050405020304" pitchFamily="18" charset="0"/>
              </a:rPr>
              <a:t>cổ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dài</a:t>
            </a:r>
            <a:endParaRPr lang="en-US" sz="2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117600" y="6324600"/>
            <a:ext cx="3454400" cy="400110"/>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Khủng</a:t>
            </a:r>
            <a:r>
              <a:rPr lang="en-US" sz="2000" dirty="0">
                <a:latin typeface="Times New Roman" panose="02020603050405020304" pitchFamily="18" charset="0"/>
                <a:cs typeface="Times New Roman" panose="02020603050405020304" pitchFamily="18" charset="0"/>
              </a:rPr>
              <a:t> long </a:t>
            </a:r>
            <a:r>
              <a:rPr lang="en-US" sz="2000" dirty="0" err="1">
                <a:latin typeface="Times New Roman" panose="02020603050405020304" pitchFamily="18" charset="0"/>
                <a:cs typeface="Times New Roman" panose="02020603050405020304" pitchFamily="18" charset="0"/>
              </a:rPr>
              <a:t>cánh</a:t>
            </a:r>
            <a:endParaRPr lang="en-US" sz="2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7315200" y="6260068"/>
            <a:ext cx="3454400" cy="400110"/>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Khủng</a:t>
            </a:r>
            <a:r>
              <a:rPr lang="en-US" sz="2000" dirty="0">
                <a:latin typeface="Times New Roman" panose="02020603050405020304" pitchFamily="18" charset="0"/>
                <a:cs typeface="Times New Roman" panose="02020603050405020304" pitchFamily="18" charset="0"/>
              </a:rPr>
              <a:t> long </a:t>
            </a:r>
            <a:r>
              <a:rPr lang="en-US" sz="2000" dirty="0" err="1">
                <a:latin typeface="Times New Roman" panose="02020603050405020304" pitchFamily="18" charset="0"/>
                <a:cs typeface="Times New Roman" panose="02020603050405020304" pitchFamily="18" charset="0"/>
              </a:rPr>
              <a:t>cá</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4386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22530"/>
                                        </p:tgtEl>
                                        <p:attrNameLst>
                                          <p:attrName>style.visibility</p:attrName>
                                        </p:attrNameLst>
                                      </p:cBhvr>
                                      <p:to>
                                        <p:strVal val="visible"/>
                                      </p:to>
                                    </p:set>
                                    <p:animEffect transition="in" filter="fade">
                                      <p:cBhvr>
                                        <p:cTn id="15" dur="1000"/>
                                        <p:tgtEl>
                                          <p:spTgt spid="22530"/>
                                        </p:tgtEl>
                                      </p:cBhvr>
                                    </p:animEffect>
                                    <p:anim calcmode="lin" valueType="num">
                                      <p:cBhvr>
                                        <p:cTn id="16" dur="1000" fill="hold"/>
                                        <p:tgtEl>
                                          <p:spTgt spid="22530"/>
                                        </p:tgtEl>
                                        <p:attrNameLst>
                                          <p:attrName>ppt_x</p:attrName>
                                        </p:attrNameLst>
                                      </p:cBhvr>
                                      <p:tavLst>
                                        <p:tav tm="0">
                                          <p:val>
                                            <p:strVal val="#ppt_x"/>
                                          </p:val>
                                        </p:tav>
                                        <p:tav tm="100000">
                                          <p:val>
                                            <p:strVal val="#ppt_x"/>
                                          </p:val>
                                        </p:tav>
                                      </p:tavLst>
                                    </p:anim>
                                    <p:anim calcmode="lin" valueType="num">
                                      <p:cBhvr>
                                        <p:cTn id="17" dur="1000" fill="hold"/>
                                        <p:tgtEl>
                                          <p:spTgt spid="2253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8"/>
                                        </p:tgtEl>
                                        <p:attrNameLst>
                                          <p:attrName>style.visibility</p:attrName>
                                        </p:attrNameLst>
                                      </p:cBhvr>
                                      <p:to>
                                        <p:strVal val="visible"/>
                                      </p:to>
                                    </p:set>
                                    <p:anim calcmode="discrete" valueType="clr">
                                      <p:cBhvr override="childStyle">
                                        <p:cTn id="2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8"/>
                                        </p:tgtEl>
                                        <p:attrNameLst>
                                          <p:attrName>fillcolor</p:attrName>
                                        </p:attrNameLst>
                                      </p:cBhvr>
                                      <p:tavLst>
                                        <p:tav tm="0">
                                          <p:val>
                                            <p:clrVal>
                                              <a:schemeClr val="accent2"/>
                                            </p:clrVal>
                                          </p:val>
                                        </p:tav>
                                        <p:tav tm="50000">
                                          <p:val>
                                            <p:clrVal>
                                              <a:schemeClr val="hlink"/>
                                            </p:clrVal>
                                          </p:val>
                                        </p:tav>
                                      </p:tavLst>
                                    </p:anim>
                                    <p:set>
                                      <p:cBhvr>
                                        <p:cTn id="24" dur="80"/>
                                        <p:tgtEl>
                                          <p:spTgt spid="8"/>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22534"/>
                                        </p:tgtEl>
                                        <p:attrNameLst>
                                          <p:attrName>style.visibility</p:attrName>
                                        </p:attrNameLst>
                                      </p:cBhvr>
                                      <p:to>
                                        <p:strVal val="visible"/>
                                      </p:to>
                                    </p:set>
                                    <p:animEffect transition="in" filter="fade">
                                      <p:cBhvr>
                                        <p:cTn id="29" dur="1000"/>
                                        <p:tgtEl>
                                          <p:spTgt spid="22534"/>
                                        </p:tgtEl>
                                      </p:cBhvr>
                                    </p:animEffect>
                                    <p:anim calcmode="lin" valueType="num">
                                      <p:cBhvr>
                                        <p:cTn id="30" dur="1000" fill="hold"/>
                                        <p:tgtEl>
                                          <p:spTgt spid="22534"/>
                                        </p:tgtEl>
                                        <p:attrNameLst>
                                          <p:attrName>ppt_x</p:attrName>
                                        </p:attrNameLst>
                                      </p:cBhvr>
                                      <p:tavLst>
                                        <p:tav tm="0">
                                          <p:val>
                                            <p:strVal val="#ppt_x"/>
                                          </p:val>
                                        </p:tav>
                                        <p:tav tm="100000">
                                          <p:val>
                                            <p:strVal val="#ppt_x"/>
                                          </p:val>
                                        </p:tav>
                                      </p:tavLst>
                                    </p:anim>
                                    <p:anim calcmode="lin" valueType="num">
                                      <p:cBhvr>
                                        <p:cTn id="31" dur="900" decel="100000" fill="hold"/>
                                        <p:tgtEl>
                                          <p:spTgt spid="2253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2534"/>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3"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
                                        <p:tgtEl>
                                          <p:spTgt spid="9"/>
                                        </p:tgtEl>
                                      </p:cBhvr>
                                    </p:animEffect>
                                    <p:anim calcmode="lin" valueType="num">
                                      <p:cBhvr>
                                        <p:cTn id="38" dur="400" fill="hold"/>
                                        <p:tgtEl>
                                          <p:spTgt spid="9"/>
                                        </p:tgtEl>
                                        <p:attrNameLst>
                                          <p:attrName>ppt_x</p:attrName>
                                        </p:attrNameLst>
                                      </p:cBhvr>
                                      <p:tavLst>
                                        <p:tav tm="0">
                                          <p:val>
                                            <p:strVal val="#ppt_x"/>
                                          </p:val>
                                        </p:tav>
                                        <p:tav tm="100000">
                                          <p:val>
                                            <p:strVal val="#ppt_x"/>
                                          </p:val>
                                        </p:tav>
                                      </p:tavLst>
                                    </p:anim>
                                    <p:anim calcmode="lin" valueType="num">
                                      <p:cBhvr>
                                        <p:cTn id="39" dur="400" fill="hold"/>
                                        <p:tgtEl>
                                          <p:spTgt spid="9"/>
                                        </p:tgtEl>
                                        <p:attrNameLst>
                                          <p:attrName>ppt_y</p:attrName>
                                        </p:attrNameLst>
                                      </p:cBhvr>
                                      <p:tavLst>
                                        <p:tav tm="0">
                                          <p:val>
                                            <p:strVal val="#ppt_y+0.31"/>
                                          </p:val>
                                        </p:tav>
                                        <p:tav tm="100000">
                                          <p:val>
                                            <p:strVal val="#ppt_y+0.31"/>
                                          </p:val>
                                        </p:tav>
                                      </p:tavLst>
                                    </p:anim>
                                    <p:anim calcmode="lin" valueType="num">
                                      <p:cBhvr>
                                        <p:cTn id="4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34"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from="(-#ppt_w/2)" to="(#ppt_x)" calcmode="lin" valueType="num">
                                      <p:cBhvr>
                                        <p:cTn id="52" dur="600" fill="hold">
                                          <p:stCondLst>
                                            <p:cond delay="0"/>
                                          </p:stCondLst>
                                        </p:cTn>
                                        <p:tgtEl>
                                          <p:spTgt spid="10"/>
                                        </p:tgtEl>
                                        <p:attrNameLst>
                                          <p:attrName>ppt_x</p:attrName>
                                        </p:attrNameLst>
                                      </p:cBhvr>
                                    </p:anim>
                                    <p:anim from="0" to="-1.0" calcmode="lin" valueType="num">
                                      <p:cBhvr>
                                        <p:cTn id="53" dur="200" decel="50000" autoRev="1" fill="hold">
                                          <p:stCondLst>
                                            <p:cond delay="600"/>
                                          </p:stCondLst>
                                        </p:cTn>
                                        <p:tgtEl>
                                          <p:spTgt spid="10"/>
                                        </p:tgtEl>
                                        <p:attrNameLst>
                                          <p:attrName>xshear</p:attrName>
                                        </p:attrNameLst>
                                      </p:cBhvr>
                                    </p:anim>
                                    <p:animScale>
                                      <p:cBhvr>
                                        <p:cTn id="54" dur="200" decel="100000" autoRev="1" fill="hold">
                                          <p:stCondLst>
                                            <p:cond delay="600"/>
                                          </p:stCondLst>
                                        </p:cTn>
                                        <p:tgtEl>
                                          <p:spTgt spid="10"/>
                                        </p:tgtEl>
                                      </p:cBhvr>
                                      <p:from x="100000" y="100000"/>
                                      <p:to x="80000" y="100000"/>
                                    </p:animScale>
                                    <p:anim by="(#ppt_h/3+#ppt_w*0.1)" calcmode="lin" valueType="num">
                                      <p:cBhvr additive="sum">
                                        <p:cTn id="55" dur="200" decel="100000" autoRev="1" fill="hold">
                                          <p:stCondLst>
                                            <p:cond delay="600"/>
                                          </p:stCondLst>
                                        </p:cTn>
                                        <p:tgtEl>
                                          <p:spTgt spid="10"/>
                                        </p:tgtEl>
                                        <p:attrNameLst>
                                          <p:attrName>ppt_x</p:attrName>
                                        </p:attrNameLst>
                                      </p:cBhvr>
                                    </p:anim>
                                  </p:childTnLst>
                                </p:cTn>
                              </p:par>
                            </p:childTnLst>
                          </p:cTn>
                        </p:par>
                      </p:childTnLst>
                    </p:cTn>
                  </p:par>
                  <p:par>
                    <p:cTn id="56" fill="hold">
                      <p:stCondLst>
                        <p:cond delay="indefinite"/>
                      </p:stCondLst>
                      <p:childTnLst>
                        <p:par>
                          <p:cTn id="57" fill="hold">
                            <p:stCondLst>
                              <p:cond delay="0"/>
                            </p:stCondLst>
                            <p:childTnLst>
                              <p:par>
                                <p:cTn id="58" presetID="21" presetClass="entr" presetSubtype="4" fill="hold" nodeType="clickEffect">
                                  <p:stCondLst>
                                    <p:cond delay="0"/>
                                  </p:stCondLst>
                                  <p:childTnLst>
                                    <p:set>
                                      <p:cBhvr>
                                        <p:cTn id="59" dur="1" fill="hold">
                                          <p:stCondLst>
                                            <p:cond delay="0"/>
                                          </p:stCondLst>
                                        </p:cTn>
                                        <p:tgtEl>
                                          <p:spTgt spid="22532"/>
                                        </p:tgtEl>
                                        <p:attrNameLst>
                                          <p:attrName>style.visibility</p:attrName>
                                        </p:attrNameLst>
                                      </p:cBhvr>
                                      <p:to>
                                        <p:strVal val="visible"/>
                                      </p:to>
                                    </p:set>
                                    <p:animEffect transition="in" filter="wheel(4)">
                                      <p:cBhvr>
                                        <p:cTn id="60" dur="1000"/>
                                        <p:tgtEl>
                                          <p:spTgt spid="22532"/>
                                        </p:tgtEl>
                                      </p:cBhvr>
                                    </p:animEffect>
                                  </p:childTnLst>
                                </p:cTn>
                              </p:par>
                            </p:childTnLst>
                          </p:cTn>
                        </p:par>
                      </p:childTnLst>
                    </p:cTn>
                  </p:par>
                  <p:par>
                    <p:cTn id="61" fill="hold">
                      <p:stCondLst>
                        <p:cond delay="indefinite"/>
                      </p:stCondLst>
                      <p:childTnLst>
                        <p:par>
                          <p:cTn id="62" fill="hold">
                            <p:stCondLst>
                              <p:cond delay="0"/>
                            </p:stCondLst>
                            <p:childTnLst>
                              <p:par>
                                <p:cTn id="63" presetID="15"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1000" fill="hold"/>
                                        <p:tgtEl>
                                          <p:spTgt spid="6"/>
                                        </p:tgtEl>
                                        <p:attrNameLst>
                                          <p:attrName>ppt_w</p:attrName>
                                        </p:attrNameLst>
                                      </p:cBhvr>
                                      <p:tavLst>
                                        <p:tav tm="0">
                                          <p:val>
                                            <p:fltVal val="0"/>
                                          </p:val>
                                        </p:tav>
                                        <p:tav tm="100000">
                                          <p:val>
                                            <p:strVal val="#ppt_w"/>
                                          </p:val>
                                        </p:tav>
                                      </p:tavLst>
                                    </p:anim>
                                    <p:anim calcmode="lin" valueType="num">
                                      <p:cBhvr>
                                        <p:cTn id="66" dur="1000" fill="hold"/>
                                        <p:tgtEl>
                                          <p:spTgt spid="6"/>
                                        </p:tgtEl>
                                        <p:attrNameLst>
                                          <p:attrName>ppt_h</p:attrName>
                                        </p:attrNameLst>
                                      </p:cBhvr>
                                      <p:tavLst>
                                        <p:tav tm="0">
                                          <p:val>
                                            <p:fltVal val="0"/>
                                          </p:val>
                                        </p:tav>
                                        <p:tav tm="100000">
                                          <p:val>
                                            <p:strVal val="#ppt_h"/>
                                          </p:val>
                                        </p:tav>
                                      </p:tavLst>
                                    </p:anim>
                                    <p:anim calcmode="lin" valueType="num">
                                      <p:cBhvr>
                                        <p:cTn id="6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9" fill="hold">
                      <p:stCondLst>
                        <p:cond delay="indefinite"/>
                      </p:stCondLst>
                      <p:childTnLst>
                        <p:par>
                          <p:cTn id="70" fill="hold">
                            <p:stCondLst>
                              <p:cond delay="0"/>
                            </p:stCondLst>
                            <p:childTnLst>
                              <p:par>
                                <p:cTn id="71" presetID="56" presetClass="entr" presetSubtype="0" fill="hold" grpId="0" nodeType="clickEffect">
                                  <p:stCondLst>
                                    <p:cond delay="0"/>
                                  </p:stCondLst>
                                  <p:iterate type="lt">
                                    <p:tmPct val="10000"/>
                                  </p:iterate>
                                  <p:childTnLst>
                                    <p:set>
                                      <p:cBhvr>
                                        <p:cTn id="72" dur="1" fill="hold">
                                          <p:stCondLst>
                                            <p:cond delay="0"/>
                                          </p:stCondLst>
                                        </p:cTn>
                                        <p:tgtEl>
                                          <p:spTgt spid="11"/>
                                        </p:tgtEl>
                                        <p:attrNameLst>
                                          <p:attrName>style.visibility</p:attrName>
                                        </p:attrNameLst>
                                      </p:cBhvr>
                                      <p:to>
                                        <p:strVal val="visible"/>
                                      </p:to>
                                    </p:set>
                                    <p:anim by="(-#ppt_w*2)" calcmode="lin" valueType="num">
                                      <p:cBhvr rctx="PPT">
                                        <p:cTn id="73" dur="500" autoRev="1" fill="hold">
                                          <p:stCondLst>
                                            <p:cond delay="0"/>
                                          </p:stCondLst>
                                        </p:cTn>
                                        <p:tgtEl>
                                          <p:spTgt spid="11"/>
                                        </p:tgtEl>
                                        <p:attrNameLst>
                                          <p:attrName>ppt_w</p:attrName>
                                        </p:attrNameLst>
                                      </p:cBhvr>
                                    </p:anim>
                                    <p:anim by="(#ppt_w*0.50)" calcmode="lin" valueType="num">
                                      <p:cBhvr>
                                        <p:cTn id="74" dur="500" decel="50000" autoRev="1" fill="hold">
                                          <p:stCondLst>
                                            <p:cond delay="0"/>
                                          </p:stCondLst>
                                        </p:cTn>
                                        <p:tgtEl>
                                          <p:spTgt spid="11"/>
                                        </p:tgtEl>
                                        <p:attrNameLst>
                                          <p:attrName>ppt_x</p:attrName>
                                        </p:attrNameLst>
                                      </p:cBhvr>
                                    </p:anim>
                                    <p:anim from="(-#ppt_h/2)" to="(#ppt_y)" calcmode="lin" valueType="num">
                                      <p:cBhvr>
                                        <p:cTn id="75" dur="1000" fill="hold">
                                          <p:stCondLst>
                                            <p:cond delay="0"/>
                                          </p:stCondLst>
                                        </p:cTn>
                                        <p:tgtEl>
                                          <p:spTgt spid="11"/>
                                        </p:tgtEl>
                                        <p:attrNameLst>
                                          <p:attrName>ppt_y</p:attrName>
                                        </p:attrNameLst>
                                      </p:cBhvr>
                                    </p:anim>
                                    <p:animRot by="21600000">
                                      <p:cBhvr>
                                        <p:cTn id="76" dur="1000" fill="hold">
                                          <p:stCondLst>
                                            <p:cond delay="0"/>
                                          </p:stCondLst>
                                        </p:cTn>
                                        <p:tgtEl>
                                          <p:spTgt spid="11"/>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25" presetClass="entr" presetSubtype="0"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8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4" dur="1000" fill="hold"/>
                                        <p:tgtEl>
                                          <p:spTgt spid="12"/>
                                        </p:tgtEl>
                                        <p:attrNameLst>
                                          <p:attrName>ppt_h</p:attrName>
                                        </p:attrNameLst>
                                      </p:cBhvr>
                                      <p:tavLst>
                                        <p:tav tm="0">
                                          <p:val>
                                            <p:strVal val="#ppt_h"/>
                                          </p:val>
                                        </p:tav>
                                        <p:tav tm="100000">
                                          <p:val>
                                            <p:strVal val="#ppt_h"/>
                                          </p:val>
                                        </p:tav>
                                      </p:tavLst>
                                    </p:anim>
                                    <p:anim calcmode="lin" valueType="num">
                                      <p:cBhvr>
                                        <p:cTn id="8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8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Káº¿t quáº£ hÃ¬nh áº£nh cho khá»§ng long sinh 7"/>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867431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arn(inVertical)">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F53074-7DB3-4CBC-A448-99F025EC4829}"/>
              </a:ext>
            </a:extLst>
          </p:cNvPr>
          <p:cNvSpPr>
            <a:spLocks noGrp="1"/>
          </p:cNvSpPr>
          <p:nvPr>
            <p:ph type="sldNum" sz="quarter" idx="11"/>
          </p:nvPr>
        </p:nvSpPr>
        <p:spPr/>
        <p:txBody>
          <a:bodyPr/>
          <a:lstStyle/>
          <a:p>
            <a:fld id="{19B51A1E-902D-48AF-9020-955120F399B6}" type="slidenum">
              <a:rPr lang="en-US" noProof="0" smtClean="0"/>
              <a:pPr/>
              <a:t>6</a:t>
            </a:fld>
            <a:endParaRPr lang="en-US" noProof="0" dirty="0"/>
          </a:p>
        </p:txBody>
      </p:sp>
      <p:pic>
        <p:nvPicPr>
          <p:cNvPr id="7170" name="Picture 2" descr="Bải Giảng Trực Tuyến | THCS Ba Đình">
            <a:extLst>
              <a:ext uri="{FF2B5EF4-FFF2-40B4-BE49-F238E27FC236}">
                <a16:creationId xmlns:a16="http://schemas.microsoft.com/office/drawing/2014/main" id="{11A6971D-4165-4CEE-BE2F-465C096B5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589" y="-16411"/>
            <a:ext cx="6874412" cy="687441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68F8166-2029-4934-967E-CD3B2C8617B5}"/>
              </a:ext>
            </a:extLst>
          </p:cNvPr>
          <p:cNvSpPr>
            <a:spLocks noGrp="1"/>
          </p:cNvSpPr>
          <p:nvPr>
            <p:ph type="title"/>
          </p:nvPr>
        </p:nvSpPr>
        <p:spPr>
          <a:xfrm>
            <a:off x="0" y="0"/>
            <a:ext cx="5739618" cy="1125415"/>
          </a:xfrm>
          <a:prstGeom prst="homePlate">
            <a:avLst/>
          </a:prstGeom>
          <a:solidFill>
            <a:schemeClr val="accent2">
              <a:lumMod val="50000"/>
            </a:schemeClr>
          </a:solidFill>
        </p:spPr>
        <p:txBody>
          <a:bodyPr/>
          <a:lstStyle/>
          <a:p>
            <a:r>
              <a:rPr lang="en-US" sz="2800" b="1" dirty="0">
                <a:solidFill>
                  <a:schemeClr val="bg1"/>
                </a:solidFill>
                <a:latin typeface="Arial" panose="020B0604020202020204" pitchFamily="34" charset="0"/>
                <a:cs typeface="Arial" panose="020B0604020202020204" pitchFamily="34" charset="0"/>
              </a:rPr>
              <a:t>  II. SỰ ĐA DẠNG CỦA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  ĐỘNG VẬT CÓ XƯƠNG SỐNG</a:t>
            </a:r>
          </a:p>
        </p:txBody>
      </p:sp>
      <p:sp>
        <p:nvSpPr>
          <p:cNvPr id="2" name="Rectangle 1">
            <a:extLst>
              <a:ext uri="{FF2B5EF4-FFF2-40B4-BE49-F238E27FC236}">
                <a16:creationId xmlns:a16="http://schemas.microsoft.com/office/drawing/2014/main" id="{2511A9F8-6CF5-4F80-96E2-DFEC38BD87DF}"/>
              </a:ext>
            </a:extLst>
          </p:cNvPr>
          <p:cNvSpPr/>
          <p:nvPr/>
        </p:nvSpPr>
        <p:spPr>
          <a:xfrm>
            <a:off x="9928746" y="3420795"/>
            <a:ext cx="1200923" cy="366786"/>
          </a:xfrm>
          <a:prstGeom prst="rect">
            <a:avLst/>
          </a:prstGeom>
          <a:solidFill>
            <a:srgbClr val="306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LỚP CÁ</a:t>
            </a:r>
          </a:p>
        </p:txBody>
      </p:sp>
      <p:sp>
        <p:nvSpPr>
          <p:cNvPr id="6" name="Rectangle 5">
            <a:extLst>
              <a:ext uri="{FF2B5EF4-FFF2-40B4-BE49-F238E27FC236}">
                <a16:creationId xmlns:a16="http://schemas.microsoft.com/office/drawing/2014/main" id="{1E79546C-5A9F-4F4D-8720-B4CA9B58AD13}"/>
              </a:ext>
            </a:extLst>
          </p:cNvPr>
          <p:cNvSpPr/>
          <p:nvPr/>
        </p:nvSpPr>
        <p:spPr>
          <a:xfrm>
            <a:off x="7156650" y="3036765"/>
            <a:ext cx="2235223" cy="366786"/>
          </a:xfrm>
          <a:prstGeom prst="rect">
            <a:avLst/>
          </a:prstGeom>
          <a:solidFill>
            <a:srgbClr val="306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LỚP LƯỠNG CƯ</a:t>
            </a:r>
          </a:p>
        </p:txBody>
      </p:sp>
      <p:sp>
        <p:nvSpPr>
          <p:cNvPr id="7" name="Rectangle 6">
            <a:extLst>
              <a:ext uri="{FF2B5EF4-FFF2-40B4-BE49-F238E27FC236}">
                <a16:creationId xmlns:a16="http://schemas.microsoft.com/office/drawing/2014/main" id="{F3433B09-C30D-46C4-A5F7-C800E5013955}"/>
              </a:ext>
            </a:extLst>
          </p:cNvPr>
          <p:cNvSpPr/>
          <p:nvPr/>
        </p:nvSpPr>
        <p:spPr>
          <a:xfrm>
            <a:off x="8170441" y="1482875"/>
            <a:ext cx="1460582" cy="366786"/>
          </a:xfrm>
          <a:prstGeom prst="rect">
            <a:avLst/>
          </a:prstGeom>
          <a:solidFill>
            <a:srgbClr val="306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LỚP CHIM</a:t>
            </a:r>
          </a:p>
        </p:txBody>
      </p:sp>
      <p:sp>
        <p:nvSpPr>
          <p:cNvPr id="8" name="Rectangle 7">
            <a:extLst>
              <a:ext uri="{FF2B5EF4-FFF2-40B4-BE49-F238E27FC236}">
                <a16:creationId xmlns:a16="http://schemas.microsoft.com/office/drawing/2014/main" id="{729B27F9-72B3-4273-AFE3-8F79759B9C3D}"/>
              </a:ext>
            </a:extLst>
          </p:cNvPr>
          <p:cNvSpPr/>
          <p:nvPr/>
        </p:nvSpPr>
        <p:spPr>
          <a:xfrm>
            <a:off x="6862149" y="2259820"/>
            <a:ext cx="1892646" cy="366786"/>
          </a:xfrm>
          <a:prstGeom prst="rect">
            <a:avLst/>
          </a:prstGeom>
          <a:solidFill>
            <a:srgbClr val="306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LỚP BÒ SÁT</a:t>
            </a:r>
          </a:p>
        </p:txBody>
      </p:sp>
      <p:sp>
        <p:nvSpPr>
          <p:cNvPr id="9" name="Rectangle 8">
            <a:extLst>
              <a:ext uri="{FF2B5EF4-FFF2-40B4-BE49-F238E27FC236}">
                <a16:creationId xmlns:a16="http://schemas.microsoft.com/office/drawing/2014/main" id="{DDADD6BD-562B-4430-8BC7-D8AA0524C8B3}"/>
              </a:ext>
            </a:extLst>
          </p:cNvPr>
          <p:cNvSpPr/>
          <p:nvPr/>
        </p:nvSpPr>
        <p:spPr>
          <a:xfrm>
            <a:off x="9798917" y="2431015"/>
            <a:ext cx="1330752" cy="366786"/>
          </a:xfrm>
          <a:prstGeom prst="rect">
            <a:avLst/>
          </a:prstGeom>
          <a:solidFill>
            <a:srgbClr val="306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LỚP THÚ</a:t>
            </a:r>
          </a:p>
        </p:txBody>
      </p:sp>
    </p:spTree>
    <p:extLst>
      <p:ext uri="{BB962C8B-B14F-4D97-AF65-F5344CB8AC3E}">
        <p14:creationId xmlns:p14="http://schemas.microsoft.com/office/powerpoint/2010/main" val="2884578965"/>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Káº¿t quáº£ hÃ¬nh áº£nh cho khá»§ng long sáº¥m sinh 7"/>
          <p:cNvPicPr>
            <a:picLocks noChangeAspect="1" noChangeArrowheads="1"/>
          </p:cNvPicPr>
          <p:nvPr/>
        </p:nvPicPr>
        <p:blipFill>
          <a:blip r:embed="rId2"/>
          <a:srcRect/>
          <a:stretch>
            <a:fillRect/>
          </a:stretch>
        </p:blipFill>
        <p:spPr bwMode="auto">
          <a:xfrm>
            <a:off x="0" y="0"/>
            <a:ext cx="6096000" cy="2971800"/>
          </a:xfrm>
          <a:prstGeom prst="rect">
            <a:avLst/>
          </a:prstGeom>
          <a:noFill/>
        </p:spPr>
      </p:pic>
      <p:pic>
        <p:nvPicPr>
          <p:cNvPr id="20482" name="Picture 2" descr="Káº¿t quáº£ hÃ¬nh áº£nh cho khá»§ng long sá»«ng"/>
          <p:cNvPicPr>
            <a:picLocks noChangeAspect="1" noChangeArrowheads="1"/>
          </p:cNvPicPr>
          <p:nvPr/>
        </p:nvPicPr>
        <p:blipFill>
          <a:blip r:embed="rId3"/>
          <a:srcRect/>
          <a:stretch>
            <a:fillRect/>
          </a:stretch>
        </p:blipFill>
        <p:spPr bwMode="auto">
          <a:xfrm>
            <a:off x="6096000" y="0"/>
            <a:ext cx="6096000" cy="2971800"/>
          </a:xfrm>
          <a:prstGeom prst="rect">
            <a:avLst/>
          </a:prstGeom>
          <a:noFill/>
        </p:spPr>
      </p:pic>
      <p:sp>
        <p:nvSpPr>
          <p:cNvPr id="20488" name="AutoShape 8" descr="Káº¿t quáº£ hÃ¬nh áº£nh cho velociraptor"/>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90" name="AutoShape 10" descr="Káº¿t quáº£ hÃ¬nh áº£nh cho velociraptor"/>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8" descr="Velociraptor-detail-header.png"/>
          <p:cNvPicPr>
            <a:picLocks noChangeAspect="1"/>
          </p:cNvPicPr>
          <p:nvPr/>
        </p:nvPicPr>
        <p:blipFill>
          <a:blip r:embed="rId4"/>
          <a:stretch>
            <a:fillRect/>
          </a:stretch>
        </p:blipFill>
        <p:spPr>
          <a:xfrm>
            <a:off x="-101600" y="3429000"/>
            <a:ext cx="12192000" cy="3429000"/>
          </a:xfrm>
          <a:prstGeom prst="rect">
            <a:avLst/>
          </a:prstGeom>
        </p:spPr>
      </p:pic>
      <p:sp>
        <p:nvSpPr>
          <p:cNvPr id="10" name="TextBox 9"/>
          <p:cNvSpPr txBox="1"/>
          <p:nvPr/>
        </p:nvSpPr>
        <p:spPr>
          <a:xfrm>
            <a:off x="7315200" y="3124201"/>
            <a:ext cx="3657600"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Khủng</a:t>
            </a:r>
            <a:r>
              <a:rPr lang="en-US" sz="2400" dirty="0">
                <a:latin typeface="Times New Roman" panose="02020603050405020304" pitchFamily="18" charset="0"/>
                <a:cs typeface="Times New Roman" panose="02020603050405020304" pitchFamily="18" charset="0"/>
              </a:rPr>
              <a:t> long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sừng</a:t>
            </a:r>
            <a:endParaRPr 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219200" y="3119736"/>
            <a:ext cx="3657600"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Khủng</a:t>
            </a:r>
            <a:r>
              <a:rPr lang="en-US" sz="2400" dirty="0">
                <a:latin typeface="Times New Roman" panose="02020603050405020304" pitchFamily="18" charset="0"/>
                <a:cs typeface="Times New Roman" panose="02020603050405020304" pitchFamily="18" charset="0"/>
              </a:rPr>
              <a:t> long </a:t>
            </a:r>
            <a:r>
              <a:rPr lang="en-US" sz="2400" dirty="0" err="1">
                <a:latin typeface="Times New Roman" panose="02020603050405020304" pitchFamily="18" charset="0"/>
                <a:cs typeface="Times New Roman" panose="02020603050405020304" pitchFamily="18" charset="0"/>
              </a:rPr>
              <a:t>sấm</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1297075"/>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3" name="Text Box 11">
            <a:extLst>
              <a:ext uri="{FF2B5EF4-FFF2-40B4-BE49-F238E27FC236}">
                <a16:creationId xmlns:a16="http://schemas.microsoft.com/office/drawing/2014/main" id="{775E7F6B-5A46-4E7B-9E35-ADE237855E25}"/>
              </a:ext>
            </a:extLst>
          </p:cNvPr>
          <p:cNvSpPr txBox="1">
            <a:spLocks noChangeArrowheads="1"/>
          </p:cNvSpPr>
          <p:nvPr/>
        </p:nvSpPr>
        <p:spPr bwMode="auto">
          <a:xfrm>
            <a:off x="0" y="5128080"/>
            <a:ext cx="12598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i="1" u="sng" dirty="0">
                <a:solidFill>
                  <a:srgbClr val="D60093"/>
                </a:solidFill>
                <a:latin typeface="Times New Roman" panose="02020603050405020304" pitchFamily="18" charset="0"/>
                <a:cs typeface="Times New Roman" panose="02020603050405020304" pitchFamily="18" charset="0"/>
              </a:rPr>
              <a:t>* </a:t>
            </a:r>
            <a:r>
              <a:rPr lang="en-US" altLang="en-US" sz="2800" b="1" i="1" u="sng" dirty="0" err="1">
                <a:solidFill>
                  <a:srgbClr val="D60093"/>
                </a:solidFill>
                <a:latin typeface="Times New Roman" panose="02020603050405020304" pitchFamily="18" charset="0"/>
                <a:cs typeface="Times New Roman" panose="02020603050405020304" pitchFamily="18" charset="0"/>
              </a:rPr>
              <a:t>Khủng</a:t>
            </a:r>
            <a:r>
              <a:rPr lang="en-US" altLang="en-US" sz="2800" b="1" i="1" u="sng" dirty="0">
                <a:solidFill>
                  <a:srgbClr val="D60093"/>
                </a:solidFill>
                <a:latin typeface="Times New Roman" panose="02020603050405020304" pitchFamily="18" charset="0"/>
                <a:cs typeface="Times New Roman" panose="02020603050405020304" pitchFamily="18" charset="0"/>
              </a:rPr>
              <a:t> long </a:t>
            </a:r>
            <a:r>
              <a:rPr lang="en-US" altLang="en-US" sz="2800" b="1" i="1" u="sng" dirty="0" err="1">
                <a:solidFill>
                  <a:srgbClr val="D60093"/>
                </a:solidFill>
                <a:latin typeface="Times New Roman" panose="02020603050405020304" pitchFamily="18" charset="0"/>
                <a:cs typeface="Times New Roman" panose="02020603050405020304" pitchFamily="18" charset="0"/>
              </a:rPr>
              <a:t>cánh</a:t>
            </a:r>
            <a:r>
              <a:rPr lang="en-US" altLang="en-US" sz="2800" b="1" i="1" u="sng" dirty="0">
                <a:solidFill>
                  <a:srgbClr val="D60093"/>
                </a:solidFill>
                <a:latin typeface="Times New Roman" panose="02020603050405020304" pitchFamily="18" charset="0"/>
                <a:cs typeface="Times New Roman" panose="02020603050405020304" pitchFamily="18" charset="0"/>
              </a:rPr>
              <a:t>:</a:t>
            </a:r>
            <a:r>
              <a:rPr lang="en-US" altLang="en-US" sz="2800" dirty="0">
                <a:solidFill>
                  <a:srgbClr val="D60093"/>
                </a:solidFill>
                <a:latin typeface="Times New Roman" panose="02020603050405020304" pitchFamily="18" charset="0"/>
                <a:cs typeface="Times New Roman" panose="02020603050405020304" pitchFamily="18" charset="0"/>
              </a:rPr>
              <a:t> </a:t>
            </a:r>
            <a:r>
              <a:rPr lang="en-US" altLang="en-US" sz="2800" dirty="0" err="1">
                <a:solidFill>
                  <a:srgbClr val="D60093"/>
                </a:solidFill>
                <a:latin typeface="Times New Roman" panose="02020603050405020304" pitchFamily="18" charset="0"/>
                <a:cs typeface="Times New Roman" panose="02020603050405020304" pitchFamily="18" charset="0"/>
              </a:rPr>
              <a:t>cánh</a:t>
            </a:r>
            <a:r>
              <a:rPr lang="en-US" altLang="en-US" sz="2800" dirty="0">
                <a:solidFill>
                  <a:srgbClr val="D60093"/>
                </a:solidFill>
                <a:latin typeface="Times New Roman" panose="02020603050405020304" pitchFamily="18" charset="0"/>
                <a:cs typeface="Times New Roman" panose="02020603050405020304" pitchFamily="18" charset="0"/>
              </a:rPr>
              <a:t> </a:t>
            </a:r>
            <a:r>
              <a:rPr lang="en-US" altLang="en-US" sz="2800" dirty="0" err="1">
                <a:solidFill>
                  <a:srgbClr val="D60093"/>
                </a:solidFill>
                <a:latin typeface="Times New Roman" panose="02020603050405020304" pitchFamily="18" charset="0"/>
                <a:cs typeface="Times New Roman" panose="02020603050405020304" pitchFamily="18" charset="0"/>
              </a:rPr>
              <a:t>có</a:t>
            </a:r>
            <a:r>
              <a:rPr lang="en-US" altLang="en-US" sz="2800" dirty="0">
                <a:solidFill>
                  <a:srgbClr val="D60093"/>
                </a:solidFill>
                <a:latin typeface="Times New Roman" panose="02020603050405020304" pitchFamily="18" charset="0"/>
                <a:cs typeface="Times New Roman" panose="02020603050405020304" pitchFamily="18" charset="0"/>
              </a:rPr>
              <a:t> </a:t>
            </a:r>
            <a:r>
              <a:rPr lang="en-US" altLang="en-US" sz="2800" dirty="0" err="1">
                <a:solidFill>
                  <a:srgbClr val="D60093"/>
                </a:solidFill>
                <a:latin typeface="Times New Roman" panose="02020603050405020304" pitchFamily="18" charset="0"/>
                <a:cs typeface="Times New Roman" panose="02020603050405020304" pitchFamily="18" charset="0"/>
              </a:rPr>
              <a:t>cấu</a:t>
            </a:r>
            <a:r>
              <a:rPr lang="en-US" altLang="en-US" sz="2800" dirty="0">
                <a:solidFill>
                  <a:srgbClr val="D60093"/>
                </a:solidFill>
                <a:latin typeface="Times New Roman" panose="02020603050405020304" pitchFamily="18" charset="0"/>
                <a:cs typeface="Times New Roman" panose="02020603050405020304" pitchFamily="18" charset="0"/>
              </a:rPr>
              <a:t> </a:t>
            </a:r>
            <a:r>
              <a:rPr lang="en-US" altLang="en-US" sz="2800" dirty="0" err="1">
                <a:solidFill>
                  <a:srgbClr val="D60093"/>
                </a:solidFill>
                <a:latin typeface="Times New Roman" panose="02020603050405020304" pitchFamily="18" charset="0"/>
                <a:cs typeface="Times New Roman" panose="02020603050405020304" pitchFamily="18" charset="0"/>
              </a:rPr>
              <a:t>tạo</a:t>
            </a:r>
            <a:r>
              <a:rPr lang="en-US" altLang="en-US" sz="2800" dirty="0">
                <a:solidFill>
                  <a:srgbClr val="D60093"/>
                </a:solidFill>
                <a:latin typeface="Times New Roman" panose="02020603050405020304" pitchFamily="18" charset="0"/>
                <a:cs typeface="Times New Roman" panose="02020603050405020304" pitchFamily="18" charset="0"/>
              </a:rPr>
              <a:t> </a:t>
            </a:r>
            <a:r>
              <a:rPr lang="en-US" altLang="en-US" sz="2800" dirty="0" err="1">
                <a:solidFill>
                  <a:srgbClr val="D60093"/>
                </a:solidFill>
                <a:latin typeface="Times New Roman" panose="02020603050405020304" pitchFamily="18" charset="0"/>
                <a:cs typeface="Times New Roman" panose="02020603050405020304" pitchFamily="18" charset="0"/>
              </a:rPr>
              <a:t>như</a:t>
            </a:r>
            <a:r>
              <a:rPr lang="en-US" altLang="en-US" sz="2800" dirty="0">
                <a:solidFill>
                  <a:srgbClr val="D60093"/>
                </a:solidFill>
                <a:latin typeface="Times New Roman" panose="02020603050405020304" pitchFamily="18" charset="0"/>
                <a:cs typeface="Times New Roman" panose="02020603050405020304" pitchFamily="18" charset="0"/>
              </a:rPr>
              <a:t> </a:t>
            </a:r>
            <a:r>
              <a:rPr lang="en-US" altLang="en-US" sz="2800" dirty="0" err="1">
                <a:solidFill>
                  <a:srgbClr val="D60093"/>
                </a:solidFill>
                <a:latin typeface="Times New Roman" panose="02020603050405020304" pitchFamily="18" charset="0"/>
                <a:cs typeface="Times New Roman" panose="02020603050405020304" pitchFamily="18" charset="0"/>
              </a:rPr>
              <a:t>cánh</a:t>
            </a:r>
            <a:r>
              <a:rPr lang="en-US" altLang="en-US" sz="2800" dirty="0">
                <a:solidFill>
                  <a:srgbClr val="D60093"/>
                </a:solidFill>
                <a:latin typeface="Times New Roman" panose="02020603050405020304" pitchFamily="18" charset="0"/>
                <a:cs typeface="Times New Roman" panose="02020603050405020304" pitchFamily="18" charset="0"/>
              </a:rPr>
              <a:t> </a:t>
            </a:r>
            <a:r>
              <a:rPr lang="en-US" altLang="en-US" sz="2800" dirty="0" err="1">
                <a:solidFill>
                  <a:srgbClr val="D60093"/>
                </a:solidFill>
                <a:latin typeface="Times New Roman" panose="02020603050405020304" pitchFamily="18" charset="0"/>
                <a:cs typeface="Times New Roman" panose="02020603050405020304" pitchFamily="18" charset="0"/>
              </a:rPr>
              <a:t>dơi</a:t>
            </a:r>
            <a:r>
              <a:rPr lang="en-US" altLang="en-US" sz="2800" dirty="0">
                <a:solidFill>
                  <a:srgbClr val="D60093"/>
                </a:solidFill>
                <a:latin typeface="Times New Roman" panose="02020603050405020304" pitchFamily="18" charset="0"/>
                <a:cs typeface="Times New Roman" panose="02020603050405020304" pitchFamily="18" charset="0"/>
              </a:rPr>
              <a:t>, chi </a:t>
            </a:r>
            <a:r>
              <a:rPr lang="en-US" altLang="en-US" sz="2800" dirty="0" err="1">
                <a:solidFill>
                  <a:srgbClr val="D60093"/>
                </a:solidFill>
                <a:latin typeface="Times New Roman" panose="02020603050405020304" pitchFamily="18" charset="0"/>
                <a:cs typeface="Times New Roman" panose="02020603050405020304" pitchFamily="18" charset="0"/>
              </a:rPr>
              <a:t>sau</a:t>
            </a:r>
            <a:r>
              <a:rPr lang="en-US" altLang="en-US" sz="2800" dirty="0">
                <a:solidFill>
                  <a:srgbClr val="D60093"/>
                </a:solidFill>
                <a:latin typeface="Times New Roman" panose="02020603050405020304" pitchFamily="18" charset="0"/>
                <a:cs typeface="Times New Roman" panose="02020603050405020304" pitchFamily="18" charset="0"/>
              </a:rPr>
              <a:t> </a:t>
            </a:r>
            <a:r>
              <a:rPr lang="en-US" altLang="en-US" sz="2800" dirty="0" err="1">
                <a:solidFill>
                  <a:srgbClr val="D60093"/>
                </a:solidFill>
                <a:latin typeface="Times New Roman" panose="02020603050405020304" pitchFamily="18" charset="0"/>
                <a:cs typeface="Times New Roman" panose="02020603050405020304" pitchFamily="18" charset="0"/>
              </a:rPr>
              <a:t>yếu</a:t>
            </a:r>
            <a:r>
              <a:rPr lang="en-US" altLang="en-US" sz="2800" dirty="0">
                <a:solidFill>
                  <a:srgbClr val="D60093"/>
                </a:solidFill>
                <a:latin typeface="Times New Roman" panose="02020603050405020304" pitchFamily="18" charset="0"/>
                <a:cs typeface="Times New Roman" panose="02020603050405020304" pitchFamily="18" charset="0"/>
              </a:rPr>
              <a:t>.</a:t>
            </a:r>
          </a:p>
        </p:txBody>
      </p:sp>
      <p:pic>
        <p:nvPicPr>
          <p:cNvPr id="74783" name="Picture 31" descr="khung long canh">
            <a:extLst>
              <a:ext uri="{FF2B5EF4-FFF2-40B4-BE49-F238E27FC236}">
                <a16:creationId xmlns:a16="http://schemas.microsoft.com/office/drawing/2014/main" id="{E33EDA18-6513-4B96-B8D7-984D11C77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6667"/>
          <a:stretch>
            <a:fillRect/>
          </a:stretch>
        </p:blipFill>
        <p:spPr bwMode="auto">
          <a:xfrm>
            <a:off x="1117600" y="1155500"/>
            <a:ext cx="9652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1" descr="image012">
            <a:extLst>
              <a:ext uri="{FF2B5EF4-FFF2-40B4-BE49-F238E27FC236}">
                <a16:creationId xmlns:a16="http://schemas.microsoft.com/office/drawing/2014/main" id="{7AAFA6ED-E2AC-4398-9C3D-D0D78E8A3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55500"/>
            <a:ext cx="9956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96046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4783"/>
                                        </p:tgtEl>
                                        <p:attrNameLst>
                                          <p:attrName>style.visibility</p:attrName>
                                        </p:attrNameLst>
                                      </p:cBhvr>
                                      <p:to>
                                        <p:strVal val="visible"/>
                                      </p:to>
                                    </p:set>
                                    <p:animEffect transition="in" filter="box(in)">
                                      <p:cBhvr>
                                        <p:cTn id="7" dur="500"/>
                                        <p:tgtEl>
                                          <p:spTgt spid="747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4347"/>
                                        </p:tgtEl>
                                        <p:attrNameLst>
                                          <p:attrName>style.visibility</p:attrName>
                                        </p:attrNameLst>
                                      </p:cBhvr>
                                      <p:to>
                                        <p:strVal val="visible"/>
                                      </p:to>
                                    </p:set>
                                    <p:animEffect transition="in" filter="box(in)">
                                      <p:cBhvr>
                                        <p:cTn id="12" dur="500"/>
                                        <p:tgtEl>
                                          <p:spTgt spid="143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4763"/>
                                        </p:tgtEl>
                                        <p:attrNameLst>
                                          <p:attrName>style.visibility</p:attrName>
                                        </p:attrNameLst>
                                      </p:cBhvr>
                                      <p:to>
                                        <p:strVal val="visible"/>
                                      </p:to>
                                    </p:set>
                                    <p:animEffect transition="in" filter="checkerboard(across)">
                                      <p:cBhvr>
                                        <p:cTn id="17" dur="500"/>
                                        <p:tgtEl>
                                          <p:spTgt spid="74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4" name="Text Box 8">
            <a:extLst>
              <a:ext uri="{FF2B5EF4-FFF2-40B4-BE49-F238E27FC236}">
                <a16:creationId xmlns:a16="http://schemas.microsoft.com/office/drawing/2014/main" id="{51A8F199-EDF9-45CF-827E-15842032CAAF}"/>
              </a:ext>
            </a:extLst>
          </p:cNvPr>
          <p:cNvSpPr txBox="1">
            <a:spLocks noChangeArrowheads="1"/>
          </p:cNvSpPr>
          <p:nvPr/>
        </p:nvSpPr>
        <p:spPr bwMode="auto">
          <a:xfrm>
            <a:off x="508000" y="5045214"/>
            <a:ext cx="1168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i="1" u="sng" dirty="0">
                <a:solidFill>
                  <a:srgbClr val="D60093"/>
                </a:solidFill>
                <a:latin typeface="Times New Roman" panose="02020603050405020304" pitchFamily="18" charset="0"/>
              </a:rPr>
              <a:t>* </a:t>
            </a:r>
            <a:r>
              <a:rPr lang="en-US" altLang="en-US" sz="2800" b="1" i="1" u="sng" dirty="0" err="1">
                <a:solidFill>
                  <a:srgbClr val="D60093"/>
                </a:solidFill>
                <a:latin typeface="Times New Roman" panose="02020603050405020304" pitchFamily="18" charset="0"/>
              </a:rPr>
              <a:t>Khủng</a:t>
            </a:r>
            <a:r>
              <a:rPr lang="en-US" altLang="en-US" sz="2800" b="1" i="1" u="sng" dirty="0">
                <a:solidFill>
                  <a:srgbClr val="D60093"/>
                </a:solidFill>
                <a:latin typeface="Times New Roman" panose="02020603050405020304" pitchFamily="18" charset="0"/>
              </a:rPr>
              <a:t> long </a:t>
            </a:r>
            <a:r>
              <a:rPr lang="en-US" altLang="en-US" sz="2800" b="1" i="1" u="sng" dirty="0" err="1">
                <a:solidFill>
                  <a:srgbClr val="D60093"/>
                </a:solidFill>
                <a:latin typeface="Times New Roman" panose="02020603050405020304" pitchFamily="18" charset="0"/>
              </a:rPr>
              <a:t>bạo</a:t>
            </a:r>
            <a:r>
              <a:rPr lang="en-US" altLang="en-US" sz="2800" b="1" i="1" u="sng" dirty="0">
                <a:solidFill>
                  <a:srgbClr val="D60093"/>
                </a:solidFill>
                <a:latin typeface="Times New Roman" panose="02020603050405020304" pitchFamily="18" charset="0"/>
              </a:rPr>
              <a:t> </a:t>
            </a:r>
            <a:r>
              <a:rPr lang="en-US" altLang="en-US" sz="2800" b="1" i="1" u="sng" dirty="0" err="1">
                <a:solidFill>
                  <a:srgbClr val="D60093"/>
                </a:solidFill>
                <a:latin typeface="Times New Roman" panose="02020603050405020304" pitchFamily="18" charset="0"/>
              </a:rPr>
              <a:t>chúa</a:t>
            </a:r>
            <a:r>
              <a:rPr lang="en-US" altLang="en-US" sz="2800" i="1" u="sng" dirty="0">
                <a:solidFill>
                  <a:srgbClr val="D60093"/>
                </a:solidFill>
                <a:latin typeface="Times New Roman" panose="02020603050405020304" pitchFamily="18" charset="0"/>
              </a:rPr>
              <a:t>:</a:t>
            </a:r>
            <a:r>
              <a:rPr lang="en-US" altLang="en-US" sz="2800" dirty="0">
                <a:solidFill>
                  <a:srgbClr val="D60093"/>
                </a:solidFill>
                <a:latin typeface="Times New Roman" panose="02020603050405020304" pitchFamily="18" charset="0"/>
              </a:rPr>
              <a:t> chi </a:t>
            </a:r>
            <a:r>
              <a:rPr lang="en-US" altLang="en-US" sz="2800" dirty="0" err="1">
                <a:solidFill>
                  <a:srgbClr val="D60093"/>
                </a:solidFill>
                <a:latin typeface="Times New Roman" panose="02020603050405020304" pitchFamily="18" charset="0"/>
              </a:rPr>
              <a:t>trước</a:t>
            </a:r>
            <a:r>
              <a:rPr lang="en-US" altLang="en-US" sz="2800" dirty="0">
                <a:solidFill>
                  <a:srgbClr val="D60093"/>
                </a:solidFill>
                <a:latin typeface="Times New Roman" panose="02020603050405020304" pitchFamily="18" charset="0"/>
              </a:rPr>
              <a:t> </a:t>
            </a:r>
            <a:r>
              <a:rPr lang="en-US" altLang="en-US" sz="2800" dirty="0" err="1">
                <a:solidFill>
                  <a:srgbClr val="D60093"/>
                </a:solidFill>
                <a:latin typeface="Times New Roman" panose="02020603050405020304" pitchFamily="18" charset="0"/>
              </a:rPr>
              <a:t>ngắn</a:t>
            </a:r>
            <a:r>
              <a:rPr lang="en-US" altLang="en-US" sz="2800" dirty="0">
                <a:solidFill>
                  <a:srgbClr val="D60093"/>
                </a:solidFill>
                <a:latin typeface="Times New Roman" panose="02020603050405020304" pitchFamily="18" charset="0"/>
              </a:rPr>
              <a:t> </a:t>
            </a:r>
            <a:r>
              <a:rPr lang="en-US" altLang="en-US" sz="2800" dirty="0" err="1">
                <a:solidFill>
                  <a:srgbClr val="D60093"/>
                </a:solidFill>
                <a:latin typeface="Times New Roman" panose="02020603050405020304" pitchFamily="18" charset="0"/>
              </a:rPr>
              <a:t>có</a:t>
            </a:r>
            <a:r>
              <a:rPr lang="en-US" altLang="en-US" sz="2800" dirty="0">
                <a:solidFill>
                  <a:srgbClr val="D60093"/>
                </a:solidFill>
                <a:latin typeface="Times New Roman" panose="02020603050405020304" pitchFamily="18" charset="0"/>
              </a:rPr>
              <a:t> </a:t>
            </a:r>
            <a:r>
              <a:rPr lang="en-US" altLang="en-US" sz="2800" dirty="0" err="1">
                <a:solidFill>
                  <a:srgbClr val="D60093"/>
                </a:solidFill>
                <a:latin typeface="Times New Roman" panose="02020603050405020304" pitchFamily="18" charset="0"/>
              </a:rPr>
              <a:t>vuốt</a:t>
            </a:r>
            <a:r>
              <a:rPr lang="en-US" altLang="en-US" sz="2800" dirty="0">
                <a:solidFill>
                  <a:srgbClr val="D60093"/>
                </a:solidFill>
                <a:latin typeface="Times New Roman" panose="02020603050405020304" pitchFamily="18" charset="0"/>
              </a:rPr>
              <a:t> </a:t>
            </a:r>
            <a:r>
              <a:rPr lang="en-US" altLang="en-US" sz="2800" dirty="0" err="1">
                <a:solidFill>
                  <a:srgbClr val="D60093"/>
                </a:solidFill>
                <a:latin typeface="Times New Roman" panose="02020603050405020304" pitchFamily="18" charset="0"/>
              </a:rPr>
              <a:t>sắc</a:t>
            </a:r>
            <a:r>
              <a:rPr lang="en-US" altLang="en-US" sz="2800" dirty="0">
                <a:solidFill>
                  <a:srgbClr val="D60093"/>
                </a:solidFill>
                <a:latin typeface="Times New Roman" panose="02020603050405020304" pitchFamily="18" charset="0"/>
              </a:rPr>
              <a:t> </a:t>
            </a:r>
            <a:r>
              <a:rPr lang="en-US" altLang="en-US" sz="2800" dirty="0" err="1">
                <a:solidFill>
                  <a:srgbClr val="D60093"/>
                </a:solidFill>
                <a:latin typeface="Times New Roman" panose="02020603050405020304" pitchFamily="18" charset="0"/>
              </a:rPr>
              <a:t>nhọn</a:t>
            </a:r>
            <a:r>
              <a:rPr lang="en-US" altLang="en-US" sz="2800" dirty="0">
                <a:solidFill>
                  <a:srgbClr val="D60093"/>
                </a:solidFill>
                <a:latin typeface="Times New Roman" panose="02020603050405020304" pitchFamily="18" charset="0"/>
              </a:rPr>
              <a:t>, chi </a:t>
            </a:r>
            <a:r>
              <a:rPr lang="en-US" altLang="en-US" sz="2800" dirty="0" err="1">
                <a:solidFill>
                  <a:srgbClr val="D60093"/>
                </a:solidFill>
                <a:latin typeface="Times New Roman" panose="02020603050405020304" pitchFamily="18" charset="0"/>
              </a:rPr>
              <a:t>sau</a:t>
            </a:r>
            <a:r>
              <a:rPr lang="en-US" altLang="en-US" sz="2800" dirty="0">
                <a:solidFill>
                  <a:srgbClr val="D60093"/>
                </a:solidFill>
                <a:latin typeface="Times New Roman" panose="02020603050405020304" pitchFamily="18" charset="0"/>
              </a:rPr>
              <a:t> to </a:t>
            </a:r>
            <a:r>
              <a:rPr lang="en-US" altLang="en-US" sz="2800" dirty="0" err="1">
                <a:solidFill>
                  <a:srgbClr val="D60093"/>
                </a:solidFill>
                <a:latin typeface="Times New Roman" panose="02020603050405020304" pitchFamily="18" charset="0"/>
              </a:rPr>
              <a:t>khỏe</a:t>
            </a:r>
            <a:r>
              <a:rPr lang="en-US" altLang="en-US" sz="2800" dirty="0">
                <a:solidFill>
                  <a:srgbClr val="D60093"/>
                </a:solidFill>
                <a:latin typeface="Times New Roman" panose="02020603050405020304" pitchFamily="18" charset="0"/>
              </a:rPr>
              <a:t>.</a:t>
            </a:r>
          </a:p>
        </p:txBody>
      </p:sp>
      <p:pic>
        <p:nvPicPr>
          <p:cNvPr id="91159" name="Picture 23" descr="Khủng long bạo chúa">
            <a:extLst>
              <a:ext uri="{FF2B5EF4-FFF2-40B4-BE49-F238E27FC236}">
                <a16:creationId xmlns:a16="http://schemas.microsoft.com/office/drawing/2014/main" id="{01F0E67D-41A5-49EF-A3E8-4B1A4C0458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849450"/>
            <a:ext cx="77216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4" descr="dinosaur">
            <a:extLst>
              <a:ext uri="{FF2B5EF4-FFF2-40B4-BE49-F238E27FC236}">
                <a16:creationId xmlns:a16="http://schemas.microsoft.com/office/drawing/2014/main" id="{0DEAD061-3635-497D-AC5D-D9E7A8523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849450"/>
            <a:ext cx="8534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535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1159"/>
                                        </p:tgtEl>
                                        <p:attrNameLst>
                                          <p:attrName>style.visibility</p:attrName>
                                        </p:attrNameLst>
                                      </p:cBhvr>
                                      <p:to>
                                        <p:strVal val="visible"/>
                                      </p:to>
                                    </p:set>
                                    <p:animEffect transition="in" filter="box(in)">
                                      <p:cBhvr>
                                        <p:cTn id="7" dur="500"/>
                                        <p:tgtEl>
                                          <p:spTgt spid="911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374"/>
                                        </p:tgtEl>
                                        <p:attrNameLst>
                                          <p:attrName>style.visibility</p:attrName>
                                        </p:attrNameLst>
                                      </p:cBhvr>
                                      <p:to>
                                        <p:strVal val="visible"/>
                                      </p:to>
                                    </p:set>
                                    <p:animEffect transition="in" filter="box(in)">
                                      <p:cBhvr>
                                        <p:cTn id="12" dur="500"/>
                                        <p:tgtEl>
                                          <p:spTgt spid="153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1144"/>
                                        </p:tgtEl>
                                        <p:attrNameLst>
                                          <p:attrName>style.visibility</p:attrName>
                                        </p:attrNameLst>
                                      </p:cBhvr>
                                      <p:to>
                                        <p:strVal val="visible"/>
                                      </p:to>
                                    </p:set>
                                    <p:animEffect transition="in" filter="checkerboard(across)">
                                      <p:cBhvr>
                                        <p:cTn id="17" dur="500"/>
                                        <p:tgtEl>
                                          <p:spTgt spid="91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136">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Rectangle 138">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227EB2-CA76-440C-9C20-C27E01847E55}"/>
              </a:ext>
            </a:extLst>
          </p:cNvPr>
          <p:cNvSpPr>
            <a:spLocks noGrp="1"/>
          </p:cNvSpPr>
          <p:nvPr>
            <p:ph type="title"/>
          </p:nvPr>
        </p:nvSpPr>
        <p:spPr>
          <a:xfrm>
            <a:off x="594360" y="687479"/>
            <a:ext cx="3444240" cy="1574874"/>
          </a:xfrm>
        </p:spPr>
        <p:txBody>
          <a:bodyPr anchor="b">
            <a:normAutofit/>
          </a:bodyPr>
          <a:lstStyle/>
          <a:p>
            <a:br>
              <a:rPr lang="en-US" sz="3000"/>
            </a:br>
            <a:endParaRPr lang="en-US" sz="3000"/>
          </a:p>
        </p:txBody>
      </p:sp>
      <p:grpSp>
        <p:nvGrpSpPr>
          <p:cNvPr id="141" name="Group 140">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51" y="73153"/>
            <a:ext cx="1178964" cy="232963"/>
            <a:chOff x="7763256" y="73152"/>
            <a:chExt cx="1178966" cy="232963"/>
          </a:xfrm>
        </p:grpSpPr>
        <p:sp>
          <p:nvSpPr>
            <p:cNvPr id="142"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B88764C8-2288-4BC2-9389-1FD09EE95F1B}"/>
              </a:ext>
            </a:extLst>
          </p:cNvPr>
          <p:cNvSpPr>
            <a:spLocks noGrp="1"/>
          </p:cNvSpPr>
          <p:nvPr>
            <p:ph idx="1"/>
          </p:nvPr>
        </p:nvSpPr>
        <p:spPr>
          <a:xfrm>
            <a:off x="594360" y="3155626"/>
            <a:ext cx="3444240" cy="2935176"/>
          </a:xfrm>
        </p:spPr>
        <p:txBody>
          <a:bodyPr anchor="ctr">
            <a:normAutofit/>
          </a:bodyPr>
          <a:lstStyle/>
          <a:p>
            <a:endParaRPr lang="en-US" sz="1600"/>
          </a:p>
          <a:p>
            <a:endParaRPr lang="en-US" sz="1600"/>
          </a:p>
        </p:txBody>
      </p:sp>
      <p:pic>
        <p:nvPicPr>
          <p:cNvPr id="6" name="Picture 5" descr="A close up of a sign&#10;&#10;Description automatically generated">
            <a:extLst>
              <a:ext uri="{FF2B5EF4-FFF2-40B4-BE49-F238E27FC236}">
                <a16:creationId xmlns:a16="http://schemas.microsoft.com/office/drawing/2014/main" id="{7B4AC74B-FC59-4E29-8345-744E5197B80B}"/>
              </a:ext>
            </a:extLst>
          </p:cNvPr>
          <p:cNvPicPr>
            <a:picLocks noChangeAspect="1"/>
          </p:cNvPicPr>
          <p:nvPr/>
        </p:nvPicPr>
        <p:blipFill rotWithShape="1">
          <a:blip r:embed="rId2">
            <a:extLst>
              <a:ext uri="{28A0092B-C50C-407E-A947-70E740481C1C}">
                <a14:useLocalDpi xmlns:a14="http://schemas.microsoft.com/office/drawing/2010/main" val="0"/>
              </a:ext>
            </a:extLst>
          </a:blip>
          <a:srcRect l="22467" r="10226" b="1"/>
          <a:stretch/>
        </p:blipFill>
        <p:spPr>
          <a:xfrm>
            <a:off x="406400" y="2263924"/>
            <a:ext cx="4416789" cy="5119904"/>
          </a:xfrm>
          <a:prstGeom prst="rect">
            <a:avLst/>
          </a:prstGeom>
        </p:spPr>
      </p:pic>
      <p:sp>
        <p:nvSpPr>
          <p:cNvPr id="163" name="Rectangle 162">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ought Bubble: Cloud 3">
            <a:extLst>
              <a:ext uri="{FF2B5EF4-FFF2-40B4-BE49-F238E27FC236}">
                <a16:creationId xmlns:a16="http://schemas.microsoft.com/office/drawing/2014/main" id="{EE6E569A-D709-4768-B9C2-6D4B7AD213DC}"/>
              </a:ext>
            </a:extLst>
          </p:cNvPr>
          <p:cNvSpPr/>
          <p:nvPr/>
        </p:nvSpPr>
        <p:spPr>
          <a:xfrm>
            <a:off x="3556000" y="484119"/>
            <a:ext cx="7823200" cy="2362200"/>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spcAft>
                <a:spcPts val="600"/>
              </a:spcAft>
            </a:pP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65226531"/>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fld id="{19B51A1E-902D-48AF-9020-955120F399B6}" type="slidenum">
              <a:rPr lang="en-US" noProof="0" smtClean="0"/>
              <a:pPr/>
              <a:t>64</a:t>
            </a:fld>
            <a:endParaRPr lang="en-US" noProof="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856" y="472659"/>
            <a:ext cx="4419600" cy="2752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856" y="3225384"/>
            <a:ext cx="4419600" cy="3055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6280199" y="800938"/>
            <a:ext cx="5562031" cy="1200329"/>
          </a:xfrm>
          <a:prstGeom prst="rect">
            <a:avLst/>
          </a:prstGeom>
        </p:spPr>
        <p:txBody>
          <a:bodyPr wrap="square">
            <a:spAutoFit/>
          </a:bodyPr>
          <a:lstStyle/>
          <a:p>
            <a:r>
              <a:rPr lang="pt-BR" sz="3600" dirty="0">
                <a:latin typeface="Times New Roman" pitchFamily="18" charset="0"/>
                <a:cs typeface="Times New Roman" pitchFamily="18" charset="0"/>
              </a:rPr>
              <a:t>- Vai trò:</a:t>
            </a:r>
          </a:p>
          <a:p>
            <a:r>
              <a:rPr lang="pt-BR" sz="3600" dirty="0">
                <a:latin typeface="Times New Roman" pitchFamily="18" charset="0"/>
                <a:cs typeface="Times New Roman" pitchFamily="18" charset="0"/>
              </a:rPr>
              <a:t>+ Có giá trị thực phẩm.</a:t>
            </a:r>
            <a:endParaRPr lang="en-US" sz="3600" dirty="0">
              <a:latin typeface="Times New Roman" pitchFamily="18" charset="0"/>
              <a:cs typeface="Times New Roman" pitchFamily="18" charset="0"/>
            </a:endParaRPr>
          </a:p>
        </p:txBody>
      </p:sp>
      <p:sp>
        <p:nvSpPr>
          <p:cNvPr id="8" name="Rectangle 7"/>
          <p:cNvSpPr/>
          <p:nvPr/>
        </p:nvSpPr>
        <p:spPr>
          <a:xfrm>
            <a:off x="5476961" y="631661"/>
            <a:ext cx="803238" cy="769441"/>
          </a:xfrm>
          <a:prstGeom prst="rect">
            <a:avLst/>
          </a:prstGeom>
        </p:spPr>
        <p:txBody>
          <a:bodyPr wrap="square">
            <a:spAutoFit/>
          </a:bodyPr>
          <a:lstStyle/>
          <a:p>
            <a:r>
              <a:rPr lang="en-US" sz="4400" b="1" dirty="0">
                <a:solidFill>
                  <a:srgbClr val="0070C0"/>
                </a:solidFill>
                <a:latin typeface="Times New Roman" pitchFamily="18" charset="0"/>
                <a:cs typeface="Times New Roman" pitchFamily="18" charset="0"/>
                <a:sym typeface="Wingdings" pitchFamily="2" charset="2"/>
              </a:rPr>
              <a:t></a:t>
            </a:r>
            <a:endParaRPr lang="en-US" sz="4400" dirty="0">
              <a:latin typeface="Times New Roman" pitchFamily="18" charset="0"/>
              <a:cs typeface="Times New Roman"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55" y="533868"/>
            <a:ext cx="4476531" cy="2691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256" y="3225384"/>
            <a:ext cx="4476530" cy="2905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6280199" y="2025055"/>
            <a:ext cx="5562031" cy="646331"/>
          </a:xfrm>
          <a:prstGeom prst="rect">
            <a:avLst/>
          </a:prstGeom>
        </p:spPr>
        <p:txBody>
          <a:bodyPr wrap="square">
            <a:spAutoFit/>
          </a:bodyPr>
          <a:lstStyle/>
          <a:p>
            <a:r>
              <a:rPr lang="pt-BR" sz="3600" dirty="0">
                <a:latin typeface="Times New Roman" pitchFamily="18" charset="0"/>
                <a:cs typeface="Times New Roman" pitchFamily="18" charset="0"/>
              </a:rPr>
              <a:t>+ Nguyên liệu dược phẩm.</a:t>
            </a:r>
            <a:endParaRPr lang="en-US" sz="3600" dirty="0">
              <a:latin typeface="Times New Roman" pitchFamily="18" charset="0"/>
              <a:cs typeface="Times New Roman" pitchFamily="18" charset="0"/>
            </a:endParaRPr>
          </a:p>
        </p:txBody>
      </p:sp>
      <p:sp>
        <p:nvSpPr>
          <p:cNvPr id="12" name="Rectangle 11"/>
          <p:cNvSpPr/>
          <p:nvPr/>
        </p:nvSpPr>
        <p:spPr>
          <a:xfrm>
            <a:off x="6280199" y="2837025"/>
            <a:ext cx="5562031" cy="646331"/>
          </a:xfrm>
          <a:prstGeom prst="rect">
            <a:avLst/>
          </a:prstGeom>
        </p:spPr>
        <p:txBody>
          <a:bodyPr wrap="square">
            <a:spAutoFit/>
          </a:bodyPr>
          <a:lstStyle/>
          <a:p>
            <a:r>
              <a:rPr lang="pt-BR" sz="3600" dirty="0">
                <a:latin typeface="Times New Roman" pitchFamily="18" charset="0"/>
                <a:cs typeface="Times New Roman" pitchFamily="18" charset="0"/>
              </a:rPr>
              <a:t>+ Sản phẩm mỹ nghệ.</a:t>
            </a:r>
            <a:endParaRPr lang="en-US" sz="3600" dirty="0">
              <a:latin typeface="Times New Roman" pitchFamily="18" charset="0"/>
              <a:cs typeface="Times New Roman" pitchFamily="18"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368" y="800938"/>
            <a:ext cx="5060303" cy="25459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5090" y="3411748"/>
            <a:ext cx="2869131" cy="2869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p:cNvSpPr/>
          <p:nvPr/>
        </p:nvSpPr>
        <p:spPr>
          <a:xfrm>
            <a:off x="6280197" y="3801017"/>
            <a:ext cx="5562031" cy="1754326"/>
          </a:xfrm>
          <a:prstGeom prst="rect">
            <a:avLst/>
          </a:prstGeom>
        </p:spPr>
        <p:txBody>
          <a:bodyPr wrap="square">
            <a:spAutoFit/>
          </a:bodyPr>
          <a:lstStyle/>
          <a:p>
            <a:r>
              <a:rPr lang="pt-BR" sz="3600" dirty="0">
                <a:latin typeface="Times New Roman" pitchFamily="18" charset="0"/>
                <a:cs typeface="Times New Roman" pitchFamily="18" charset="0"/>
              </a:rPr>
              <a:t>- Tác hại:</a:t>
            </a:r>
          </a:p>
          <a:p>
            <a:r>
              <a:rPr lang="pt-BR" sz="3600" dirty="0">
                <a:latin typeface="Times New Roman" pitchFamily="18" charset="0"/>
                <a:cs typeface="Times New Roman" pitchFamily="18" charset="0"/>
              </a:rPr>
              <a:t>+ Gây độc cho con người và động vật khác.</a:t>
            </a:r>
            <a:endParaRPr lang="en-US" sz="3600" dirty="0">
              <a:latin typeface="Times New Roman" pitchFamily="18" charset="0"/>
              <a:cs typeface="Times New Roman"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719" y="562664"/>
            <a:ext cx="4631600" cy="2877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719" y="3483356"/>
            <a:ext cx="4631600" cy="3022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29718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nodeType="clickEffect">
                                  <p:stCondLst>
                                    <p:cond delay="0"/>
                                  </p:stCondLst>
                                  <p:childTnLst>
                                    <p:animEffect transition="out" filter="fade">
                                      <p:cBhvr>
                                        <p:cTn id="26" dur="1000"/>
                                        <p:tgtEl>
                                          <p:spTgt spid="5"/>
                                        </p:tgtEl>
                                      </p:cBhvr>
                                    </p:animEffect>
                                    <p:anim calcmode="lin" valueType="num">
                                      <p:cBhvr>
                                        <p:cTn id="27" dur="1000"/>
                                        <p:tgtEl>
                                          <p:spTgt spid="5"/>
                                        </p:tgtEl>
                                        <p:attrNameLst>
                                          <p:attrName>ppt_x</p:attrName>
                                        </p:attrNameLst>
                                      </p:cBhvr>
                                      <p:tavLst>
                                        <p:tav tm="0">
                                          <p:val>
                                            <p:strVal val="ppt_x"/>
                                          </p:val>
                                        </p:tav>
                                        <p:tav tm="100000">
                                          <p:val>
                                            <p:strVal val="ppt_x"/>
                                          </p:val>
                                        </p:tav>
                                      </p:tavLst>
                                    </p:anim>
                                    <p:anim calcmode="lin" valueType="num">
                                      <p:cBhvr>
                                        <p:cTn id="28" dur="1000"/>
                                        <p:tgtEl>
                                          <p:spTgt spid="5"/>
                                        </p:tgtEl>
                                        <p:attrNameLst>
                                          <p:attrName>ppt_y</p:attrName>
                                        </p:attrNameLst>
                                      </p:cBhvr>
                                      <p:tavLst>
                                        <p:tav tm="0">
                                          <p:val>
                                            <p:strVal val="ppt_y"/>
                                          </p:val>
                                        </p:tav>
                                        <p:tav tm="100000">
                                          <p:val>
                                            <p:strVal val="ppt_y+.1"/>
                                          </p:val>
                                        </p:tav>
                                      </p:tavLst>
                                    </p:anim>
                                    <p:set>
                                      <p:cBhvr>
                                        <p:cTn id="29" dur="1" fill="hold">
                                          <p:stCondLst>
                                            <p:cond delay="9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6"/>
                                        </p:tgtEl>
                                      </p:cBhvr>
                                    </p:animEffect>
                                    <p:anim calcmode="lin" valueType="num">
                                      <p:cBhvr>
                                        <p:cTn id="34" dur="1000"/>
                                        <p:tgtEl>
                                          <p:spTgt spid="6"/>
                                        </p:tgtEl>
                                        <p:attrNameLst>
                                          <p:attrName>ppt_x</p:attrName>
                                        </p:attrNameLst>
                                      </p:cBhvr>
                                      <p:tavLst>
                                        <p:tav tm="0">
                                          <p:val>
                                            <p:strVal val="ppt_x"/>
                                          </p:val>
                                        </p:tav>
                                        <p:tav tm="100000">
                                          <p:val>
                                            <p:strVal val="ppt_x"/>
                                          </p:val>
                                        </p:tav>
                                      </p:tavLst>
                                    </p:anim>
                                    <p:anim calcmode="lin" valueType="num">
                                      <p:cBhvr>
                                        <p:cTn id="35" dur="1000"/>
                                        <p:tgtEl>
                                          <p:spTgt spid="6"/>
                                        </p:tgtEl>
                                        <p:attrNameLst>
                                          <p:attrName>ppt_y</p:attrName>
                                        </p:attrNameLst>
                                      </p:cBhvr>
                                      <p:tavLst>
                                        <p:tav tm="0">
                                          <p:val>
                                            <p:strVal val="ppt_y"/>
                                          </p:val>
                                        </p:tav>
                                        <p:tav tm="100000">
                                          <p:val>
                                            <p:strVal val="ppt_y+.1"/>
                                          </p:val>
                                        </p:tav>
                                      </p:tavLst>
                                    </p:anim>
                                    <p:set>
                                      <p:cBhvr>
                                        <p:cTn id="36" dur="1" fill="hold">
                                          <p:stCondLst>
                                            <p:cond delay="999"/>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9"/>
                                        </p:tgtEl>
                                      </p:cBhvr>
                                    </p:animEffect>
                                    <p:anim calcmode="lin" valueType="num">
                                      <p:cBhvr>
                                        <p:cTn id="56" dur="1000"/>
                                        <p:tgtEl>
                                          <p:spTgt spid="9"/>
                                        </p:tgtEl>
                                        <p:attrNameLst>
                                          <p:attrName>ppt_x</p:attrName>
                                        </p:attrNameLst>
                                      </p:cBhvr>
                                      <p:tavLst>
                                        <p:tav tm="0">
                                          <p:val>
                                            <p:strVal val="ppt_x"/>
                                          </p:val>
                                        </p:tav>
                                        <p:tav tm="100000">
                                          <p:val>
                                            <p:strVal val="ppt_x"/>
                                          </p:val>
                                        </p:tav>
                                      </p:tavLst>
                                    </p:anim>
                                    <p:anim calcmode="lin" valueType="num">
                                      <p:cBhvr>
                                        <p:cTn id="57" dur="1000"/>
                                        <p:tgtEl>
                                          <p:spTgt spid="9"/>
                                        </p:tgtEl>
                                        <p:attrNameLst>
                                          <p:attrName>ppt_y</p:attrName>
                                        </p:attrNameLst>
                                      </p:cBhvr>
                                      <p:tavLst>
                                        <p:tav tm="0">
                                          <p:val>
                                            <p:strVal val="ppt_y"/>
                                          </p:val>
                                        </p:tav>
                                        <p:tav tm="100000">
                                          <p:val>
                                            <p:strVal val="ppt_y+.1"/>
                                          </p:val>
                                        </p:tav>
                                      </p:tavLst>
                                    </p:anim>
                                    <p:set>
                                      <p:cBhvr>
                                        <p:cTn id="58" dur="1" fill="hold">
                                          <p:stCondLst>
                                            <p:cond delay="999"/>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10"/>
                                        </p:tgtEl>
                                      </p:cBhvr>
                                    </p:animEffect>
                                    <p:anim calcmode="lin" valueType="num">
                                      <p:cBhvr>
                                        <p:cTn id="63" dur="1000"/>
                                        <p:tgtEl>
                                          <p:spTgt spid="10"/>
                                        </p:tgtEl>
                                        <p:attrNameLst>
                                          <p:attrName>ppt_x</p:attrName>
                                        </p:attrNameLst>
                                      </p:cBhvr>
                                      <p:tavLst>
                                        <p:tav tm="0">
                                          <p:val>
                                            <p:strVal val="ppt_x"/>
                                          </p:val>
                                        </p:tav>
                                        <p:tav tm="100000">
                                          <p:val>
                                            <p:strVal val="ppt_x"/>
                                          </p:val>
                                        </p:tav>
                                      </p:tavLst>
                                    </p:anim>
                                    <p:anim calcmode="lin" valueType="num">
                                      <p:cBhvr>
                                        <p:cTn id="64" dur="1000"/>
                                        <p:tgtEl>
                                          <p:spTgt spid="10"/>
                                        </p:tgtEl>
                                        <p:attrNameLst>
                                          <p:attrName>ppt_y</p:attrName>
                                        </p:attrNameLst>
                                      </p:cBhvr>
                                      <p:tavLst>
                                        <p:tav tm="0">
                                          <p:val>
                                            <p:strVal val="ppt_y"/>
                                          </p:val>
                                        </p:tav>
                                        <p:tav tm="100000">
                                          <p:val>
                                            <p:strVal val="ppt_y+.1"/>
                                          </p:val>
                                        </p:tav>
                                      </p:tavLst>
                                    </p:anim>
                                    <p:set>
                                      <p:cBhvr>
                                        <p:cTn id="65" dur="1" fill="hold">
                                          <p:stCondLst>
                                            <p:cond delay="999"/>
                                          </p:stCondLst>
                                        </p:cTn>
                                        <p:tgtEl>
                                          <p:spTgt spid="1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barn(inVertical)">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arn(inVertical)">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barn(inVertical)">
                                      <p:cBhvr>
                                        <p:cTn id="80" dur="500"/>
                                        <p:tgtEl>
                                          <p:spTgt spid="12"/>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xit" presetSubtype="0" fill="hold" nodeType="clickEffect">
                                  <p:stCondLst>
                                    <p:cond delay="0"/>
                                  </p:stCondLst>
                                  <p:childTnLst>
                                    <p:animEffect transition="out" filter="fade">
                                      <p:cBhvr>
                                        <p:cTn id="84" dur="1000"/>
                                        <p:tgtEl>
                                          <p:spTgt spid="13"/>
                                        </p:tgtEl>
                                      </p:cBhvr>
                                    </p:animEffect>
                                    <p:anim calcmode="lin" valueType="num">
                                      <p:cBhvr>
                                        <p:cTn id="85" dur="1000"/>
                                        <p:tgtEl>
                                          <p:spTgt spid="13"/>
                                        </p:tgtEl>
                                        <p:attrNameLst>
                                          <p:attrName>ppt_x</p:attrName>
                                        </p:attrNameLst>
                                      </p:cBhvr>
                                      <p:tavLst>
                                        <p:tav tm="0">
                                          <p:val>
                                            <p:strVal val="ppt_x"/>
                                          </p:val>
                                        </p:tav>
                                        <p:tav tm="100000">
                                          <p:val>
                                            <p:strVal val="ppt_x"/>
                                          </p:val>
                                        </p:tav>
                                      </p:tavLst>
                                    </p:anim>
                                    <p:anim calcmode="lin" valueType="num">
                                      <p:cBhvr>
                                        <p:cTn id="86" dur="1000"/>
                                        <p:tgtEl>
                                          <p:spTgt spid="13"/>
                                        </p:tgtEl>
                                        <p:attrNameLst>
                                          <p:attrName>ppt_y</p:attrName>
                                        </p:attrNameLst>
                                      </p:cBhvr>
                                      <p:tavLst>
                                        <p:tav tm="0">
                                          <p:val>
                                            <p:strVal val="ppt_y"/>
                                          </p:val>
                                        </p:tav>
                                        <p:tav tm="100000">
                                          <p:val>
                                            <p:strVal val="ppt_y+.1"/>
                                          </p:val>
                                        </p:tav>
                                      </p:tavLst>
                                    </p:anim>
                                    <p:set>
                                      <p:cBhvr>
                                        <p:cTn id="87" dur="1" fill="hold">
                                          <p:stCondLst>
                                            <p:cond delay="999"/>
                                          </p:stCondLst>
                                        </p:cTn>
                                        <p:tgtEl>
                                          <p:spTgt spid="1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42" presetClass="exit" presetSubtype="0" fill="hold" nodeType="clickEffect">
                                  <p:stCondLst>
                                    <p:cond delay="0"/>
                                  </p:stCondLst>
                                  <p:childTnLst>
                                    <p:animEffect transition="out" filter="fade">
                                      <p:cBhvr>
                                        <p:cTn id="91" dur="1000"/>
                                        <p:tgtEl>
                                          <p:spTgt spid="14"/>
                                        </p:tgtEl>
                                      </p:cBhvr>
                                    </p:animEffect>
                                    <p:anim calcmode="lin" valueType="num">
                                      <p:cBhvr>
                                        <p:cTn id="92" dur="1000"/>
                                        <p:tgtEl>
                                          <p:spTgt spid="14"/>
                                        </p:tgtEl>
                                        <p:attrNameLst>
                                          <p:attrName>ppt_x</p:attrName>
                                        </p:attrNameLst>
                                      </p:cBhvr>
                                      <p:tavLst>
                                        <p:tav tm="0">
                                          <p:val>
                                            <p:strVal val="ppt_x"/>
                                          </p:val>
                                        </p:tav>
                                        <p:tav tm="100000">
                                          <p:val>
                                            <p:strVal val="ppt_x"/>
                                          </p:val>
                                        </p:tav>
                                      </p:tavLst>
                                    </p:anim>
                                    <p:anim calcmode="lin" valueType="num">
                                      <p:cBhvr>
                                        <p:cTn id="93" dur="1000"/>
                                        <p:tgtEl>
                                          <p:spTgt spid="14"/>
                                        </p:tgtEl>
                                        <p:attrNameLst>
                                          <p:attrName>ppt_y</p:attrName>
                                        </p:attrNameLst>
                                      </p:cBhvr>
                                      <p:tavLst>
                                        <p:tav tm="0">
                                          <p:val>
                                            <p:strVal val="ppt_y"/>
                                          </p:val>
                                        </p:tav>
                                        <p:tav tm="100000">
                                          <p:val>
                                            <p:strVal val="ppt_y+.1"/>
                                          </p:val>
                                        </p:tav>
                                      </p:tavLst>
                                    </p:anim>
                                    <p:set>
                                      <p:cBhvr>
                                        <p:cTn id="94" dur="1" fill="hold">
                                          <p:stCondLst>
                                            <p:cond delay="999"/>
                                          </p:stCondLst>
                                        </p:cTn>
                                        <p:tgtEl>
                                          <p:spTgt spid="1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barn(inVertical)">
                                      <p:cBhvr>
                                        <p:cTn id="99" dur="500"/>
                                        <p:tgtEl>
                                          <p:spTgt spid="17"/>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barn(inVertical)">
                                      <p:cBhvr>
                                        <p:cTn id="104" dur="500"/>
                                        <p:tgtEl>
                                          <p:spTgt spid="16"/>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15"/>
                                        </p:tgtEl>
                                        <p:attrNameLst>
                                          <p:attrName>style.visibility</p:attrName>
                                        </p:attrNameLst>
                                      </p:cBhvr>
                                      <p:to>
                                        <p:strVal val="visible"/>
                                      </p:to>
                                    </p:set>
                                    <p:animEffect transition="in" filter="barn(inVertical)">
                                      <p:cBhvr>
                                        <p:cTn id="10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áº¿t quáº£ hÃ¬nh áº£nh cho báº¯t cÃ¡ sáº¥u"/>
          <p:cNvPicPr>
            <a:picLocks noChangeAspect="1" noChangeArrowheads="1"/>
          </p:cNvPicPr>
          <p:nvPr/>
        </p:nvPicPr>
        <p:blipFill>
          <a:blip r:embed="rId2"/>
          <a:srcRect/>
          <a:stretch>
            <a:fillRect/>
          </a:stretch>
        </p:blipFill>
        <p:spPr bwMode="auto">
          <a:xfrm>
            <a:off x="0" y="381000"/>
            <a:ext cx="6350000" cy="4419600"/>
          </a:xfrm>
          <a:prstGeom prst="rect">
            <a:avLst/>
          </a:prstGeom>
          <a:noFill/>
        </p:spPr>
      </p:pic>
      <p:pic>
        <p:nvPicPr>
          <p:cNvPr id="6148" name="Picture 4" descr="Káº¿t quáº£ hÃ¬nh áº£nh cho báº¯t rÃ¹a"/>
          <p:cNvPicPr>
            <a:picLocks noChangeAspect="1" noChangeArrowheads="1"/>
          </p:cNvPicPr>
          <p:nvPr/>
        </p:nvPicPr>
        <p:blipFill>
          <a:blip r:embed="rId3"/>
          <a:srcRect/>
          <a:stretch>
            <a:fillRect/>
          </a:stretch>
        </p:blipFill>
        <p:spPr bwMode="auto">
          <a:xfrm>
            <a:off x="6350000" y="381001"/>
            <a:ext cx="5842000" cy="4419601"/>
          </a:xfrm>
          <a:prstGeom prst="rect">
            <a:avLst/>
          </a:prstGeom>
          <a:noFill/>
        </p:spPr>
      </p:pic>
      <p:sp>
        <p:nvSpPr>
          <p:cNvPr id="4" name="TextBox 3"/>
          <p:cNvSpPr txBox="1"/>
          <p:nvPr/>
        </p:nvSpPr>
        <p:spPr>
          <a:xfrm>
            <a:off x="2438400" y="5334000"/>
            <a:ext cx="7315200" cy="523220"/>
          </a:xfrm>
          <a:prstGeom prst="rect">
            <a:avLst/>
          </a:prstGeom>
          <a:noFill/>
        </p:spPr>
        <p:txBody>
          <a:bodyPr wrap="square" rtlCol="0">
            <a:spAutoFit/>
          </a:bodyPr>
          <a:lstStyle/>
          <a:p>
            <a:pPr algn="ctr"/>
            <a:r>
              <a:rPr lang="en-US" sz="2800" b="1" dirty="0" err="1">
                <a:solidFill>
                  <a:schemeClr val="accent1">
                    <a:lumMod val="75000"/>
                  </a:schemeClr>
                </a:solidFill>
                <a:latin typeface="Times New Roman" panose="02020603050405020304" pitchFamily="18" charset="0"/>
                <a:cs typeface="Times New Roman" panose="02020603050405020304" pitchFamily="18" charset="0"/>
              </a:rPr>
              <a:t>Săn</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bắt</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cá</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sấu</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rùa</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trái</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phép</a:t>
            </a:r>
            <a:endParaRPr 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3717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randombar(horizontal)">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áº¿t quáº£ hÃ¬nh áº£nh cho nuÃ´i cÃ¡ sáº¥u"/>
          <p:cNvPicPr>
            <a:picLocks noChangeAspect="1" noChangeArrowheads="1"/>
          </p:cNvPicPr>
          <p:nvPr/>
        </p:nvPicPr>
        <p:blipFill>
          <a:blip r:embed="rId2"/>
          <a:srcRect/>
          <a:stretch>
            <a:fillRect/>
          </a:stretch>
        </p:blipFill>
        <p:spPr bwMode="auto">
          <a:xfrm>
            <a:off x="0" y="838200"/>
            <a:ext cx="6096000" cy="4343400"/>
          </a:xfrm>
          <a:prstGeom prst="rect">
            <a:avLst/>
          </a:prstGeom>
          <a:noFill/>
        </p:spPr>
      </p:pic>
      <p:pic>
        <p:nvPicPr>
          <p:cNvPr id="3" name="Picture 2" descr="C:\Users\HOME\Pictures\BÒ SÁT\4669096695-t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38200"/>
            <a:ext cx="6096000" cy="434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35200" y="5410200"/>
            <a:ext cx="7315200" cy="523220"/>
          </a:xfrm>
          <a:prstGeom prst="rect">
            <a:avLst/>
          </a:prstGeom>
          <a:noFill/>
        </p:spPr>
        <p:txBody>
          <a:bodyPr wrap="square" rtlCol="0">
            <a:spAutoFit/>
          </a:bodyPr>
          <a:lstStyle/>
          <a:p>
            <a:pPr algn="ctr"/>
            <a:r>
              <a:rPr lang="en-US" sz="2800" b="1" dirty="0" err="1">
                <a:solidFill>
                  <a:schemeClr val="accent1">
                    <a:lumMod val="75000"/>
                  </a:schemeClr>
                </a:solidFill>
                <a:latin typeface="Times New Roman" panose="02020603050405020304" pitchFamily="18" charset="0"/>
                <a:cs typeface="Times New Roman" panose="02020603050405020304" pitchFamily="18" charset="0"/>
              </a:rPr>
              <a:t>Biện</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pháp</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bảo</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vệ</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bò</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sát</a:t>
            </a:r>
            <a:endParaRPr 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45006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3)">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0395" y="2254030"/>
            <a:ext cx="3887755" cy="235004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15" y="2277229"/>
            <a:ext cx="3747525" cy="235004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6544" y="2263021"/>
            <a:ext cx="4133851" cy="2364249"/>
          </a:xfrm>
          <a:prstGeom prst="rect">
            <a:avLst/>
          </a:prstGeom>
        </p:spPr>
      </p:pic>
      <p:sp>
        <p:nvSpPr>
          <p:cNvPr id="6" name="TextBox 5"/>
          <p:cNvSpPr txBox="1"/>
          <p:nvPr/>
        </p:nvSpPr>
        <p:spPr>
          <a:xfrm>
            <a:off x="305115" y="1"/>
            <a:ext cx="4422098" cy="929390"/>
          </a:xfrm>
          <a:prstGeom prst="rect">
            <a:avLst/>
          </a:prstGeom>
          <a:solidFill>
            <a:schemeClr val="accent2"/>
          </a:solidFill>
        </p:spPr>
        <p:txBody>
          <a:bodyPr wrap="square" lIns="0" tIns="0" rIns="0" bIns="0" rtlCol="0">
            <a:noAutofit/>
          </a:bodyPr>
          <a:lstStyle/>
          <a:p>
            <a:pPr algn="l"/>
            <a:r>
              <a:rPr lang="en-US" sz="4000" b="1" dirty="0">
                <a:solidFill>
                  <a:schemeClr val="tx1">
                    <a:lumMod val="75000"/>
                    <a:lumOff val="25000"/>
                  </a:schemeClr>
                </a:solidFill>
                <a:latin typeface="Times New Roman" pitchFamily="18" charset="0"/>
                <a:cs typeface="Times New Roman" pitchFamily="18" charset="0"/>
              </a:rPr>
              <a:t>4. </a:t>
            </a:r>
            <a:r>
              <a:rPr lang="en-US" sz="4000" b="1" dirty="0" err="1">
                <a:solidFill>
                  <a:schemeClr val="tx1">
                    <a:lumMod val="75000"/>
                    <a:lumOff val="25000"/>
                  </a:schemeClr>
                </a:solidFill>
                <a:latin typeface="Times New Roman" pitchFamily="18" charset="0"/>
                <a:cs typeface="Times New Roman" pitchFamily="18" charset="0"/>
              </a:rPr>
              <a:t>Các</a:t>
            </a:r>
            <a:r>
              <a:rPr lang="en-US" sz="4000" b="1" dirty="0">
                <a:solidFill>
                  <a:schemeClr val="tx1">
                    <a:lumMod val="75000"/>
                    <a:lumOff val="25000"/>
                  </a:schemeClr>
                </a:solidFill>
                <a:latin typeface="Times New Roman" pitchFamily="18" charset="0"/>
                <a:cs typeface="Times New Roman" pitchFamily="18" charset="0"/>
              </a:rPr>
              <a:t> </a:t>
            </a:r>
            <a:r>
              <a:rPr lang="en-US" sz="4000" b="1" dirty="0" err="1">
                <a:solidFill>
                  <a:schemeClr val="tx1">
                    <a:lumMod val="75000"/>
                    <a:lumOff val="25000"/>
                  </a:schemeClr>
                </a:solidFill>
                <a:latin typeface="Times New Roman" pitchFamily="18" charset="0"/>
                <a:cs typeface="Times New Roman" pitchFamily="18" charset="0"/>
              </a:rPr>
              <a:t>loài</a:t>
            </a:r>
            <a:r>
              <a:rPr lang="en-US" sz="4000" b="1" dirty="0">
                <a:solidFill>
                  <a:schemeClr val="tx1">
                    <a:lumMod val="75000"/>
                    <a:lumOff val="25000"/>
                  </a:schemeClr>
                </a:solidFill>
                <a:latin typeface="Times New Roman" pitchFamily="18" charset="0"/>
                <a:cs typeface="Times New Roman" pitchFamily="18" charset="0"/>
              </a:rPr>
              <a:t> </a:t>
            </a:r>
            <a:r>
              <a:rPr lang="en-US" sz="4000" b="1" dirty="0" err="1">
                <a:solidFill>
                  <a:schemeClr val="tx1">
                    <a:lumMod val="75000"/>
                    <a:lumOff val="25000"/>
                  </a:schemeClr>
                </a:solidFill>
                <a:latin typeface="Times New Roman" pitchFamily="18" charset="0"/>
                <a:cs typeface="Times New Roman" pitchFamily="18" charset="0"/>
              </a:rPr>
              <a:t>Chim</a:t>
            </a:r>
            <a:endParaRPr lang="en-US" sz="4000" b="1"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68945639"/>
      </p:ext>
    </p:extLst>
  </p:cSld>
  <p:clrMapOvr>
    <a:masterClrMapping/>
  </p:clrMapOvr>
  <p:transition spd="slow">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 y="3417043"/>
            <a:ext cx="6095997" cy="344095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424"/>
            <a:ext cx="6096000" cy="338661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0424"/>
            <a:ext cx="6096000" cy="338661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1" y="3417042"/>
            <a:ext cx="6096000" cy="3440957"/>
          </a:xfrm>
          <a:prstGeom prst="rect">
            <a:avLst/>
          </a:prstGeom>
        </p:spPr>
      </p:pic>
    </p:spTree>
    <p:extLst>
      <p:ext uri="{BB962C8B-B14F-4D97-AF65-F5344CB8AC3E}">
        <p14:creationId xmlns:p14="http://schemas.microsoft.com/office/powerpoint/2010/main" val="1579736671"/>
      </p:ext>
    </p:extLst>
  </p:cSld>
  <p:clrMapOvr>
    <a:masterClrMapping/>
  </p:clrMapOvr>
  <p:transition>
    <p:rand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sz="half" idx="1"/>
          </p:nvPr>
        </p:nvSpPr>
        <p:spPr>
          <a:xfrm>
            <a:off x="609600" y="1487488"/>
            <a:ext cx="3454400" cy="3840162"/>
          </a:xfrm>
        </p:spPr>
        <p:txBody>
          <a:bodyPr/>
          <a:lstStyle/>
          <a:p>
            <a:pPr eaLnBrk="1" hangingPunct="1">
              <a:buFontTx/>
              <a:buNone/>
            </a:pPr>
            <a:r>
              <a:rPr lang="en-US" altLang="en-US" sz="2800">
                <a:latin typeface="VNtimes new roman" panose="020B7200000000000000" pitchFamily="34" charset="0"/>
              </a:rPr>
              <a:t>   </a:t>
            </a:r>
          </a:p>
        </p:txBody>
      </p:sp>
      <p:sp>
        <p:nvSpPr>
          <p:cNvPr id="4099" name="Rectangle 8"/>
          <p:cNvSpPr>
            <a:spLocks noChangeArrowheads="1"/>
          </p:cNvSpPr>
          <p:nvPr/>
        </p:nvSpPr>
        <p:spPr bwMode="auto">
          <a:xfrm>
            <a:off x="3602567" y="908050"/>
            <a:ext cx="8940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endParaRPr lang="en-US" altLang="en-US" sz="2800">
              <a:latin typeface="VNtimes new roman" panose="020B7200000000000000" pitchFamily="34" charset="0"/>
            </a:endParaRPr>
          </a:p>
          <a:p>
            <a:pPr marL="342900" indent="-342900">
              <a:lnSpc>
                <a:spcPct val="90000"/>
              </a:lnSpc>
              <a:spcBef>
                <a:spcPct val="20000"/>
              </a:spcBef>
            </a:pPr>
            <a:endParaRPr lang="en-US" altLang="en-US" sz="2800">
              <a:latin typeface="VNtimes new roman" panose="020B7200000000000000" pitchFamily="34" charset="0"/>
            </a:endParaRPr>
          </a:p>
          <a:p>
            <a:pPr marL="342900" indent="-342900">
              <a:lnSpc>
                <a:spcPct val="90000"/>
              </a:lnSpc>
              <a:spcBef>
                <a:spcPct val="20000"/>
              </a:spcBef>
            </a:pPr>
            <a:endParaRPr lang="en-US" altLang="en-US" sz="2800">
              <a:latin typeface="VNtimes new roman" panose="020B7200000000000000" pitchFamily="34" charset="0"/>
            </a:endParaRPr>
          </a:p>
          <a:p>
            <a:pPr marL="342900" indent="-342900">
              <a:lnSpc>
                <a:spcPct val="90000"/>
              </a:lnSpc>
              <a:spcBef>
                <a:spcPct val="20000"/>
              </a:spcBef>
            </a:pPr>
            <a:endParaRPr lang="en-US" altLang="en-US" sz="2800">
              <a:latin typeface="VNtimes new roman" panose="020B7200000000000000" pitchFamily="34" charset="0"/>
            </a:endParaRPr>
          </a:p>
        </p:txBody>
      </p:sp>
      <p:sp>
        <p:nvSpPr>
          <p:cNvPr id="4100" name="Rectangle 9"/>
          <p:cNvSpPr>
            <a:spLocks noChangeArrowheads="1"/>
          </p:cNvSpPr>
          <p:nvPr/>
        </p:nvSpPr>
        <p:spPr bwMode="auto">
          <a:xfrm>
            <a:off x="0" y="2921000"/>
            <a:ext cx="1219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en-US"/>
          </a:p>
        </p:txBody>
      </p:sp>
      <p:sp>
        <p:nvSpPr>
          <p:cNvPr id="4101" name="Text Box 10"/>
          <p:cNvSpPr txBox="1">
            <a:spLocks noChangeArrowheads="1"/>
          </p:cNvSpPr>
          <p:nvPr/>
        </p:nvSpPr>
        <p:spPr bwMode="auto">
          <a:xfrm>
            <a:off x="7416801" y="5692776"/>
            <a:ext cx="477308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pPr>
              <a:spcBef>
                <a:spcPct val="50000"/>
              </a:spcBef>
            </a:pPr>
            <a:endParaRPr lang="en-US" altLang="en-US" sz="1800"/>
          </a:p>
        </p:txBody>
      </p:sp>
      <p:sp>
        <p:nvSpPr>
          <p:cNvPr id="4102" name="Text Box 11"/>
          <p:cNvSpPr txBox="1">
            <a:spLocks noChangeArrowheads="1"/>
          </p:cNvSpPr>
          <p:nvPr/>
        </p:nvSpPr>
        <p:spPr bwMode="auto">
          <a:xfrm>
            <a:off x="508000" y="1182689"/>
            <a:ext cx="2641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pPr>
              <a:spcBef>
                <a:spcPct val="50000"/>
              </a:spcBef>
            </a:pPr>
            <a:endParaRPr lang="en-US" altLang="en-US">
              <a:latin typeface="Times New Roman" panose="02020603050405020304" pitchFamily="18" charset="0"/>
            </a:endParaRPr>
          </a:p>
        </p:txBody>
      </p:sp>
      <p:sp>
        <p:nvSpPr>
          <p:cNvPr id="4103" name="Text Box 12"/>
          <p:cNvSpPr txBox="1">
            <a:spLocks noChangeArrowheads="1"/>
          </p:cNvSpPr>
          <p:nvPr/>
        </p:nvSpPr>
        <p:spPr bwMode="auto">
          <a:xfrm>
            <a:off x="406400" y="1106489"/>
            <a:ext cx="2844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pPr>
              <a:spcBef>
                <a:spcPct val="50000"/>
              </a:spcBef>
            </a:pPr>
            <a:endParaRPr lang="en-US" altLang="en-US">
              <a:latin typeface="Times New Roman" panose="02020603050405020304" pitchFamily="18" charset="0"/>
            </a:endParaRPr>
          </a:p>
        </p:txBody>
      </p:sp>
      <p:sp>
        <p:nvSpPr>
          <p:cNvPr id="4104" name="Text Box 13"/>
          <p:cNvSpPr txBox="1">
            <a:spLocks noChangeArrowheads="1"/>
          </p:cNvSpPr>
          <p:nvPr/>
        </p:nvSpPr>
        <p:spPr bwMode="auto">
          <a:xfrm>
            <a:off x="609600" y="1182689"/>
            <a:ext cx="2540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pPr>
              <a:spcBef>
                <a:spcPct val="50000"/>
              </a:spcBef>
            </a:pPr>
            <a:endParaRPr lang="en-US" altLang="en-US">
              <a:latin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5" y="3347120"/>
            <a:ext cx="6329211" cy="34645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616" y="1"/>
            <a:ext cx="5945605" cy="3322857"/>
          </a:xfrm>
          <a:prstGeom prst="rect">
            <a:avLst/>
          </a:prstGeom>
        </p:spPr>
      </p:pic>
      <p:pic>
        <p:nvPicPr>
          <p:cNvPr id="1026" name="Picture 2" descr="Kết quả hình ảnh cho CHIM CÁNH C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6314205" cy="33228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CHIM CÁNH C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4206" y="3322858"/>
            <a:ext cx="5875679" cy="348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212516"/>
      </p:ext>
    </p:extLst>
  </p:cSld>
  <p:clrMapOvr>
    <a:masterClrMapping/>
  </p:clrMapOvr>
  <p:transition advTm="5000">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F53074-7DB3-4CBC-A448-99F025EC4829}"/>
              </a:ext>
            </a:extLst>
          </p:cNvPr>
          <p:cNvSpPr>
            <a:spLocks noGrp="1"/>
          </p:cNvSpPr>
          <p:nvPr>
            <p:ph type="sldNum" sz="quarter" idx="11"/>
          </p:nvPr>
        </p:nvSpPr>
        <p:spPr/>
        <p:txBody>
          <a:bodyPr/>
          <a:lstStyle/>
          <a:p>
            <a:fld id="{19B51A1E-902D-48AF-9020-955120F399B6}" type="slidenum">
              <a:rPr lang="en-US" noProof="0" smtClean="0"/>
              <a:pPr/>
              <a:t>7</a:t>
            </a:fld>
            <a:endParaRPr lang="en-US" noProof="0" dirty="0"/>
          </a:p>
        </p:txBody>
      </p:sp>
      <p:sp>
        <p:nvSpPr>
          <p:cNvPr id="14" name="Title 1">
            <a:extLst>
              <a:ext uri="{FF2B5EF4-FFF2-40B4-BE49-F238E27FC236}">
                <a16:creationId xmlns:a16="http://schemas.microsoft.com/office/drawing/2014/main" id="{AC5E0568-6D6D-4232-A0A8-16C19F10069B}"/>
              </a:ext>
            </a:extLst>
          </p:cNvPr>
          <p:cNvSpPr>
            <a:spLocks noGrp="1"/>
          </p:cNvSpPr>
          <p:nvPr>
            <p:ph type="title"/>
          </p:nvPr>
        </p:nvSpPr>
        <p:spPr>
          <a:xfrm>
            <a:off x="240291" y="630446"/>
            <a:ext cx="11340000" cy="432000"/>
          </a:xfrm>
        </p:spPr>
        <p:txBody>
          <a:bodyPr/>
          <a:lstStyle/>
          <a:p>
            <a:pPr algn="ctr"/>
            <a:r>
              <a:rPr lang="en-US" sz="2800" b="1" dirty="0">
                <a:solidFill>
                  <a:schemeClr val="accent3">
                    <a:lumMod val="50000"/>
                  </a:schemeClr>
                </a:solidFill>
                <a:latin typeface="Arial" panose="020B0604020202020204" pitchFamily="34" charset="0"/>
                <a:cs typeface="Arial" panose="020B0604020202020204" pitchFamily="34" charset="0"/>
              </a:rPr>
              <a:t>ĐỘNG VẬT CÓ XƯƠNG SỐNG</a:t>
            </a:r>
          </a:p>
        </p:txBody>
      </p:sp>
      <p:pic>
        <p:nvPicPr>
          <p:cNvPr id="2050" name="Picture 2" descr="Ý nghĩa bất ngờ đằng sau tiếng hót của loài chim - VnReview - Tin nóng">
            <a:extLst>
              <a:ext uri="{FF2B5EF4-FFF2-40B4-BE49-F238E27FC236}">
                <a16:creationId xmlns:a16="http://schemas.microsoft.com/office/drawing/2014/main" id="{2640E509-2F90-4B8A-8761-EE42D92DC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0036" y="4062039"/>
            <a:ext cx="3429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ơ Thấy Thỏ Đánh Lô Đề Con Gì ?">
            <a:extLst>
              <a:ext uri="{FF2B5EF4-FFF2-40B4-BE49-F238E27FC236}">
                <a16:creationId xmlns:a16="http://schemas.microsoft.com/office/drawing/2014/main" id="{7FA0414C-C071-406B-BB81-92FB7D38BF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6" r="4282"/>
          <a:stretch/>
        </p:blipFill>
        <p:spPr bwMode="auto">
          <a:xfrm>
            <a:off x="6607728" y="4062039"/>
            <a:ext cx="3657600" cy="23036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á chuồn, loài cá biết bay">
            <a:extLst>
              <a:ext uri="{FF2B5EF4-FFF2-40B4-BE49-F238E27FC236}">
                <a16:creationId xmlns:a16="http://schemas.microsoft.com/office/drawing/2014/main" id="{6F1FD10C-E7FD-4608-A17B-AA6608C0B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61" y="1380512"/>
            <a:ext cx="3535403" cy="23268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Ếch biến đổi giới tính thường xuyên hơn chúng ta tưởng - VnReview - Tin nóng">
            <a:extLst>
              <a:ext uri="{FF2B5EF4-FFF2-40B4-BE49-F238E27FC236}">
                <a16:creationId xmlns:a16="http://schemas.microsoft.com/office/drawing/2014/main" id="{57BD97F1-2102-4AB1-8543-E2BE464828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2407" y="1380512"/>
            <a:ext cx="3455471" cy="230364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ùa Nga - Hermann Tortoise đẹp, giá tốt chỉ có tại Vietpetgarden">
            <a:extLst>
              <a:ext uri="{FF2B5EF4-FFF2-40B4-BE49-F238E27FC236}">
                <a16:creationId xmlns:a16="http://schemas.microsoft.com/office/drawing/2014/main" id="{0CB4823C-8C69-4B2F-B4C6-7711AA43AB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4820" y="1380512"/>
            <a:ext cx="3455471" cy="230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678956"/>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16" y="0"/>
            <a:ext cx="6384032" cy="334712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879" y="3322858"/>
            <a:ext cx="5884005" cy="3535143"/>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5879" y="0"/>
            <a:ext cx="5884005" cy="334712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47120"/>
            <a:ext cx="6305879" cy="3551932"/>
          </a:xfrm>
          <a:prstGeom prst="rect">
            <a:avLst/>
          </a:prstGeom>
        </p:spPr>
      </p:pic>
    </p:spTree>
    <p:extLst>
      <p:ext uri="{BB962C8B-B14F-4D97-AF65-F5344CB8AC3E}">
        <p14:creationId xmlns:p14="http://schemas.microsoft.com/office/powerpoint/2010/main" val="1081593943"/>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6096000" cy="347138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347138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 y="3528874"/>
            <a:ext cx="6103956" cy="330606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71382"/>
            <a:ext cx="6096000" cy="3363561"/>
          </a:xfrm>
          <a:prstGeom prst="rect">
            <a:avLst/>
          </a:prstGeom>
        </p:spPr>
      </p:pic>
    </p:spTree>
    <p:extLst>
      <p:ext uri="{BB962C8B-B14F-4D97-AF65-F5344CB8AC3E}">
        <p14:creationId xmlns:p14="http://schemas.microsoft.com/office/powerpoint/2010/main" val="3445861536"/>
      </p:ext>
    </p:extLst>
  </p:cSld>
  <p:clrMapOvr>
    <a:masterClrMapping/>
  </p:clrMapOvr>
  <p:transition advClick="0" advTm="2000">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fld id="{19B51A1E-902D-48AF-9020-955120F399B6}" type="slidenum">
              <a:rPr lang="en-US" noProof="0" smtClean="0"/>
              <a:pPr/>
              <a:t>72</a:t>
            </a:fld>
            <a:endParaRPr lang="en-US" noProof="0" dirty="0"/>
          </a:p>
        </p:txBody>
      </p:sp>
      <p:sp>
        <p:nvSpPr>
          <p:cNvPr id="5" name="Content Placeholder 2"/>
          <p:cNvSpPr>
            <a:spLocks noGrp="1"/>
          </p:cNvSpPr>
          <p:nvPr/>
        </p:nvSpPr>
        <p:spPr>
          <a:xfrm>
            <a:off x="467703" y="846674"/>
            <a:ext cx="1128458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4000" dirty="0" err="1"/>
              <a:t>Số</a:t>
            </a:r>
            <a:r>
              <a:rPr lang="en-US" sz="4000" dirty="0"/>
              <a:t> </a:t>
            </a:r>
            <a:r>
              <a:rPr lang="en-US" sz="4000" dirty="0" err="1"/>
              <a:t>lượng</a:t>
            </a:r>
            <a:r>
              <a:rPr lang="en-US" sz="4000" dirty="0"/>
              <a:t> </a:t>
            </a:r>
            <a:r>
              <a:rPr lang="en-US" sz="4000" dirty="0" err="1"/>
              <a:t>loài</a:t>
            </a:r>
            <a:r>
              <a:rPr lang="en-US" sz="4000" dirty="0"/>
              <a:t>: khoảng 9600 loài xếp trong 27 bộ. Ở Việt Nam phát hiện 830 loài</a:t>
            </a:r>
          </a:p>
          <a:p>
            <a:r>
              <a:rPr lang="en-US" sz="4000" dirty="0" err="1"/>
              <a:t>Môi</a:t>
            </a:r>
            <a:r>
              <a:rPr lang="en-US" sz="4000" dirty="0"/>
              <a:t> </a:t>
            </a:r>
            <a:r>
              <a:rPr lang="en-US" sz="4000" dirty="0" err="1"/>
              <a:t>trường</a:t>
            </a:r>
            <a:r>
              <a:rPr lang="en-US" sz="4000" dirty="0"/>
              <a:t> </a:t>
            </a:r>
            <a:r>
              <a:rPr lang="en-US" sz="4000" dirty="0" err="1"/>
              <a:t>sống</a:t>
            </a:r>
            <a:r>
              <a:rPr lang="en-US" sz="4000" dirty="0"/>
              <a:t>: đa dạng, phong phú</a:t>
            </a:r>
          </a:p>
          <a:p>
            <a:r>
              <a:rPr lang="en-US" sz="4000" dirty="0" err="1"/>
              <a:t>Kích</a:t>
            </a:r>
            <a:r>
              <a:rPr lang="en-US" sz="4000" dirty="0"/>
              <a:t> </a:t>
            </a:r>
            <a:r>
              <a:rPr lang="en-US" sz="4000" dirty="0" err="1"/>
              <a:t>thước</a:t>
            </a:r>
            <a:r>
              <a:rPr lang="en-US" sz="4000" dirty="0"/>
              <a:t> </a:t>
            </a:r>
            <a:r>
              <a:rPr lang="en-US" sz="4000" dirty="0" err="1"/>
              <a:t>cơ</a:t>
            </a:r>
            <a:r>
              <a:rPr lang="en-US" sz="4000" dirty="0"/>
              <a:t> </a:t>
            </a:r>
            <a:r>
              <a:rPr lang="en-US" sz="4000" dirty="0" err="1"/>
              <a:t>thể</a:t>
            </a:r>
            <a:r>
              <a:rPr lang="en-US" sz="4000" dirty="0"/>
              <a:t>: đa dạng</a:t>
            </a:r>
          </a:p>
        </p:txBody>
      </p:sp>
    </p:spTree>
    <p:extLst>
      <p:ext uri="{BB962C8B-B14F-4D97-AF65-F5344CB8AC3E}">
        <p14:creationId xmlns:p14="http://schemas.microsoft.com/office/powerpoint/2010/main" val="28098393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19B51A1E-902D-48AF-9020-955120F399B6}" type="slidenum">
              <a:rPr lang="en-US" noProof="0" smtClean="0"/>
              <a:pPr/>
              <a:t>73</a:t>
            </a:fld>
            <a:endParaRPr lang="en-US" noProof="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626" y="3320790"/>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846165" y="1873770"/>
            <a:ext cx="3297836" cy="1918741"/>
          </a:xfrm>
          <a:prstGeom prst="rect">
            <a:avLst/>
          </a:prstGeom>
          <a:noFill/>
        </p:spPr>
        <p:txBody>
          <a:bodyPr wrap="square" lIns="0" tIns="0" rIns="0" bIns="0" rtlCol="0">
            <a:noAutofit/>
          </a:bodyPr>
          <a:lstStyle/>
          <a:p>
            <a:pPr algn="l"/>
            <a:endParaRPr lang="en-US" sz="3200" dirty="0">
              <a:solidFill>
                <a:schemeClr val="tx1">
                  <a:lumMod val="75000"/>
                  <a:lumOff val="25000"/>
                </a:schemeClr>
              </a:solidFill>
              <a:latin typeface="Times New Roman" pitchFamily="18" charset="0"/>
              <a:cs typeface="Times New Roman" pitchFamily="18" charset="0"/>
            </a:endParaRPr>
          </a:p>
        </p:txBody>
      </p:sp>
      <p:sp>
        <p:nvSpPr>
          <p:cNvPr id="7" name="Cloud Callout 6"/>
          <p:cNvSpPr/>
          <p:nvPr/>
        </p:nvSpPr>
        <p:spPr>
          <a:xfrm>
            <a:off x="734518" y="284813"/>
            <a:ext cx="4152275" cy="2668249"/>
          </a:xfrm>
          <a:prstGeom prst="cloudCallou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err="1">
                <a:solidFill>
                  <a:schemeClr val="tx1">
                    <a:lumMod val="75000"/>
                    <a:lumOff val="25000"/>
                  </a:schemeClr>
                </a:solidFill>
                <a:latin typeface="Times New Roman" pitchFamily="18" charset="0"/>
                <a:cs typeface="Times New Roman" pitchFamily="18" charset="0"/>
              </a:rPr>
              <a:t>Đặc</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điểm</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nhận</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biết</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các</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loài</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động</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vật</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thuộc</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lớp</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Chim</a:t>
            </a:r>
            <a:r>
              <a:rPr lang="en-US" sz="2800" dirty="0">
                <a:solidFill>
                  <a:schemeClr val="tx1">
                    <a:lumMod val="75000"/>
                    <a:lumOff val="25000"/>
                  </a:schemeClr>
                </a:solidFill>
                <a:latin typeface="Times New Roman" pitchFamily="18" charset="0"/>
                <a:cs typeface="Times New Roman" pitchFamily="18" charset="0"/>
              </a:rPr>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321" y="284813"/>
            <a:ext cx="4070711" cy="2708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032" y="284813"/>
            <a:ext cx="3627618" cy="271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2650" y="284812"/>
            <a:ext cx="3139560" cy="266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88854" y="3792511"/>
            <a:ext cx="7659974" cy="2878111"/>
          </a:xfrm>
          <a:prstGeom prst="rect">
            <a:avLst/>
          </a:prstGeom>
          <a:noFill/>
        </p:spPr>
        <p:txBody>
          <a:bodyPr wrap="square" lIns="0" tIns="0" rIns="0" bIns="0" rtlCol="0">
            <a:noAutofit/>
          </a:bodyPr>
          <a:lstStyle/>
          <a:p>
            <a:pPr algn="l"/>
            <a:r>
              <a:rPr lang="en-US" sz="2800" dirty="0" err="1">
                <a:solidFill>
                  <a:schemeClr val="tx1">
                    <a:lumMod val="75000"/>
                    <a:lumOff val="25000"/>
                  </a:schemeClr>
                </a:solidFill>
                <a:latin typeface="Times New Roman" pitchFamily="18" charset="0"/>
                <a:cs typeface="Times New Roman" pitchFamily="18" charset="0"/>
              </a:rPr>
              <a:t>Đặc</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điểm</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nhận</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biết</a:t>
            </a:r>
            <a:r>
              <a:rPr lang="en-US" sz="2800" dirty="0">
                <a:solidFill>
                  <a:schemeClr val="tx1">
                    <a:lumMod val="75000"/>
                    <a:lumOff val="25000"/>
                  </a:schemeClr>
                </a:solidFill>
                <a:latin typeface="Times New Roman" pitchFamily="18" charset="0"/>
                <a:cs typeface="Times New Roman" pitchFamily="18" charset="0"/>
              </a:rPr>
              <a:t>:</a:t>
            </a:r>
          </a:p>
          <a:p>
            <a:pPr algn="l"/>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Có</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lớp</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lông</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vũ</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bao</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phủ</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cơ</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thể</a:t>
            </a:r>
            <a:r>
              <a:rPr lang="en-US" sz="2800" dirty="0">
                <a:solidFill>
                  <a:schemeClr val="tx1">
                    <a:lumMod val="75000"/>
                    <a:lumOff val="25000"/>
                  </a:schemeClr>
                </a:solidFill>
                <a:latin typeface="Times New Roman" pitchFamily="18" charset="0"/>
                <a:cs typeface="Times New Roman" pitchFamily="18" charset="0"/>
              </a:rPr>
              <a:t>.</a:t>
            </a:r>
          </a:p>
          <a:p>
            <a:pPr algn="l"/>
            <a:r>
              <a:rPr lang="en-US" sz="2800" dirty="0">
                <a:solidFill>
                  <a:schemeClr val="tx1">
                    <a:lumMod val="75000"/>
                    <a:lumOff val="25000"/>
                  </a:schemeClr>
                </a:solidFill>
                <a:latin typeface="Times New Roman" pitchFamily="18" charset="0"/>
                <a:cs typeface="Times New Roman" pitchFamily="18" charset="0"/>
              </a:rPr>
              <a:t>+ Di </a:t>
            </a:r>
            <a:r>
              <a:rPr lang="en-US" sz="2800" dirty="0" err="1">
                <a:solidFill>
                  <a:schemeClr val="tx1">
                    <a:lumMod val="75000"/>
                    <a:lumOff val="25000"/>
                  </a:schemeClr>
                </a:solidFill>
                <a:latin typeface="Times New Roman" pitchFamily="18" charset="0"/>
                <a:cs typeface="Times New Roman" pitchFamily="18" charset="0"/>
              </a:rPr>
              <a:t>chuyển</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bằng</a:t>
            </a:r>
            <a:r>
              <a:rPr lang="en-US" sz="2800" dirty="0">
                <a:solidFill>
                  <a:schemeClr val="tx1">
                    <a:lumMod val="75000"/>
                    <a:lumOff val="25000"/>
                  </a:schemeClr>
                </a:solidFill>
                <a:latin typeface="Times New Roman" pitchFamily="18" charset="0"/>
                <a:cs typeface="Times New Roman" pitchFamily="18" charset="0"/>
              </a:rPr>
              <a:t> 2 </a:t>
            </a:r>
            <a:r>
              <a:rPr lang="en-US" sz="2800" dirty="0" err="1">
                <a:solidFill>
                  <a:schemeClr val="tx1">
                    <a:lumMod val="75000"/>
                    <a:lumOff val="25000"/>
                  </a:schemeClr>
                </a:solidFill>
                <a:latin typeface="Times New Roman" pitchFamily="18" charset="0"/>
                <a:cs typeface="Times New Roman" pitchFamily="18" charset="0"/>
              </a:rPr>
              <a:t>chân</a:t>
            </a:r>
            <a:r>
              <a:rPr lang="en-US" sz="2800" dirty="0">
                <a:solidFill>
                  <a:schemeClr val="tx1">
                    <a:lumMod val="75000"/>
                    <a:lumOff val="25000"/>
                  </a:schemeClr>
                </a:solidFill>
                <a:latin typeface="Times New Roman" pitchFamily="18" charset="0"/>
                <a:cs typeface="Times New Roman" pitchFamily="18" charset="0"/>
              </a:rPr>
              <a:t>, chi </a:t>
            </a:r>
            <a:r>
              <a:rPr lang="en-US" sz="2800" dirty="0" err="1">
                <a:solidFill>
                  <a:schemeClr val="tx1">
                    <a:lumMod val="75000"/>
                    <a:lumOff val="25000"/>
                  </a:schemeClr>
                </a:solidFill>
                <a:latin typeface="Times New Roman" pitchFamily="18" charset="0"/>
                <a:cs typeface="Times New Roman" pitchFamily="18" charset="0"/>
              </a:rPr>
              <a:t>trước</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biến</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đổi</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thành</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cánh</a:t>
            </a:r>
            <a:r>
              <a:rPr lang="en-US" sz="2800" dirty="0">
                <a:solidFill>
                  <a:schemeClr val="tx1">
                    <a:lumMod val="75000"/>
                    <a:lumOff val="25000"/>
                  </a:schemeClr>
                </a:solidFill>
                <a:latin typeface="Times New Roman" pitchFamily="18" charset="0"/>
                <a:cs typeface="Times New Roman" pitchFamily="18" charset="0"/>
              </a:rPr>
              <a:t>.</a:t>
            </a:r>
          </a:p>
          <a:p>
            <a:pPr algn="l"/>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Đẻ</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trứng</a:t>
            </a:r>
            <a:r>
              <a:rPr lang="en-US" sz="2800" dirty="0">
                <a:solidFill>
                  <a:schemeClr val="tx1">
                    <a:lumMod val="75000"/>
                    <a:lumOff val="25000"/>
                  </a:schemeClr>
                </a:solidFill>
                <a:latin typeface="Times New Roman" pitchFamily="18" charset="0"/>
                <a:cs typeface="Times New Roman" pitchFamily="18" charset="0"/>
              </a:rPr>
              <a:t>.</a:t>
            </a:r>
          </a:p>
        </p:txBody>
      </p:sp>
      <p:sp>
        <p:nvSpPr>
          <p:cNvPr id="12" name="Rectangle 11"/>
          <p:cNvSpPr/>
          <p:nvPr/>
        </p:nvSpPr>
        <p:spPr>
          <a:xfrm>
            <a:off x="2363937" y="3407790"/>
            <a:ext cx="697627" cy="769441"/>
          </a:xfrm>
          <a:prstGeom prst="rect">
            <a:avLst/>
          </a:prstGeom>
        </p:spPr>
        <p:txBody>
          <a:bodyPr wrap="none">
            <a:spAutoFit/>
          </a:bodyPr>
          <a:lstStyle/>
          <a:p>
            <a:r>
              <a:rPr lang="en-US" sz="4400" b="1" dirty="0">
                <a:solidFill>
                  <a:srgbClr val="0070C0"/>
                </a:solidFill>
                <a:latin typeface="Times New Roman" pitchFamily="18" charset="0"/>
                <a:cs typeface="Times New Roman" pitchFamily="18" charset="0"/>
                <a:sym typeface="Wingdings" pitchFamily="2" charset="2"/>
              </a:rPr>
              <a:t></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380450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barn(inVertical)">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51"/>
                                        </p:tgtEl>
                                        <p:attrNameLst>
                                          <p:attrName>style.visibility</p:attrName>
                                        </p:attrNameLst>
                                      </p:cBhvr>
                                      <p:to>
                                        <p:strVal val="visible"/>
                                      </p:to>
                                    </p:set>
                                    <p:animEffect transition="in" filter="barn(inVertical)">
                                      <p:cBhvr>
                                        <p:cTn id="30" dur="500"/>
                                        <p:tgtEl>
                                          <p:spTgt spid="205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barn(inVertical)">
                                      <p:cBhvr>
                                        <p:cTn id="35" dur="500"/>
                                        <p:tgtEl>
                                          <p:spTgt spid="205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Kết quả hình ảnh cho đà điểu châu ú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6" y="-34033"/>
            <a:ext cx="6076624" cy="3451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5" y="3347120"/>
            <a:ext cx="6111005" cy="346451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370178"/>
            <a:ext cx="6096000" cy="3487822"/>
          </a:xfrm>
          <a:prstGeom prst="rect">
            <a:avLst/>
          </a:prstGeom>
        </p:spPr>
      </p:pic>
      <p:sp>
        <p:nvSpPr>
          <p:cNvPr id="2" name="TextBox 1"/>
          <p:cNvSpPr txBox="1"/>
          <p:nvPr/>
        </p:nvSpPr>
        <p:spPr>
          <a:xfrm>
            <a:off x="6850505" y="344774"/>
            <a:ext cx="4871803" cy="2593298"/>
          </a:xfrm>
          <a:prstGeom prst="rect">
            <a:avLst/>
          </a:prstGeom>
          <a:noFill/>
        </p:spPr>
        <p:txBody>
          <a:bodyPr wrap="square" lIns="0" tIns="0" rIns="0" bIns="0" rtlCol="0">
            <a:noAutofit/>
          </a:bodyPr>
          <a:lstStyle/>
          <a:p>
            <a:pPr algn="l"/>
            <a:r>
              <a:rPr lang="en-US" sz="3600" dirty="0" err="1">
                <a:solidFill>
                  <a:schemeClr val="tx1">
                    <a:lumMod val="75000"/>
                    <a:lumOff val="25000"/>
                  </a:schemeClr>
                </a:solidFill>
                <a:latin typeface="Times New Roman" pitchFamily="18" charset="0"/>
                <a:cs typeface="Times New Roman" pitchFamily="18" charset="0"/>
              </a:rPr>
              <a:t>Quan</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sát</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hình</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ảnh</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và</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cho</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biết</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cho</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Lớp</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Chim</a:t>
            </a:r>
            <a:r>
              <a:rPr lang="en-US" sz="3600" dirty="0">
                <a:solidFill>
                  <a:schemeClr val="tx1">
                    <a:lumMod val="75000"/>
                    <a:lumOff val="25000"/>
                  </a:schemeClr>
                </a:solidFill>
                <a:latin typeface="Times New Roman" pitchFamily="18" charset="0"/>
                <a:cs typeface="Times New Roman" pitchFamily="18" charset="0"/>
              </a:rPr>
              <a:t> chia </a:t>
            </a:r>
            <a:r>
              <a:rPr lang="en-US" sz="3600" dirty="0" err="1">
                <a:solidFill>
                  <a:schemeClr val="tx1">
                    <a:lumMod val="75000"/>
                    <a:lumOff val="25000"/>
                  </a:schemeClr>
                </a:solidFill>
                <a:latin typeface="Times New Roman" pitchFamily="18" charset="0"/>
                <a:cs typeface="Times New Roman" pitchFamily="18" charset="0"/>
              </a:rPr>
              <a:t>làm</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mấy</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loại</a:t>
            </a:r>
            <a:r>
              <a:rPr lang="en-US" sz="3600" dirty="0">
                <a:solidFill>
                  <a:schemeClr val="tx1">
                    <a:lumMod val="75000"/>
                    <a:lumOff val="25000"/>
                  </a:schemeClr>
                </a:solidFill>
                <a:latin typeface="Times New Roman" pitchFamily="18" charset="0"/>
                <a:cs typeface="Times New Roman" pitchFamily="18" charset="0"/>
              </a:rPr>
              <a:t>?</a:t>
            </a:r>
          </a:p>
        </p:txBody>
      </p:sp>
      <p:sp>
        <p:nvSpPr>
          <p:cNvPr id="3" name="Rectangle 2"/>
          <p:cNvSpPr/>
          <p:nvPr/>
        </p:nvSpPr>
        <p:spPr>
          <a:xfrm>
            <a:off x="1139252" y="3627620"/>
            <a:ext cx="11052748" cy="31840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số</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loài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chim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có</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khả</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năng</a:t>
            </a:r>
            <a:r>
              <a:rPr lang="en-US" sz="3200" dirty="0">
                <a:solidFill>
                  <a:schemeClr val="tx1"/>
                </a:solidFill>
                <a:latin typeface="Times New Roman" pitchFamily="18" charset="0"/>
                <a:cs typeface="Times New Roman" pitchFamily="18" charset="0"/>
              </a:rPr>
              <a:t> bay </a:t>
            </a:r>
            <a:r>
              <a:rPr lang="en-US" sz="3200" dirty="0" err="1">
                <a:solidFill>
                  <a:schemeClr val="tx1"/>
                </a:solidFill>
                <a:latin typeface="Times New Roman" pitchFamily="18" charset="0"/>
                <a:cs typeface="Times New Roman" pitchFamily="18" charset="0"/>
              </a:rPr>
              <a:t>lượn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tuy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nhiên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một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số</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loài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Chim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không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có</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khả</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năng</a:t>
            </a:r>
            <a:r>
              <a:rPr lang="en-US" sz="3200" dirty="0">
                <a:solidFill>
                  <a:schemeClr val="tx1"/>
                </a:solidFill>
                <a:latin typeface="Times New Roman" pitchFamily="18" charset="0"/>
                <a:cs typeface="Times New Roman" pitchFamily="18" charset="0"/>
              </a:rPr>
              <a:t> bay </a:t>
            </a:r>
            <a:r>
              <a:rPr lang="en-US" sz="3200" dirty="0" err="1">
                <a:solidFill>
                  <a:schemeClr val="tx1"/>
                </a:solidFill>
                <a:latin typeface="Times New Roman" pitchFamily="18" charset="0"/>
                <a:cs typeface="Times New Roman" pitchFamily="18" charset="0"/>
              </a:rPr>
              <a:t>nhưng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chạy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nhanh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ví</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dụ</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điểu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một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số</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loài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có</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khả</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năng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lặn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ví</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dụ</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chim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cánh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cụt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vịt</a:t>
            </a:r>
            <a:r>
              <a:rPr lang="en-US" sz="3200" dirty="0">
                <a:solidFill>
                  <a:schemeClr val="tx1"/>
                </a:solidFill>
                <a:latin typeface="Times New Roman" pitchFamily="18" charset="0"/>
                <a:cs typeface="Times New Roman" pitchFamily="18" charset="0"/>
              </a:rPr>
              <a:t>.)</a:t>
            </a:r>
          </a:p>
        </p:txBody>
      </p:sp>
      <p:sp>
        <p:nvSpPr>
          <p:cNvPr id="9" name="Rectangle 8"/>
          <p:cNvSpPr/>
          <p:nvPr/>
        </p:nvSpPr>
        <p:spPr>
          <a:xfrm>
            <a:off x="385234" y="3812523"/>
            <a:ext cx="697627" cy="769441"/>
          </a:xfrm>
          <a:prstGeom prst="rect">
            <a:avLst/>
          </a:prstGeom>
        </p:spPr>
        <p:txBody>
          <a:bodyPr wrap="none">
            <a:spAutoFit/>
          </a:bodyPr>
          <a:lstStyle/>
          <a:p>
            <a:r>
              <a:rPr lang="en-US" sz="4400" b="1" dirty="0">
                <a:solidFill>
                  <a:srgbClr val="0070C0"/>
                </a:solidFill>
                <a:latin typeface="Times New Roman" pitchFamily="18" charset="0"/>
                <a:cs typeface="Times New Roman" pitchFamily="18" charset="0"/>
                <a:sym typeface="Wingdings" pitchFamily="2" charset="2"/>
              </a:rPr>
              <a:t></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11139439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nodeType="clickEffect">
                                  <p:stCondLst>
                                    <p:cond delay="0"/>
                                  </p:stCondLst>
                                  <p:childTnLst>
                                    <p:animEffect transition="out" filter="fade">
                                      <p:cBhvr>
                                        <p:cTn id="26" dur="1000"/>
                                        <p:tgtEl>
                                          <p:spTgt spid="7"/>
                                        </p:tgtEl>
                                      </p:cBhvr>
                                    </p:animEffect>
                                    <p:anim calcmode="lin" valueType="num">
                                      <p:cBhvr>
                                        <p:cTn id="27" dur="1000"/>
                                        <p:tgtEl>
                                          <p:spTgt spid="7"/>
                                        </p:tgtEl>
                                        <p:attrNameLst>
                                          <p:attrName>ppt_x</p:attrName>
                                        </p:attrNameLst>
                                      </p:cBhvr>
                                      <p:tavLst>
                                        <p:tav tm="0">
                                          <p:val>
                                            <p:strVal val="ppt_x"/>
                                          </p:val>
                                        </p:tav>
                                        <p:tav tm="100000">
                                          <p:val>
                                            <p:strVal val="ppt_x"/>
                                          </p:val>
                                        </p:tav>
                                      </p:tavLst>
                                    </p:anim>
                                    <p:anim calcmode="lin" valueType="num">
                                      <p:cBhvr>
                                        <p:cTn id="28" dur="1000"/>
                                        <p:tgtEl>
                                          <p:spTgt spid="7"/>
                                        </p:tgtEl>
                                        <p:attrNameLst>
                                          <p:attrName>ppt_y</p:attrName>
                                        </p:attrNameLst>
                                      </p:cBhvr>
                                      <p:tavLst>
                                        <p:tav tm="0">
                                          <p:val>
                                            <p:strVal val="ppt_y"/>
                                          </p:val>
                                        </p:tav>
                                        <p:tav tm="100000">
                                          <p:val>
                                            <p:strVal val="ppt_y+.1"/>
                                          </p:val>
                                        </p:tav>
                                      </p:tavLst>
                                    </p:anim>
                                    <p:set>
                                      <p:cBhvr>
                                        <p:cTn id="29" dur="1" fill="hold">
                                          <p:stCondLst>
                                            <p:cond delay="9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nodeType="clickEffect">
                                  <p:stCondLst>
                                    <p:cond delay="0"/>
                                  </p:stCondLst>
                                  <p:childTnLst>
                                    <p:animEffect transition="out" filter="barn(inVertical)">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 Đà điểu chạy.mp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0800000" flipV="1">
            <a:off x="683706" y="1223564"/>
            <a:ext cx="5978061" cy="533400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623" y="1033065"/>
            <a:ext cx="6096000" cy="5715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731" y="1033066"/>
            <a:ext cx="6192011" cy="5735955"/>
          </a:xfrm>
          <a:prstGeom prst="rect">
            <a:avLst/>
          </a:prstGeom>
        </p:spPr>
      </p:pic>
      <p:sp>
        <p:nvSpPr>
          <p:cNvPr id="10" name="TextBox 9"/>
          <p:cNvSpPr txBox="1"/>
          <p:nvPr/>
        </p:nvSpPr>
        <p:spPr>
          <a:xfrm>
            <a:off x="3461772" y="1033065"/>
            <a:ext cx="3303848" cy="369332"/>
          </a:xfrm>
          <a:prstGeom prst="rect">
            <a:avLst/>
          </a:prstGeom>
          <a:noFill/>
        </p:spPr>
        <p:txBody>
          <a:bodyPr wrap="square" rtlCol="0">
            <a:spAutoFit/>
          </a:bodyPr>
          <a:lstStyle/>
          <a:p>
            <a:r>
              <a:rPr lang="en-GB" b="1" dirty="0">
                <a:solidFill>
                  <a:srgbClr val="FFFF00"/>
                </a:solidFill>
                <a:latin typeface="Times New Roman" panose="02020603050405020304" pitchFamily="18" charset="0"/>
                <a:cs typeface="Times New Roman" panose="02020603050405020304" pitchFamily="18" charset="0"/>
              </a:rPr>
              <a:t>ĐÀ ĐIỂU CHÂU PHI</a:t>
            </a:r>
          </a:p>
        </p:txBody>
      </p:sp>
      <p:pic>
        <p:nvPicPr>
          <p:cNvPr id="1030" name="Picture 6" descr="Kết quả hình ảnh cho ĐÀ ĐIỂU CHÂU MỸ"/>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731" y="929601"/>
            <a:ext cx="6210892" cy="58184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467143" y="949569"/>
            <a:ext cx="4320480" cy="477054"/>
          </a:xfrm>
          <a:prstGeom prst="rect">
            <a:avLst/>
          </a:prstGeom>
          <a:noFill/>
        </p:spPr>
        <p:txBody>
          <a:bodyPr wrap="square" rtlCol="0">
            <a:spAutoFit/>
          </a:bodyPr>
          <a:lstStyle/>
          <a:p>
            <a:r>
              <a:rPr lang="en-GB" sz="2500" b="1" dirty="0">
                <a:solidFill>
                  <a:srgbClr val="FF0000"/>
                </a:solidFill>
                <a:latin typeface="Times New Roman" panose="02020603050405020304" pitchFamily="18" charset="0"/>
                <a:cs typeface="Times New Roman" panose="02020603050405020304" pitchFamily="18" charset="0"/>
              </a:rPr>
              <a:t>ĐÀ ĐIỂU CHÂU MĨ</a:t>
            </a:r>
          </a:p>
        </p:txBody>
      </p:sp>
      <p:pic>
        <p:nvPicPr>
          <p:cNvPr id="1032" name="Picture 8" descr="Kết quả hình ảnh cho đà điểu châu ú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623" y="920206"/>
            <a:ext cx="6350000" cy="581183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43061" y="987361"/>
            <a:ext cx="5258584" cy="553998"/>
          </a:xfrm>
          <a:prstGeom prst="rect">
            <a:avLst/>
          </a:prstGeom>
          <a:noFill/>
        </p:spPr>
        <p:txBody>
          <a:bodyPr wrap="square" rtlCol="0">
            <a:spAutoFit/>
          </a:bodyPr>
          <a:lstStyle/>
          <a:p>
            <a:r>
              <a:rPr lang="en-GB" sz="3000" b="1" dirty="0">
                <a:solidFill>
                  <a:srgbClr val="FF0000"/>
                </a:solidFill>
                <a:latin typeface="Times New Roman" panose="02020603050405020304" pitchFamily="18" charset="0"/>
                <a:cs typeface="Times New Roman" panose="02020603050405020304" pitchFamily="18" charset="0"/>
              </a:rPr>
              <a:t>ĐÀ ĐIỂU CHÂU ÚC</a:t>
            </a:r>
          </a:p>
        </p:txBody>
      </p:sp>
      <p:sp>
        <p:nvSpPr>
          <p:cNvPr id="5" name="TextBox 4"/>
          <p:cNvSpPr txBox="1"/>
          <p:nvPr/>
        </p:nvSpPr>
        <p:spPr>
          <a:xfrm>
            <a:off x="7689955" y="5810687"/>
            <a:ext cx="4107304" cy="746880"/>
          </a:xfrm>
          <a:prstGeom prst="rect">
            <a:avLst/>
          </a:prstGeom>
          <a:solidFill>
            <a:schemeClr val="accent2"/>
          </a:solidFill>
        </p:spPr>
        <p:txBody>
          <a:bodyPr wrap="square" lIns="0" tIns="0" rIns="0" bIns="0" rtlCol="0">
            <a:noAutofit/>
          </a:bodyPr>
          <a:lstStyle/>
          <a:p>
            <a:pPr algn="l"/>
            <a:r>
              <a:rPr lang="en-US" sz="4000" dirty="0" err="1">
                <a:solidFill>
                  <a:schemeClr val="tx1">
                    <a:lumMod val="75000"/>
                    <a:lumOff val="25000"/>
                  </a:schemeClr>
                </a:solidFill>
                <a:latin typeface="Times New Roman" pitchFamily="18" charset="0"/>
                <a:cs typeface="Times New Roman" pitchFamily="18" charset="0"/>
              </a:rPr>
              <a:t>Nhóm</a:t>
            </a:r>
            <a:r>
              <a:rPr lang="en-US" sz="4000" dirty="0">
                <a:solidFill>
                  <a:schemeClr val="tx1">
                    <a:lumMod val="75000"/>
                    <a:lumOff val="25000"/>
                  </a:schemeClr>
                </a:solidFill>
                <a:latin typeface="Times New Roman" pitchFamily="18" charset="0"/>
                <a:cs typeface="Times New Roman" pitchFamily="18" charset="0"/>
              </a:rPr>
              <a:t> </a:t>
            </a:r>
            <a:r>
              <a:rPr lang="en-US" sz="4000" dirty="0" err="1">
                <a:solidFill>
                  <a:schemeClr val="tx1">
                    <a:lumMod val="75000"/>
                    <a:lumOff val="25000"/>
                  </a:schemeClr>
                </a:solidFill>
                <a:latin typeface="Times New Roman" pitchFamily="18" charset="0"/>
                <a:cs typeface="Times New Roman" pitchFamily="18" charset="0"/>
              </a:rPr>
              <a:t>Chim</a:t>
            </a:r>
            <a:r>
              <a:rPr lang="en-US" sz="4000" dirty="0">
                <a:solidFill>
                  <a:schemeClr val="tx1">
                    <a:lumMod val="75000"/>
                    <a:lumOff val="25000"/>
                  </a:schemeClr>
                </a:solidFill>
                <a:latin typeface="Times New Roman" pitchFamily="18" charset="0"/>
                <a:cs typeface="Times New Roman" pitchFamily="18" charset="0"/>
              </a:rPr>
              <a:t> </a:t>
            </a:r>
            <a:r>
              <a:rPr lang="en-US" sz="4000" dirty="0" err="1">
                <a:solidFill>
                  <a:schemeClr val="tx1">
                    <a:lumMod val="75000"/>
                    <a:lumOff val="25000"/>
                  </a:schemeClr>
                </a:solidFill>
                <a:latin typeface="Times New Roman" pitchFamily="18" charset="0"/>
                <a:cs typeface="Times New Roman" pitchFamily="18" charset="0"/>
              </a:rPr>
              <a:t>chạy</a:t>
            </a:r>
            <a:endParaRPr lang="en-US" sz="4000"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0244394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ppt_x"/>
                                          </p:val>
                                        </p:tav>
                                        <p:tav tm="100000">
                                          <p:val>
                                            <p:strVal val="#ppt_x"/>
                                          </p:val>
                                        </p:tav>
                                      </p:tavLst>
                                    </p:anim>
                                    <p:anim calcmode="lin" valueType="num">
                                      <p:cBhvr additive="base">
                                        <p:cTn id="26"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additive="base">
                                        <p:cTn id="36" dur="500" fill="hold"/>
                                        <p:tgtEl>
                                          <p:spTgt spid="1032"/>
                                        </p:tgtEl>
                                        <p:attrNameLst>
                                          <p:attrName>ppt_x</p:attrName>
                                        </p:attrNameLst>
                                      </p:cBhvr>
                                      <p:tavLst>
                                        <p:tav tm="0">
                                          <p:val>
                                            <p:strVal val="#ppt_x"/>
                                          </p:val>
                                        </p:tav>
                                        <p:tav tm="100000">
                                          <p:val>
                                            <p:strVal val="#ppt_x"/>
                                          </p:val>
                                        </p:tav>
                                      </p:tavLst>
                                    </p:anim>
                                    <p:anim calcmode="lin" valueType="num">
                                      <p:cBhvr additive="base">
                                        <p:cTn id="37"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nextCondLst>
                <p:cond evt="onClick" delay="0">
                  <p:tgtEl>
                    <p:spTgt spid="2"/>
                  </p:tgtEl>
                </p:cond>
              </p:nextCondLst>
            </p:seq>
            <p:video>
              <p:cMediaNode vol="80000">
                <p:cTn id="48" fill="hold" display="0">
                  <p:stCondLst>
                    <p:cond delay="indefinite"/>
                  </p:stCondLst>
                </p:cTn>
                <p:tgtEl>
                  <p:spTgt spid="2"/>
                </p:tgtEl>
              </p:cMediaNode>
            </p:video>
          </p:childTnLst>
        </p:cTn>
      </p:par>
    </p:tnLst>
    <p:bldLst>
      <p:bldP spid="10" grpId="0"/>
      <p:bldP spid="14" grpId="0"/>
      <p:bldP spid="1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19" name="Text Box 51"/>
          <p:cNvSpPr txBox="1">
            <a:spLocks noChangeArrowheads="1"/>
          </p:cNvSpPr>
          <p:nvPr/>
        </p:nvSpPr>
        <p:spPr bwMode="auto">
          <a:xfrm>
            <a:off x="7416800" y="6019801"/>
            <a:ext cx="345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p>
        </p:txBody>
      </p:sp>
      <p:pic>
        <p:nvPicPr>
          <p:cNvPr id="12" name="Chim cánh cụt bơ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78895" y="1120536"/>
            <a:ext cx="6144683" cy="5620832"/>
          </a:xfrm>
          <a:prstGeom prst="rect">
            <a:avLst/>
          </a:prstGeom>
        </p:spPr>
      </p:pic>
      <p:sp>
        <p:nvSpPr>
          <p:cNvPr id="2" name="TextBox 1"/>
          <p:cNvSpPr txBox="1"/>
          <p:nvPr/>
        </p:nvSpPr>
        <p:spPr>
          <a:xfrm>
            <a:off x="3003737" y="1901848"/>
            <a:ext cx="3234432" cy="1311128"/>
          </a:xfrm>
          <a:prstGeom prst="rect">
            <a:avLst/>
          </a:prstGeom>
          <a:noFill/>
        </p:spPr>
        <p:txBody>
          <a:bodyPr wrap="square" rtlCol="0">
            <a:spAutoFit/>
          </a:bodyPr>
          <a:lstStyle/>
          <a:p>
            <a:pPr lvl="0" fontAlgn="base">
              <a:spcBef>
                <a:spcPct val="20000"/>
              </a:spcBef>
              <a:spcAft>
                <a:spcPct val="0"/>
              </a:spcAft>
            </a:pPr>
            <a:r>
              <a:rPr lang="en-US" dirty="0" err="1">
                <a:latin typeface="Arial" panose="020B0604020202020204" pitchFamily="34" charset="0"/>
              </a:rPr>
              <a:t>Không</a:t>
            </a:r>
            <a:r>
              <a:rPr lang="en-US" b="1" dirty="0">
                <a:latin typeface="Arial" panose="020B0604020202020204" pitchFamily="34" charset="0"/>
              </a:rPr>
              <a:t> </a:t>
            </a:r>
            <a:r>
              <a:rPr lang="en-US" dirty="0" err="1">
                <a:latin typeface="Arial" panose="020B0604020202020204" pitchFamily="34" charset="0"/>
              </a:rPr>
              <a:t>biết</a:t>
            </a:r>
            <a:r>
              <a:rPr lang="en-US" dirty="0">
                <a:latin typeface="Arial" panose="020B0604020202020204" pitchFamily="34" charset="0"/>
              </a:rPr>
              <a:t> bay</a:t>
            </a:r>
            <a:r>
              <a:rPr lang="en-US" b="1" dirty="0">
                <a:latin typeface="Arial" panose="020B0604020202020204" pitchFamily="34" charset="0"/>
              </a:rPr>
              <a:t> </a:t>
            </a:r>
            <a:r>
              <a:rPr lang="en-US" dirty="0">
                <a:latin typeface="Arial" panose="020B0604020202020204" pitchFamily="34" charset="0"/>
              </a:rPr>
              <a:t>,</a:t>
            </a:r>
          </a:p>
          <a:p>
            <a:pPr lvl="0" fontAlgn="base">
              <a:spcBef>
                <a:spcPct val="20000"/>
              </a:spcBef>
              <a:spcAft>
                <a:spcPct val="0"/>
              </a:spcAft>
            </a:pPr>
            <a:r>
              <a:rPr lang="en-US" dirty="0">
                <a:latin typeface="Arial" panose="020B0604020202020204" pitchFamily="34" charset="0"/>
              </a:rPr>
              <a:t>     </a:t>
            </a:r>
            <a:r>
              <a:rPr lang="en-US" dirty="0" err="1">
                <a:latin typeface="Arial" panose="020B0604020202020204" pitchFamily="34" charset="0"/>
              </a:rPr>
              <a:t>Đi</a:t>
            </a:r>
            <a:r>
              <a:rPr lang="en-US" dirty="0">
                <a:latin typeface="Arial" panose="020B0604020202020204" pitchFamily="34" charset="0"/>
              </a:rPr>
              <a:t> </a:t>
            </a:r>
            <a:r>
              <a:rPr lang="en-US" dirty="0" err="1">
                <a:latin typeface="Arial" panose="020B0604020202020204" pitchFamily="34" charset="0"/>
              </a:rPr>
              <a:t>vụng</a:t>
            </a:r>
            <a:r>
              <a:rPr lang="en-US" dirty="0">
                <a:latin typeface="Arial" panose="020B0604020202020204" pitchFamily="34" charset="0"/>
              </a:rPr>
              <a:t> </a:t>
            </a:r>
            <a:r>
              <a:rPr lang="en-US" dirty="0" err="1">
                <a:latin typeface="Arial" panose="020B0604020202020204" pitchFamily="34" charset="0"/>
              </a:rPr>
              <a:t>về</a:t>
            </a:r>
            <a:r>
              <a:rPr lang="en-US" dirty="0">
                <a:latin typeface="Arial" panose="020B0604020202020204" pitchFamily="34" charset="0"/>
              </a:rPr>
              <a:t>, </a:t>
            </a:r>
          </a:p>
          <a:p>
            <a:pPr lvl="0" fontAlgn="base">
              <a:spcBef>
                <a:spcPct val="20000"/>
              </a:spcBef>
              <a:spcAft>
                <a:spcPct val="0"/>
              </a:spcAft>
            </a:pPr>
            <a:r>
              <a:rPr lang="en-US" dirty="0">
                <a:latin typeface="Arial" panose="020B0604020202020204" pitchFamily="34" charset="0"/>
              </a:rPr>
              <a:t>     </a:t>
            </a:r>
            <a:r>
              <a:rPr lang="en-US" dirty="0" err="1">
                <a:latin typeface="Arial" panose="020B0604020202020204" pitchFamily="34" charset="0"/>
              </a:rPr>
              <a:t>Bơi</a:t>
            </a:r>
            <a:r>
              <a:rPr lang="en-US" dirty="0">
                <a:latin typeface="Arial" panose="020B0604020202020204" pitchFamily="34" charset="0"/>
              </a:rPr>
              <a:t> </a:t>
            </a:r>
            <a:r>
              <a:rPr lang="en-US" dirty="0" err="1">
                <a:latin typeface="Arial" panose="020B0604020202020204" pitchFamily="34" charset="0"/>
              </a:rPr>
              <a:t>lội</a:t>
            </a:r>
            <a:r>
              <a:rPr lang="en-US" dirty="0">
                <a:latin typeface="Arial" panose="020B0604020202020204" pitchFamily="34" charset="0"/>
              </a:rPr>
              <a:t> </a:t>
            </a:r>
            <a:r>
              <a:rPr lang="en-US" dirty="0" err="1">
                <a:latin typeface="Arial" panose="020B0604020202020204" pitchFamily="34" charset="0"/>
              </a:rPr>
              <a:t>giỏi</a:t>
            </a:r>
            <a:r>
              <a:rPr lang="en-US" dirty="0">
                <a:latin typeface="Arial" panose="020B0604020202020204" pitchFamily="34" charset="0"/>
              </a:rPr>
              <a:t> </a:t>
            </a:r>
          </a:p>
          <a:p>
            <a:endParaRPr lang="en-GB" dirty="0"/>
          </a:p>
        </p:txBody>
      </p:sp>
      <p:sp>
        <p:nvSpPr>
          <p:cNvPr id="3" name="TextBox 2"/>
          <p:cNvSpPr txBox="1"/>
          <p:nvPr/>
        </p:nvSpPr>
        <p:spPr>
          <a:xfrm>
            <a:off x="2975128" y="3212977"/>
            <a:ext cx="3201392" cy="1206484"/>
          </a:xfrm>
          <a:prstGeom prst="rect">
            <a:avLst/>
          </a:prstGeom>
          <a:noFill/>
        </p:spPr>
        <p:txBody>
          <a:bodyPr wrap="square" rtlCol="0">
            <a:spAutoFit/>
          </a:bodyPr>
          <a:lstStyle/>
          <a:p>
            <a:pPr lvl="0" fontAlgn="base">
              <a:spcBef>
                <a:spcPct val="20000"/>
              </a:spcBef>
              <a:spcAft>
                <a:spcPct val="0"/>
              </a:spcAft>
            </a:pPr>
            <a:r>
              <a:rPr lang="en-US" sz="1600" dirty="0" err="1">
                <a:latin typeface="Arial" panose="020B0604020202020204" pitchFamily="34" charset="0"/>
              </a:rPr>
              <a:t>Cánh</a:t>
            </a:r>
            <a:r>
              <a:rPr lang="en-US" sz="1600" dirty="0">
                <a:latin typeface="Arial" panose="020B0604020202020204" pitchFamily="34" charset="0"/>
              </a:rPr>
              <a:t> </a:t>
            </a:r>
            <a:r>
              <a:rPr lang="en-US" sz="1600" dirty="0" err="1">
                <a:latin typeface="Arial" panose="020B0604020202020204" pitchFamily="34" charset="0"/>
              </a:rPr>
              <a:t>dài</a:t>
            </a:r>
            <a:r>
              <a:rPr lang="en-US" sz="1600" dirty="0">
                <a:latin typeface="Arial" panose="020B0604020202020204" pitchFamily="34" charset="0"/>
              </a:rPr>
              <a:t> </a:t>
            </a:r>
            <a:r>
              <a:rPr lang="en-US" sz="1600" dirty="0" err="1">
                <a:latin typeface="Arial" panose="020B0604020202020204" pitchFamily="34" charset="0"/>
              </a:rPr>
              <a:t>khỏe</a:t>
            </a:r>
            <a:r>
              <a:rPr lang="en-US" sz="1600" dirty="0">
                <a:latin typeface="Arial" panose="020B0604020202020204" pitchFamily="34" charset="0"/>
              </a:rPr>
              <a:t> </a:t>
            </a:r>
            <a:r>
              <a:rPr lang="en-US" sz="1600" dirty="0" err="1">
                <a:latin typeface="Arial" panose="020B0604020202020204" pitchFamily="34" charset="0"/>
              </a:rPr>
              <a:t>có</a:t>
            </a:r>
            <a:endParaRPr lang="en-US" sz="1600" dirty="0">
              <a:latin typeface="Arial" panose="020B0604020202020204" pitchFamily="34" charset="0"/>
            </a:endParaRPr>
          </a:p>
          <a:p>
            <a:pPr lvl="0" fontAlgn="base">
              <a:spcBef>
                <a:spcPct val="20000"/>
              </a:spcBef>
              <a:spcAft>
                <a:spcPct val="0"/>
              </a:spcAft>
            </a:pPr>
            <a:r>
              <a:rPr lang="en-US" sz="1600" dirty="0" err="1">
                <a:latin typeface="Arial" panose="020B0604020202020204" pitchFamily="34" charset="0"/>
              </a:rPr>
              <a:t>Lông</a:t>
            </a:r>
            <a:r>
              <a:rPr lang="en-US" sz="1600" dirty="0">
                <a:latin typeface="Arial" panose="020B0604020202020204" pitchFamily="34" charset="0"/>
              </a:rPr>
              <a:t> </a:t>
            </a:r>
            <a:r>
              <a:rPr lang="en-US" sz="1600" dirty="0" err="1">
                <a:latin typeface="Arial" panose="020B0604020202020204" pitchFamily="34" charset="0"/>
              </a:rPr>
              <a:t>nhỏ</a:t>
            </a:r>
            <a:r>
              <a:rPr lang="en-US" sz="1600" dirty="0">
                <a:latin typeface="Arial" panose="020B0604020202020204" pitchFamily="34" charset="0"/>
              </a:rPr>
              <a:t>, </a:t>
            </a:r>
            <a:r>
              <a:rPr lang="en-US" sz="1600" dirty="0" err="1">
                <a:latin typeface="Arial" panose="020B0604020202020204" pitchFamily="34" charset="0"/>
              </a:rPr>
              <a:t>dày,Không</a:t>
            </a:r>
            <a:r>
              <a:rPr lang="en-US" sz="1600" dirty="0">
                <a:latin typeface="Arial" panose="020B0604020202020204" pitchFamily="34" charset="0"/>
              </a:rPr>
              <a:t> </a:t>
            </a:r>
            <a:r>
              <a:rPr lang="en-US" sz="1600" dirty="0" err="1">
                <a:latin typeface="Arial" panose="020B0604020202020204" pitchFamily="34" charset="0"/>
              </a:rPr>
              <a:t>thấm</a:t>
            </a:r>
            <a:r>
              <a:rPr lang="en-US" sz="1600" dirty="0">
                <a:latin typeface="Arial" panose="020B0604020202020204" pitchFamily="34" charset="0"/>
              </a:rPr>
              <a:t> </a:t>
            </a:r>
            <a:r>
              <a:rPr lang="en-US" sz="1600" dirty="0" err="1">
                <a:latin typeface="Arial" panose="020B0604020202020204" pitchFamily="34" charset="0"/>
              </a:rPr>
              <a:t>nước</a:t>
            </a:r>
            <a:endParaRPr lang="en-US" sz="1600" dirty="0">
              <a:latin typeface="Arial" panose="020B0604020202020204" pitchFamily="34" charset="0"/>
            </a:endParaRPr>
          </a:p>
          <a:p>
            <a:pPr lvl="0" fontAlgn="base">
              <a:spcBef>
                <a:spcPct val="20000"/>
              </a:spcBef>
              <a:spcAft>
                <a:spcPct val="0"/>
              </a:spcAft>
            </a:pPr>
            <a:r>
              <a:rPr lang="en-US" sz="1600" dirty="0" err="1">
                <a:latin typeface="Arial" panose="020B0604020202020204" pitchFamily="34" charset="0"/>
              </a:rPr>
              <a:t>Chân</a:t>
            </a:r>
            <a:r>
              <a:rPr lang="en-US" sz="1600" dirty="0">
                <a:latin typeface="Arial" panose="020B0604020202020204" pitchFamily="34" charset="0"/>
              </a:rPr>
              <a:t> 4 </a:t>
            </a:r>
            <a:r>
              <a:rPr lang="en-US" sz="1600" dirty="0" err="1">
                <a:latin typeface="Arial" panose="020B0604020202020204" pitchFamily="34" charset="0"/>
              </a:rPr>
              <a:t>ngón</a:t>
            </a:r>
            <a:r>
              <a:rPr lang="en-US" sz="1600" dirty="0">
                <a:latin typeface="Arial" panose="020B0604020202020204" pitchFamily="34" charset="0"/>
              </a:rPr>
              <a:t> </a:t>
            </a:r>
            <a:r>
              <a:rPr lang="en-US" sz="1600" dirty="0" err="1">
                <a:latin typeface="Arial" panose="020B0604020202020204" pitchFamily="34" charset="0"/>
              </a:rPr>
              <a:t>có</a:t>
            </a:r>
            <a:r>
              <a:rPr lang="en-US" sz="1600" dirty="0">
                <a:latin typeface="Arial" panose="020B0604020202020204" pitchFamily="34" charset="0"/>
              </a:rPr>
              <a:t> </a:t>
            </a:r>
            <a:r>
              <a:rPr lang="en-US" sz="1600" dirty="0" err="1">
                <a:latin typeface="Arial" panose="020B0604020202020204" pitchFamily="34" charset="0"/>
              </a:rPr>
              <a:t>màng</a:t>
            </a:r>
            <a:r>
              <a:rPr lang="en-US" sz="1600" dirty="0">
                <a:latin typeface="Arial" panose="020B0604020202020204" pitchFamily="34" charset="0"/>
              </a:rPr>
              <a:t> </a:t>
            </a:r>
            <a:r>
              <a:rPr lang="en-US" sz="1600" dirty="0" err="1">
                <a:latin typeface="Arial" panose="020B0604020202020204" pitchFamily="34" charset="0"/>
              </a:rPr>
              <a:t>bơi</a:t>
            </a:r>
            <a:r>
              <a:rPr lang="en-US" sz="1600" dirty="0">
                <a:latin typeface="Arial" panose="020B0604020202020204" pitchFamily="34" charset="0"/>
              </a:rPr>
              <a:t>  </a:t>
            </a:r>
          </a:p>
          <a:p>
            <a:endParaRPr lang="en-GB" dirty="0"/>
          </a:p>
        </p:txBody>
      </p:sp>
      <p:sp>
        <p:nvSpPr>
          <p:cNvPr id="5" name="TextBox 4"/>
          <p:cNvSpPr txBox="1"/>
          <p:nvPr/>
        </p:nvSpPr>
        <p:spPr>
          <a:xfrm>
            <a:off x="3157227" y="5206866"/>
            <a:ext cx="2692400" cy="646331"/>
          </a:xfrm>
          <a:prstGeom prst="rect">
            <a:avLst/>
          </a:prstGeom>
          <a:noFill/>
        </p:spPr>
        <p:txBody>
          <a:bodyPr wrap="square" rtlCol="0">
            <a:spAutoFit/>
          </a:bodyPr>
          <a:lstStyle/>
          <a:p>
            <a:pPr lvl="0"/>
            <a:r>
              <a:rPr lang="en-US" b="1" dirty="0" err="1">
                <a:latin typeface="Arial" panose="020B0604020202020204" pitchFamily="34" charset="0"/>
              </a:rPr>
              <a:t>Chim</a:t>
            </a:r>
            <a:r>
              <a:rPr lang="en-US" b="1" dirty="0">
                <a:latin typeface="Arial" panose="020B0604020202020204" pitchFamily="34" charset="0"/>
              </a:rPr>
              <a:t> </a:t>
            </a:r>
            <a:r>
              <a:rPr lang="en-US" b="1" dirty="0" err="1">
                <a:latin typeface="Arial" panose="020B0604020202020204" pitchFamily="34" charset="0"/>
              </a:rPr>
              <a:t>cánh</a:t>
            </a:r>
            <a:r>
              <a:rPr lang="en-US" b="1" dirty="0">
                <a:latin typeface="Arial" panose="020B0604020202020204" pitchFamily="34" charset="0"/>
              </a:rPr>
              <a:t> </a:t>
            </a:r>
            <a:r>
              <a:rPr lang="en-US" b="1" dirty="0" err="1">
                <a:latin typeface="Arial" panose="020B0604020202020204" pitchFamily="34" charset="0"/>
              </a:rPr>
              <a:t>cụt</a:t>
            </a:r>
            <a:r>
              <a:rPr lang="en-US" dirty="0">
                <a:latin typeface="Arial" panose="020B0604020202020204" pitchFamily="34" charset="0"/>
              </a:rPr>
              <a:t> </a:t>
            </a:r>
          </a:p>
          <a:p>
            <a:endParaRPr lang="en-GB" dirty="0"/>
          </a:p>
        </p:txBody>
      </p:sp>
      <p:sp>
        <p:nvSpPr>
          <p:cNvPr id="6" name="TextBox 5"/>
          <p:cNvSpPr txBox="1"/>
          <p:nvPr/>
        </p:nvSpPr>
        <p:spPr>
          <a:xfrm>
            <a:off x="342890" y="332656"/>
            <a:ext cx="3419641" cy="630942"/>
          </a:xfrm>
          <a:prstGeom prst="rect">
            <a:avLst/>
          </a:prstGeom>
          <a:solidFill>
            <a:schemeClr val="accent2"/>
          </a:solidFill>
        </p:spPr>
        <p:txBody>
          <a:bodyPr wrap="square" rtlCol="0">
            <a:spAutoFit/>
          </a:bodyPr>
          <a:lstStyle/>
          <a:p>
            <a:r>
              <a:rPr lang="en-GB" sz="3500" b="1" dirty="0" err="1">
                <a:latin typeface="Times New Roman" panose="02020603050405020304" pitchFamily="18" charset="0"/>
                <a:cs typeface="Times New Roman" panose="02020603050405020304" pitchFamily="18" charset="0"/>
              </a:rPr>
              <a:t>Nhóm</a:t>
            </a:r>
            <a:r>
              <a:rPr lang="en-GB" sz="3500" b="1" dirty="0">
                <a:latin typeface="Times New Roman" panose="02020603050405020304" pitchFamily="18" charset="0"/>
                <a:cs typeface="Times New Roman" panose="02020603050405020304" pitchFamily="18" charset="0"/>
              </a:rPr>
              <a:t> </a:t>
            </a:r>
            <a:r>
              <a:rPr lang="en-GB" sz="3500" b="1" dirty="0" err="1">
                <a:latin typeface="Times New Roman" panose="02020603050405020304" pitchFamily="18" charset="0"/>
                <a:cs typeface="Times New Roman" panose="02020603050405020304" pitchFamily="18" charset="0"/>
              </a:rPr>
              <a:t>chim</a:t>
            </a:r>
            <a:r>
              <a:rPr lang="en-GB" sz="3500" b="1" dirty="0">
                <a:latin typeface="Times New Roman" panose="02020603050405020304" pitchFamily="18" charset="0"/>
                <a:cs typeface="Times New Roman" panose="02020603050405020304" pitchFamily="18" charset="0"/>
              </a:rPr>
              <a:t> </a:t>
            </a:r>
            <a:r>
              <a:rPr lang="en-GB" sz="3500" b="1" dirty="0" err="1">
                <a:latin typeface="Times New Roman" panose="02020603050405020304" pitchFamily="18" charset="0"/>
                <a:cs typeface="Times New Roman" panose="02020603050405020304" pitchFamily="18" charset="0"/>
              </a:rPr>
              <a:t>bơi</a:t>
            </a:r>
            <a:r>
              <a:rPr lang="en-GB" sz="3500" b="1" dirty="0">
                <a:latin typeface="Times New Roman" panose="02020603050405020304" pitchFamily="18" charset="0"/>
                <a:cs typeface="Times New Roman" panose="02020603050405020304" pitchFamily="18" charset="0"/>
              </a:rPr>
              <a:t>.</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895" y="1120537"/>
            <a:ext cx="6323616" cy="5620832"/>
          </a:xfrm>
          <a:prstGeom prst="rect">
            <a:avLst/>
          </a:prstGeom>
        </p:spPr>
      </p:pic>
      <p:pic>
        <p:nvPicPr>
          <p:cNvPr id="2050" name="Picture 2" descr="Kết quả hình ảnh cho CHIM CÁNH C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6090" y="1120536"/>
            <a:ext cx="9105911" cy="56208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ết quả hình ảnh cho CHIM CÁNH CỤ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6090" y="1120537"/>
            <a:ext cx="9116420" cy="56208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ết quả hình ảnh cho CHIM CÁNH C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6601" y="1136096"/>
            <a:ext cx="9105911" cy="5605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6182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nodePh="1">
                                  <p:stCondLst>
                                    <p:cond delay="0"/>
                                  </p:stCondLst>
                                  <p:endCondLst>
                                    <p:cond evt="begin" delay="0">
                                      <p:tn val="5"/>
                                    </p:cond>
                                  </p:endCondLst>
                                  <p:childTnLst>
                                    <p:set>
                                      <p:cBhvr>
                                        <p:cTn id="6" dur="1" fill="hold">
                                          <p:stCondLst>
                                            <p:cond delay="0"/>
                                          </p:stCondLst>
                                        </p:cTn>
                                        <p:tgtEl>
                                          <p:spTgt spid="58419"/>
                                        </p:tgtEl>
                                        <p:attrNameLst>
                                          <p:attrName>style.visibility</p:attrName>
                                        </p:attrNameLst>
                                      </p:cBhvr>
                                      <p:to>
                                        <p:strVal val="visible"/>
                                      </p:to>
                                    </p:set>
                                    <p:animEffect transition="in" filter="wedge">
                                      <p:cBhvr>
                                        <p:cTn id="7" dur="2000"/>
                                        <p:tgtEl>
                                          <p:spTgt spid="584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050"/>
                                        </p:tgtEl>
                                        <p:attrNameLst>
                                          <p:attrName>style.visibility</p:attrName>
                                        </p:attrNameLst>
                                      </p:cBhvr>
                                      <p:to>
                                        <p:strVal val="visible"/>
                                      </p:to>
                                    </p:set>
                                    <p:anim calcmode="lin" valueType="num">
                                      <p:cBhvr additive="base">
                                        <p:cTn id="36" dur="500" fill="hold"/>
                                        <p:tgtEl>
                                          <p:spTgt spid="2050"/>
                                        </p:tgtEl>
                                        <p:attrNameLst>
                                          <p:attrName>ppt_x</p:attrName>
                                        </p:attrNameLst>
                                      </p:cBhvr>
                                      <p:tavLst>
                                        <p:tav tm="0">
                                          <p:val>
                                            <p:strVal val="#ppt_x"/>
                                          </p:val>
                                        </p:tav>
                                        <p:tav tm="100000">
                                          <p:val>
                                            <p:strVal val="#ppt_x"/>
                                          </p:val>
                                        </p:tav>
                                      </p:tavLst>
                                    </p:anim>
                                    <p:anim calcmode="lin" valueType="num">
                                      <p:cBhvr additive="base">
                                        <p:cTn id="3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052"/>
                                        </p:tgtEl>
                                        <p:attrNameLst>
                                          <p:attrName>style.visibility</p:attrName>
                                        </p:attrNameLst>
                                      </p:cBhvr>
                                      <p:to>
                                        <p:strVal val="visible"/>
                                      </p:to>
                                    </p:set>
                                    <p:anim calcmode="lin" valueType="num">
                                      <p:cBhvr additive="base">
                                        <p:cTn id="42" dur="500" fill="hold"/>
                                        <p:tgtEl>
                                          <p:spTgt spid="2052"/>
                                        </p:tgtEl>
                                        <p:attrNameLst>
                                          <p:attrName>ppt_x</p:attrName>
                                        </p:attrNameLst>
                                      </p:cBhvr>
                                      <p:tavLst>
                                        <p:tav tm="0">
                                          <p:val>
                                            <p:strVal val="#ppt_x"/>
                                          </p:val>
                                        </p:tav>
                                        <p:tav tm="100000">
                                          <p:val>
                                            <p:strVal val="#ppt_x"/>
                                          </p:val>
                                        </p:tav>
                                      </p:tavLst>
                                    </p:anim>
                                    <p:anim calcmode="lin" valueType="num">
                                      <p:cBhvr additive="base">
                                        <p:cTn id="43"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056"/>
                                        </p:tgtEl>
                                        <p:attrNameLst>
                                          <p:attrName>style.visibility</p:attrName>
                                        </p:attrNameLst>
                                      </p:cBhvr>
                                      <p:to>
                                        <p:strVal val="visible"/>
                                      </p:to>
                                    </p:set>
                                    <p:anim calcmode="lin" valueType="num">
                                      <p:cBhvr additive="base">
                                        <p:cTn id="48" dur="500" fill="hold"/>
                                        <p:tgtEl>
                                          <p:spTgt spid="2056"/>
                                        </p:tgtEl>
                                        <p:attrNameLst>
                                          <p:attrName>ppt_x</p:attrName>
                                        </p:attrNameLst>
                                      </p:cBhvr>
                                      <p:tavLst>
                                        <p:tav tm="0">
                                          <p:val>
                                            <p:strVal val="#ppt_x"/>
                                          </p:val>
                                        </p:tav>
                                        <p:tav tm="100000">
                                          <p:val>
                                            <p:strVal val="#ppt_x"/>
                                          </p:val>
                                        </p:tav>
                                      </p:tavLst>
                                    </p:anim>
                                    <p:anim calcmode="lin" valueType="num">
                                      <p:cBhvr additive="base">
                                        <p:cTn id="49"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12"/>
                                        </p:tgtEl>
                                      </p:cBhvr>
                                    </p:cmd>
                                  </p:childTnLst>
                                </p:cTn>
                              </p:par>
                            </p:childTnLst>
                          </p:cTn>
                        </p:par>
                      </p:childTnLst>
                    </p:cTn>
                  </p:par>
                </p:childTnLst>
              </p:cTn>
              <p:nextCondLst>
                <p:cond evt="onClick" delay="0">
                  <p:tgtEl>
                    <p:spTgt spid="12"/>
                  </p:tgtEl>
                </p:cond>
              </p:nextCondLst>
            </p:seq>
            <p:video>
              <p:cMediaNode vol="80000">
                <p:cTn id="55" fill="hold" display="0">
                  <p:stCondLst>
                    <p:cond delay="indefinite"/>
                  </p:stCondLst>
                </p:cTn>
                <p:tgtEl>
                  <p:spTgt spid="12"/>
                </p:tgtEl>
              </p:cMediaNode>
            </p:video>
          </p:childTnLst>
        </p:cTn>
      </p:par>
    </p:tnLst>
    <p:bldLst>
      <p:bldP spid="58419" grpId="0"/>
      <p:bldP spid="2" grpId="0"/>
      <p:bldP spid="3" grpId="0"/>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mca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flipH="1">
            <a:off x="815413" y="445241"/>
            <a:ext cx="9164641" cy="5026172"/>
          </a:xfrm>
          <a:prstGeom prst="rect">
            <a:avLst/>
          </a:prstGeom>
        </p:spPr>
      </p:pic>
      <p:pic>
        <p:nvPicPr>
          <p:cNvPr id="3" name="chimcu.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rot="10800000" flipH="1" flipV="1">
            <a:off x="815415" y="445241"/>
            <a:ext cx="9164638" cy="5026170"/>
          </a:xfrm>
          <a:prstGeom prst="rect">
            <a:avLst/>
          </a:prstGeom>
        </p:spPr>
      </p:pic>
      <p:sp>
        <p:nvSpPr>
          <p:cNvPr id="4" name="TextBox 3"/>
          <p:cNvSpPr txBox="1"/>
          <p:nvPr/>
        </p:nvSpPr>
        <p:spPr>
          <a:xfrm>
            <a:off x="2653260" y="5906125"/>
            <a:ext cx="3087974" cy="689547"/>
          </a:xfrm>
          <a:prstGeom prst="rect">
            <a:avLst/>
          </a:prstGeom>
          <a:solidFill>
            <a:schemeClr val="accent2"/>
          </a:solidFill>
        </p:spPr>
        <p:txBody>
          <a:bodyPr wrap="square" lIns="0" tIns="0" rIns="0" bIns="0" rtlCol="0">
            <a:noAutofit/>
          </a:bodyPr>
          <a:lstStyle/>
          <a:p>
            <a:pPr algn="l"/>
            <a:r>
              <a:rPr lang="en-US" sz="3600" dirty="0" err="1">
                <a:solidFill>
                  <a:schemeClr val="tx1">
                    <a:lumMod val="75000"/>
                    <a:lumOff val="25000"/>
                  </a:schemeClr>
                </a:solidFill>
                <a:latin typeface="Times New Roman" pitchFamily="18" charset="0"/>
                <a:cs typeface="Times New Roman" pitchFamily="18" charset="0"/>
              </a:rPr>
              <a:t>Nhóm</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Chim</a:t>
            </a:r>
            <a:r>
              <a:rPr lang="en-US" sz="3600" dirty="0">
                <a:solidFill>
                  <a:schemeClr val="tx1">
                    <a:lumMod val="75000"/>
                    <a:lumOff val="25000"/>
                  </a:schemeClr>
                </a:solidFill>
                <a:latin typeface="Times New Roman" pitchFamily="18" charset="0"/>
                <a:cs typeface="Times New Roman" pitchFamily="18" charset="0"/>
              </a:rPr>
              <a:t> bay</a:t>
            </a:r>
          </a:p>
        </p:txBody>
      </p:sp>
    </p:spTree>
    <p:extLst>
      <p:ext uri="{BB962C8B-B14F-4D97-AF65-F5344CB8AC3E}">
        <p14:creationId xmlns:p14="http://schemas.microsoft.com/office/powerpoint/2010/main" val="8948795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video>
              <p:cMediaNode vol="80000">
                <p:cTn id="10" fill="hold" display="0">
                  <p:stCondLst>
                    <p:cond delay="indefinite"/>
                  </p:stCondLst>
                </p:cTn>
                <p:tgtEl>
                  <p:spTgt spid="3"/>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78</a:t>
            </a:fld>
            <a:endParaRPr lang="en-US" noProof="0"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11" y="4610178"/>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a:xfrm>
            <a:off x="899410" y="554636"/>
            <a:ext cx="4317167" cy="3297836"/>
          </a:xfrm>
          <a:prstGeom prst="cloudCallou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itchFamily="18" charset="0"/>
              </a:rPr>
              <a:t>Lớp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Chim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có</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những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vai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trò</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gì</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với</a:t>
            </a:r>
            <a:r>
              <a:rPr lang="en-US" sz="3200" dirty="0">
                <a:solidFill>
                  <a:schemeClr val="tx1"/>
                </a:solidFill>
                <a:latin typeface="Times New Roman" pitchFamily="18" charset="0"/>
                <a:cs typeface="Times New Roman" pitchFamily="18" charset="0"/>
              </a:rPr>
              <a:t> con </a:t>
            </a:r>
            <a:r>
              <a:rPr lang="en-US" sz="3200" dirty="0" err="1">
                <a:solidFill>
                  <a:schemeClr val="tx1"/>
                </a:solidFill>
                <a:latin typeface="Times New Roman" pitchFamily="18" charset="0"/>
                <a:cs typeface="Times New Roman" pitchFamily="18" charset="0"/>
              </a:rPr>
              <a:t>người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trong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tự</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nhiên</a:t>
            </a:r>
            <a:r>
              <a:rPr lang="en-US" sz="3200" dirty="0">
                <a:solidFill>
                  <a:schemeClr val="tx1"/>
                </a:solidFill>
                <a:latin typeface="Times New Roman" pitchFamily="18" charset="0"/>
                <a:cs typeface="Times New Roman" pitchFamily="18" charset="0"/>
              </a:rPr>
              <a:t>?</a:t>
            </a:r>
          </a:p>
        </p:txBody>
      </p:sp>
      <p:sp>
        <p:nvSpPr>
          <p:cNvPr id="5" name="TextBox 4"/>
          <p:cNvSpPr txBox="1"/>
          <p:nvPr/>
        </p:nvSpPr>
        <p:spPr>
          <a:xfrm>
            <a:off x="6550697" y="1019330"/>
            <a:ext cx="4721902" cy="5351489"/>
          </a:xfrm>
          <a:prstGeom prst="rect">
            <a:avLst/>
          </a:prstGeom>
          <a:noFill/>
        </p:spPr>
        <p:txBody>
          <a:bodyPr wrap="square" lIns="0" tIns="0" rIns="0" bIns="0" rtlCol="0">
            <a:noAutofit/>
          </a:bodyPr>
          <a:lstStyle/>
          <a:p>
            <a:pPr algn="l"/>
            <a:r>
              <a:rPr lang="en-US" sz="3200" dirty="0" err="1">
                <a:solidFill>
                  <a:schemeClr val="tx1">
                    <a:lumMod val="75000"/>
                    <a:lumOff val="25000"/>
                  </a:schemeClr>
                </a:solidFill>
                <a:latin typeface="Times New Roman" pitchFamily="18" charset="0"/>
                <a:cs typeface="Times New Roman" pitchFamily="18" charset="0"/>
              </a:rPr>
              <a:t>Vai</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trò</a:t>
            </a:r>
            <a:r>
              <a:rPr lang="en-US" sz="3200" dirty="0">
                <a:solidFill>
                  <a:schemeClr val="tx1">
                    <a:lumMod val="75000"/>
                    <a:lumOff val="25000"/>
                  </a:schemeClr>
                </a:solidFill>
                <a:latin typeface="Times New Roman" pitchFamily="18" charset="0"/>
                <a:cs typeface="Times New Roman" pitchFamily="18" charset="0"/>
              </a:rPr>
              <a:t>:</a:t>
            </a:r>
          </a:p>
          <a:p>
            <a:pPr algn="l"/>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Thụ</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phấn</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cho</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hoa</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phát</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tán</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hạt</a:t>
            </a:r>
            <a:r>
              <a:rPr lang="en-US" sz="3200" dirty="0">
                <a:solidFill>
                  <a:schemeClr val="tx1">
                    <a:lumMod val="75000"/>
                    <a:lumOff val="25000"/>
                  </a:schemeClr>
                </a:solidFill>
                <a:latin typeface="Times New Roman" pitchFamily="18" charset="0"/>
                <a:cs typeface="Times New Roman" pitchFamily="18" charset="0"/>
              </a:rPr>
              <a:t>.</a:t>
            </a:r>
          </a:p>
          <a:p>
            <a:pPr algn="l"/>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Làm</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thực</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phẩm</a:t>
            </a:r>
            <a:endParaRPr lang="en-US" sz="3200" dirty="0">
              <a:solidFill>
                <a:schemeClr val="tx1">
                  <a:lumMod val="75000"/>
                  <a:lumOff val="25000"/>
                </a:schemeClr>
              </a:solidFill>
              <a:latin typeface="Times New Roman" pitchFamily="18" charset="0"/>
              <a:cs typeface="Times New Roman" pitchFamily="18" charset="0"/>
            </a:endParaRPr>
          </a:p>
          <a:p>
            <a:pPr algn="l"/>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Làm</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chăn</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đệm</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áo</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khoác</a:t>
            </a:r>
            <a:r>
              <a:rPr lang="en-US" sz="3200" dirty="0">
                <a:solidFill>
                  <a:schemeClr val="tx1">
                    <a:lumMod val="75000"/>
                    <a:lumOff val="25000"/>
                  </a:schemeClr>
                </a:solidFill>
                <a:latin typeface="Times New Roman" pitchFamily="18" charset="0"/>
                <a:cs typeface="Times New Roman" pitchFamily="18" charset="0"/>
              </a:rPr>
              <a:t>.</a:t>
            </a:r>
          </a:p>
          <a:p>
            <a:pPr algn="l"/>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Làm</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cảnh</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trang</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trí</a:t>
            </a:r>
            <a:r>
              <a:rPr lang="en-US" sz="3200" dirty="0">
                <a:solidFill>
                  <a:schemeClr val="tx1">
                    <a:lumMod val="75000"/>
                    <a:lumOff val="25000"/>
                  </a:schemeClr>
                </a:solidFill>
                <a:latin typeface="Times New Roman" pitchFamily="18" charset="0"/>
                <a:cs typeface="Times New Roman" pitchFamily="18" charset="0"/>
              </a:rPr>
              <a:t>.</a:t>
            </a:r>
          </a:p>
          <a:p>
            <a:pPr algn="l"/>
            <a:r>
              <a:rPr lang="en-US" sz="3200" dirty="0" err="1">
                <a:solidFill>
                  <a:schemeClr val="tx1">
                    <a:lumMod val="75000"/>
                    <a:lumOff val="25000"/>
                  </a:schemeClr>
                </a:solidFill>
                <a:latin typeface="Times New Roman" pitchFamily="18" charset="0"/>
                <a:cs typeface="Times New Roman" pitchFamily="18" charset="0"/>
              </a:rPr>
              <a:t>Tác</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hại</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Là</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tác</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nhân</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truyền</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bệnh</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gà</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lây</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truyền</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bệnh</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cúm</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phá</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hoại</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mùa</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màng</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chim</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sẻ</a:t>
            </a:r>
            <a:r>
              <a:rPr lang="en-US" sz="3200" dirty="0">
                <a:solidFill>
                  <a:schemeClr val="tx1">
                    <a:lumMod val="75000"/>
                    <a:lumOff val="25000"/>
                  </a:schemeClr>
                </a:solidFill>
                <a:latin typeface="Times New Roman" pitchFamily="18" charset="0"/>
                <a:cs typeface="Times New Roman" pitchFamily="18" charset="0"/>
              </a:rPr>
              <a:t>).</a:t>
            </a:r>
          </a:p>
        </p:txBody>
      </p:sp>
      <p:sp>
        <p:nvSpPr>
          <p:cNvPr id="6" name="Rectangle 5"/>
          <p:cNvSpPr/>
          <p:nvPr/>
        </p:nvSpPr>
        <p:spPr>
          <a:xfrm>
            <a:off x="5853070" y="664588"/>
            <a:ext cx="697627" cy="769441"/>
          </a:xfrm>
          <a:prstGeom prst="rect">
            <a:avLst/>
          </a:prstGeom>
        </p:spPr>
        <p:txBody>
          <a:bodyPr wrap="none">
            <a:spAutoFit/>
          </a:bodyPr>
          <a:lstStyle/>
          <a:p>
            <a:r>
              <a:rPr lang="en-US" sz="4400" b="1" dirty="0">
                <a:solidFill>
                  <a:srgbClr val="0070C0"/>
                </a:solidFill>
                <a:latin typeface="Times New Roman" pitchFamily="18" charset="0"/>
                <a:cs typeface="Times New Roman" pitchFamily="18" charset="0"/>
                <a:sym typeface="Wingdings" pitchFamily="2" charset="2"/>
              </a:rPr>
              <a:t></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3280898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6"/>
            <a:ext cx="41656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5"/>
          <p:cNvSpPr txBox="1">
            <a:spLocks noChangeArrowheads="1"/>
          </p:cNvSpPr>
          <p:nvPr/>
        </p:nvSpPr>
        <p:spPr bwMode="auto">
          <a:xfrm>
            <a:off x="0" y="0"/>
            <a:ext cx="12192000" cy="584200"/>
          </a:xfrm>
          <a:prstGeom prst="rect">
            <a:avLst/>
          </a:prstGeom>
          <a:solidFill>
            <a:schemeClr val="bg1"/>
          </a:solidFill>
          <a:ln>
            <a:noFill/>
          </a:ln>
        </p:spPr>
        <p:txBody>
          <a:bodyPr>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pPr algn="ctr"/>
            <a:r>
              <a:rPr lang="en-US" altLang="en-US" b="1" dirty="0" err="1">
                <a:solidFill>
                  <a:srgbClr val="0000FF"/>
                </a:solidFill>
                <a:latin typeface="Times New Roman" panose="02020603050405020304" pitchFamily="18" charset="0"/>
              </a:rPr>
              <a:t>Chim</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ăn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sâu</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bọ</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động</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vật</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gặm</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nhấm</a:t>
            </a:r>
            <a:r>
              <a:rPr lang="en-US" altLang="en-US" b="1" dirty="0">
                <a:solidFill>
                  <a:srgbClr val="0000FF"/>
                </a:solidFill>
                <a:latin typeface="Times New Roman" panose="02020603050405020304" pitchFamily="18" charset="0"/>
              </a:rPr>
              <a:t>  </a:t>
            </a:r>
          </a:p>
        </p:txBody>
      </p:sp>
      <p:sp>
        <p:nvSpPr>
          <p:cNvPr id="16388" name="Right Arrow 8">
            <a:hlinkClick r:id="rId3" action="ppaction://hlinksldjump"/>
          </p:cNvPr>
          <p:cNvSpPr>
            <a:spLocks noChangeArrowheads="1"/>
          </p:cNvSpPr>
          <p:nvPr/>
        </p:nvSpPr>
        <p:spPr bwMode="auto">
          <a:xfrm>
            <a:off x="11785600" y="6553200"/>
            <a:ext cx="304800" cy="304800"/>
          </a:xfrm>
          <a:prstGeom prst="rightArrow">
            <a:avLst>
              <a:gd name="adj1" fmla="val 50000"/>
              <a:gd name="adj2" fmla="val 50000"/>
            </a:avLst>
          </a:prstGeom>
          <a:solidFill>
            <a:schemeClr val="accent1"/>
          </a:solidFill>
          <a:ln w="9525" algn="ctr">
            <a:solidFill>
              <a:schemeClr val="tx1"/>
            </a:solidFill>
            <a:round/>
          </a:ln>
        </p:spPr>
        <p:txBody>
          <a:bodyPr wrap="none"/>
          <a:lstStyle/>
          <a:p>
            <a:endParaRPr lang="en-US" altLang="en-US"/>
          </a:p>
        </p:txBody>
      </p:sp>
      <p:pic>
        <p:nvPicPr>
          <p:cNvPr id="16389" name="Picture 9" descr="https://encrypted-tbn1.gstatic.com/images?q=tbn:ANd9GcRxJQq0C6AKH5eMandfONbCBLgkBBGZlBeFu_wwQKmxY-uOmNf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600" y="609600"/>
            <a:ext cx="4064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0" descr="https://encrypted-tbn2.gstatic.com/images?q=tbn:ANd9GcRbKQPuZ0ZzbdTziJBzmaLzQVEiUIK4WA01d2jKNwkgDxAJvCW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619126"/>
            <a:ext cx="39624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1" descr="https://encrypted-tbn1.gstatic.com/images?q=tbn:ANd9GcRmy98WUS8fJwyHNKP5Nmi2xjLiB3sMUlYtPXOQjswfKn-ODhC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38862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2" descr="https://encrypted-tbn1.gstatic.com/images?q=tbn:ANd9GcTb9JsNvGPJubp72xQgvZPjiBGCCvXiCfT8rpO8M-2tJiGjCeP3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5600" y="3886200"/>
            <a:ext cx="4064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1" descr="https://encrypted-tbn1.gstatic.com/images?q=tbn:ANd9GcSfcwJrJXAWBqYD4PFEhJk0xVutHw_aZ1lpHdIxBzHA8bX56Kj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886200"/>
            <a:ext cx="4165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ight Arrow 22">
            <a:hlinkClick r:id="" action="ppaction://noaction"/>
          </p:cNvPr>
          <p:cNvSpPr>
            <a:spLocks noChangeArrowheads="1"/>
          </p:cNvSpPr>
          <p:nvPr/>
        </p:nvSpPr>
        <p:spPr bwMode="auto">
          <a:xfrm>
            <a:off x="11785600" y="6477000"/>
            <a:ext cx="304800" cy="304800"/>
          </a:xfrm>
          <a:prstGeom prst="rightArrow">
            <a:avLst>
              <a:gd name="adj1" fmla="val 50000"/>
              <a:gd name="adj2" fmla="val 50000"/>
            </a:avLst>
          </a:prstGeom>
          <a:solidFill>
            <a:schemeClr val="accent1"/>
          </a:solidFill>
          <a:ln w="9525" algn="ctr">
            <a:solidFill>
              <a:schemeClr val="tx1"/>
            </a:solidFill>
            <a:round/>
          </a:ln>
        </p:spPr>
        <p:txBody>
          <a:bodyPr wrap="none"/>
          <a:lstStyle/>
          <a:p>
            <a:endParaRPr lang="en-US" altLang="en-US"/>
          </a:p>
        </p:txBody>
      </p:sp>
    </p:spTree>
    <p:extLst>
      <p:ext uri="{BB962C8B-B14F-4D97-AF65-F5344CB8AC3E}">
        <p14:creationId xmlns:p14="http://schemas.microsoft.com/office/powerpoint/2010/main" val="186425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checkerboard(across)">
                                      <p:cBhvr>
                                        <p:cTn id="7" dur="500"/>
                                        <p:tgtEl>
                                          <p:spTgt spid="1638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barn(inVertical)">
                                      <p:cBhvr>
                                        <p:cTn id="12" dur="500"/>
                                        <p:tgtEl>
                                          <p:spTgt spid="1638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389"/>
                                        </p:tgtEl>
                                        <p:attrNameLst>
                                          <p:attrName>style.visibility</p:attrName>
                                        </p:attrNameLst>
                                      </p:cBhvr>
                                      <p:to>
                                        <p:strVal val="visible"/>
                                      </p:to>
                                    </p:set>
                                    <p:animEffect transition="in" filter="barn(inVertical)">
                                      <p:cBhvr>
                                        <p:cTn id="17" dur="500"/>
                                        <p:tgtEl>
                                          <p:spTgt spid="1638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390"/>
                                        </p:tgtEl>
                                        <p:attrNameLst>
                                          <p:attrName>style.visibility</p:attrName>
                                        </p:attrNameLst>
                                      </p:cBhvr>
                                      <p:to>
                                        <p:strVal val="visible"/>
                                      </p:to>
                                    </p:set>
                                    <p:animEffect transition="in" filter="barn(inVertical)">
                                      <p:cBhvr>
                                        <p:cTn id="22" dur="500"/>
                                        <p:tgtEl>
                                          <p:spTgt spid="1639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393"/>
                                        </p:tgtEl>
                                        <p:attrNameLst>
                                          <p:attrName>style.visibility</p:attrName>
                                        </p:attrNameLst>
                                      </p:cBhvr>
                                      <p:to>
                                        <p:strVal val="visible"/>
                                      </p:to>
                                    </p:set>
                                    <p:animEffect transition="in" filter="barn(inVertical)">
                                      <p:cBhvr>
                                        <p:cTn id="27" dur="500"/>
                                        <p:tgtEl>
                                          <p:spTgt spid="1639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392"/>
                                        </p:tgtEl>
                                        <p:attrNameLst>
                                          <p:attrName>style.visibility</p:attrName>
                                        </p:attrNameLst>
                                      </p:cBhvr>
                                      <p:to>
                                        <p:strVal val="visible"/>
                                      </p:to>
                                    </p:set>
                                    <p:animEffect transition="in" filter="barn(inVertical)">
                                      <p:cBhvr>
                                        <p:cTn id="32" dur="500"/>
                                        <p:tgtEl>
                                          <p:spTgt spid="1639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391"/>
                                        </p:tgtEl>
                                        <p:attrNameLst>
                                          <p:attrName>style.visibility</p:attrName>
                                        </p:attrNameLst>
                                      </p:cBhvr>
                                      <p:to>
                                        <p:strVal val="visible"/>
                                      </p:to>
                                    </p:set>
                                    <p:animEffect transition="in" filter="barn(inVertical)">
                                      <p:cBhvr>
                                        <p:cTn id="37" dur="500"/>
                                        <p:tgtEl>
                                          <p:spTgt spid="16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544734"/>
            <a:ext cx="11340000" cy="432000"/>
          </a:xfrm>
        </p:spPr>
        <p:txBody>
          <a:bodyPr/>
          <a:lstStyle/>
          <a:p>
            <a:r>
              <a:rPr lang="en-US" b="1" i="1" u="sng" dirty="0">
                <a:solidFill>
                  <a:srgbClr val="FF0000"/>
                </a:solidFill>
                <a:latin typeface="Times New Roman" pitchFamily="18" charset="0"/>
                <a:cs typeface="Times New Roman" pitchFamily="18" charset="0"/>
              </a:rPr>
              <a:t>1. </a:t>
            </a:r>
            <a:r>
              <a:rPr lang="en-US" b="1" i="1" u="sng" dirty="0" err="1">
                <a:solidFill>
                  <a:srgbClr val="FF0000"/>
                </a:solidFill>
                <a:latin typeface="Times New Roman" pitchFamily="18" charset="0"/>
                <a:cs typeface="Times New Roman" pitchFamily="18" charset="0"/>
              </a:rPr>
              <a:t>Các</a:t>
            </a:r>
            <a:r>
              <a:rPr lang="en-US" b="1" i="1" u="sng" dirty="0">
                <a:solidFill>
                  <a:srgbClr val="FF0000"/>
                </a:solidFill>
                <a:latin typeface="Times New Roman" pitchFamily="18" charset="0"/>
                <a:cs typeface="Times New Roman" pitchFamily="18" charset="0"/>
              </a:rPr>
              <a:t> </a:t>
            </a:r>
            <a:r>
              <a:rPr lang="en-US" b="1" i="1" u="sng" dirty="0" err="1">
                <a:solidFill>
                  <a:srgbClr val="FF0000"/>
                </a:solidFill>
                <a:latin typeface="Times New Roman" pitchFamily="18" charset="0"/>
                <a:cs typeface="Times New Roman" pitchFamily="18" charset="0"/>
              </a:rPr>
              <a:t>lớp</a:t>
            </a:r>
            <a:r>
              <a:rPr lang="en-US" b="1" i="1" u="sng" dirty="0">
                <a:solidFill>
                  <a:srgbClr val="FF0000"/>
                </a:solidFill>
                <a:latin typeface="Times New Roman" pitchFamily="18" charset="0"/>
                <a:cs typeface="Times New Roman" pitchFamily="18" charset="0"/>
              </a:rPr>
              <a:t> </a:t>
            </a:r>
            <a:r>
              <a:rPr lang="en-US" b="1" i="1" u="sng" dirty="0" err="1">
                <a:solidFill>
                  <a:srgbClr val="FF0000"/>
                </a:solidFill>
                <a:latin typeface="Times New Roman" pitchFamily="18" charset="0"/>
                <a:cs typeface="Times New Roman" pitchFamily="18" charset="0"/>
              </a:rPr>
              <a:t>Cá</a:t>
            </a:r>
            <a:endParaRPr lang="en-US" b="1" i="1" u="sng" dirty="0">
              <a:solidFill>
                <a:srgbClr val="FF0000"/>
              </a:solidFill>
              <a:latin typeface="Times New Roman" pitchFamily="18" charset="0"/>
              <a:cs typeface="Times New Roman" pitchFamily="18" charset="0"/>
            </a:endParaRPr>
          </a:p>
        </p:txBody>
      </p:sp>
      <p:sp>
        <p:nvSpPr>
          <p:cNvPr id="3" name="Slide Number Placeholder 2"/>
          <p:cNvSpPr>
            <a:spLocks noGrp="1"/>
          </p:cNvSpPr>
          <p:nvPr>
            <p:ph type="sldNum" sz="quarter" idx="11"/>
          </p:nvPr>
        </p:nvSpPr>
        <p:spPr/>
        <p:txBody>
          <a:bodyPr/>
          <a:lstStyle/>
          <a:p>
            <a:fld id="{19B51A1E-902D-48AF-9020-955120F399B6}" type="slidenum">
              <a:rPr lang="en-US" noProof="0" smtClean="0"/>
              <a:pPr/>
              <a:t>8</a:t>
            </a:fld>
            <a:endParaRPr lang="en-US" noProof="0" dirty="0"/>
          </a:p>
        </p:txBody>
      </p:sp>
      <p:sp>
        <p:nvSpPr>
          <p:cNvPr id="4" name="Text Placeholder 3"/>
          <p:cNvSpPr>
            <a:spLocks noGrp="1"/>
          </p:cNvSpPr>
          <p:nvPr>
            <p:ph type="body" sz="quarter" idx="26"/>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660" y="1801095"/>
            <a:ext cx="4695916" cy="309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882" y="1801362"/>
            <a:ext cx="5022589" cy="3140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615858" y="5311036"/>
            <a:ext cx="4546948" cy="7139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itchFamily="18" charset="0"/>
                <a:cs typeface="Times New Roman" pitchFamily="18" charset="0"/>
              </a:rPr>
              <a:t>Cá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thuộc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lớp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sụn</a:t>
            </a:r>
            <a:r>
              <a:rPr lang="en-US" sz="2400" dirty="0">
                <a:solidFill>
                  <a:schemeClr val="tx1"/>
                </a:solidFill>
                <a:latin typeface="Times New Roman" pitchFamily="18" charset="0"/>
                <a:cs typeface="Times New Roman" pitchFamily="18" charset="0"/>
              </a:rPr>
              <a:t>)</a:t>
            </a:r>
          </a:p>
        </p:txBody>
      </p:sp>
      <p:sp>
        <p:nvSpPr>
          <p:cNvPr id="8" name="Rectangle 7"/>
          <p:cNvSpPr/>
          <p:nvPr/>
        </p:nvSpPr>
        <p:spPr>
          <a:xfrm>
            <a:off x="6653408" y="5311036"/>
            <a:ext cx="4546948" cy="7139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itchFamily="18" charset="0"/>
                <a:cs typeface="Times New Roman" pitchFamily="18" charset="0"/>
              </a:rPr>
              <a:t>Cá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rô</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đồng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thuộc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lớp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xương</a:t>
            </a:r>
            <a:r>
              <a:rPr lang="en-US" sz="24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5155888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51"/>
                                        </p:tgtEl>
                                        <p:attrNameLst>
                                          <p:attrName>style.visibility</p:attrName>
                                        </p:attrNameLst>
                                      </p:cBhvr>
                                      <p:to>
                                        <p:strVal val="visible"/>
                                      </p:to>
                                    </p:set>
                                    <p:animEffect transition="in" filter="barn(inVertical)">
                                      <p:cBhvr>
                                        <p:cTn id="24" dur="500"/>
                                        <p:tgtEl>
                                          <p:spTgt spid="205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5"/>
          <p:cNvSpPr>
            <a:spLocks noChangeArrowheads="1"/>
          </p:cNvSpPr>
          <p:nvPr/>
        </p:nvSpPr>
        <p:spPr bwMode="auto">
          <a:xfrm>
            <a:off x="0" y="0"/>
            <a:ext cx="12192000" cy="492443"/>
          </a:xfrm>
          <a:prstGeom prst="rect">
            <a:avLst/>
          </a:prstGeom>
          <a:solidFill>
            <a:schemeClr val="bg1"/>
          </a:solidFill>
          <a:ln>
            <a:noFill/>
          </a:ln>
        </p:spPr>
        <p:txBody>
          <a:bodyPr>
            <a:spAutoFit/>
          </a:bodyPr>
          <a:lstStyle/>
          <a:p>
            <a:pPr algn="ctr"/>
            <a:r>
              <a:rPr lang="en-US" altLang="en-US" sz="2600" b="1" dirty="0" err="1">
                <a:solidFill>
                  <a:srgbClr val="0000FF"/>
                </a:solidFill>
                <a:latin typeface="Times New Roman" panose="02020603050405020304" pitchFamily="18" charset="0"/>
                <a:cs typeface="Times New Roman" panose="02020603050405020304" pitchFamily="18" charset="0"/>
              </a:rPr>
              <a:t>Chim</a:t>
            </a:r>
            <a:r>
              <a:rPr lang="en-US" altLang="en-US" sz="2600" b="1" dirty="0">
                <a:solidFill>
                  <a:srgbClr val="0000FF"/>
                </a:solidFill>
                <a:latin typeface="Times New Roman" panose="02020603050405020304" pitchFamily="18" charset="0"/>
                <a:cs typeface="Times New Roman" panose="02020603050405020304" pitchFamily="18" charset="0"/>
              </a:rPr>
              <a:t> </a:t>
            </a:r>
            <a:r>
              <a:rPr lang="en-US" altLang="en-US" sz="2600" b="1" dirty="0" err="1">
                <a:solidFill>
                  <a:srgbClr val="0000FF"/>
                </a:solidFill>
                <a:latin typeface="Times New Roman" panose="02020603050405020304" pitchFamily="18" charset="0"/>
                <a:cs typeface="Times New Roman" panose="02020603050405020304" pitchFamily="18" charset="0"/>
              </a:rPr>
              <a:t>thụ</a:t>
            </a:r>
            <a:r>
              <a:rPr lang="en-US" altLang="en-US" sz="2600" b="1" dirty="0">
                <a:solidFill>
                  <a:srgbClr val="0000FF"/>
                </a:solidFill>
                <a:latin typeface="Times New Roman" panose="02020603050405020304" pitchFamily="18" charset="0"/>
                <a:cs typeface="Times New Roman" panose="02020603050405020304" pitchFamily="18" charset="0"/>
              </a:rPr>
              <a:t> </a:t>
            </a:r>
            <a:r>
              <a:rPr lang="en-US" altLang="en-US" sz="2600" b="1" dirty="0" err="1">
                <a:solidFill>
                  <a:srgbClr val="0000FF"/>
                </a:solidFill>
                <a:latin typeface="Times New Roman" panose="02020603050405020304" pitchFamily="18" charset="0"/>
                <a:cs typeface="Times New Roman" panose="02020603050405020304" pitchFamily="18" charset="0"/>
              </a:rPr>
              <a:t>phấn</a:t>
            </a:r>
            <a:r>
              <a:rPr lang="en-US" altLang="en-US" sz="2600" b="1" dirty="0">
                <a:solidFill>
                  <a:srgbClr val="0000FF"/>
                </a:solidFill>
                <a:latin typeface="Times New Roman" panose="02020603050405020304" pitchFamily="18" charset="0"/>
                <a:cs typeface="Times New Roman" panose="02020603050405020304" pitchFamily="18" charset="0"/>
              </a:rPr>
              <a:t> </a:t>
            </a:r>
            <a:r>
              <a:rPr lang="en-US" altLang="en-US" sz="2600" b="1" dirty="0" err="1">
                <a:solidFill>
                  <a:srgbClr val="0000FF"/>
                </a:solidFill>
                <a:latin typeface="Times New Roman" panose="02020603050405020304" pitchFamily="18" charset="0"/>
                <a:cs typeface="Times New Roman" panose="02020603050405020304" pitchFamily="18" charset="0"/>
              </a:rPr>
              <a:t>cây</a:t>
            </a:r>
            <a:r>
              <a:rPr lang="en-US" altLang="en-US" sz="2600" b="1" dirty="0">
                <a:solidFill>
                  <a:srgbClr val="0000FF"/>
                </a:solidFill>
                <a:latin typeface="Times New Roman" panose="02020603050405020304" pitchFamily="18" charset="0"/>
                <a:cs typeface="Times New Roman" panose="02020603050405020304" pitchFamily="18" charset="0"/>
              </a:rPr>
              <a:t> </a:t>
            </a:r>
            <a:r>
              <a:rPr lang="en-US" altLang="en-US" sz="2600" b="1" dirty="0" err="1">
                <a:solidFill>
                  <a:srgbClr val="0000FF"/>
                </a:solidFill>
                <a:latin typeface="Times New Roman" panose="02020603050405020304" pitchFamily="18" charset="0"/>
                <a:cs typeface="Times New Roman" panose="02020603050405020304" pitchFamily="18" charset="0"/>
              </a:rPr>
              <a:t>trồng</a:t>
            </a:r>
            <a:r>
              <a:rPr lang="en-US" altLang="en-US" sz="2600" b="1" dirty="0">
                <a:solidFill>
                  <a:srgbClr val="0000FF"/>
                </a:solidFill>
                <a:latin typeface="Times New Roman" panose="02020603050405020304" pitchFamily="18" charset="0"/>
                <a:cs typeface="Times New Roman" panose="02020603050405020304" pitchFamily="18" charset="0"/>
              </a:rPr>
              <a:t> , </a:t>
            </a:r>
            <a:r>
              <a:rPr lang="en-US" altLang="en-US" sz="2600" b="1" dirty="0" err="1">
                <a:solidFill>
                  <a:srgbClr val="0000FF"/>
                </a:solidFill>
                <a:latin typeface="Times New Roman" panose="02020603050405020304" pitchFamily="18" charset="0"/>
                <a:cs typeface="Times New Roman" panose="02020603050405020304" pitchFamily="18" charset="0"/>
              </a:rPr>
              <a:t>phát</a:t>
            </a:r>
            <a:r>
              <a:rPr lang="en-US" altLang="en-US" sz="2600" b="1" dirty="0">
                <a:solidFill>
                  <a:srgbClr val="0000FF"/>
                </a:solidFill>
                <a:latin typeface="Times New Roman" panose="02020603050405020304" pitchFamily="18" charset="0"/>
                <a:cs typeface="Times New Roman" panose="02020603050405020304" pitchFamily="18" charset="0"/>
              </a:rPr>
              <a:t> </a:t>
            </a:r>
            <a:r>
              <a:rPr lang="en-US" altLang="en-US" sz="2600" b="1" dirty="0" err="1">
                <a:solidFill>
                  <a:srgbClr val="0000FF"/>
                </a:solidFill>
                <a:latin typeface="Times New Roman" panose="02020603050405020304" pitchFamily="18" charset="0"/>
                <a:cs typeface="Times New Roman" panose="02020603050405020304" pitchFamily="18" charset="0"/>
              </a:rPr>
              <a:t>tán</a:t>
            </a:r>
            <a:r>
              <a:rPr lang="en-US" altLang="en-US" sz="2600" b="1" dirty="0">
                <a:solidFill>
                  <a:srgbClr val="0000FF"/>
                </a:solidFill>
                <a:latin typeface="Times New Roman" panose="02020603050405020304" pitchFamily="18" charset="0"/>
                <a:cs typeface="Times New Roman" panose="02020603050405020304" pitchFamily="18" charset="0"/>
              </a:rPr>
              <a:t> </a:t>
            </a:r>
            <a:r>
              <a:rPr lang="en-US" altLang="en-US" sz="2600" b="1" dirty="0" err="1">
                <a:solidFill>
                  <a:srgbClr val="0000FF"/>
                </a:solidFill>
                <a:latin typeface="Times New Roman" panose="02020603050405020304" pitchFamily="18" charset="0"/>
                <a:cs typeface="Times New Roman" panose="02020603050405020304" pitchFamily="18" charset="0"/>
              </a:rPr>
              <a:t>quả</a:t>
            </a:r>
            <a:r>
              <a:rPr lang="en-US" altLang="en-US" sz="2600" b="1" dirty="0">
                <a:solidFill>
                  <a:srgbClr val="0000FF"/>
                </a:solidFill>
                <a:latin typeface="Times New Roman" panose="02020603050405020304" pitchFamily="18" charset="0"/>
                <a:cs typeface="Times New Roman" panose="02020603050405020304" pitchFamily="18" charset="0"/>
              </a:rPr>
              <a:t>, </a:t>
            </a:r>
            <a:r>
              <a:rPr lang="en-US" altLang="en-US" sz="2600" b="1" dirty="0" err="1">
                <a:solidFill>
                  <a:srgbClr val="0000FF"/>
                </a:solidFill>
                <a:latin typeface="Times New Roman" panose="02020603050405020304" pitchFamily="18" charset="0"/>
                <a:cs typeface="Times New Roman" panose="02020603050405020304" pitchFamily="18" charset="0"/>
              </a:rPr>
              <a:t>hạt</a:t>
            </a:r>
            <a:r>
              <a:rPr lang="en-US" altLang="en-US" sz="2600" b="1" dirty="0">
                <a:solidFill>
                  <a:srgbClr val="0000FF"/>
                </a:solidFill>
                <a:latin typeface="Times New Roman" panose="02020603050405020304" pitchFamily="18" charset="0"/>
                <a:cs typeface="Times New Roman" panose="02020603050405020304" pitchFamily="18" charset="0"/>
              </a:rPr>
              <a:t> </a:t>
            </a:r>
            <a:endParaRPr lang="en-US" altLang="en-US" sz="2600" b="1" dirty="0">
              <a:latin typeface="Times New Roman" panose="02020603050405020304" pitchFamily="18" charset="0"/>
              <a:cs typeface="Times New Roman" panose="02020603050405020304" pitchFamily="18" charset="0"/>
            </a:endParaRPr>
          </a:p>
        </p:txBody>
      </p:sp>
      <p:pic>
        <p:nvPicPr>
          <p:cNvPr id="17413" name="Picture 58" descr="https://encrypted-tbn3.gstatic.com/images?q=tbn:ANd9GcSLnkxwAY0_SDZV7XntCh7TMbvFDBBcbRocbZ0I25xKaSq8BS5Bs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2191" y="584200"/>
            <a:ext cx="4064000" cy="265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5" descr="https://encrypted-tbn2.gstatic.com/images?q=tbn:ANd9GcSQg3rPWr1Hk5krlQ_Qc1aOmuO9f1286KkguamP5gunyV5lei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7032" y="584200"/>
            <a:ext cx="3874969" cy="265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 y="595462"/>
            <a:ext cx="4216400" cy="263956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35029"/>
            <a:ext cx="4242191" cy="35950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2191" y="3231586"/>
            <a:ext cx="4074840" cy="359845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031" y="3068960"/>
            <a:ext cx="3933796" cy="3622972"/>
          </a:xfrm>
          <a:prstGeom prst="rect">
            <a:avLst/>
          </a:prstGeom>
        </p:spPr>
      </p:pic>
    </p:spTree>
    <p:extLst>
      <p:ext uri="{BB962C8B-B14F-4D97-AF65-F5344CB8AC3E}">
        <p14:creationId xmlns:p14="http://schemas.microsoft.com/office/powerpoint/2010/main" val="341530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dissolve">
                                      <p:cBhvr>
                                        <p:cTn id="7" dur="500"/>
                                        <p:tgtEl>
                                          <p:spTgt spid="174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413"/>
                                        </p:tgtEl>
                                        <p:attrNameLst>
                                          <p:attrName>style.visibility</p:attrName>
                                        </p:attrNameLst>
                                      </p:cBhvr>
                                      <p:to>
                                        <p:strVal val="visible"/>
                                      </p:to>
                                    </p:set>
                                    <p:animEffect transition="in" filter="barn(inVertical)">
                                      <p:cBhvr>
                                        <p:cTn id="17" dur="500"/>
                                        <p:tgtEl>
                                          <p:spTgt spid="174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414"/>
                                        </p:tgtEl>
                                        <p:attrNameLst>
                                          <p:attrName>style.visibility</p:attrName>
                                        </p:attrNameLst>
                                      </p:cBhvr>
                                      <p:to>
                                        <p:strVal val="visible"/>
                                      </p:to>
                                    </p:set>
                                    <p:animEffect transition="in" filter="barn(inVertical)">
                                      <p:cBhvr>
                                        <p:cTn id="22" dur="500"/>
                                        <p:tgtEl>
                                          <p:spTgt spid="174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8"/>
          <p:cNvSpPr>
            <a:spLocks noChangeArrowheads="1"/>
          </p:cNvSpPr>
          <p:nvPr/>
        </p:nvSpPr>
        <p:spPr bwMode="auto">
          <a:xfrm>
            <a:off x="3602567" y="1706563"/>
            <a:ext cx="8940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endParaRPr lang="en-US" altLang="en-US" sz="2800">
              <a:latin typeface="VNtimes new roman" panose="020B7200000000000000" pitchFamily="34" charset="0"/>
            </a:endParaRPr>
          </a:p>
          <a:p>
            <a:pPr marL="342900" indent="-342900">
              <a:lnSpc>
                <a:spcPct val="90000"/>
              </a:lnSpc>
              <a:spcBef>
                <a:spcPct val="20000"/>
              </a:spcBef>
            </a:pPr>
            <a:endParaRPr lang="en-US" altLang="en-US" sz="2800">
              <a:latin typeface="VNtimes new roman" panose="020B7200000000000000" pitchFamily="34" charset="0"/>
            </a:endParaRPr>
          </a:p>
          <a:p>
            <a:pPr marL="342900" indent="-342900">
              <a:lnSpc>
                <a:spcPct val="90000"/>
              </a:lnSpc>
              <a:spcBef>
                <a:spcPct val="20000"/>
              </a:spcBef>
            </a:pPr>
            <a:endParaRPr lang="en-US" altLang="en-US" sz="2800">
              <a:latin typeface="VNtimes new roman" panose="020B7200000000000000" pitchFamily="34" charset="0"/>
            </a:endParaRPr>
          </a:p>
          <a:p>
            <a:pPr marL="342900" indent="-342900">
              <a:lnSpc>
                <a:spcPct val="90000"/>
              </a:lnSpc>
              <a:spcBef>
                <a:spcPct val="20000"/>
              </a:spcBef>
            </a:pPr>
            <a:endParaRPr lang="en-US" altLang="en-US" sz="2800">
              <a:latin typeface="VNtimes new roman" panose="020B7200000000000000" pitchFamily="34" charset="0"/>
            </a:endParaRPr>
          </a:p>
        </p:txBody>
      </p:sp>
      <p:sp>
        <p:nvSpPr>
          <p:cNvPr id="15363" name="Text Box 9"/>
          <p:cNvSpPr txBox="1">
            <a:spLocks noChangeArrowheads="1"/>
          </p:cNvSpPr>
          <p:nvPr/>
        </p:nvSpPr>
        <p:spPr bwMode="auto">
          <a:xfrm>
            <a:off x="3759200" y="2057401"/>
            <a:ext cx="792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pPr>
              <a:spcBef>
                <a:spcPct val="50000"/>
              </a:spcBef>
            </a:pPr>
            <a:endParaRPr lang="en-US" altLang="en-US" sz="1800"/>
          </a:p>
        </p:txBody>
      </p:sp>
      <p:sp>
        <p:nvSpPr>
          <p:cNvPr id="15364" name="Rectangle 10"/>
          <p:cNvSpPr>
            <a:spLocks noChangeArrowheads="1"/>
          </p:cNvSpPr>
          <p:nvPr/>
        </p:nvSpPr>
        <p:spPr bwMode="auto">
          <a:xfrm flipV="1">
            <a:off x="0" y="4040188"/>
            <a:ext cx="1219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en-US"/>
          </a:p>
        </p:txBody>
      </p:sp>
      <p:sp>
        <p:nvSpPr>
          <p:cNvPr id="15365" name="Rectangle 11"/>
          <p:cNvSpPr>
            <a:spLocks noChangeArrowheads="1"/>
          </p:cNvSpPr>
          <p:nvPr/>
        </p:nvSpPr>
        <p:spPr bwMode="auto">
          <a:xfrm>
            <a:off x="0" y="3719513"/>
            <a:ext cx="1219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en-US"/>
          </a:p>
        </p:txBody>
      </p:sp>
      <p:sp>
        <p:nvSpPr>
          <p:cNvPr id="15366" name="Text Box 12"/>
          <p:cNvSpPr txBox="1">
            <a:spLocks noChangeArrowheads="1"/>
          </p:cNvSpPr>
          <p:nvPr/>
        </p:nvSpPr>
        <p:spPr bwMode="auto">
          <a:xfrm>
            <a:off x="7416801" y="6491288"/>
            <a:ext cx="4773084"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pPr>
              <a:spcBef>
                <a:spcPct val="50000"/>
              </a:spcBef>
            </a:pPr>
            <a:endParaRPr lang="en-US" altLang="en-US" sz="1800"/>
          </a:p>
        </p:txBody>
      </p:sp>
      <p:sp>
        <p:nvSpPr>
          <p:cNvPr id="15367" name="Text Box 13"/>
          <p:cNvSpPr txBox="1">
            <a:spLocks noChangeArrowheads="1"/>
          </p:cNvSpPr>
          <p:nvPr/>
        </p:nvSpPr>
        <p:spPr bwMode="auto">
          <a:xfrm>
            <a:off x="508000" y="1981200"/>
            <a:ext cx="2641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pPr>
              <a:spcBef>
                <a:spcPct val="50000"/>
              </a:spcBef>
            </a:pPr>
            <a:endParaRPr lang="en-US" altLang="en-US">
              <a:latin typeface="Times New Roman" panose="02020603050405020304" pitchFamily="18" charset="0"/>
            </a:endParaRPr>
          </a:p>
        </p:txBody>
      </p:sp>
      <p:sp>
        <p:nvSpPr>
          <p:cNvPr id="15368" name="Text Box 14"/>
          <p:cNvSpPr txBox="1">
            <a:spLocks noChangeArrowheads="1"/>
          </p:cNvSpPr>
          <p:nvPr/>
        </p:nvSpPr>
        <p:spPr bwMode="auto">
          <a:xfrm>
            <a:off x="406400" y="1905000"/>
            <a:ext cx="2844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pPr>
              <a:spcBef>
                <a:spcPct val="50000"/>
              </a:spcBef>
            </a:pPr>
            <a:endParaRPr lang="en-US" altLang="en-US">
              <a:latin typeface="Times New Roman" panose="02020603050405020304" pitchFamily="18" charset="0"/>
            </a:endParaRPr>
          </a:p>
        </p:txBody>
      </p:sp>
      <p:sp>
        <p:nvSpPr>
          <p:cNvPr id="15369" name="Text Box 15"/>
          <p:cNvSpPr txBox="1">
            <a:spLocks noChangeArrowheads="1"/>
          </p:cNvSpPr>
          <p:nvPr/>
        </p:nvSpPr>
        <p:spPr bwMode="auto">
          <a:xfrm>
            <a:off x="7821084" y="5943600"/>
            <a:ext cx="436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pPr>
              <a:spcBef>
                <a:spcPct val="50000"/>
              </a:spcBef>
            </a:pPr>
            <a:endParaRPr lang="en-US" altLang="en-US">
              <a:latin typeface="Times New Roman" panose="02020603050405020304" pitchFamily="18" charset="0"/>
            </a:endParaRPr>
          </a:p>
        </p:txBody>
      </p:sp>
      <p:sp>
        <p:nvSpPr>
          <p:cNvPr id="15370" name="Text Box 16"/>
          <p:cNvSpPr txBox="1">
            <a:spLocks noChangeArrowheads="1"/>
          </p:cNvSpPr>
          <p:nvPr/>
        </p:nvSpPr>
        <p:spPr bwMode="auto">
          <a:xfrm>
            <a:off x="609600" y="1981200"/>
            <a:ext cx="2540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pPr>
              <a:spcBef>
                <a:spcPct val="50000"/>
              </a:spcBef>
            </a:pPr>
            <a:endParaRPr lang="en-US" altLang="en-US">
              <a:latin typeface="Times New Roman" panose="02020603050405020304" pitchFamily="18" charset="0"/>
            </a:endParaRPr>
          </a:p>
        </p:txBody>
      </p:sp>
      <p:sp>
        <p:nvSpPr>
          <p:cNvPr id="15379" name="TextBox 26"/>
          <p:cNvSpPr txBox="1">
            <a:spLocks noChangeArrowheads="1"/>
          </p:cNvSpPr>
          <p:nvPr/>
        </p:nvSpPr>
        <p:spPr bwMode="auto">
          <a:xfrm>
            <a:off x="5815037" y="0"/>
            <a:ext cx="6376964" cy="553998"/>
          </a:xfrm>
          <a:prstGeom prst="rect">
            <a:avLst/>
          </a:prstGeom>
          <a:solidFill>
            <a:schemeClr val="bg1"/>
          </a:solidFill>
          <a:ln>
            <a:noFill/>
          </a:ln>
        </p:spPr>
        <p:txBody>
          <a:bodyPr wrap="square">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r>
              <a:rPr lang="en-US" altLang="en-US" sz="3000" b="1" dirty="0">
                <a:solidFill>
                  <a:srgbClr val="0000FF"/>
                </a:solidFill>
                <a:latin typeface="Times New Roman" panose="02020603050405020304" pitchFamily="18" charset="0"/>
              </a:rPr>
              <a:t> </a:t>
            </a:r>
            <a:r>
              <a:rPr lang="en-US" altLang="en-US" sz="3000" b="1" dirty="0" err="1">
                <a:solidFill>
                  <a:srgbClr val="0000FF"/>
                </a:solidFill>
                <a:latin typeface="Times New Roman" panose="02020603050405020304" pitchFamily="18" charset="0"/>
              </a:rPr>
              <a:t>Chim</a:t>
            </a:r>
            <a:r>
              <a:rPr lang="en-US" altLang="en-US" sz="3000" b="1" dirty="0">
                <a:solidFill>
                  <a:srgbClr val="0000FF"/>
                </a:solidFill>
                <a:latin typeface="Times New Roman" panose="02020603050405020304" pitchFamily="18" charset="0"/>
              </a:rPr>
              <a:t> </a:t>
            </a:r>
            <a:r>
              <a:rPr lang="en-US" altLang="en-US" sz="3000" b="1" dirty="0" err="1">
                <a:solidFill>
                  <a:srgbClr val="0000FF"/>
                </a:solidFill>
                <a:latin typeface="Times New Roman" panose="02020603050405020304" pitchFamily="18" charset="0"/>
              </a:rPr>
              <a:t>cung</a:t>
            </a:r>
            <a:r>
              <a:rPr lang="en-US" altLang="en-US" sz="3000" b="1" dirty="0">
                <a:solidFill>
                  <a:srgbClr val="0000FF"/>
                </a:solidFill>
                <a:latin typeface="Times New Roman" panose="02020603050405020304" pitchFamily="18" charset="0"/>
              </a:rPr>
              <a:t> </a:t>
            </a:r>
            <a:r>
              <a:rPr lang="en-US" altLang="en-US" sz="3000" b="1" dirty="0" err="1">
                <a:solidFill>
                  <a:srgbClr val="0000FF"/>
                </a:solidFill>
                <a:latin typeface="Times New Roman" panose="02020603050405020304" pitchFamily="18" charset="0"/>
              </a:rPr>
              <a:t>cấp</a:t>
            </a:r>
            <a:r>
              <a:rPr lang="en-US" altLang="en-US" sz="3000" b="1" dirty="0">
                <a:solidFill>
                  <a:srgbClr val="0000FF"/>
                </a:solidFill>
                <a:latin typeface="Times New Roman" panose="02020603050405020304" pitchFamily="18" charset="0"/>
              </a:rPr>
              <a:t> </a:t>
            </a:r>
            <a:r>
              <a:rPr lang="en-US" altLang="en-US" sz="3000" b="1" dirty="0" err="1">
                <a:solidFill>
                  <a:srgbClr val="0000FF"/>
                </a:solidFill>
                <a:latin typeface="Times New Roman" panose="02020603050405020304" pitchFamily="18" charset="0"/>
              </a:rPr>
              <a:t>thịt</a:t>
            </a:r>
            <a:r>
              <a:rPr lang="en-US" altLang="en-US" sz="3000" b="1" dirty="0">
                <a:solidFill>
                  <a:srgbClr val="0000FF"/>
                </a:solidFill>
                <a:latin typeface="Times New Roman" panose="02020603050405020304" pitchFamily="18" charset="0"/>
              </a:rPr>
              <a:t> , </a:t>
            </a:r>
            <a:r>
              <a:rPr lang="en-US" altLang="en-US" sz="3000" b="1" dirty="0" err="1">
                <a:solidFill>
                  <a:srgbClr val="0000FF"/>
                </a:solidFill>
                <a:latin typeface="Times New Roman" panose="02020603050405020304" pitchFamily="18" charset="0"/>
              </a:rPr>
              <a:t>trứng</a:t>
            </a:r>
            <a:r>
              <a:rPr lang="en-US" altLang="en-US" sz="3000" b="1" dirty="0">
                <a:solidFill>
                  <a:srgbClr val="0000FF"/>
                </a:solidFill>
                <a:latin typeface="Times New Roman" panose="02020603050405020304" pitchFamily="18" charset="0"/>
              </a:rPr>
              <a:t>  </a:t>
            </a:r>
          </a:p>
        </p:txBody>
      </p:sp>
      <p:sp>
        <p:nvSpPr>
          <p:cNvPr id="15376" name="Right Arrow 22">
            <a:hlinkClick r:id="rId2" action="ppaction://hlinksldjump"/>
          </p:cNvPr>
          <p:cNvSpPr>
            <a:spLocks noChangeArrowheads="1"/>
          </p:cNvSpPr>
          <p:nvPr/>
        </p:nvSpPr>
        <p:spPr bwMode="auto">
          <a:xfrm>
            <a:off x="11785600" y="6553200"/>
            <a:ext cx="304800" cy="304800"/>
          </a:xfrm>
          <a:prstGeom prst="rightArrow">
            <a:avLst>
              <a:gd name="adj1" fmla="val 50000"/>
              <a:gd name="adj2" fmla="val 50000"/>
            </a:avLst>
          </a:prstGeom>
          <a:solidFill>
            <a:schemeClr val="accent1"/>
          </a:solidFill>
          <a:ln w="9525" algn="ctr">
            <a:solidFill>
              <a:schemeClr val="tx1"/>
            </a:solidFill>
            <a:round/>
          </a:ln>
        </p:spPr>
        <p:txBody>
          <a:bodyPr wrap="none"/>
          <a:lstStyle/>
          <a:p>
            <a:endParaRPr lang="en-US" alt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25"/>
            <a:ext cx="5987040" cy="321945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33" y="3264162"/>
            <a:ext cx="6042073" cy="3593839"/>
          </a:xfrm>
          <a:prstGeom prst="rect">
            <a:avLst/>
          </a:prstGeom>
        </p:spPr>
      </p:pic>
      <p:pic>
        <p:nvPicPr>
          <p:cNvPr id="1026" name="Picture 2" descr="Kết quả hình ảnh cho trứng ch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400" y="562735"/>
            <a:ext cx="6197600" cy="26352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7042" y="3264162"/>
            <a:ext cx="6197599" cy="3593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29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79"/>
                                        </p:tgtEl>
                                        <p:attrNameLst>
                                          <p:attrName>style.visibility</p:attrName>
                                        </p:attrNameLst>
                                      </p:cBhvr>
                                      <p:to>
                                        <p:strVal val="visible"/>
                                      </p:to>
                                    </p:set>
                                    <p:animEffect transition="in" filter="checkerboard(across)">
                                      <p:cBhvr>
                                        <p:cTn id="7" dur="500"/>
                                        <p:tgtEl>
                                          <p:spTgt spid="1537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barn(inVertical)">
                                      <p:cBhvr>
                                        <p:cTn id="2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271797" cy="322228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3" y="3222283"/>
            <a:ext cx="4065323" cy="359871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9324" y="3066954"/>
            <a:ext cx="4224469" cy="379104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4644" y="9826"/>
            <a:ext cx="4583329" cy="357301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2224" y="9826"/>
            <a:ext cx="4079776" cy="313114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1745" y="3175969"/>
            <a:ext cx="4383225" cy="3645024"/>
          </a:xfrm>
          <a:prstGeom prst="rect">
            <a:avLst/>
          </a:prstGeom>
        </p:spPr>
      </p:pic>
      <p:sp>
        <p:nvSpPr>
          <p:cNvPr id="14" name="TextBox 5"/>
          <p:cNvSpPr txBox="1">
            <a:spLocks noChangeArrowheads="1"/>
          </p:cNvSpPr>
          <p:nvPr/>
        </p:nvSpPr>
        <p:spPr bwMode="auto">
          <a:xfrm>
            <a:off x="0" y="0"/>
            <a:ext cx="12192000" cy="584200"/>
          </a:xfrm>
          <a:prstGeom prst="rect">
            <a:avLst/>
          </a:prstGeom>
          <a:solidFill>
            <a:schemeClr val="bg1"/>
          </a:solidFill>
          <a:ln>
            <a:noFill/>
          </a:ln>
        </p:spPr>
        <p:txBody>
          <a:bodyPr>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pPr algn="ctr"/>
            <a:r>
              <a:rPr lang="en-US" altLang="en-US" b="1" dirty="0" err="1">
                <a:solidFill>
                  <a:srgbClr val="0000FF"/>
                </a:solidFill>
                <a:latin typeface="Times New Roman" panose="02020603050405020304" pitchFamily="18" charset="0"/>
              </a:rPr>
              <a:t>Làm</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chăn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nệm</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đồ</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trang</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trí</a:t>
            </a:r>
            <a:r>
              <a:rPr lang="en-US" altLang="en-US" b="1" dirty="0">
                <a:solidFill>
                  <a:srgbClr val="0000FF"/>
                </a:solidFill>
                <a:latin typeface="Times New Roman" panose="02020603050405020304" pitchFamily="18" charset="0"/>
              </a:rPr>
              <a:t>  </a:t>
            </a:r>
          </a:p>
        </p:txBody>
      </p:sp>
    </p:spTree>
    <p:extLst>
      <p:ext uri="{BB962C8B-B14F-4D97-AF65-F5344CB8AC3E}">
        <p14:creationId xmlns:p14="http://schemas.microsoft.com/office/powerpoint/2010/main" val="119163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p:cNvSpPr txBox="1">
            <a:spLocks noChangeArrowheads="1"/>
          </p:cNvSpPr>
          <p:nvPr/>
        </p:nvSpPr>
        <p:spPr bwMode="auto">
          <a:xfrm>
            <a:off x="0" y="0"/>
            <a:ext cx="12192000" cy="584200"/>
          </a:xfrm>
          <a:prstGeom prst="rect">
            <a:avLst/>
          </a:prstGeom>
          <a:solidFill>
            <a:schemeClr val="bg1"/>
          </a:solidFill>
          <a:ln>
            <a:noFill/>
          </a:ln>
        </p:spPr>
        <p:txBody>
          <a:bodyPr>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pPr algn="ctr"/>
            <a:r>
              <a:rPr lang="en-US" altLang="en-US" b="1" dirty="0" err="1">
                <a:solidFill>
                  <a:srgbClr val="0000FF"/>
                </a:solidFill>
                <a:latin typeface="Times New Roman" panose="02020603050405020304" pitchFamily="18" charset="0"/>
              </a:rPr>
              <a:t>Chim</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làm</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cảnh</a:t>
            </a:r>
            <a:r>
              <a:rPr lang="en-US" altLang="en-US" b="1" dirty="0">
                <a:solidFill>
                  <a:srgbClr val="0000FF"/>
                </a:solidFill>
                <a:latin typeface="Times New Roman" panose="02020603050405020304" pitchFamily="18" charset="0"/>
              </a:rPr>
              <a:t> , </a:t>
            </a:r>
            <a:r>
              <a:rPr lang="en-US" altLang="en-US" b="1" dirty="0" err="1">
                <a:solidFill>
                  <a:srgbClr val="0000FF"/>
                </a:solidFill>
                <a:latin typeface="Times New Roman" panose="02020603050405020304" pitchFamily="18" charset="0"/>
              </a:rPr>
              <a:t>giải</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trí</a:t>
            </a:r>
            <a:r>
              <a:rPr lang="en-US" altLang="en-US" b="1" dirty="0">
                <a:solidFill>
                  <a:srgbClr val="0000FF"/>
                </a:solidFill>
                <a:latin typeface="Times New Roman" panose="02020603050405020304" pitchFamily="18" charset="0"/>
              </a:rPr>
              <a:t> </a:t>
            </a:r>
          </a:p>
        </p:txBody>
      </p:sp>
      <p:pic>
        <p:nvPicPr>
          <p:cNvPr id="19463" name="Picture 7" descr="ANd9GcSGSvq4xUddSfyu9qolUwq9UfY9Z-jWXax1iL_Lsj_RGRkvBo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609600"/>
            <a:ext cx="4267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Right Arrow 8">
            <a:hlinkClick r:id="rId3" action="ppaction://hlinksldjump"/>
          </p:cNvPr>
          <p:cNvSpPr>
            <a:spLocks noChangeArrowheads="1"/>
          </p:cNvSpPr>
          <p:nvPr/>
        </p:nvSpPr>
        <p:spPr bwMode="auto">
          <a:xfrm>
            <a:off x="11785600" y="6553200"/>
            <a:ext cx="304800" cy="304800"/>
          </a:xfrm>
          <a:prstGeom prst="rightArrow">
            <a:avLst>
              <a:gd name="adj1" fmla="val 50000"/>
              <a:gd name="adj2" fmla="val 50000"/>
            </a:avLst>
          </a:prstGeom>
          <a:solidFill>
            <a:schemeClr val="accent1"/>
          </a:solidFill>
          <a:ln w="9525" algn="ctr">
            <a:solidFill>
              <a:schemeClr val="tx1"/>
            </a:solidFill>
            <a:round/>
          </a:ln>
        </p:spPr>
        <p:txBody>
          <a:bodyPr wrap="none"/>
          <a:lstStyle/>
          <a:p>
            <a:endParaRPr lang="en-US" alt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9643" y="3532051"/>
            <a:ext cx="6432715" cy="33528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09601"/>
            <a:ext cx="3955871" cy="2922451"/>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37182" y="3741172"/>
            <a:ext cx="3354015" cy="2879644"/>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9600" y="609601"/>
            <a:ext cx="3962400" cy="2922451"/>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2358" y="3567863"/>
            <a:ext cx="2927300" cy="3290137"/>
          </a:xfrm>
          <a:prstGeom prst="rect">
            <a:avLst/>
          </a:prstGeom>
        </p:spPr>
      </p:pic>
    </p:spTree>
    <p:extLst>
      <p:ext uri="{BB962C8B-B14F-4D97-AF65-F5344CB8AC3E}">
        <p14:creationId xmlns:p14="http://schemas.microsoft.com/office/powerpoint/2010/main" val="385619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diamond(in)">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463"/>
                                        </p:tgtEl>
                                        <p:attrNameLst>
                                          <p:attrName>style.visibility</p:attrName>
                                        </p:attrNameLst>
                                      </p:cBhvr>
                                      <p:to>
                                        <p:strVal val="visible"/>
                                      </p:to>
                                    </p:set>
                                    <p:animEffect transition="in" filter="barn(inVertical)">
                                      <p:cBhvr>
                                        <p:cTn id="17" dur="500"/>
                                        <p:tgtEl>
                                          <p:spTgt spid="1946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3"/>
          <p:cNvSpPr txBox="1">
            <a:spLocks noChangeArrowheads="1"/>
          </p:cNvSpPr>
          <p:nvPr/>
        </p:nvSpPr>
        <p:spPr bwMode="auto">
          <a:xfrm>
            <a:off x="0" y="0"/>
            <a:ext cx="12192000" cy="584200"/>
          </a:xfrm>
          <a:prstGeom prst="rect">
            <a:avLst/>
          </a:prstGeom>
          <a:solidFill>
            <a:schemeClr val="bg1"/>
          </a:solidFill>
          <a:ln>
            <a:noFill/>
          </a:ln>
        </p:spPr>
        <p:txBody>
          <a:bodyPr>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pPr algn="ctr"/>
            <a:r>
              <a:rPr lang="en-US" altLang="en-US" b="1" dirty="0" err="1">
                <a:solidFill>
                  <a:srgbClr val="0000FF"/>
                </a:solidFill>
                <a:latin typeface="Times New Roman" panose="02020603050405020304" pitchFamily="18" charset="0"/>
              </a:rPr>
              <a:t>Chim</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huấn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luyện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săn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mồi</a:t>
            </a:r>
            <a:r>
              <a:rPr lang="en-US" altLang="en-US" b="1" dirty="0">
                <a:solidFill>
                  <a:srgbClr val="0000FF"/>
                </a:solidFill>
                <a:latin typeface="Times New Roman" panose="02020603050405020304" pitchFamily="18" charset="0"/>
              </a:rPr>
              <a:t> , </a:t>
            </a:r>
            <a:r>
              <a:rPr lang="en-US" altLang="en-US" b="1" dirty="0" err="1">
                <a:solidFill>
                  <a:srgbClr val="0000FF"/>
                </a:solidFill>
                <a:latin typeface="Times New Roman" panose="02020603050405020304" pitchFamily="18" charset="0"/>
              </a:rPr>
              <a:t>tham</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quan</a:t>
            </a:r>
            <a:r>
              <a:rPr lang="en-US" altLang="en-US" b="1" dirty="0">
                <a:solidFill>
                  <a:srgbClr val="0000FF"/>
                </a:solidFill>
                <a:latin typeface="Times New Roman" panose="02020603050405020304" pitchFamily="18" charset="0"/>
              </a:rPr>
              <a:t>  du </a:t>
            </a:r>
            <a:r>
              <a:rPr lang="en-US" altLang="en-US" b="1" dirty="0" err="1">
                <a:solidFill>
                  <a:srgbClr val="0000FF"/>
                </a:solidFill>
                <a:latin typeface="Times New Roman" panose="02020603050405020304" pitchFamily="18" charset="0"/>
              </a:rPr>
              <a:t>lịch</a:t>
            </a:r>
            <a:r>
              <a:rPr lang="en-US" altLang="en-US" b="1" dirty="0">
                <a:solidFill>
                  <a:srgbClr val="0000FF"/>
                </a:solidFill>
                <a:latin typeface="Times New Roman" panose="02020603050405020304" pitchFamily="18" charset="0"/>
              </a:rPr>
              <a:t> </a:t>
            </a:r>
          </a:p>
        </p:txBody>
      </p:sp>
      <p:pic>
        <p:nvPicPr>
          <p:cNvPr id="20485" name="Picture 7" descr="Cl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0" y="609600"/>
            <a:ext cx="406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37" descr="https://encrypted-tbn0.gstatic.com/images?q=tbn:ANd9GcSKyVlGMD2nY5BcqGz72dmhXWdCKoZs3Zi_89v9Ou6Hhvhl-5gk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0"/>
            <a:ext cx="4165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34" descr="https://encrypted-tbn1.gstatic.com/images?q=tbn:ANd9GcQlHIWnha9w0lZ_nKUyz_IG63dDoIUZNx2mif1c4jxodoDGUUL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600" y="3810000"/>
            <a:ext cx="396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40" descr="https://encrypted-tbn3.gstatic.com/images?q=tbn:ANd9GcQTMvrxspjwuLaqTFwiqdnNJJ07KOCROZT48o_ptt-qeQXAY7TUX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0" y="38100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Right Arrow 8">
            <a:hlinkClick r:id="rId6" action="ppaction://hlinksldjump"/>
          </p:cNvPr>
          <p:cNvSpPr>
            <a:spLocks noChangeArrowheads="1"/>
          </p:cNvSpPr>
          <p:nvPr/>
        </p:nvSpPr>
        <p:spPr bwMode="auto">
          <a:xfrm>
            <a:off x="11785600" y="6553200"/>
            <a:ext cx="304800" cy="304800"/>
          </a:xfrm>
          <a:prstGeom prst="rightArrow">
            <a:avLst>
              <a:gd name="adj1" fmla="val 50000"/>
              <a:gd name="adj2" fmla="val 50000"/>
            </a:avLst>
          </a:prstGeom>
          <a:solidFill>
            <a:schemeClr val="accent1"/>
          </a:solidFill>
          <a:ln w="9525" algn="ctr">
            <a:solidFill>
              <a:schemeClr val="tx1"/>
            </a:solidFill>
            <a:round/>
          </a:ln>
        </p:spPr>
        <p:txBody>
          <a:bodyPr wrap="none"/>
          <a:lstStyle/>
          <a:p>
            <a:endParaRPr lang="en-US" altLang="en-US"/>
          </a:p>
        </p:txBody>
      </p:sp>
      <p:pic>
        <p:nvPicPr>
          <p:cNvPr id="1026" name="Picture 2" descr="Kết quả hình ảnh cho chim huấn luyện săn mồ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609600"/>
            <a:ext cx="4165600" cy="322580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p:cNvPicPr>
            <a:picLocks noGrp="1" noChangeAspect="1"/>
          </p:cNvPicPr>
          <p:nvPr>
            <p:ph idx="1"/>
          </p:nvPr>
        </p:nvPicPr>
        <p:blipFill>
          <a:blip r:embed="rId8"/>
          <a:stretch>
            <a:fillRect/>
          </a:stretch>
        </p:blipFill>
        <p:spPr>
          <a:xfrm>
            <a:off x="847" y="610236"/>
            <a:ext cx="3960707" cy="3199765"/>
          </a:xfrm>
          <a:prstGeom prst="rect">
            <a:avLst/>
          </a:prstGeom>
        </p:spPr>
      </p:pic>
    </p:spTree>
    <p:extLst>
      <p:ext uri="{BB962C8B-B14F-4D97-AF65-F5344CB8AC3E}">
        <p14:creationId xmlns:p14="http://schemas.microsoft.com/office/powerpoint/2010/main" val="129815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amond(in)">
                                      <p:cBhvr>
                                        <p:cTn id="7" dur="20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485"/>
                                        </p:tgtEl>
                                        <p:attrNameLst>
                                          <p:attrName>style.visibility</p:attrName>
                                        </p:attrNameLst>
                                      </p:cBhvr>
                                      <p:to>
                                        <p:strVal val="visible"/>
                                      </p:to>
                                    </p:set>
                                    <p:animEffect transition="in" filter="barn(inVertical)">
                                      <p:cBhvr>
                                        <p:cTn id="22" dur="500"/>
                                        <p:tgtEl>
                                          <p:spTgt spid="2048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486"/>
                                        </p:tgtEl>
                                        <p:attrNameLst>
                                          <p:attrName>style.visibility</p:attrName>
                                        </p:attrNameLst>
                                      </p:cBhvr>
                                      <p:to>
                                        <p:strVal val="visible"/>
                                      </p:to>
                                    </p:set>
                                    <p:animEffect transition="in" filter="barn(inVertical)">
                                      <p:cBhvr>
                                        <p:cTn id="27" dur="500"/>
                                        <p:tgtEl>
                                          <p:spTgt spid="2048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487"/>
                                        </p:tgtEl>
                                        <p:attrNameLst>
                                          <p:attrName>style.visibility</p:attrName>
                                        </p:attrNameLst>
                                      </p:cBhvr>
                                      <p:to>
                                        <p:strVal val="visible"/>
                                      </p:to>
                                    </p:set>
                                    <p:animEffect transition="in" filter="barn(inVertical)">
                                      <p:cBhvr>
                                        <p:cTn id="32" dur="500"/>
                                        <p:tgtEl>
                                          <p:spTgt spid="2048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488"/>
                                        </p:tgtEl>
                                        <p:attrNameLst>
                                          <p:attrName>style.visibility</p:attrName>
                                        </p:attrNameLst>
                                      </p:cBhvr>
                                      <p:to>
                                        <p:strVal val="visible"/>
                                      </p:to>
                                    </p:set>
                                    <p:animEffect transition="in" filter="barn(inVertical)">
                                      <p:cBhvr>
                                        <p:cTn id="37" dur="500"/>
                                        <p:tgtEl>
                                          <p:spTgt spid="2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8" descr="https://encrypted-tbn3.gstatic.com/images?q=tbn:ANd9GcSLnkxwAY0_SDZV7XntCh7TMbvFDBBcbRocbZ0I25xKaSq8BS5Bs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descr="https://encrypted-tbn1.gstatic.com/images?q=tbn:ANd9GcQim4I39AKYeuU1hFl-9rnk1PNfwuDzLj6xu_yAG68aU42_02P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838201"/>
            <a:ext cx="41656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AutoShape 6" descr="data:image/jpeg;base64,/9j/4AAQSkZJRgABAQAAAQABAAD/2wCEAAkGBxQTEhUUExQWFhUXGBsaGBgYFx8fHhwgHx8cHxwcHx0cHSggIBwlHxwfIjIhJSktLi4uHR8zODMsNygtLiwBCgoKDg0OGxAQGzQkICQ0LDQsNS8sLCw0NzI0LCwsLCwvLCwsLCwsLDQsLCwsLCwsLCwsLCwsLCwsNCwsLCwsLP/AABEIALcBEwMBIgACEQEDEQH/xAAbAAADAAMBAQAAAAAAAAAAAAAEBQYAAwcCAf/EAEIQAAIBAgQEBAMGBAMHBQEBAAECAwARBBIhMQUGQVETImFxMoGRFCNCUqGxYsHR8DNy4QcVU4KS0vEWJENzomM0/8QAGQEAAwEBAQAAAAAAAAAAAAAAAQIDBAAF/8QAMREAAgIBAwICCQMFAQAAAAAAAAECEQMSITFBUQQTIjJhcYGRodHwUsHhBRRCsfEj/9oADAMBAAIRAxEAPwCR5fxeJRj9y7qehU1QR4N3YSGFgext+tH8wY0xsUsQDqrL/wCKDwsCSa/aJQe2evHeWPaiLcbo2Y7ETZHJhKqFOtTpeWIxyANGb2VjceZdRr6g1acVFsK48QXsBvqbkD60p5hwcoiVyQ6qUIFvX/WiqfAHRrn4pK8qyppnUMyggWcEhiLbXIzA/wAXaqHgk8EkokkChwrLIpAyuDa7gbB13I7G9SXCMZH994qMUHnBUHy3IB26a/pTLDYCJ7/Z5Q4YaqzWYdmU7hh3ttcHelVp2Vg313Qs584hjMPIqMxGW4SVSfvEv5b9yo8poLBc657LjIUnTrcDN+tUWDx8Tn7LjEEgQlc5FitwBe/fY3Hr0pfxzhWCikMTtlYAEajUHY06ca4Opj/l7jfDYS0mFYxZwA8LX1tsRfS/saVc58jTyOZcNHnRvNkuAy33AB0I+dTWK4PEhBSUd7Guncp8cM+GVFkAmQhQx/mPaimrsZx6NHG5EljYRyoyMDazKQf1p7gOICM5ZF6daouL85r4xhx+DVpI2ynt6ML6i41360DzRiMNKD4cUkZC3BO1O3q2aJuKAOA8Uli8aaMgJf4T1o7E8WixULXUI5FSeCnYxiJfxNrVHwlMG3iRYh2Rtkt/4pJwp7CNNmuBPs0lj5leP3qh5U46pX7MX0Y+QkAgE/hPodqS4vBRx+GplLLqAwOutAYzA+FkIJDNqfcHceldtz1GxydFAcTJh2aPIWiFzexsn+l6E4uZ5mjljjZYVXKWNgSb+Yhb3y9dutVfMxMeCjBbMXCksNiTrcDe1r/UUI+PKYdWUhwvxezG2vTQ/tWXM9Ek63+4922iH5mwpjKggWIupHWiOEzfdEMAUW2nW56VvjcstpkzKGvGb/p7Vtx65VSWwCX1AX+7iqXsohjDqhZx7l3EO3iqF8PLe9wAPT3rZy8v2Q+IieM4GvUA+21HcX4zJPDocq2ugtoaksKZw11coe4P8qtDXOFPYZ7PYN41xieSUyOpUt09Kd8syMuFnm1ztaKMDclt7epuPpQk+JhkCiZbudC6HK3vbY02xPhwOFjLHwowASR5pGLeawHQX/TtciVKNJCS1PdifFRGMph3PmXQjoS2xB7a1RcG4Y+KidJc6z4cqVdgcmU2sCdqWY3heHZUkOI++YAEAFgNbhRbqL6i+9X3EuLhIosOjFyqq0hUC7EDzE30vewA129Ne2q3+MKT6ifiHMUURZmXOFI8KOxAJ/O49ex6DapbiWHaWR3hQJG/nGvW3TXS5BPQ0wl+zvM9rtmXMLtca9Nr3H8qB4zCscMbwkgXyyjsdwR2pYOtgPd7kvxWdlewY20Op6+vej8JinljXK+R0OpBtcHv3APehOKlXYqNwLg96E4dNkY+otWvSnAVLeil+2RwyhcTEGGhLw2UsPUaAn10pxxzDYZ4s+FUgDexvb/MD5qksRwmfwfHYWjuLEnVgTYEDt61p4Zjyj3ufr07VncNrj0/PgDo0b5LgajTuK18MxCISWBNz0p9PEs654cpNjdDp81bYex07W2qXGHNtdCDYqdGFvQ02Kaad7EkqLVOOpYbfMG9ZURlPqKyqeVENHUuWZ4cVB9/rInUdq3ty/hZhfDy69if7IqVw2JCyrPhhZPxLf6i1E89cOeN0xWFJCyDzZO/fSsssep9h6jJXR541w+ZRZj8JG50OvQ0y4RxIuRBLorArfcX0y29QRepEczzyRGCUhluDcjzaG9r0YmPjkXyNZxqAe4pHGePYk3paof8MYYdyxUNEXkgmXqFfY+oGo+lSeO4BLAfERiyg6Mp6dD9KccIxUwZ5RluGzlbXuQdx7H9Ce1NOJcdd1MiquRwSUP4WGjAel9fnVY5NPJRtJAXJOOszq4DCQ9RfpbX3FUn/pDDSAhw50sj3uYtSdPzDXr/AK1McpYrBgFpPE8bXY2WqZOaPD8vhkr3vrQc9Eh1JR9Y51zXy9Pg3AlGZGPklX4W/o38J/XetHAce8Lq6EjKwJsexrqLcy4d42SRM6No0bjQ/wBD61Pz8oxurPgHDruYXP3i+g/MP196q8sZRqPIbT9U8/7R+HDERR4+Ih1sElI3Gpyk+17fSpzE8SZsGVJ7CnHJ2LeEz4TFIVilB0YbE6EX6VFY3MhaMm4ViPod6dRukc+415awhd79EF6FgH3rOehNF8GneKJnA0PWgIHuLdyb1P0tcr46fuTkUvBMdhp/u5lysDo17U/XhSvE2HdwZAS2Hb06gn+VR/Bnw8Mt8RGZFtYWO3c2uL/XT1qw4Pw2HFYvD/Z3kVFfMwa5AUa6X1BJ8tjfeklNWkGPctuLcIXEReBIVRxkCOQCVUZbke9rVET8PWCaeB38RLWUd2sCCR31+oNWkfDRjMZiVlJCQtGisjHzlbObj0uBap7nThipKZFN9cj9wd1P996XPdWWSSdvoTPEQkIAUeY7g62/pSB+KOTlLG23y9KrsPw7xiQdFJ26t86TY/lciYBfhJF77ijhSatgyZq4AYbRupk1Q6LftTXg/BRJIY1K+a5ViL+w9qL5g5bLomQ3yHT1HUV9nUQZJdvD6d/SlyS4Qqlq5Ynk4e0c2WdCnh+cgfjsdADbYnr2v1onyyhXtlLykb/CgS599QTf2pnznxmPEYeB4mvckEEeYGwuP8v+lInl+zpkYBi7Cx3ygDWx9bgH2p1Eeu44biEBlKGMCJUElgT5SGsqj+I736aGtXFcX98kkOwABTTy20sPlSAzqqM27Mb2/b+/fvWrh+MsPPe5/ajJW7RPVbGmOgeGWNyhVGvZrb36e+taMdK3nQjym1/5Gn2E4pBKiwG4LDqSRmGxpdxyMpdVFwwBUn06Xqae62GoiZm8x7jStkCZ3UDQswX6m1ByAkknSjuCYdpZkRQTdhtva+p+Qr0ntGwNFxzxiLRBF+BmWNT0yxj+bftUJIpHTTvVP/tAxSeMkUfwxqfqf9KmYcVYFSLg1i8LFrEnXIsm7M4djDFIGGoB1U7HvptVxHhcJjXS6sC62HhtZkYa2Cm+dbXspuRY27Vz5lI9qc8GwUlvEU2ykEa1XND/ACTph2soJeRsWCRFLG6fhYuFJHqpFwaymMfN0lhmSNz1YgXPvWVj8/J+lfL+R6h+f8OfQYhl+EkV0blvjCvhzHms1tAfzdv771zWWMq1jTXAKyAGxGoINbMsU9ycW0bsdiPFdvIFcXBAofhfBJJZVTa51PYdab8R4c8cwlIsH1B9aK4XjC6GQKFcaZh1qTyaYtxEUXqoOwmF+zYlo0VnXw2Atc2OXrbW16n5uYQ8TLlIa3yv1qi4XiPClSXP5gRm/iU5rk+v9RSTnfgywSO6f4bsCvfUXPyvepY4RnWvkecFZ55TRcjE2uT1qh8O4sGIFQ+HwU6hXVGKmx06iryPiWGnh8n3M6LqrbNS58U9TlFmdxt7M2Nw+EpqzZ7dhakvhENYZlPz/cV4w/HkbRvKaJ+1slnXzr26ipJb1NUxPeqChxOYDLMPGXoW0cez2uR6MDWjEcNw8+qAFvyNZH+R+Fvkb+lPuHcbhmS0igjrpqKRRQpPipIoiAii4J79qstXR39GV1P3gWLwaCMwjNGezD+zW/ljlWAgyYnEWUbJELsfe4NvYCjsRhZgyw+Z7nyj4vpfYfpXzH4BYhlJDTHcIfKg9T+Jj9B60PNklTO190LuPphDMi4OGTQ+cygn2AB/XTtVfw/GnDQLIFUFTroANSBsP3qWXGeCc7m57f1NC4/i0k4VTsxGg9TYCu9eqNGOl6TRWcj8TxOJnkjSUKzFmZitwu2o19dvagOfppoZpAxLJmVWe1g2isD7gn+7Vs5HwwGOMSytG3htYqAQSCPKb+l/pTnnGzTthXIJdFcH+NdD8mUVSlQ/JKcHxZUaXJBut+xqnw/F45LJMov0brUimJ8IFWFshKm/p0oTif36iWBiGU6gVPG2nsF4XoTXJ0tsMqgWvlOzbj59aX8U4YrgrIAVPUbH51KYfmyWEqlw2mobb/SqbCcdHgM6KFva4IzKCdLjtVrTjZFpXpezIzG4FEnWHUop3BHW18xPQC360CB9pncXAAJEY73IAUbaAXbYbetHcalEuJndbKFDO3YaCwH+ZmCgeteJOArDDG87NFK3nXT5j59aaD2saTqKQPx3l2TDAM/mVvgI/UHsRSiIHKb1b4bFHH4d42I8VSGH8VvxDse4qOfKjsHv5Tse9dFve+RdC6HrBsO9m2q54Ri/HgMZCuV3B79CO1/3rn8UoY5hpreqzEZY1TF4YhdAJEH4W727HtSZVTHiSa4MvK6ZGLLmJUDYLqSfQDrVDyCio08hGipZbC56k/sKpeG4JMW0mIj8sssTQOANi5AzWHYXpfgOAfYY5nlbNbMFIuASLjY7H+tDPkvE13o5ckDMwklYk/ESfrQci2Nq2mTzE14ZgetboqtidH0zDJltre96KGKKDKrHUUBXp7Nboe9FxTCjZ9oavtekwi2+OsoeiEpsTy8yurk5u4AvT3juFJwwZUtl1NHwcy4MCxJPyrViObsLlZACwItltWeV0JHdibiBkkjgR20bVfS4rEwSxBYy1spzOb/QV7njVmhjhVywBNjuBv8ApSPFY3zZWve+pN9fSs+8nS4KuLjyPcXhojlMYbI5ysw6MbG+voDX3mjAmSMQNIqy4ckan/EUgFSD3/rW6Xi8bQBIoFFgNQdQR1pZx3DNiohMp1iyI4A1IN8p76EW+dNGVy7CUkWvCJMOYIkDrmygZRve1a+JcERtWQH12NQPDIp4mVlfUHQHT9xTuPEvK3/uRIykWujafpQbd0qEahRtl5Rw8msblT2vek+O5axOH8yHOo/L/SrnhXDsPGmVS1jr5zqPaivs7pqhzr2NU395OjlScUZTe1m77fWtvAcYQ7yXAYnarjjPDYpUY5cjgH0pRyjwyLDwSYzEWIjP3Yt8Ug2A7279/al0xcXSoaOO1sUU7TwQRbB5dWzfEidPr2/pSLi3G4YtVAZutJ+JcexOKkJVCM/odu3oBQMmFRCM2Z3G+nl9h3pfKfXj6mlOMI7bv2muXHCR88vw9FFEcJxQfEK4+BW0Htr/ACowxxYh41VLW1bT9KLbhcYnCIuQBRe2upO/vRjONaapktbkrCeUuFSz4x5YyUILMCNQov1HUelPOe8A6YuBVk8VnXR2CggqbgggWpnyUIcG8jGT/FtYH0JsB9f0pbzaEd7o5+6ZiAozG1723sPYn5UNS02PFUr5JjmDicTGY5MruFv2zAFWHzsNaS8uYSZHDAWB3zdR6KLsfkKoOKx+RZ4gq+Le5sSyn56C/cAUmwiurFgTnP4mbWj5lRaGU1CW7DuI8Nu5lCPYDUmwA9hv+tL+GY51D2vlcqMvfUEfO4oniHE3ylJZASRbyn96ElfLCuQ5SLm4GtybAX/vehjTa3FfpS1DXh8C4pwqkR5hdmbrlJJt31ZR/wAt6oePYsDDnDzushPwuD5gemlRb42MMPvMmmXNkzaW00uO1EDl3EEZ42imB2Mcg1+T5dfTWqtRVW67CyuIuEMmHe5Dj8hAtf8AvtTTGcNbiIDQgePY51vYNbYj+K1NeDLicXnwksiRlRoJF1uO39azA8OfA3GIBQ5/LIpuD6j0/Wm1deoOPcSxwFoToUeNssine9bOCSjOFc2VtCfSugc4cDWaMTeIgcqMzL8MmmhPZhUxyHwjxsSgZC8ZJuQNPLrqex2rm1KI62dFvyfwhI8LmS6OwdiQdSFJCNZtANL164vwb7bhMSniMrl/EizWGyjQ+jG9PMdxVAHMaoXVlTIBckXCm1tvMSB8qm8RzHh3xwhyO7eIrt5rKlls1u9rag9andb9g7cHEnFtDoe3X2rbguFTStaNb6XJJCgDuSxAro/NfMscRfwEVEJYKABdiepO9tbmuYtKTuTWnDleRNpCocNwmONby4mPP/w4/Ofm3wj9aClkiHwIT6s39NKDXQV7Ugi9VSfVnN9kbxih+RfpX2h7VldSO1FHxTCBR5I2HcmhsA0eZVIuxI+VOOYkeRC2cBeiil2I4cqxwyR6ML5j+xrzsOXVBanuLCGwdxviTxYkGNirBbEjqKXY7iEeIdSVKHZjff1tQeLxRaRWbU21r5h8M0jEIu2p9KtjxKMVfI82mxrBxKONjGwNhsy/uaoeFWCpY2jnV4z/AJx5lv72FC8H5MV41eVjd+nYV45aw6DEtGxLLG/lH5joDb1A19xUpQg70/EHl0r7jGXg+IVM/hsU7jUUAmKddgPmKd4fmpcLM8bEkKxUgfoexpBzDxF5JC8WXwydwLWPqKzrC5cfUSWCv8g2Pj0inZSOxrZJziY7fc++Vv5Gp/B49ixV8pA3Nq9xYqOZ1iCnM7BVt3JteqRhOD4JvUuSgwc8nFJciKyqLZuw/wAx7+lE8anRnWCLw/Ci8qXOgtu1urE31rzzNx+PBQjBYSwAWzONyT8RP8TW+QtUqhYgZhlJ2DAi/tVJtrjgtKdcqx0k0rTeFEQlh8bC+Y/09qB4tiMdhyGdFYdwtxQGKge2l79LGqDgHAsbIn30jxRdMx8x9lOo+f0oLLCEdUqoEXLI9hHHxaUnOLeI5sFAuT7DenvAoZsxaUHxX0WNSM3rm/Lp31HUUz4lJhsBEQqgyuLC/wARHc+npWzlfBTMVxBAVWXQHc63BAGy2+t6nDKsybhHbv8AY0rDGG0nb7fdinDcRMztAjCNhmFtvh3u2526ED0rzwLEMsRVSPiJ+tPouUsOru7KzM5JvnItmNyLCwtX2fg4sFQFQt8uWwtc3+dGcKjUGJLw+SS2YklxpeJ10zROrW7jaguOcejeMo0IDnY9vWmOL4CY5HYSm7CzZh5flYUMeGq65Xy3A3byg+xNtfQ2oPZpvf3CzxZEuLI/FeEwGQt4nW+xrbiioVVudDqPYD+dODwBUYsLgjoelTxXxZAqkAtfVjZRvrfoLAfOtOKcZ+rwicJdgZpdTTHhPGHgN0Ngd1Pwn3Hf1r7Dw/DRm807Sn8sK2H/AFt/IUfDzFDCP/b4SNW/PIc7frVZqMlVWh37Sy4LxXx1D+E4y/iKkqPVXtp+lE47D+MuR3LoCCEk8yi3ZhZx8ya59PxjFYvRpdB+G+UfQb1sgx+IwptfOnY6j5dRXnS8O4P/AM5U+wji+hZ4zHvBF4awpbb75iyfIjT5G1VvLWaLCNPNLG8jjyCO2ROwGXc9SaiuF8cEig2y30sdQfSvseDVnPg/dZjYhScrm/5dl7X/AEoQ8TKO01QqnJci9YWTGrILsGlVhlve4cE+nTrTfiWGQS4iVFVZpTbOWzW01VNgLjUnfWnQgSGImRRe3mIAsPQZiNL/AFqO43i4EUx4SRgT8Ry6sLa67ix6ba00Zyy2o8FfVS1G+DlsYtEklKDw7rka65l3vdNb3vRcn+zDDSIGWcxMRewYOv8A+rNU1gsS5QIthY/4hADa73Ya5aL4RwaLEgxyyMiAjUBbltbDXbS+wq6nOLq6RyoR8y8qSYUZlPjQ/wDEVbAe4ubD12pFhYbsPNlHUmunxYKfhzZRDLicC41suZoydCRYb+lrEUr49yIGvLhGGQjNkIbbuuhIt1Q6r7VrhkdbsV7Er4EX56+UbHyXjGF1iuDsQy/1r7R1w/UDQLcV4g8pJNvWnHC8UzwlSpIBAvS48WR2zEW705wcqtHkQgZ2FZ816Umgq7E0gCytb8nWh4sY0YbKbXFjRGIQfaJQSbC4FfMLwhpEaVvLGptc7sey96pqilcuNg6blSK2LjTYXBQs5DSSAEL2U7D3tU1wSdpJiB8bsSvuQaV4mV5D1ZUFvai+CYtIiGt94GGU9u1LDBojJ8t/iQ2Sd0uxQcx4BftJkuckqo9z0JADA+xBoDieGOFJTW/f07inHGQMQyBbhfOUbW2tmK9jZswpZzFDK2GglZbot4897nQ6BhuKSFtq2I1uT/jHX1r3h8SY2Dg+YXt8xb+dCvJb3r1hMM8jBUUszbAC5Na6VWzqCMHIGnj8TVcwvXQJ+GtjAI0WyLtMdgR0HUn0H6Vp5Y5GVCJMTZ26Rg+Uf5vzH0296uDJawGg6W2+Q7V4njP6hFSrFu18v5LY8d7sW8C4DDhl0zSv1d/5DZR+vrX3j/F2jAyIZJWNkUAm3rYdAP7FA4rj2Z/Cw5Ba5zym+RAPiN+rAdPUUNxvmIYeNfBuxNiWuMxFxfcWvb3sTt3j4bweTPPXm/PsjTtFVET4PlTEz4gS4oWTNdgzDMQNlsLgA7e166OjnbbTtSHljj4nQFx5yTpftb+/rVFiL2XIpYnS11HubsR+9ew4tbLoLFJHwJp6nS5rLKtz260BiuI+GSJCq27kW/expTxvmJFjF7gHW2uoOxtvrS+yigHzLxS2imxJ6/pSHCcUvbPa7dttO/rS3GYyCYEyZlJvlyn4etz0IOxvroKRpizY39hb96Kw2jnkos8TiQMPI8chHkIKmxHawJNwNe5tUzwPhQmzZmygWGm5PYVqlmcQ65grnc7NlsTbTW2l9eoqr4bE+FhCoQJrLI4JIsHAZdrH4SNiPnXaXCD35MuTTKXY1x8sQgDRmJ2JbT6LSTFcqz+JZBmBOw0qmwPHHTM0iAyvcIxstxfUqoFv+br61ofmQK33mcHfTp7VmhLNCWzsi409mDR8rQYQ5sZLdtxGh/c/0ra3HoZB4EGHFyfjY3tWniuKhkAOQuD+Ia0twODQPeGYKbag7/SnvzIuU+fp9DtTppIKljaFst7ljZVHfqfkKpouI5EteyhdCLXBPY/I60JwvDAyA+Vr2DZ/XZfbqe9q98aa8q/ZzGEiGW51zHW5HSwubfOs7mn6L+LFh6tsIMHjRq8jsykiwzW16X6mtKcEgzA3kQ+jXH6i/wCtOuSMCZ5YSpH3KFmB3bNoFHpqT/5rXxrJ9oEcJsqvZr6khrEC5O4v1rp4pQjcZUCWr1kzzg0eBw0RLL1W41HqlgCfYn2r1xbjszh8qxEbGy2Zbd13uK9YzDGOQxE3boADr1Gn/mtUgR7CYMDssqfEPQ/nX0a9ulShkp6Z7fH8/cXzZdT1wTn1b2LsbKAwGgvc5rAj/SnWPmhxDCTD4oxsRqjAFCehsbZWF7XG4JBBqI4pwXwyWKKytqJYxbN6lfze1zRvBuXc8QmS0rLfPEbg+69z1tW22vVKRnew7PAMedVKgHplRvoxYEjtfpWVMx8RsLXtbpnYfpespfMX6fz5DUjn/wBmiy3D69qY4RxFECN21F+g7/O30HrSnAYcOxLA5EGZ7dtAB7sSB9T0qv5YwGHcNPjLslyBErFcxAFyWFrItwBbe1ulehlqqbFpk9w6MyTEk2G7H06/OmqlWJUsViUEgX/vU0GCniSsgsrOcgO4UbA/pQONY3qTjqkdK+EGYnEXjYR2VBp6msh4AzQrKG36dqTZjrVVy/iiUtbKqjX/AEqrTgthdL6DPhsZMEqW80IMqn2Hm19VFCYbFEpJCwJjk1B7E7H60xfFMigrGxaQgqgGrLay+4Nyb7WJpvwfhXhkyS2Bb/4xYqo9e5Hpp71gyZ4Y03L4D+wjuC8myzNdiEi6udb/AOUdT+ldA4PwmHDjLClj1Y6sfc/yGlEI2buBtt/dq0Y7GCEZUjkmkN7RxqWPfzEA5B6HevLz+KzeJloXyX7/AJRaEOobiZ1jQu5CqN2Y6f36VzzmjnB5gUgzJFsT+J/6D0ozE8NxuMP30UqEnyR5GVVHzFr+p1rXJyq0LoZJIh4ZEmTxAWKqQT5QCNTYb9a1+F8JjxO8m8vovuxnPsE8L4VNAqRBdCCzElSpbUMTrYBbW1/L8q+YXihmkMEWBXFEtdpkVlJvYqwABCxiwAuLOBtrYiYibEzH7LGpXPLm8M/Vs9/wkjM19NNulOYuZzhMOGzM+InVXdmOuW3kv1AHQdjXt45qSX1JWbsNh58MR4uGEbN8MUaLmPzut9+g07a0PxnnF0YogKSDQnPmt3WwuoPtUrjOYJ5SxaVvMLHXp272PUddL7UAGtU2lZXWO+Jc1zyEBmVgBYAqCNOu29KMRiGktma9qGvWzPXbIFs1SoK8w4YX1rYRrRGEw7MwVQWZtABQcqCMMXjRi8ThYmUJFHkjyr0W4zHXqRuaseYsBGH8eINIVUAFjoSBYE99rW2pHytgI1xUcdw8rt94wPlRQCSinqbCxNdL4nhAV0UaC1vT2/lSestuBJ+ju+TmUcP2pDLdfEB6mxBHT27UC+Bkm0kQAja2/wBaYOi4HGBmGbDy79bX6/8ALv7Xq3nhiYhQRci62I1B2I9KjLGo7ozpORzuDgssLeYqiHe5rZg8GJ50jiy53JGcdFGpJ+lPOL8osSZZ3lkjB/w07e/Wl3BuJRQ4wsqLDGYyi5jbJcA3IO7Gx09qWXfqFwXUOm4UkGa8jMhuM7Cx9cuugvpfrQs8ZBGUAodjU7zPxx8ViW8AO0KAIlgTcLuxt3Nz9KN5fElgWe4zW8LcnvfqBSS8M1HVJ79gPFvsVnJaPhcUjo3io+YSWFggIBXUmxN7C251rdxYYSOWV5pcxeRmCR9Lm/mbp8v1pHxbiGJZ1iKKo2RVFgO/pelPEHiYMuIz+JmsShsABptY3PyrnFy2fBRqKXcpeOc0q2DM8RK5GWM5TZzGdB5mufirZDxKJuHGWIBnjIJzXuwLWObXfX5Upw3L0EkEkUbXZ4gyCTykOpve/wANum/U0v4JwXEQxzBwVCjzKRoRmGo6HY7VXy8bjvv7+wr9It8OsixhstkcAsnxDX3H8qL4RwwuzSYaQB03ibrpcWPb3v70n4ZzlCsv2eYhNgjX8pHTX8J6a054jAYx48DWZAW0OjDqKl5Dj6vHb7MTTpe4wm5VwmJJmYJmfVrrY5howIvvcG9ZUPLztC5LNG4Y7gbX6ka9d6yn15P0/wCyt4xrytgUTgjuEUySQODoLtdnCA99X/apnjMUUUUUEa2kIGYXubam7HuWJNugFUR5by4SLNI+SJkORSfvGNsoPpm83pU1zRMIJ/MRLOFC5RcrCu+pOhckk5egOu9jT15fMo7UQHA4JS6K34ht2uN/n27a9qHxmCUxSD8cTfUUrxWPYOGB1Bvf1q3wOHSd0c7SL5gOppcreOpMgkc7MJBF+tdGXl1jGi2C5ypYn8K/i93YaAdPSicByzHHOZXs5U/dp0X1bufSnjTlmsNT1PQVj8X/AFG6WP4loPT7z2bA3AuxFvWw2Hoo7ViYUHVjtrvoK1YjER4dDJK2Ud+pPYDv6Covj/M/2pTFFmAJACgav8hqfb9K87D4fL4iVrjqxqSVyGvFOdI4myYcB7HVz8P/ACjr77e9CTc2yYhfK7Jl3KgWHuotp9aTYblOQk+ORh0ADM7kGwudMoN85t8Jse9qfcNmwlvBgw8kgOzuSokI1/CBZbXJvpYHWvW/t8OKNQVvr/P2OUm+dkbpZMXiI0MJjYbNIGZVsdLnMF+gufSvWOZMMwSLNNiWygHoD6AfX3tS3iXMkrv4MZj8MKVIRBky/wAII0C9PXXrRPLvHGhVrKWNyYkYgRoADmOdjcNbTym/1orEq4ok5jZYPsYyFL4iW3iOCuVR+UEtra2o3J1NhatUuBwYBE2Y6alFznbS5FwAP5UDi+Zoyc8ClHN/EFkOumgcjOfmRpawpbjuY0mAErMCNLZmA97AgfM00Yz1cA5E3H5I/FIiVVjHw2Ft9TfvYkj2FA4axax6jTWtvElU6oSR0vvQCNsRXoJXERNjBMKTfUX7Xr0MKxIFq2Q4eU7MNdrEXprhOGhcr4lyo/DGp88lv2X12qE56S0bo98M5Z8QMXlCKu5C3H1JFD8QxaRwsMMDYnIZju/cL2Ud/wDzXnmvikjN4N1WBQCAh0OnU9SNrbA9KTz49pAi6BYwbAdz196EITlUpfnvO8ylSC8Njnw6q8Wj30Pb+7V2fl/i4xeGSUaNazjsw3Ht1Hoa4R9puuXtVFyNzH9lmysfuZLB/Q9G+XX0q1UL1LvmXhSyoynQHY9j39qjoYWYDBTNkmS5w017D/6yfynp2NdRxsIZT2IqM4rgVkvFMNtVbqB3B7jr3Fu1K9iTVMQ8N51xWHJiksxU5SH3BGltN6Akxl45c1j94C+g1uWtc2uNex6UdxbhryEB9cQgur20nRdSD/8A1VRf1ApBiMPq2ckC92t2Gw+ZJ+lTcU2O5rZjjC8Rjw2FaQr55ifDjB+EA6Ofc9O3vSmDHNdQqEyFi2VRc37a9B3971rxALvnkUlnt4UYGp1su3TppuapuGqvDUdp1zTyAfDr4a/l9zubabC+lCSjBWlbf1/OpRzc+QuaaOBPHnk8bEsuip8Mem1/xML+w6VPQyjFXQOqPe6o5sHJ3Cv0bsG370SnG1kxHirHdQDljtfYa7ddCaUcxcbTEZckKx2N7jrRw4n1W/8AoR7s6LhMIYMTh45Jbq8Xl8trkaEG/XWvmK48fHMOS6K3hyjcWchQxA10PUd6C5d5ywhKJPEcoAt1yHva2o/amPMHKhaYY3hz3kYjNGTo9x66DMBYg6HQixqax06ewSK5s5Z8PMyhsqnzKxBZNbC5HxIfwvYdAQDvnAuLTwQkZ88DgqA2tuht1HtTvnrHyRyQYlQVkAaOaFxfUWurL1BBt6ixFB81R3MMsSZYG0I6K4F2Q/I3B6j2NUc24pHRViuLhTEXDpbpc61lVuA5ZgeNHaSzMASAdr1lZf7p/i/kr/b4/wBRYyWWIBwFETX1Nx5B8XzudPlXDeI8RZmYkWzsWJO5JNyfrXU+L4oR4bEK5JZw1+guxsFGvr+3pUjw/k4sQ+Jay/8ADGjHsGP4R6DX23psWXHjWqb2BlrYnOHcDlxLfdjQaMx0Ue56n0GtdE4Pw5MNEFDXI3c+u9vyj039a3tIsaqigKBoqKLfQfzrbhsKWN3+S9Pn3Nef4rxssyriJC29kfFLSfDcL36n29PWvWMx8eFS5ILWuEB1I7nrbufUd61YzigB8OGzPsW3C21J9SB8v1qexuIQwSNIylibDS5JFwBcb7nUkAXY66Wjh8M5v0lt2LQSj7xLjOLNipSz3b8qjZR0AFF4XijQq0UX3eYjO4uXP8I6Aeo3pfwDFeHIGupAvoQSB69L02x7pMfLMzsTt4QUewsf5a17UoxgtK4FUrdt7iyB8SZQqgyFzmCsFa9tL5ToCPan8/Mf2dspEbyAWdlQBb/kFt1Ft7anptSfEy/ZbqCGmIIc63QH8AN7Brb2Gl7d6YYbBYF41d2eNyRYswAb0sw12OxHShJp02tvYhbb2QyxPNCPGzyYZCcoAUgEFjtrlvbr6WPU0LwfDpPEHlxXhTo5KjKMoWwFjcgW02B0FfViwTeQYrKwJYiRbKGNgRmQm9rdAB9aSce4BLmvBaVNs8JzKfQkbH0a1LCKult7Smrbde8+tyliCzfZikuuoDqp9wGYAr2sdiNN7CT8HxMP/wDohZR3IBH/AFKSB9a8cHjxMj5UV7roW2ynsWNgOulW2E5SkcE4iWRx+RLi/oSx2+Q96tkyPHtKv3FUW+EROGi8VvDQG5262/0punJXgq0mLmSNAbDJdi3a1wN+gtf0FWkHBnQZIBDhk6tbPIf5D5lq2o8MMLwyzGdWJLCSzXJt0A20uO1SebJLj0V839l9Q6YRIF+Pqn3WDgyg6F28zt+9h6V9lwWKk2hZmP4spq8wWKjAtDAFX0UKP5mihjX28o/WuTjHdL57i+ZZzeflLHzKAYsoG12GvruTVFyryMcjrjVa1rR+GVBFzdiWJB6Cw96ppsYw08S3ypZxDikK6yYrKPQj+tM/EykqX0GtdhTxD/ZzDr4M04btKkbL7ZkcEe9jSl/9n8/SRPnb/uquwHF8NKhKSBwDY+Y5h6kb29aIkw6WuUlCnXOrafW9K/ETumOvd/s98tSSYeERYqRCV0VgT8PZswAuNtzRHGMAJkzIdRqrDWx+VIl5iwaggtIw7HUn5Nv8q0YEYGZz4c82Fa+2ov7AKadZZdUBwjLqD47FWgmVxYqpG/wt0t19R6UBhOFZjGWBAsllJAzn8O99Bck/LTWnPHvAhWzYySW5ClWgDeupZR+96NgwxlazIjGPRQVI3A0sG3OntU82Sl2FjhSfJpxGOjzhmIyIpzOATmOxVQCL++3UUr8TD4hg74aUIumZHF7fxKTmFt7j9ao48Hi0vGmBY5t5M4UJ6feaWHoTepeTk7Cpd8TjPCYkmySK7H/ojsPa/wBKXFj0+tt2DKFcMJljwsZLQKFbL5CTpq2pJ3Jtpap/A8Iwssio7BQfyZjb021b0rZiYsEg+5kxDAN8blNPUALfTtW7g/EsJA5jmw4LA38TNcnqGUrYW/lWiKlFN22TfIS3IsIYOuL8JD8KyrdzuL2BFh760djOKvg443jdZo0YRuUuLi2l7iwIO2pFwBTyLi2DxIKAgCxPmGo9QTp8qXcGwZjjlwsgWSNibNbS/wAYDDodLjv0JpXK6ctzrGvMuHTGYZJJUZbgFJgNAf8AhyDdbja+x0uRYmZ4FOryHC4gsIZFvf8AIR8Laj+7VWR8wiMKVU3Ayul/LInb0Ybg/KguZODYaaNcTBK3ilgmQC/idcuW3lYbk7WBNqVxdjJoIfkeUGyokq9JA+UMOht0rKTyyohygyMBYXWRgNtbAGwF6yseuHZ/MbzPYhT/AL6llljSIkXJJO2lzYkDQAAA2+VPg5PlTzEaFidvfuaQco4Iy5pCQNlsNNO3ptVJjcYkC2tdraKP7/Ws3imtaxxXBFJy3Z6ihWMF3PTVj/eg9KR8W40ZYyYXCxhsp/MxINh6L+9C/wDqbNmE6AqfwjQrp+E9fY7+lKzGqpEq6hyzlrbaWv7LcfMVbB4TS9U92dqSWwO2I8yRJqXYAm3QkbHe29x6UNzFiomlAiQooWxF73Nzr7kWo7hfDWJkmT8Duig76XUW9ba9hU3NfMSd7616uJRcqXQ5RD4b5dNB3pnFKcKuY/4zDyr/AMNT+I/xnoOg13IsVy5wad4xLk/+vPot/wA7X/COg1ufTdkvKSgmTEymQk3IXyj5u2/ytSyatpikTmLMBuzHb3qoXgWIKIFw/iNl0kdyojBBvoSATsRva1P8JEkQ/wDbxKv8SpmJ9fEew/eiFgnk3DN+v6kBR8lNc8nZB1JcE1guQOs2IRR2jBY/U2H6VU8vwYbh5ZonkJYWa7eU9rrbLp3962/7lkI88ixj3uf1sPpQGNfAQeaWRpm6Aa/tp9TSucpbNhWoMxHOKX+7TM38IzH9P61pbimOl+CLwx3kNv8A870mxHPkaaQYYD1c2/Rf60BJzVi5GUOfDR9Pu1y2uNG72Bsd6KxvsGpPllJJwqU64nEkDsCEX6nX9K3YeHDxqjJZg75FKrnJbUnXoAAST0sa08HigxCHA4zN4hGeCdjqM3r6NdSt916aVu5Pb7LFiIMSMpw5OYkE2GxItuMuxHQigsd8sVqlYxx8gjGdtUXV7tqB/CNifcj50h5txM8OWWJw2Fk+B1UXU9Uf+Lex626EGvGM4hHjZFhVjkFy2UfHl6knZfQXOo2pXw7HmLEzYKVgMM7lWzXNlJvG47NYrrXeUlvQcbUrTJ7mHGsxUF2byhjc9T0pEmIdSCCQf76GrXmTkfEwsZDlmg/4kRvbsGXdT9R61MY3AGOTLe5sNB0rVjlBLSO6R8ixrE3KoD+YDKf0P8qMwPFTEfIWW582Rm1/l9NaWyHW2561tVCRpf50ZRi1udEeNiIXU6WNtDYXJO2l9R31+VD4fElSPQXNmtoN7X0v9aXDKFILKCetrkexvatSupNr5vUipLEhkyq4rxPxBEhkd41a6htMpNtLXI+lvaqfhvFHDsfEjQhyfM3byiwyk2sL366VBKvwDTNcevyI/lVKeJ4Jm+8wz3HlLpJYm2l7Xynve/1qEsd17BVJ3Z0LDcc8eNoiocspDWl3HU6FSFNx9bb1znmPlCbTKEVb+UG4FuwY3v8AK5pzy9h8MTc4g+CTYSEhXQ9FYEEBj32YbHoK1MMYVNpY5oCD1HbqLkEe1d5mhq+hVPUjksPLkw8jFLXN8ra7dmAP6Vp4Vg4yfAxK+GxPlkIsVvsf4lvuO1dWxn2aYDNEI26PHYj31uD7frWvH8uKV/DNYC+g0uBqOwPpVVmjK6YnlPk5ZgsXPw3Fm4GdNCNwQRow7gixBq/wPOGGmyPL91KPLmUeUj5dL6lT8qX8d5beeDKBIk8XwpKqgvGPhs9rkDYa27+kJw3NHLkZTmvYqRrf270ZRUlq6iNVsdi4ry9G0fixOrRkXzKbgev961NwYpYUyj4zq5bQ2B8qk9B1PU6D22ctxz4coyvlSQkNEykgDXW19L2ppxzlHxJhKJQVNtBfT1Gu3YdKzT/9FR2nqiWOLXoV/wCj/wAVlV68CUjzwozdWN7k99TWUnkx7DaZEji5TgcO3hgeLJKFOtwi2JAB/Ewtvtr1pJh8dPMjl3JSIGx63996quO4BsVCPBTMQwsqjXTT663v2r7/AOnkwsATEusYfVlvd2PUAL9L3rl6Eb07t/T/AIK3LiKJDAwtOglmOVNADb4tbaDte/vY9iQz4fw2ae7Ihy+UCw0IF7a6C2l7bbVVYDAxEKTH8Oq5xrtYFYhogC6C4NhfuSXDSPaygIPU6/RdT9RTOUpcKl+dANJci8cDCxCPMIhubakljdyCTuT70LFwrCQNcRh5NwWGZ/cLYkfJRTDFmOMFppDYb3OUfQeY/wDMTSDE88QxDLBHf1tlX+p/Sugkm9O7YG/gPmWaT4VZR3Yhf+5v2rymDiRh4kql+w1b/qYs/wBLVIf7wxmLuzTCOK/4dB+mp+dMOH4FEJCXv+KRt/79P9K7LLy42CTjEomx8SHyJc9219tTrf0v9KVcT5kkynw/MFIzsoOVRfXUfvelWMx8bFrtaKPoN3bsPfUX2AudbgUvwEc2LDXfw4l/CguAD0tcakdTc0mPHOSub+AYJtWw6YPLKUXPK99FW5NvU9B67Vp5j5enyprDcXLIsgLD/uPSy3NyK98Q4rJhonjhso8tx/8AI+bQFm/kNhapyKWZpow5KsWUADSwJHzrTFNboqtNe034Ph7iTM0EmRBdyY2sPckW+tesTjPGkZ2YIvwqgsTb+VNv9pWBYBZ0Z8pORxmNr/hNr1FwsWIVNzpT+HyLNjWRdfoGXo7I6RwHEifDnDShkcDxIZGFiCDa49CbE27t2ovhvFTicQY5UNjG2Hlb8xGYMRf2/X0qH+2NE8SZi7J8991+Y0qlxmISOaGWF28F5AxRjdlIAB1tqCNb+hBva5HD3JO2mP8ABcvx4MMqXYmxzNa5t000sCP/ANVLc5Exv4yqozRmO+UatqCSba+UqRfa1dH4qtwD/ev+oFQ3N2FaWBkW91ZXAv28p+QRgxPoaZetuSi6kTnAOaJsMQwYuBa6FtCAeu+nT51Wy8t4TiQ+0YEiFz/iw7C/Urp5T3FrHpSfBcJjM8EMqHIVzODozEg+Z7bbABBoo7m9U+G5LhhcSxKXKa+HIbh/S9LJpeqaIxbRPYn/AGavbyyi/tUe/AJjNJCFLPHvbt3rqXM/EWWH7Xg1zRr/AI8JPmituR1sDuOm40vbn3D+agMY2IKkB1swB/Wq45yatAaa4EWJ4bInxIy+4Na8HhiXUdL610oc44WUWZrX/MtJeLLDJJGmHKFpCbsNAB60fNlVULbFWDYNKhO2a59gf6CtmAxXhKJCY3VhqNGHsysND7j1BNbEwgTEmL8IuL3/AIT196Z4Lg0kbK0bGyiwDKDodbbWPsRWd5IxdMVH3h+NRwzRYexAAlsCysu7BkXQIfzdDqCDamvAONrg5T4CjEQOCSMv3sY00JOkiC9wffbr8g5ZXMssWaGQG/kYhb/w21T2uR2ttTzD8KQHMwGYm7EC1z3IGl/Ub0G0+Cyk1sgfjEuFlRpMPmglOoESsFY9mS2VSe4t86C4T9r8pIIttra1VKYeNCAMtyNNRrQvG8aYEzEoB0uQD+tLo+Y2ppWe54S+RixDoSQ2x1+JTrqvvWnECBWWQhRIFy5wBcj379L9tKjMVziTf9LGgsFxd5ZUVrlQfMQuy9SfQDvTaWBuy2l49Cm1A4jnMDQUJxAHCsI/D8ZJPPHIACLdb/zHsRS7jMkbqHUxrkILixZwDoNQblCdLMLg211oKjnpiuRqvNkp1ANqyhcDwDCyxrJ9qyZtcjJcr6Xza1lLrQlvse5OcsRO4hwqLGGNhawP66CmfC+XQjeLM5llte5Jsve19SfWsrKGR6eBdTex7bmCHVYQXa9rAZFvc9Tr0PSkr8xYlpXRVRbXAA6EdS251rKyla3p/nAt7smvCaVhErFtSS7bsfxOevsOg071nEuEBCAr3PXSsrK0KTsSI05c4YyjMx1bVV6DpnPrfQfX2fcZw6R4bMWZRpcr3bb+v023rKysLm55lZXFFNSb6E1gpYkDTFM2QDKjai3qe/XtrWcMxTurvCmUs2liLadLVlZXoRiqbKRWyQXh8R42KjOIRc3lDAbG2im3obaelN+cODqWixUe6SIsg9mF6ysrLOTWZJcNHLZsL4xhhNFLEfxKbeh6GubQfcJe33jbelZWVH+lSdSh02J3tXtFseItIrEtowJI+LQ6kX69qtubcEYWyWsxLEqNge69lOhA6A23FZWV6uf/ABDW1nReGT+PhY2P4kH9f3pRiWKMsnY3I775h7WzfQVlZUpGd9GDcw4ULNFiwxKSAIBbUENr+gIrbj+dI0DZAWOwuLa19rK7Er5NNmYXhU0uaYzGORxsgFvZgRZu2vSuW8Y4LJhpCr21JsRa306VlZRwyanXcrS0i6DCs7ZVFzVbwfkd3ALtb2NZWVTNkktkIW3DuVkjA6kC1zqaaYbBxpoKysrLLhsDB+M4/wAFQQN9P6VK4/mVZlyB8kt9wCQR1B00PW40NfKypYG8kW30Ev0qJv8A35OkgfO11Ohuf7t6V0bhmOwPFMMseJzLNqLhb5SLeZTbYgjT633rKytGWKUNS5RSDpkdx/k98G4ExDRm+WVOttwVJuD7XHrSKJ2YMsV1jWxY3F9TYE9TWVlNF2m2W0qGPUuSr4BxdbLhsSvixE2F+h6UZxbgsODxPjM8XhSCwjEbXKkdgMo1ANu4BrKypXT26mdb2fRwmc6x4WTIdV++h2Oux1rKysrtCKPEj//Z"/>
          <p:cNvSpPr>
            <a:spLocks noChangeAspect="1" noChangeArrowheads="1"/>
          </p:cNvSpPr>
          <p:nvPr/>
        </p:nvSpPr>
        <p:spPr bwMode="auto">
          <a:xfrm>
            <a:off x="258233" y="-242888"/>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pic>
        <p:nvPicPr>
          <p:cNvPr id="21509" name="Picture 8" descr="http://123.25.71.107:82/hoidap/uploads/news/2011_09/lu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0" y="838200"/>
            <a:ext cx="396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0" descr="https://encrypted-tbn0.gstatic.com/images?q=tbn:ANd9GcTlJ4GjyAo9zmxi_25i62PZgcBylTEv0jw2QvKZm73l4txvCL6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0" y="38862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2" descr="https://encrypted-tbn0.gstatic.com/images?q=tbn:ANd9GcSFg4POIglCn4IuQ4MACDrEW4Val25WyoZe_EtrplymOmg2HDR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86200"/>
            <a:ext cx="4064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2" descr="https://encrypted-tbn3.gstatic.com/images?q=tbn:ANd9GcTYbD1O6WqcIEFzykQ6hFsj2wvmIfVgpBTtXKzeUSC57TfQCFF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6400" y="3810000"/>
            <a:ext cx="4165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3"/>
          <p:cNvSpPr txBox="1">
            <a:spLocks noChangeArrowheads="1"/>
          </p:cNvSpPr>
          <p:nvPr/>
        </p:nvSpPr>
        <p:spPr bwMode="auto">
          <a:xfrm>
            <a:off x="34377" y="61913"/>
            <a:ext cx="12192000" cy="584200"/>
          </a:xfrm>
          <a:prstGeom prst="rect">
            <a:avLst/>
          </a:prstGeom>
          <a:solidFill>
            <a:schemeClr val="bg1"/>
          </a:solidFill>
          <a:ln>
            <a:noFill/>
          </a:ln>
        </p:spPr>
        <p:txBody>
          <a:bodyPr>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pPr algn="ctr"/>
            <a:r>
              <a:rPr lang="en-US" altLang="en-US" b="1" dirty="0" err="1">
                <a:solidFill>
                  <a:srgbClr val="0000FF"/>
                </a:solidFill>
                <a:latin typeface="Times New Roman" panose="02020603050405020304" pitchFamily="18" charset="0"/>
              </a:rPr>
              <a:t>Chim</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ăn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quả</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hạt</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cá</a:t>
            </a:r>
            <a:r>
              <a:rPr lang="en-US" altLang="en-US" b="1" dirty="0">
                <a:solidFill>
                  <a:srgbClr val="0000FF"/>
                </a:solidFill>
                <a:latin typeface="Times New Roman" panose="02020603050405020304" pitchFamily="18" charset="0"/>
              </a:rPr>
              <a:t> , </a:t>
            </a:r>
            <a:r>
              <a:rPr lang="en-US" altLang="en-US" b="1" dirty="0" err="1">
                <a:solidFill>
                  <a:srgbClr val="0000FF"/>
                </a:solidFill>
                <a:latin typeface="Times New Roman" panose="02020603050405020304" pitchFamily="18" charset="0"/>
              </a:rPr>
              <a:t>vật</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trung</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gian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truyền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bệnh</a:t>
            </a:r>
            <a:r>
              <a:rPr lang="en-US" altLang="en-US" b="1" dirty="0">
                <a:solidFill>
                  <a:srgbClr val="0000FF"/>
                </a:solidFill>
                <a:latin typeface="Times New Roman" panose="02020603050405020304" pitchFamily="18" charset="0"/>
              </a:rPr>
              <a:t> </a:t>
            </a:r>
          </a:p>
        </p:txBody>
      </p:sp>
      <p:sp>
        <p:nvSpPr>
          <p:cNvPr id="21514" name="Right Arrow 8">
            <a:hlinkClick r:id="" action="ppaction://noaction"/>
          </p:cNvPr>
          <p:cNvSpPr>
            <a:spLocks noChangeArrowheads="1"/>
          </p:cNvSpPr>
          <p:nvPr/>
        </p:nvSpPr>
        <p:spPr bwMode="auto">
          <a:xfrm>
            <a:off x="11785600" y="6553200"/>
            <a:ext cx="304800" cy="304800"/>
          </a:xfrm>
          <a:prstGeom prst="rightArrow">
            <a:avLst>
              <a:gd name="adj1" fmla="val 50000"/>
              <a:gd name="adj2" fmla="val 50000"/>
            </a:avLst>
          </a:prstGeom>
          <a:solidFill>
            <a:schemeClr val="accent1"/>
          </a:solidFill>
          <a:ln w="9525" algn="ctr">
            <a:solidFill>
              <a:schemeClr val="tx1"/>
            </a:solidFill>
            <a:round/>
          </a:ln>
        </p:spPr>
        <p:txBody>
          <a:bodyPr wrap="none"/>
          <a:lstStyle/>
          <a:p>
            <a:endParaRPr lang="en-US" altLang="en-US"/>
          </a:p>
        </p:txBody>
      </p:sp>
    </p:spTree>
    <p:extLst>
      <p:ext uri="{BB962C8B-B14F-4D97-AF65-F5344CB8AC3E}">
        <p14:creationId xmlns:p14="http://schemas.microsoft.com/office/powerpoint/2010/main" val="254407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diamond(in)">
                                      <p:cBhvr>
                                        <p:cTn id="7" dur="2000"/>
                                        <p:tgtEl>
                                          <p:spTgt spid="215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barn(inVertical)">
                                      <p:cBhvr>
                                        <p:cTn id="12" dur="500"/>
                                        <p:tgtEl>
                                          <p:spTgt spid="2150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barn(inVertical)">
                                      <p:cBhvr>
                                        <p:cTn id="17" dur="500"/>
                                        <p:tgtEl>
                                          <p:spTgt spid="2150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507"/>
                                        </p:tgtEl>
                                        <p:attrNameLst>
                                          <p:attrName>style.visibility</p:attrName>
                                        </p:attrNameLst>
                                      </p:cBhvr>
                                      <p:to>
                                        <p:strVal val="visible"/>
                                      </p:to>
                                    </p:set>
                                    <p:animEffect transition="in" filter="barn(inVertical)">
                                      <p:cBhvr>
                                        <p:cTn id="22" dur="500"/>
                                        <p:tgtEl>
                                          <p:spTgt spid="21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511"/>
                                        </p:tgtEl>
                                        <p:attrNameLst>
                                          <p:attrName>style.visibility</p:attrName>
                                        </p:attrNameLst>
                                      </p:cBhvr>
                                      <p:to>
                                        <p:strVal val="visible"/>
                                      </p:to>
                                    </p:set>
                                    <p:animEffect transition="in" filter="barn(inVertical)">
                                      <p:cBhvr>
                                        <p:cTn id="27" dur="500"/>
                                        <p:tgtEl>
                                          <p:spTgt spid="215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510"/>
                                        </p:tgtEl>
                                        <p:attrNameLst>
                                          <p:attrName>style.visibility</p:attrName>
                                        </p:attrNameLst>
                                      </p:cBhvr>
                                      <p:to>
                                        <p:strVal val="visible"/>
                                      </p:to>
                                    </p:set>
                                    <p:animEffect transition="in" filter="barn(inVertical)">
                                      <p:cBhvr>
                                        <p:cTn id="32" dur="500"/>
                                        <p:tgtEl>
                                          <p:spTgt spid="215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1512"/>
                                        </p:tgtEl>
                                        <p:attrNameLst>
                                          <p:attrName>style.visibility</p:attrName>
                                        </p:attrNameLst>
                                      </p:cBhvr>
                                      <p:to>
                                        <p:strVal val="visible"/>
                                      </p:to>
                                    </p:set>
                                    <p:animEffect transition="in" filter="barn(inVertical)">
                                      <p:cBhvr>
                                        <p:cTn id="37"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p:nvPr>
        </p:nvPicPr>
        <p:blipFill>
          <a:blip r:embed="rId2"/>
          <a:stretch>
            <a:fillRect/>
          </a:stretch>
        </p:blipFill>
        <p:spPr>
          <a:xfrm>
            <a:off x="4234" y="-13970"/>
            <a:ext cx="12183533" cy="6885305"/>
          </a:xfrm>
          <a:prstGeom prst="rect">
            <a:avLst/>
          </a:prstGeom>
          <a:solidFill>
            <a:schemeClr val="bg1"/>
          </a:solidFill>
        </p:spPr>
      </p:pic>
      <p:sp>
        <p:nvSpPr>
          <p:cNvPr id="4" name="Flowchart: Alternate Process 3"/>
          <p:cNvSpPr/>
          <p:nvPr/>
        </p:nvSpPr>
        <p:spPr>
          <a:xfrm>
            <a:off x="2761827" y="569595"/>
            <a:ext cx="4699000" cy="177419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chemeClr val="tx1"/>
                </a:solidFill>
                <a:effectLst/>
              </a:rPr>
              <a:t>Nêu những nguyên nhân làm giảm số lượng loài chim?</a:t>
            </a:r>
          </a:p>
        </p:txBody>
      </p:sp>
      <p:sp>
        <p:nvSpPr>
          <p:cNvPr id="5" name="Curved Right Arrow 4"/>
          <p:cNvSpPr/>
          <p:nvPr/>
        </p:nvSpPr>
        <p:spPr>
          <a:xfrm rot="21000000">
            <a:off x="1420707" y="2614295"/>
            <a:ext cx="1610360" cy="2103755"/>
          </a:xfrm>
          <a:prstGeom prst="curvedRightArrow">
            <a:avLst>
              <a:gd name="adj1" fmla="val 23003"/>
              <a:gd name="adj2" fmla="val 50000"/>
              <a:gd name="adj3" fmla="val 24973"/>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6" name="Flowchart: Process 5"/>
          <p:cNvSpPr/>
          <p:nvPr/>
        </p:nvSpPr>
        <p:spPr>
          <a:xfrm>
            <a:off x="3489114" y="4329431"/>
            <a:ext cx="5588847" cy="1612265"/>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t>Đề xuất các biện pháp bảo vệ nguồn lợi của các loài chim?</a:t>
            </a:r>
          </a:p>
        </p:txBody>
      </p:sp>
    </p:spTree>
    <p:extLst>
      <p:ext uri="{BB962C8B-B14F-4D97-AF65-F5344CB8AC3E}">
        <p14:creationId xmlns:p14="http://schemas.microsoft.com/office/powerpoint/2010/main" val="358998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6" descr="https://encrypted-tbn3.gstatic.com/images?q=tbn:ANd9GcQexEzUlWintw07nyn3SOgnfCrbtaajpDrr_YHmt4T-akmE_QpO"/>
          <p:cNvPicPr>
            <a:picLocks noChangeAspect="1" noChangeArrowheads="1"/>
          </p:cNvPicPr>
          <p:nvPr/>
        </p:nvPicPr>
        <p:blipFill>
          <a:blip r:embed="rId2"/>
          <a:srcRect/>
          <a:stretch>
            <a:fillRect/>
          </a:stretch>
        </p:blipFill>
        <p:spPr bwMode="auto">
          <a:xfrm>
            <a:off x="129117" y="1600200"/>
            <a:ext cx="3274483" cy="4495800"/>
          </a:xfrm>
          <a:prstGeom prst="rect">
            <a:avLst/>
          </a:prstGeom>
          <a:noFill/>
          <a:ln w="9525">
            <a:noFill/>
            <a:miter lim="800000"/>
            <a:headEnd/>
            <a:tailEnd/>
          </a:ln>
        </p:spPr>
      </p:pic>
      <p:pic>
        <p:nvPicPr>
          <p:cNvPr id="50179" name="Picture 61" descr="https://encrypted-tbn3.gstatic.com/images?q=tbn:ANd9GcScO1TMnqgoX6nYvvj-Si1NgZrTlLBkTXx7rJ1tfzGL4M5LNyBK"/>
          <p:cNvPicPr>
            <a:picLocks noChangeAspect="1" noChangeArrowheads="1"/>
          </p:cNvPicPr>
          <p:nvPr/>
        </p:nvPicPr>
        <p:blipFill>
          <a:blip r:embed="rId3"/>
          <a:srcRect/>
          <a:stretch>
            <a:fillRect/>
          </a:stretch>
        </p:blipFill>
        <p:spPr bwMode="auto">
          <a:xfrm>
            <a:off x="3352800" y="1600200"/>
            <a:ext cx="4064000" cy="4495800"/>
          </a:xfrm>
          <a:prstGeom prst="rect">
            <a:avLst/>
          </a:prstGeom>
          <a:noFill/>
          <a:ln w="9525">
            <a:noFill/>
            <a:miter lim="800000"/>
            <a:headEnd/>
            <a:tailEnd/>
          </a:ln>
        </p:spPr>
      </p:pic>
      <p:pic>
        <p:nvPicPr>
          <p:cNvPr id="50180" name="Picture 70" descr="https://encrypted-tbn3.gstatic.com/images?q=tbn:ANd9GcTKtacM1qYin2vCVdTLd4ZGNEiA7fqxGi6I25XwQwV0ZwpMHEt-"/>
          <p:cNvPicPr>
            <a:picLocks noChangeAspect="1" noChangeArrowheads="1"/>
          </p:cNvPicPr>
          <p:nvPr/>
        </p:nvPicPr>
        <p:blipFill>
          <a:blip r:embed="rId4"/>
          <a:srcRect/>
          <a:stretch>
            <a:fillRect/>
          </a:stretch>
        </p:blipFill>
        <p:spPr bwMode="auto">
          <a:xfrm>
            <a:off x="7416800" y="1600200"/>
            <a:ext cx="4775200" cy="4495800"/>
          </a:xfrm>
          <a:prstGeom prst="rect">
            <a:avLst/>
          </a:prstGeom>
          <a:noFill/>
          <a:ln w="9525">
            <a:noFill/>
            <a:miter lim="800000"/>
            <a:headEnd/>
            <a:tailEnd/>
          </a:ln>
        </p:spPr>
      </p:pic>
      <p:sp>
        <p:nvSpPr>
          <p:cNvPr id="50181" name="TextBox 3"/>
          <p:cNvSpPr txBox="1">
            <a:spLocks noChangeArrowheads="1"/>
          </p:cNvSpPr>
          <p:nvPr/>
        </p:nvSpPr>
        <p:spPr bwMode="auto">
          <a:xfrm>
            <a:off x="0" y="0"/>
            <a:ext cx="12192000" cy="1569660"/>
          </a:xfrm>
          <a:prstGeom prst="rect">
            <a:avLst/>
          </a:prstGeom>
          <a:solidFill>
            <a:srgbClr val="FFCCFF"/>
          </a:solidFill>
          <a:ln w="9525">
            <a:noFill/>
            <a:miter lim="800000"/>
          </a:ln>
        </p:spPr>
        <p:txBody>
          <a:bodyPr>
            <a:spAutoFit/>
          </a:bodyPr>
          <a:lstStyle/>
          <a:p>
            <a:pPr algn="ctr"/>
            <a:endParaRPr lang="en-US" sz="3200" dirty="0">
              <a:solidFill>
                <a:srgbClr val="FF0000"/>
              </a:solidFill>
              <a:latin typeface="Times New Roman" pitchFamily="18" charset="0"/>
              <a:cs typeface="Times New Roman" pitchFamily="18" charset="0"/>
            </a:endParaRPr>
          </a:p>
          <a:p>
            <a:pPr algn="ctr"/>
            <a:r>
              <a:rPr lang="en-US" sz="3200" dirty="0" err="1">
                <a:solidFill>
                  <a:srgbClr val="FF0000"/>
                </a:solidFill>
                <a:latin typeface="Times New Roman" pitchFamily="18" charset="0"/>
                <a:cs typeface="Times New Roman" pitchFamily="18" charset="0"/>
              </a:rPr>
              <a:t>Một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số</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hình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ảnh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mua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bán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nuôi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nhốt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chim</a:t>
            </a:r>
            <a:endParaRPr lang="en-US" sz="3200" dirty="0">
              <a:solidFill>
                <a:srgbClr val="FF0000"/>
              </a:solidFill>
              <a:latin typeface="Times New Roman" pitchFamily="18" charset="0"/>
              <a:cs typeface="Times New Roman" pitchFamily="18" charset="0"/>
            </a:endParaRPr>
          </a:p>
          <a:p>
            <a:pPr algn="ctr"/>
            <a:r>
              <a:rPr lang="en-US" sz="3200"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246925188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7" descr="Picture1"/>
          <p:cNvPicPr>
            <a:picLocks noChangeAspect="1" noChangeArrowheads="1"/>
          </p:cNvPicPr>
          <p:nvPr/>
        </p:nvPicPr>
        <p:blipFill>
          <a:blip r:embed="rId2"/>
          <a:srcRect/>
          <a:stretch>
            <a:fillRect/>
          </a:stretch>
        </p:blipFill>
        <p:spPr bwMode="auto">
          <a:xfrm>
            <a:off x="-2117" y="1"/>
            <a:ext cx="1727201" cy="1292225"/>
          </a:xfrm>
          <a:prstGeom prst="rect">
            <a:avLst/>
          </a:prstGeom>
          <a:noFill/>
          <a:ln w="9525">
            <a:noFill/>
            <a:miter lim="800000"/>
            <a:headEnd/>
            <a:tailEnd/>
          </a:ln>
        </p:spPr>
      </p:pic>
      <p:sp>
        <p:nvSpPr>
          <p:cNvPr id="51203" name="Rectangle 8"/>
          <p:cNvSpPr>
            <a:spLocks noChangeArrowheads="1"/>
          </p:cNvSpPr>
          <p:nvPr/>
        </p:nvSpPr>
        <p:spPr bwMode="auto">
          <a:xfrm>
            <a:off x="3602567" y="1706563"/>
            <a:ext cx="8940800" cy="5029200"/>
          </a:xfrm>
          <a:prstGeom prst="rect">
            <a:avLst/>
          </a:prstGeom>
          <a:noFill/>
          <a:ln w="9525">
            <a:noFill/>
            <a:miter lim="800000"/>
          </a:ln>
        </p:spPr>
        <p:txBody>
          <a:bodyPr/>
          <a:lstStyle/>
          <a:p>
            <a:pPr marL="342900" indent="-342900">
              <a:lnSpc>
                <a:spcPct val="90000"/>
              </a:lnSpc>
              <a:spcBef>
                <a:spcPct val="20000"/>
              </a:spcBef>
            </a:pPr>
            <a:endParaRPr lang="en-US" sz="2800">
              <a:latin typeface="VNtimes new roman" panose="020B7200000000000000" pitchFamily="34" charset="0"/>
              <a:cs typeface="Times New Roman" panose="02020603050405020304" pitchFamily="18" charset="0"/>
            </a:endParaRPr>
          </a:p>
          <a:p>
            <a:pPr marL="342900" indent="-342900">
              <a:lnSpc>
                <a:spcPct val="90000"/>
              </a:lnSpc>
              <a:spcBef>
                <a:spcPct val="20000"/>
              </a:spcBef>
            </a:pPr>
            <a:endParaRPr lang="en-US" sz="2800">
              <a:latin typeface="VNtimes new roman" panose="020B7200000000000000" pitchFamily="34" charset="0"/>
              <a:cs typeface="Times New Roman" panose="02020603050405020304" pitchFamily="18" charset="0"/>
            </a:endParaRPr>
          </a:p>
          <a:p>
            <a:pPr marL="342900" indent="-342900">
              <a:lnSpc>
                <a:spcPct val="90000"/>
              </a:lnSpc>
              <a:spcBef>
                <a:spcPct val="20000"/>
              </a:spcBef>
            </a:pPr>
            <a:endParaRPr lang="en-US" sz="2800">
              <a:latin typeface="VNtimes new roman" panose="020B7200000000000000" pitchFamily="34" charset="0"/>
              <a:cs typeface="Times New Roman" panose="02020603050405020304" pitchFamily="18" charset="0"/>
            </a:endParaRPr>
          </a:p>
          <a:p>
            <a:pPr marL="342900" indent="-342900">
              <a:lnSpc>
                <a:spcPct val="90000"/>
              </a:lnSpc>
              <a:spcBef>
                <a:spcPct val="20000"/>
              </a:spcBef>
            </a:pPr>
            <a:endParaRPr lang="en-US" sz="2800">
              <a:latin typeface="VNtimes new roman" panose="020B7200000000000000" pitchFamily="34" charset="0"/>
              <a:cs typeface="Times New Roman" panose="02020603050405020304" pitchFamily="18" charset="0"/>
            </a:endParaRPr>
          </a:p>
        </p:txBody>
      </p:sp>
      <p:sp>
        <p:nvSpPr>
          <p:cNvPr id="51204" name="Text Box 9"/>
          <p:cNvSpPr txBox="1">
            <a:spLocks noChangeArrowheads="1"/>
          </p:cNvSpPr>
          <p:nvPr/>
        </p:nvSpPr>
        <p:spPr bwMode="auto">
          <a:xfrm>
            <a:off x="3759200" y="2057401"/>
            <a:ext cx="7924800" cy="366713"/>
          </a:xfrm>
          <a:prstGeom prst="rect">
            <a:avLst/>
          </a:prstGeom>
          <a:noFill/>
          <a:ln w="9525">
            <a:noFill/>
            <a:miter lim="800000"/>
          </a:ln>
        </p:spPr>
        <p:txBody>
          <a:bodyPr>
            <a:spAutoFit/>
          </a:bodyPr>
          <a:lstStyle/>
          <a:p>
            <a:pPr>
              <a:spcBef>
                <a:spcPct val="50000"/>
              </a:spcBef>
            </a:pPr>
            <a:endParaRPr lang="en-US" sz="1800">
              <a:latin typeface="Arial" panose="020B0604020202020204" pitchFamily="34" charset="0"/>
              <a:cs typeface="Times New Roman" panose="02020603050405020304" pitchFamily="18" charset="0"/>
            </a:endParaRPr>
          </a:p>
        </p:txBody>
      </p:sp>
      <p:sp>
        <p:nvSpPr>
          <p:cNvPr id="51205" name="Rectangle 10"/>
          <p:cNvSpPr>
            <a:spLocks noChangeArrowheads="1"/>
          </p:cNvSpPr>
          <p:nvPr/>
        </p:nvSpPr>
        <p:spPr bwMode="auto">
          <a:xfrm flipV="1">
            <a:off x="0" y="4040188"/>
            <a:ext cx="12192000" cy="369332"/>
          </a:xfrm>
          <a:prstGeom prst="rect">
            <a:avLst/>
          </a:prstGeom>
          <a:noFill/>
          <a:ln w="9525">
            <a:noFill/>
            <a:miter lim="800000"/>
          </a:ln>
        </p:spPr>
        <p:txBody>
          <a:bodyPr>
            <a:spAutoFit/>
          </a:bodyPr>
          <a:lstStyle/>
          <a:p>
            <a:endParaRPr lang="en-US">
              <a:cs typeface="Times New Roman" panose="02020603050405020304" pitchFamily="18" charset="0"/>
            </a:endParaRPr>
          </a:p>
        </p:txBody>
      </p:sp>
      <p:sp>
        <p:nvSpPr>
          <p:cNvPr id="51206" name="Rectangle 11"/>
          <p:cNvSpPr>
            <a:spLocks noChangeArrowheads="1"/>
          </p:cNvSpPr>
          <p:nvPr/>
        </p:nvSpPr>
        <p:spPr bwMode="auto">
          <a:xfrm>
            <a:off x="0" y="3719513"/>
            <a:ext cx="12192000" cy="369332"/>
          </a:xfrm>
          <a:prstGeom prst="rect">
            <a:avLst/>
          </a:prstGeom>
          <a:noFill/>
          <a:ln w="9525">
            <a:noFill/>
            <a:miter lim="800000"/>
          </a:ln>
        </p:spPr>
        <p:txBody>
          <a:bodyPr>
            <a:spAutoFit/>
          </a:bodyPr>
          <a:lstStyle/>
          <a:p>
            <a:endParaRPr lang="en-US">
              <a:cs typeface="Times New Roman" panose="02020603050405020304" pitchFamily="18" charset="0"/>
            </a:endParaRPr>
          </a:p>
        </p:txBody>
      </p:sp>
      <p:sp>
        <p:nvSpPr>
          <p:cNvPr id="51207" name="Text Box 12"/>
          <p:cNvSpPr txBox="1">
            <a:spLocks noChangeArrowheads="1"/>
          </p:cNvSpPr>
          <p:nvPr/>
        </p:nvSpPr>
        <p:spPr bwMode="auto">
          <a:xfrm>
            <a:off x="7416801" y="6491288"/>
            <a:ext cx="4773084" cy="366712"/>
          </a:xfrm>
          <a:prstGeom prst="rect">
            <a:avLst/>
          </a:prstGeom>
          <a:noFill/>
          <a:ln w="9525">
            <a:noFill/>
            <a:miter lim="800000"/>
          </a:ln>
        </p:spPr>
        <p:txBody>
          <a:bodyPr>
            <a:spAutoFit/>
          </a:bodyPr>
          <a:lstStyle/>
          <a:p>
            <a:pPr>
              <a:spcBef>
                <a:spcPct val="50000"/>
              </a:spcBef>
            </a:pPr>
            <a:endParaRPr lang="en-US" sz="1800">
              <a:latin typeface="Arial" panose="020B0604020202020204" pitchFamily="34" charset="0"/>
              <a:cs typeface="Times New Roman" panose="02020603050405020304" pitchFamily="18" charset="0"/>
            </a:endParaRPr>
          </a:p>
        </p:txBody>
      </p:sp>
      <p:sp>
        <p:nvSpPr>
          <p:cNvPr id="51208" name="Text Box 13"/>
          <p:cNvSpPr txBox="1">
            <a:spLocks noChangeArrowheads="1"/>
          </p:cNvSpPr>
          <p:nvPr/>
        </p:nvSpPr>
        <p:spPr bwMode="auto">
          <a:xfrm>
            <a:off x="508000" y="1981200"/>
            <a:ext cx="2641600" cy="369332"/>
          </a:xfrm>
          <a:prstGeom prst="rect">
            <a:avLst/>
          </a:prstGeom>
          <a:noFill/>
          <a:ln w="9525">
            <a:noFill/>
            <a:miter lim="800000"/>
          </a:ln>
        </p:spPr>
        <p:txBody>
          <a:bodyPr>
            <a:spAutoFit/>
          </a:bodyPr>
          <a:lstStyle/>
          <a:p>
            <a:pPr>
              <a:spcBef>
                <a:spcPct val="50000"/>
              </a:spcBef>
            </a:pPr>
            <a:endParaRPr lang="en-US">
              <a:cs typeface="Times New Roman" panose="02020603050405020304" pitchFamily="18" charset="0"/>
            </a:endParaRPr>
          </a:p>
        </p:txBody>
      </p:sp>
      <p:sp>
        <p:nvSpPr>
          <p:cNvPr id="51209" name="Text Box 14"/>
          <p:cNvSpPr txBox="1">
            <a:spLocks noChangeArrowheads="1"/>
          </p:cNvSpPr>
          <p:nvPr/>
        </p:nvSpPr>
        <p:spPr bwMode="auto">
          <a:xfrm>
            <a:off x="406400" y="1905000"/>
            <a:ext cx="2844800" cy="369332"/>
          </a:xfrm>
          <a:prstGeom prst="rect">
            <a:avLst/>
          </a:prstGeom>
          <a:noFill/>
          <a:ln w="9525">
            <a:noFill/>
            <a:miter lim="800000"/>
          </a:ln>
        </p:spPr>
        <p:txBody>
          <a:bodyPr>
            <a:spAutoFit/>
          </a:bodyPr>
          <a:lstStyle/>
          <a:p>
            <a:pPr>
              <a:spcBef>
                <a:spcPct val="50000"/>
              </a:spcBef>
            </a:pPr>
            <a:endParaRPr lang="en-US">
              <a:cs typeface="Times New Roman" panose="02020603050405020304" pitchFamily="18" charset="0"/>
            </a:endParaRPr>
          </a:p>
        </p:txBody>
      </p:sp>
      <p:sp>
        <p:nvSpPr>
          <p:cNvPr id="51210" name="Text Box 15"/>
          <p:cNvSpPr txBox="1">
            <a:spLocks noChangeArrowheads="1"/>
          </p:cNvSpPr>
          <p:nvPr/>
        </p:nvSpPr>
        <p:spPr bwMode="auto">
          <a:xfrm>
            <a:off x="7821084" y="5943600"/>
            <a:ext cx="4368800" cy="369332"/>
          </a:xfrm>
          <a:prstGeom prst="rect">
            <a:avLst/>
          </a:prstGeom>
          <a:noFill/>
          <a:ln w="9525">
            <a:noFill/>
            <a:miter lim="800000"/>
          </a:ln>
        </p:spPr>
        <p:txBody>
          <a:bodyPr>
            <a:spAutoFit/>
          </a:bodyPr>
          <a:lstStyle/>
          <a:p>
            <a:pPr>
              <a:spcBef>
                <a:spcPct val="50000"/>
              </a:spcBef>
            </a:pPr>
            <a:endParaRPr lang="en-US">
              <a:cs typeface="Times New Roman" panose="02020603050405020304" pitchFamily="18" charset="0"/>
            </a:endParaRPr>
          </a:p>
        </p:txBody>
      </p:sp>
      <p:sp>
        <p:nvSpPr>
          <p:cNvPr id="51211" name="Text Box 16"/>
          <p:cNvSpPr txBox="1">
            <a:spLocks noChangeArrowheads="1"/>
          </p:cNvSpPr>
          <p:nvPr/>
        </p:nvSpPr>
        <p:spPr bwMode="auto">
          <a:xfrm>
            <a:off x="609600" y="1981200"/>
            <a:ext cx="2540000" cy="369332"/>
          </a:xfrm>
          <a:prstGeom prst="rect">
            <a:avLst/>
          </a:prstGeom>
          <a:noFill/>
          <a:ln w="9525">
            <a:noFill/>
            <a:miter lim="800000"/>
          </a:ln>
        </p:spPr>
        <p:txBody>
          <a:bodyPr>
            <a:spAutoFit/>
          </a:bodyPr>
          <a:lstStyle/>
          <a:p>
            <a:pPr>
              <a:spcBef>
                <a:spcPct val="50000"/>
              </a:spcBef>
            </a:pPr>
            <a:endParaRPr lang="en-US">
              <a:cs typeface="Times New Roman" panose="02020603050405020304" pitchFamily="18" charset="0"/>
            </a:endParaRPr>
          </a:p>
        </p:txBody>
      </p:sp>
      <p:pic>
        <p:nvPicPr>
          <p:cNvPr id="51212" name="Picture 43" descr="https://encrypted-tbn1.gstatic.com/images?q=tbn:ANd9GcRJDmBasbyWS5bvqueCvl10RZTpXLq-Sh_NBkhi5R6ybTc6Jq3_"/>
          <p:cNvPicPr>
            <a:picLocks noChangeAspect="1" noChangeArrowheads="1"/>
          </p:cNvPicPr>
          <p:nvPr/>
        </p:nvPicPr>
        <p:blipFill>
          <a:blip r:embed="rId3"/>
          <a:srcRect/>
          <a:stretch>
            <a:fillRect/>
          </a:stretch>
        </p:blipFill>
        <p:spPr bwMode="auto">
          <a:xfrm>
            <a:off x="3962400" y="1676400"/>
            <a:ext cx="4064000" cy="4343400"/>
          </a:xfrm>
          <a:prstGeom prst="rect">
            <a:avLst/>
          </a:prstGeom>
          <a:noFill/>
          <a:ln w="9525">
            <a:noFill/>
            <a:miter lim="800000"/>
            <a:headEnd/>
            <a:tailEnd/>
          </a:ln>
        </p:spPr>
      </p:pic>
      <p:pic>
        <p:nvPicPr>
          <p:cNvPr id="51213" name="Picture 1" descr="[​IMG]"/>
          <p:cNvPicPr>
            <a:picLocks noChangeAspect="1" noChangeArrowheads="1"/>
          </p:cNvPicPr>
          <p:nvPr/>
        </p:nvPicPr>
        <p:blipFill>
          <a:blip r:embed="rId4"/>
          <a:srcRect/>
          <a:stretch>
            <a:fillRect/>
          </a:stretch>
        </p:blipFill>
        <p:spPr bwMode="auto">
          <a:xfrm>
            <a:off x="0" y="1676400"/>
            <a:ext cx="3962400" cy="4343400"/>
          </a:xfrm>
          <a:prstGeom prst="rect">
            <a:avLst/>
          </a:prstGeom>
          <a:noFill/>
          <a:ln w="9525">
            <a:noFill/>
            <a:miter lim="800000"/>
            <a:headEnd/>
            <a:tailEnd/>
          </a:ln>
        </p:spPr>
      </p:pic>
      <p:pic>
        <p:nvPicPr>
          <p:cNvPr id="51214" name="Picture 46" descr="https://encrypted-tbn3.gstatic.com/images?q=tbn:ANd9GcTUExFm0UrvOMl4p-evRVnK4MLUsBeO148SL9ABkTQrKf-_zM-m"/>
          <p:cNvPicPr>
            <a:picLocks noChangeAspect="1" noChangeArrowheads="1"/>
          </p:cNvPicPr>
          <p:nvPr/>
        </p:nvPicPr>
        <p:blipFill>
          <a:blip r:embed="rId5"/>
          <a:srcRect/>
          <a:stretch>
            <a:fillRect/>
          </a:stretch>
        </p:blipFill>
        <p:spPr bwMode="auto">
          <a:xfrm>
            <a:off x="8026400" y="1676400"/>
            <a:ext cx="4064000" cy="4343400"/>
          </a:xfrm>
          <a:prstGeom prst="rect">
            <a:avLst/>
          </a:prstGeom>
          <a:noFill/>
          <a:ln w="9525">
            <a:noFill/>
            <a:miter lim="800000"/>
            <a:headEnd/>
            <a:tailEnd/>
          </a:ln>
        </p:spPr>
      </p:pic>
      <p:sp>
        <p:nvSpPr>
          <p:cNvPr id="51215" name="TextBox 3"/>
          <p:cNvSpPr txBox="1">
            <a:spLocks noChangeArrowheads="1"/>
          </p:cNvSpPr>
          <p:nvPr/>
        </p:nvSpPr>
        <p:spPr bwMode="auto">
          <a:xfrm>
            <a:off x="0" y="0"/>
            <a:ext cx="12192000" cy="1754326"/>
          </a:xfrm>
          <a:prstGeom prst="rect">
            <a:avLst/>
          </a:prstGeom>
          <a:solidFill>
            <a:srgbClr val="FFCCFF"/>
          </a:solidFill>
          <a:ln w="9525">
            <a:noFill/>
            <a:miter lim="800000"/>
          </a:ln>
        </p:spPr>
        <p:txBody>
          <a:bodyPr>
            <a:spAutoFit/>
          </a:bodyPr>
          <a:lstStyle/>
          <a:p>
            <a:pPr algn="ctr"/>
            <a:endParaRPr lang="en-US" sz="3600" dirty="0">
              <a:solidFill>
                <a:srgbClr val="FF0000"/>
              </a:solidFill>
              <a:latin typeface="Times New Roman" pitchFamily="18" charset="0"/>
              <a:cs typeface="Times New Roman" pitchFamily="18" charset="0"/>
            </a:endParaRPr>
          </a:p>
          <a:p>
            <a:pPr algn="ctr"/>
            <a:r>
              <a:rPr lang="en-US" sz="3600" dirty="0" err="1">
                <a:solidFill>
                  <a:srgbClr val="FF0000"/>
                </a:solidFill>
                <a:latin typeface="Times New Roman" pitchFamily="18" charset="0"/>
                <a:cs typeface="Times New Roman" pitchFamily="18" charset="0"/>
              </a:rPr>
              <a:t>Một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số</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loài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chim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quý</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hiếm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bị</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làm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thịt</a:t>
            </a:r>
            <a:r>
              <a:rPr lang="en-US" sz="3600" dirty="0">
                <a:solidFill>
                  <a:srgbClr val="FF0000"/>
                </a:solidFill>
                <a:latin typeface="Times New Roman" pitchFamily="18" charset="0"/>
                <a:cs typeface="Times New Roman" pitchFamily="18" charset="0"/>
              </a:rPr>
              <a:t> </a:t>
            </a:r>
          </a:p>
          <a:p>
            <a:pPr algn="ctr"/>
            <a:r>
              <a:rPr lang="en-US" sz="3600"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215350112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7" descr="khu-du-lich-ba-be1518"/>
          <p:cNvPicPr>
            <a:picLocks noChangeAspect="1" noChangeArrowheads="1"/>
          </p:cNvPicPr>
          <p:nvPr/>
        </p:nvPicPr>
        <p:blipFill>
          <a:blip r:embed="rId3"/>
          <a:srcRect/>
          <a:stretch>
            <a:fillRect/>
          </a:stretch>
        </p:blipFill>
        <p:spPr bwMode="auto">
          <a:xfrm>
            <a:off x="247651" y="228600"/>
            <a:ext cx="5939367" cy="3048000"/>
          </a:xfrm>
          <a:prstGeom prst="rect">
            <a:avLst/>
          </a:prstGeom>
          <a:noFill/>
          <a:ln w="9525">
            <a:noFill/>
            <a:miter lim="800000"/>
            <a:headEnd/>
            <a:tailEnd/>
          </a:ln>
        </p:spPr>
      </p:pic>
      <p:sp>
        <p:nvSpPr>
          <p:cNvPr id="53251" name="Text Box 13"/>
          <p:cNvSpPr txBox="1">
            <a:spLocks noChangeArrowheads="1"/>
          </p:cNvSpPr>
          <p:nvPr/>
        </p:nvSpPr>
        <p:spPr bwMode="auto">
          <a:xfrm>
            <a:off x="247651" y="3276601"/>
            <a:ext cx="5645149" cy="396875"/>
          </a:xfrm>
          <a:prstGeom prst="rect">
            <a:avLst/>
          </a:prstGeom>
          <a:noFill/>
          <a:ln w="9525">
            <a:noFill/>
            <a:miter lim="800000"/>
          </a:ln>
        </p:spPr>
        <p:txBody>
          <a:bodyPr>
            <a:spAutoFit/>
          </a:bodyPr>
          <a:lstStyle/>
          <a:p>
            <a:pPr algn="ctr">
              <a:spcBef>
                <a:spcPct val="50000"/>
              </a:spcBef>
            </a:pPr>
            <a:r>
              <a:rPr lang="en-US" sz="2000" b="1">
                <a:solidFill>
                  <a:srgbClr val="CC0099"/>
                </a:solidFill>
                <a:latin typeface="Times New Roman" pitchFamily="18" charset="0"/>
                <a:cs typeface="Times New Roman" pitchFamily="18" charset="0"/>
              </a:rPr>
              <a:t>Vườn quốc gia Ba Bể</a:t>
            </a:r>
          </a:p>
        </p:txBody>
      </p:sp>
      <p:pic>
        <p:nvPicPr>
          <p:cNvPr id="53252" name="Picture 11" descr="vnet_Nhieu-loai-dong-vat-quy-hiem-o-Phong-Nha-Ke-Bang-874187_images1870383_ke-ban"/>
          <p:cNvPicPr>
            <a:picLocks noChangeAspect="1" noChangeArrowheads="1"/>
          </p:cNvPicPr>
          <p:nvPr/>
        </p:nvPicPr>
        <p:blipFill>
          <a:blip r:embed="rId4"/>
          <a:srcRect/>
          <a:stretch>
            <a:fillRect/>
          </a:stretch>
        </p:blipFill>
        <p:spPr bwMode="auto">
          <a:xfrm>
            <a:off x="6282268" y="228600"/>
            <a:ext cx="5643033" cy="3048000"/>
          </a:xfrm>
          <a:prstGeom prst="rect">
            <a:avLst/>
          </a:prstGeom>
          <a:noFill/>
          <a:ln w="9525">
            <a:noFill/>
            <a:miter lim="800000"/>
            <a:headEnd/>
            <a:tailEnd/>
          </a:ln>
        </p:spPr>
      </p:pic>
      <p:sp>
        <p:nvSpPr>
          <p:cNvPr id="53253" name="Text Box 14"/>
          <p:cNvSpPr txBox="1">
            <a:spLocks noChangeArrowheads="1"/>
          </p:cNvSpPr>
          <p:nvPr/>
        </p:nvSpPr>
        <p:spPr bwMode="auto">
          <a:xfrm>
            <a:off x="6299200" y="3276600"/>
            <a:ext cx="5588000" cy="400050"/>
          </a:xfrm>
          <a:prstGeom prst="rect">
            <a:avLst/>
          </a:prstGeom>
          <a:noFill/>
          <a:ln w="9525">
            <a:noFill/>
            <a:miter lim="800000"/>
          </a:ln>
        </p:spPr>
        <p:txBody>
          <a:bodyPr>
            <a:spAutoFit/>
          </a:bodyPr>
          <a:lstStyle/>
          <a:p>
            <a:pPr algn="ctr">
              <a:spcBef>
                <a:spcPct val="50000"/>
              </a:spcBef>
            </a:pPr>
            <a:r>
              <a:rPr lang="en-US" sz="2000" b="1">
                <a:solidFill>
                  <a:srgbClr val="FF33CC"/>
                </a:solidFill>
                <a:latin typeface="Times New Roman" pitchFamily="18" charset="0"/>
                <a:cs typeface="Times New Roman" pitchFamily="18" charset="0"/>
              </a:rPr>
              <a:t>VQG Phong Nha Kẻ Bàng</a:t>
            </a:r>
          </a:p>
        </p:txBody>
      </p:sp>
      <p:pic>
        <p:nvPicPr>
          <p:cNvPr id="53254" name="Picture 5"/>
          <p:cNvPicPr>
            <a:picLocks noChangeAspect="1" noChangeArrowheads="1"/>
          </p:cNvPicPr>
          <p:nvPr/>
        </p:nvPicPr>
        <p:blipFill>
          <a:blip r:embed="rId5"/>
          <a:srcRect/>
          <a:stretch>
            <a:fillRect/>
          </a:stretch>
        </p:blipFill>
        <p:spPr bwMode="auto">
          <a:xfrm>
            <a:off x="304800" y="3657600"/>
            <a:ext cx="6096000" cy="3062288"/>
          </a:xfrm>
          <a:prstGeom prst="rect">
            <a:avLst/>
          </a:prstGeom>
          <a:noFill/>
          <a:ln w="9525">
            <a:noFill/>
            <a:miter lim="800000"/>
            <a:headEnd/>
            <a:tailEnd/>
          </a:ln>
        </p:spPr>
      </p:pic>
      <p:sp>
        <p:nvSpPr>
          <p:cNvPr id="8" name="Text Box 15"/>
          <p:cNvSpPr txBox="1">
            <a:spLocks noChangeArrowheads="1"/>
          </p:cNvSpPr>
          <p:nvPr/>
        </p:nvSpPr>
        <p:spPr bwMode="auto">
          <a:xfrm>
            <a:off x="304800" y="6248401"/>
            <a:ext cx="6299200" cy="396875"/>
          </a:xfrm>
          <a:prstGeom prst="rect">
            <a:avLst/>
          </a:prstGeom>
          <a:noFill/>
          <a:ln w="9525">
            <a:noFill/>
            <a:miter lim="800000"/>
          </a:ln>
        </p:spPr>
        <p:txBody>
          <a:bodyPr>
            <a:spAutoFit/>
          </a:bodyPr>
          <a:lstStyle/>
          <a:p>
            <a:pPr algn="ctr">
              <a:spcBef>
                <a:spcPct val="50000"/>
              </a:spcBef>
              <a:buFontTx/>
              <a:buNone/>
              <a:defRPr/>
            </a:pPr>
            <a:r>
              <a:rPr lang="en-US" sz="2000" b="1">
                <a:solidFill>
                  <a:schemeClr val="tx2">
                    <a:lumMod val="75000"/>
                  </a:schemeClr>
                </a:solidFill>
                <a:latin typeface="Times New Roman" pitchFamily="18" charset="0"/>
                <a:cs typeface="Times New Roman" pitchFamily="18" charset="0"/>
              </a:rPr>
              <a:t>Vườn quốc gia Tràm Chim</a:t>
            </a:r>
          </a:p>
        </p:txBody>
      </p:sp>
      <p:pic>
        <p:nvPicPr>
          <p:cNvPr id="53256" name="Picture 3" descr="D:\anh thtra\khubaotonkakadu.jpg"/>
          <p:cNvPicPr>
            <a:picLocks noChangeAspect="1" noChangeArrowheads="1"/>
          </p:cNvPicPr>
          <p:nvPr/>
        </p:nvPicPr>
        <p:blipFill>
          <a:blip r:embed="rId6"/>
          <a:srcRect/>
          <a:stretch>
            <a:fillRect/>
          </a:stretch>
        </p:blipFill>
        <p:spPr bwMode="auto">
          <a:xfrm>
            <a:off x="6400800" y="3657600"/>
            <a:ext cx="5554133" cy="2997200"/>
          </a:xfrm>
          <a:prstGeom prst="rect">
            <a:avLst/>
          </a:prstGeom>
          <a:noFill/>
          <a:ln w="9525">
            <a:noFill/>
            <a:miter lim="800000"/>
            <a:headEnd/>
            <a:tailEnd/>
          </a:ln>
        </p:spPr>
      </p:pic>
    </p:spTree>
    <p:extLst>
      <p:ext uri="{BB962C8B-B14F-4D97-AF65-F5344CB8AC3E}">
        <p14:creationId xmlns:p14="http://schemas.microsoft.com/office/powerpoint/2010/main" val="74515013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1"/>
          </p:nvPr>
        </p:nvSpPr>
        <p:spPr/>
        <p:txBody>
          <a:bodyPr/>
          <a:lstStyle/>
          <a:p>
            <a:fld id="{19B51A1E-902D-48AF-9020-955120F399B6}" type="slidenum">
              <a:rPr lang="en-US" noProof="0" smtClean="0"/>
              <a:pPr/>
              <a:t>9</a:t>
            </a:fld>
            <a:endParaRPr lang="en-US" noProof="0" dirty="0"/>
          </a:p>
        </p:txBody>
      </p:sp>
      <p:sp>
        <p:nvSpPr>
          <p:cNvPr id="4" name="Text Placeholder 3"/>
          <p:cNvSpPr>
            <a:spLocks noGrp="1"/>
          </p:cNvSpPr>
          <p:nvPr>
            <p:ph type="body" sz="quarter" idx="26"/>
          </p:nvPr>
        </p:nvSpPr>
        <p:spPr/>
        <p:txBody>
          <a:bodyPr/>
          <a:lstStyle/>
          <a:p>
            <a:endParaRPr lang="en-US"/>
          </a:p>
        </p:txBody>
      </p:sp>
      <p:graphicFrame>
        <p:nvGraphicFramePr>
          <p:cNvPr id="6" name="Group 59"/>
          <p:cNvGraphicFramePr>
            <a:graphicFrameLocks noGrp="1"/>
          </p:cNvGraphicFramePr>
          <p:nvPr>
            <p:extLst>
              <p:ext uri="{D42A27DB-BD31-4B8C-83A1-F6EECF244321}">
                <p14:modId xmlns:p14="http://schemas.microsoft.com/office/powerpoint/2010/main" val="1512757748"/>
              </p:ext>
            </p:extLst>
          </p:nvPr>
        </p:nvGraphicFramePr>
        <p:xfrm>
          <a:off x="1327756" y="959048"/>
          <a:ext cx="9036050" cy="5040312"/>
        </p:xfrm>
        <a:graphic>
          <a:graphicData uri="http://schemas.openxmlformats.org/drawingml/2006/table">
            <a:tbl>
              <a:tblPr/>
              <a:tblGrid>
                <a:gridCol w="1476375">
                  <a:extLst>
                    <a:ext uri="{9D8B030D-6E8A-4147-A177-3AD203B41FA5}">
                      <a16:colId xmlns:a16="http://schemas.microsoft.com/office/drawing/2014/main" val="20000"/>
                    </a:ext>
                  </a:extLst>
                </a:gridCol>
                <a:gridCol w="1871663">
                  <a:extLst>
                    <a:ext uri="{9D8B030D-6E8A-4147-A177-3AD203B41FA5}">
                      <a16:colId xmlns:a16="http://schemas.microsoft.com/office/drawing/2014/main" val="20001"/>
                    </a:ext>
                  </a:extLst>
                </a:gridCol>
                <a:gridCol w="1866904">
                  <a:extLst>
                    <a:ext uri="{9D8B030D-6E8A-4147-A177-3AD203B41FA5}">
                      <a16:colId xmlns:a16="http://schemas.microsoft.com/office/drawing/2014/main" val="20002"/>
                    </a:ext>
                  </a:extLst>
                </a:gridCol>
                <a:gridCol w="3821108">
                  <a:extLst>
                    <a:ext uri="{9D8B030D-6E8A-4147-A177-3AD203B41FA5}">
                      <a16:colId xmlns:a16="http://schemas.microsoft.com/office/drawing/2014/main" val="20003"/>
                    </a:ext>
                  </a:extLst>
                </a:gridCol>
              </a:tblGrid>
              <a:tr h="94486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Tên</a:t>
                      </a:r>
                      <a:r>
                        <a:rPr kumimoji="0" 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lớp</a:t>
                      </a:r>
                      <a:r>
                        <a:rPr kumimoji="0" 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cá</a:t>
                      </a:r>
                      <a:endParaRPr kumimoji="0" 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Các</a:t>
                      </a:r>
                      <a:r>
                        <a:rPr kumimoji="0" 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đại</a:t>
                      </a:r>
                      <a:r>
                        <a:rPr kumimoji="0" 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diện</a:t>
                      </a:r>
                      <a:endParaRPr kumimoji="0" 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Môi</a:t>
                      </a:r>
                      <a:r>
                        <a:rPr kumimoji="0" 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trường</a:t>
                      </a:r>
                      <a:r>
                        <a:rPr kumimoji="0" 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sống</a:t>
                      </a:r>
                      <a:endParaRPr kumimoji="0" 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Đặc</a:t>
                      </a:r>
                      <a:r>
                        <a:rPr kumimoji="0" 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điểm</a:t>
                      </a:r>
                      <a:r>
                        <a:rPr kumimoji="0" 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để</a:t>
                      </a:r>
                      <a:r>
                        <a:rPr kumimoji="0" 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phân</a:t>
                      </a:r>
                      <a:r>
                        <a:rPr kumimoji="0" 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biệt</a:t>
                      </a:r>
                      <a:endParaRPr kumimoji="0" 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0"/>
                  </a:ext>
                </a:extLst>
              </a:tr>
              <a:tr h="18540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Cá</a:t>
                      </a:r>
                      <a:r>
                        <a:rPr kumimoji="0" 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sụn</a:t>
                      </a:r>
                      <a:endParaRPr kumimoji="0" 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4138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Cá</a:t>
                      </a:r>
                      <a:r>
                        <a:rPr kumimoji="0" 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xương</a:t>
                      </a:r>
                      <a:endParaRPr kumimoji="0" 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7" name="Text Box 34"/>
          <p:cNvSpPr txBox="1">
            <a:spLocks noChangeArrowheads="1"/>
          </p:cNvSpPr>
          <p:nvPr/>
        </p:nvSpPr>
        <p:spPr bwMode="auto">
          <a:xfrm>
            <a:off x="6614131" y="2114748"/>
            <a:ext cx="37798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800" dirty="0" err="1">
                <a:latin typeface="Times New Roman" pitchFamily="18" charset="0"/>
                <a:cs typeface="Times New Roman" pitchFamily="18" charset="0"/>
              </a:rPr>
              <a:t>Bộ</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xương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bằng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chất</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sụn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khe</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mang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trần</a:t>
            </a:r>
            <a:r>
              <a:rPr lang="en-US" altLang="en-US" sz="2800" dirty="0">
                <a:latin typeface="Times New Roman" pitchFamily="18" charset="0"/>
                <a:cs typeface="Times New Roman" pitchFamily="18" charset="0"/>
              </a:rPr>
              <a:t>, da </a:t>
            </a:r>
            <a:r>
              <a:rPr lang="en-US" altLang="en-US" sz="2800" dirty="0" err="1">
                <a:latin typeface="Times New Roman" pitchFamily="18" charset="0"/>
                <a:cs typeface="Times New Roman" pitchFamily="18" charset="0"/>
              </a:rPr>
              <a:t>nhám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miệng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nằm</a:t>
            </a:r>
            <a:r>
              <a:rPr lang="en-US" altLang="en-US" sz="2800" dirty="0">
                <a:latin typeface="Times New Roman" pitchFamily="18" charset="0"/>
                <a:cs typeface="Times New Roman" pitchFamily="18" charset="0"/>
              </a:rPr>
              <a:t> ở </a:t>
            </a:r>
            <a:r>
              <a:rPr lang="en-US" altLang="en-US" sz="2800" dirty="0" err="1">
                <a:latin typeface="Times New Roman" pitchFamily="18" charset="0"/>
                <a:cs typeface="Times New Roman" pitchFamily="18" charset="0"/>
              </a:rPr>
              <a:t>mặt</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bụng</a:t>
            </a:r>
            <a:r>
              <a:rPr lang="en-US" altLang="en-US" sz="2800" dirty="0">
                <a:latin typeface="Times New Roman" pitchFamily="18" charset="0"/>
                <a:cs typeface="Times New Roman" pitchFamily="18" charset="0"/>
              </a:rPr>
              <a:t>.</a:t>
            </a:r>
          </a:p>
        </p:txBody>
      </p:sp>
      <p:sp>
        <p:nvSpPr>
          <p:cNvPr id="8" name="Text Box 35"/>
          <p:cNvSpPr txBox="1">
            <a:spLocks noChangeArrowheads="1"/>
          </p:cNvSpPr>
          <p:nvPr/>
        </p:nvSpPr>
        <p:spPr bwMode="auto">
          <a:xfrm>
            <a:off x="6685569" y="3829248"/>
            <a:ext cx="352901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altLang="en-US" sz="2800" dirty="0" err="1">
                <a:latin typeface="Times New Roman" pitchFamily="18" charset="0"/>
                <a:cs typeface="Times New Roman" pitchFamily="18" charset="0"/>
              </a:rPr>
              <a:t>Bộ</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xương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bằng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chất</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xương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và</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có</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những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đặc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điểm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tương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tự</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như</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cá</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chép</a:t>
            </a:r>
            <a:r>
              <a:rPr lang="en-US" altLang="en-US" sz="2800" dirty="0">
                <a:latin typeface="Times New Roman" pitchFamily="18" charset="0"/>
                <a:cs typeface="Times New Roman" pitchFamily="18" charset="0"/>
              </a:rPr>
              <a:t>.</a:t>
            </a:r>
          </a:p>
        </p:txBody>
      </p:sp>
      <p:sp>
        <p:nvSpPr>
          <p:cNvPr id="9" name="Text Box 36"/>
          <p:cNvSpPr txBox="1">
            <a:spLocks noChangeArrowheads="1"/>
          </p:cNvSpPr>
          <p:nvPr/>
        </p:nvSpPr>
        <p:spPr bwMode="auto">
          <a:xfrm>
            <a:off x="4675794" y="2279848"/>
            <a:ext cx="19446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800" dirty="0" err="1">
                <a:solidFill>
                  <a:srgbClr val="0000FF"/>
                </a:solidFill>
                <a:latin typeface="Times New Roman" pitchFamily="18" charset="0"/>
                <a:cs typeface="Times New Roman" pitchFamily="18" charset="0"/>
              </a:rPr>
              <a:t>Nước</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mặn</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và</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nước</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lợ</a:t>
            </a:r>
            <a:endParaRPr lang="en-US" altLang="en-US" sz="2800" dirty="0">
              <a:solidFill>
                <a:srgbClr val="0000FF"/>
              </a:solidFill>
              <a:latin typeface="Times New Roman" pitchFamily="18" charset="0"/>
              <a:cs typeface="Times New Roman" pitchFamily="18" charset="0"/>
            </a:endParaRPr>
          </a:p>
        </p:txBody>
      </p:sp>
      <p:sp>
        <p:nvSpPr>
          <p:cNvPr id="10" name="Text Box 37"/>
          <p:cNvSpPr txBox="1">
            <a:spLocks noChangeArrowheads="1"/>
          </p:cNvSpPr>
          <p:nvPr/>
        </p:nvSpPr>
        <p:spPr bwMode="auto">
          <a:xfrm>
            <a:off x="4747231" y="3838773"/>
            <a:ext cx="208915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800" dirty="0" err="1">
                <a:solidFill>
                  <a:srgbClr val="0000FF"/>
                </a:solidFill>
                <a:latin typeface="Times New Roman" pitchFamily="18" charset="0"/>
                <a:cs typeface="Times New Roman" pitchFamily="18" charset="0"/>
              </a:rPr>
              <a:t>Nước</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mặn</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nước</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lợ</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nước</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ngọt</a:t>
            </a:r>
            <a:endParaRPr lang="en-US" altLang="en-US" sz="2800" dirty="0">
              <a:solidFill>
                <a:srgbClr val="0000FF"/>
              </a:solidFill>
              <a:latin typeface="Times New Roman" pitchFamily="18" charset="0"/>
              <a:cs typeface="Times New Roman" pitchFamily="18" charset="0"/>
            </a:endParaRPr>
          </a:p>
        </p:txBody>
      </p:sp>
      <p:sp>
        <p:nvSpPr>
          <p:cNvPr id="11" name="Text Box 38"/>
          <p:cNvSpPr txBox="1">
            <a:spLocks noChangeArrowheads="1"/>
          </p:cNvSpPr>
          <p:nvPr/>
        </p:nvSpPr>
        <p:spPr bwMode="auto">
          <a:xfrm>
            <a:off x="2896206" y="2241748"/>
            <a:ext cx="1752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800" dirty="0" err="1">
                <a:solidFill>
                  <a:srgbClr val="0000FF"/>
                </a:solidFill>
                <a:latin typeface="Times New Roman" pitchFamily="18" charset="0"/>
                <a:cs typeface="Times New Roman" pitchFamily="18" charset="0"/>
              </a:rPr>
              <a:t>Cá</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nhám</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cá</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đuối</a:t>
            </a:r>
            <a:r>
              <a:rPr lang="en-US" altLang="en-US" sz="2800" dirty="0">
                <a:solidFill>
                  <a:srgbClr val="0000FF"/>
                </a:solidFill>
                <a:latin typeface="Times New Roman" pitchFamily="18" charset="0"/>
                <a:cs typeface="Times New Roman" pitchFamily="18" charset="0"/>
              </a:rPr>
              <a:t>…</a:t>
            </a:r>
          </a:p>
        </p:txBody>
      </p:sp>
      <p:sp>
        <p:nvSpPr>
          <p:cNvPr id="12" name="Text Box 39"/>
          <p:cNvSpPr txBox="1">
            <a:spLocks noChangeArrowheads="1"/>
          </p:cNvSpPr>
          <p:nvPr/>
        </p:nvSpPr>
        <p:spPr bwMode="auto">
          <a:xfrm>
            <a:off x="2896206" y="3834010"/>
            <a:ext cx="172878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800" dirty="0" err="1">
                <a:solidFill>
                  <a:srgbClr val="0000FF"/>
                </a:solidFill>
                <a:latin typeface="Times New Roman" pitchFamily="18" charset="0"/>
                <a:cs typeface="Times New Roman" pitchFamily="18" charset="0"/>
              </a:rPr>
              <a:t>Cá</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chép</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cá</a:t>
            </a:r>
            <a:r>
              <a:rPr lang="en-US" altLang="en-US" sz="2800" dirty="0">
                <a:solidFill>
                  <a:srgbClr val="0000FF"/>
                </a:solidFill>
                <a:latin typeface="Times New Roman" pitchFamily="18" charset="0"/>
                <a:cs typeface="Times New Roman" pitchFamily="18" charset="0"/>
              </a:rPr>
              <a:t> phi, </a:t>
            </a:r>
            <a:r>
              <a:rPr lang="en-US" altLang="en-US" sz="2800" dirty="0" err="1">
                <a:solidFill>
                  <a:srgbClr val="0000FF"/>
                </a:solidFill>
                <a:latin typeface="Times New Roman" pitchFamily="18" charset="0"/>
                <a:cs typeface="Times New Roman" pitchFamily="18" charset="0"/>
              </a:rPr>
              <a:t>cá</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vền</a:t>
            </a:r>
            <a:r>
              <a:rPr lang="en-US" altLang="en-US" sz="28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5737010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90</a:t>
            </a:fld>
            <a:endParaRPr lang="en-US" noProof="0" dirty="0"/>
          </a:p>
        </p:txBody>
      </p:sp>
      <p:sp>
        <p:nvSpPr>
          <p:cNvPr id="3" name="TextBox 2"/>
          <p:cNvSpPr txBox="1"/>
          <p:nvPr/>
        </p:nvSpPr>
        <p:spPr>
          <a:xfrm>
            <a:off x="104931" y="134910"/>
            <a:ext cx="5321508" cy="749509"/>
          </a:xfrm>
          <a:prstGeom prst="rect">
            <a:avLst/>
          </a:prstGeom>
          <a:solidFill>
            <a:schemeClr val="tx2">
              <a:lumMod val="60000"/>
              <a:lumOff val="40000"/>
            </a:schemeClr>
          </a:solidFill>
        </p:spPr>
        <p:txBody>
          <a:bodyPr wrap="square" lIns="0" tIns="0" rIns="0" bIns="0" rtlCol="0">
            <a:noAutofit/>
          </a:bodyPr>
          <a:lstStyle/>
          <a:p>
            <a:pPr algn="l"/>
            <a:r>
              <a:rPr lang="en-US" sz="3600" dirty="0">
                <a:solidFill>
                  <a:schemeClr val="tx1">
                    <a:lumMod val="75000"/>
                    <a:lumOff val="25000"/>
                  </a:schemeClr>
                </a:solidFill>
                <a:latin typeface="Times New Roman" pitchFamily="18" charset="0"/>
                <a:cs typeface="Times New Roman" pitchFamily="18" charset="0"/>
              </a:rPr>
              <a:t>5. </a:t>
            </a:r>
            <a:r>
              <a:rPr lang="en-US" sz="3600" dirty="0" err="1">
                <a:solidFill>
                  <a:schemeClr val="tx1">
                    <a:lumMod val="75000"/>
                    <a:lumOff val="25000"/>
                  </a:schemeClr>
                </a:solidFill>
                <a:latin typeface="Times New Roman" pitchFamily="18" charset="0"/>
                <a:cs typeface="Times New Roman" pitchFamily="18" charset="0"/>
              </a:rPr>
              <a:t>Lớp</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động</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vật</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có</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vú</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Thú</a:t>
            </a:r>
            <a:r>
              <a:rPr lang="en-US" sz="3600" dirty="0">
                <a:solidFill>
                  <a:schemeClr val="tx1">
                    <a:lumMod val="75000"/>
                    <a:lumOff val="25000"/>
                  </a:schemeClr>
                </a:solidFill>
                <a:latin typeface="Times New Roman" pitchFamily="18" charset="0"/>
                <a:cs typeface="Times New Roman" pitchFamily="18"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0" y="2554454"/>
            <a:ext cx="548005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710" y="2554454"/>
            <a:ext cx="3173595"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9304" y="2554454"/>
            <a:ext cx="3512695"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255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inVertical)">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91</a:t>
            </a:fld>
            <a:endParaRPr lang="en-US" noProof="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51" y="131840"/>
            <a:ext cx="3435818" cy="343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51" y="3567658"/>
            <a:ext cx="5437110" cy="3147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6760564" y="869430"/>
            <a:ext cx="4422098" cy="3028013"/>
          </a:xfrm>
          <a:prstGeom prst="cloudCallou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mèo</a:t>
            </a:r>
            <a:r>
              <a:rPr lang="en-US" sz="3200" dirty="0">
                <a:latin typeface="Times New Roman" pitchFamily="18" charset="0"/>
                <a:cs typeface="Times New Roman" pitchFamily="18" charset="0"/>
              </a:rPr>
              <a:t>?</a:t>
            </a: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889" y="4449372"/>
            <a:ext cx="214630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18889" y="1624896"/>
            <a:ext cx="4841823" cy="3028013"/>
          </a:xfrm>
          <a:prstGeom prst="rect">
            <a:avLst/>
          </a:prstGeom>
          <a:noFill/>
        </p:spPr>
        <p:txBody>
          <a:bodyPr wrap="square" lIns="0" tIns="0" rIns="0" bIns="0" rtlCol="0">
            <a:noAutofit/>
          </a:bodyPr>
          <a:lstStyle/>
          <a:p>
            <a:pPr algn="l"/>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Đặc</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điểm</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nhận</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biết</a:t>
            </a:r>
            <a:r>
              <a:rPr lang="en-US" sz="2800" dirty="0">
                <a:solidFill>
                  <a:schemeClr val="tx1">
                    <a:lumMod val="75000"/>
                    <a:lumOff val="25000"/>
                  </a:schemeClr>
                </a:solidFill>
                <a:latin typeface="Times New Roman" pitchFamily="18" charset="0"/>
                <a:cs typeface="Times New Roman" pitchFamily="18" charset="0"/>
              </a:rPr>
              <a:t>:</a:t>
            </a:r>
          </a:p>
          <a:p>
            <a:pPr algn="l"/>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Có</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lớp</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lông</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mao</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bao</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phủ</a:t>
            </a:r>
            <a:r>
              <a:rPr lang="en-US" sz="2800" dirty="0">
                <a:solidFill>
                  <a:schemeClr val="tx1">
                    <a:lumMod val="75000"/>
                    <a:lumOff val="25000"/>
                  </a:schemeClr>
                </a:solidFill>
                <a:latin typeface="Times New Roman" pitchFamily="18" charset="0"/>
                <a:cs typeface="Times New Roman" pitchFamily="18" charset="0"/>
              </a:rPr>
              <a:t>.</a:t>
            </a:r>
          </a:p>
          <a:p>
            <a:pPr algn="l"/>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Có</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răng</a:t>
            </a:r>
            <a:r>
              <a:rPr lang="en-US" sz="2800" dirty="0">
                <a:solidFill>
                  <a:schemeClr val="tx1">
                    <a:lumMod val="75000"/>
                    <a:lumOff val="25000"/>
                  </a:schemeClr>
                </a:solidFill>
                <a:latin typeface="Times New Roman" pitchFamily="18" charset="0"/>
                <a:cs typeface="Times New Roman" pitchFamily="18" charset="0"/>
              </a:rPr>
              <a:t>.</a:t>
            </a:r>
          </a:p>
          <a:p>
            <a:pPr algn="l"/>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Đẻ</a:t>
            </a:r>
            <a:r>
              <a:rPr lang="en-US" sz="2800" dirty="0">
                <a:solidFill>
                  <a:schemeClr val="tx1">
                    <a:lumMod val="75000"/>
                    <a:lumOff val="25000"/>
                  </a:schemeClr>
                </a:solidFill>
                <a:latin typeface="Times New Roman" pitchFamily="18" charset="0"/>
                <a:cs typeface="Times New Roman" pitchFamily="18" charset="0"/>
              </a:rPr>
              <a:t> con, </a:t>
            </a:r>
            <a:r>
              <a:rPr lang="en-US" sz="2800" dirty="0" err="1">
                <a:solidFill>
                  <a:schemeClr val="tx1">
                    <a:lumMod val="75000"/>
                    <a:lumOff val="25000"/>
                  </a:schemeClr>
                </a:solidFill>
                <a:latin typeface="Times New Roman" pitchFamily="18" charset="0"/>
                <a:cs typeface="Times New Roman" pitchFamily="18" charset="0"/>
              </a:rPr>
              <a:t>nuôi</a:t>
            </a:r>
            <a:r>
              <a:rPr lang="en-US" sz="2800" dirty="0">
                <a:solidFill>
                  <a:schemeClr val="tx1">
                    <a:lumMod val="75000"/>
                    <a:lumOff val="25000"/>
                  </a:schemeClr>
                </a:solidFill>
                <a:latin typeface="Times New Roman" pitchFamily="18" charset="0"/>
                <a:cs typeface="Times New Roman" pitchFamily="18" charset="0"/>
              </a:rPr>
              <a:t> con </a:t>
            </a:r>
            <a:r>
              <a:rPr lang="en-US" sz="2800" dirty="0" err="1">
                <a:solidFill>
                  <a:schemeClr val="tx1">
                    <a:lumMod val="75000"/>
                    <a:lumOff val="25000"/>
                  </a:schemeClr>
                </a:solidFill>
                <a:latin typeface="Times New Roman" pitchFamily="18" charset="0"/>
                <a:cs typeface="Times New Roman" pitchFamily="18" charset="0"/>
              </a:rPr>
              <a:t>bằng</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sữa</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mẹ</a:t>
            </a:r>
            <a:r>
              <a:rPr lang="en-US" sz="2800" dirty="0">
                <a:solidFill>
                  <a:schemeClr val="tx1">
                    <a:lumMod val="75000"/>
                    <a:lumOff val="25000"/>
                  </a:schemeClr>
                </a:solidFill>
                <a:latin typeface="Times New Roman" pitchFamily="18" charset="0"/>
                <a:cs typeface="Times New Roman" pitchFamily="18" charset="0"/>
              </a:rPr>
              <a:t>. + </a:t>
            </a:r>
            <a:r>
              <a:rPr lang="en-US" sz="2800" dirty="0" err="1">
                <a:solidFill>
                  <a:schemeClr val="tx1">
                    <a:lumMod val="75000"/>
                    <a:lumOff val="25000"/>
                  </a:schemeClr>
                </a:solidFill>
                <a:latin typeface="Times New Roman" pitchFamily="18" charset="0"/>
                <a:cs typeface="Times New Roman" pitchFamily="18" charset="0"/>
              </a:rPr>
              <a:t>Tuy</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nhiên</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có</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một</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số</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loài</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đẻ</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trứng</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thú</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mỏ</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vịt</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một</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số</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loài</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đẻ</a:t>
            </a:r>
            <a:r>
              <a:rPr lang="en-US" sz="2800" dirty="0">
                <a:solidFill>
                  <a:schemeClr val="tx1">
                    <a:lumMod val="75000"/>
                    <a:lumOff val="25000"/>
                  </a:schemeClr>
                </a:solidFill>
                <a:latin typeface="Times New Roman" pitchFamily="18" charset="0"/>
                <a:cs typeface="Times New Roman" pitchFamily="18" charset="0"/>
              </a:rPr>
              <a:t> con </a:t>
            </a:r>
            <a:r>
              <a:rPr lang="en-US" sz="2800" dirty="0" err="1">
                <a:solidFill>
                  <a:schemeClr val="tx1">
                    <a:lumMod val="75000"/>
                    <a:lumOff val="25000"/>
                  </a:schemeClr>
                </a:solidFill>
                <a:latin typeface="Times New Roman" pitchFamily="18" charset="0"/>
                <a:cs typeface="Times New Roman" pitchFamily="18" charset="0"/>
              </a:rPr>
              <a:t>sau</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đó</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nuôi</a:t>
            </a:r>
            <a:r>
              <a:rPr lang="en-US" sz="2800" dirty="0">
                <a:solidFill>
                  <a:schemeClr val="tx1">
                    <a:lumMod val="75000"/>
                    <a:lumOff val="25000"/>
                  </a:schemeClr>
                </a:solidFill>
                <a:latin typeface="Times New Roman" pitchFamily="18" charset="0"/>
                <a:cs typeface="Times New Roman" pitchFamily="18" charset="0"/>
              </a:rPr>
              <a:t> con </a:t>
            </a:r>
            <a:r>
              <a:rPr lang="en-US" sz="2800" dirty="0" err="1">
                <a:solidFill>
                  <a:schemeClr val="tx1">
                    <a:lumMod val="75000"/>
                    <a:lumOff val="25000"/>
                  </a:schemeClr>
                </a:solidFill>
                <a:latin typeface="Times New Roman" pitchFamily="18" charset="0"/>
                <a:cs typeface="Times New Roman" pitchFamily="18" charset="0"/>
              </a:rPr>
              <a:t>trong</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túi</a:t>
            </a:r>
            <a:r>
              <a:rPr lang="en-US" sz="2800" dirty="0">
                <a:solidFill>
                  <a:schemeClr val="tx1">
                    <a:lumMod val="75000"/>
                    <a:lumOff val="25000"/>
                  </a:schemeClr>
                </a:solidFill>
                <a:latin typeface="Times New Roman" pitchFamily="18" charset="0"/>
                <a:cs typeface="Times New Roman" pitchFamily="18" charset="0"/>
              </a:rPr>
              <a:t> da ở </a:t>
            </a:r>
            <a:r>
              <a:rPr lang="en-US" sz="2800" dirty="0" err="1">
                <a:solidFill>
                  <a:schemeClr val="tx1">
                    <a:lumMod val="75000"/>
                    <a:lumOff val="25000"/>
                  </a:schemeClr>
                </a:solidFill>
                <a:latin typeface="Times New Roman" pitchFamily="18" charset="0"/>
                <a:cs typeface="Times New Roman" pitchFamily="18" charset="0"/>
              </a:rPr>
              <a:t>bụng</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túi</a:t>
            </a:r>
            <a:r>
              <a:rPr lang="en-US" sz="2800" dirty="0">
                <a:solidFill>
                  <a:schemeClr val="tx1">
                    <a:lumMod val="75000"/>
                    <a:lumOff val="25000"/>
                  </a:schemeClr>
                </a:solidFill>
                <a:latin typeface="Times New Roman" pitchFamily="18" charset="0"/>
                <a:cs typeface="Times New Roman" pitchFamily="18" charset="0"/>
              </a:rPr>
              <a:t> (kangaroo)</a:t>
            </a:r>
          </a:p>
        </p:txBody>
      </p:sp>
      <p:sp>
        <p:nvSpPr>
          <p:cNvPr id="8" name="Rectangle 7"/>
          <p:cNvSpPr/>
          <p:nvPr/>
        </p:nvSpPr>
        <p:spPr>
          <a:xfrm>
            <a:off x="5387907" y="1324238"/>
            <a:ext cx="697627" cy="769441"/>
          </a:xfrm>
          <a:prstGeom prst="rect">
            <a:avLst/>
          </a:prstGeom>
        </p:spPr>
        <p:txBody>
          <a:bodyPr wrap="none">
            <a:spAutoFit/>
          </a:bodyPr>
          <a:lstStyle/>
          <a:p>
            <a:r>
              <a:rPr lang="en-US" sz="4400" b="1" dirty="0">
                <a:solidFill>
                  <a:srgbClr val="0070C0"/>
                </a:solidFill>
                <a:latin typeface="Times New Roman" pitchFamily="18" charset="0"/>
                <a:cs typeface="Times New Roman" pitchFamily="18" charset="0"/>
                <a:sym typeface="Wingdings" pitchFamily="2" charset="2"/>
              </a:rPr>
              <a:t></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14832437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arn(inVertical)">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animEffect transition="in" filter="barn(inVertical)">
                                      <p:cBhvr>
                                        <p:cTn id="17" dur="500"/>
                                        <p:tgtEl>
                                          <p:spTgt spid="205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3"/>
                                        </p:tgtEl>
                                        <p:attrNameLst>
                                          <p:attrName>ppt_x</p:attrName>
                                        </p:attrNameLst>
                                      </p:cBhvr>
                                      <p:tavLst>
                                        <p:tav tm="0">
                                          <p:val>
                                            <p:strVal val="ppt_x"/>
                                          </p:val>
                                        </p:tav>
                                        <p:tav tm="100000">
                                          <p:val>
                                            <p:strVal val="ppt_x"/>
                                          </p:val>
                                        </p:tav>
                                      </p:tavLst>
                                    </p:anim>
                                    <p:anim calcmode="lin" valueType="num">
                                      <p:cBhvr additive="base">
                                        <p:cTn id="27" dur="500"/>
                                        <p:tgtEl>
                                          <p:spTgt spid="3"/>
                                        </p:tgtEl>
                                        <p:attrNameLst>
                                          <p:attrName>ppt_y</p:attrName>
                                        </p:attrNameLst>
                                      </p:cBhvr>
                                      <p:tavLst>
                                        <p:tav tm="0">
                                          <p:val>
                                            <p:strVal val="ppt_y"/>
                                          </p:val>
                                        </p:tav>
                                        <p:tav tm="100000">
                                          <p:val>
                                            <p:strVal val="1+ppt_h/2"/>
                                          </p:val>
                                        </p:tav>
                                      </p:tavLst>
                                    </p:anim>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2053"/>
                                        </p:tgtEl>
                                        <p:attrNameLst>
                                          <p:attrName>ppt_x</p:attrName>
                                        </p:attrNameLst>
                                      </p:cBhvr>
                                      <p:tavLst>
                                        <p:tav tm="0">
                                          <p:val>
                                            <p:strVal val="ppt_x"/>
                                          </p:val>
                                        </p:tav>
                                        <p:tav tm="100000">
                                          <p:val>
                                            <p:strVal val="ppt_x"/>
                                          </p:val>
                                        </p:tav>
                                      </p:tavLst>
                                    </p:anim>
                                    <p:anim calcmode="lin" valueType="num">
                                      <p:cBhvr additive="base">
                                        <p:cTn id="33" dur="500"/>
                                        <p:tgtEl>
                                          <p:spTgt spid="2053"/>
                                        </p:tgtEl>
                                        <p:attrNameLst>
                                          <p:attrName>ppt_y</p:attrName>
                                        </p:attrNameLst>
                                      </p:cBhvr>
                                      <p:tavLst>
                                        <p:tav tm="0">
                                          <p:val>
                                            <p:strVal val="ppt_y"/>
                                          </p:val>
                                        </p:tav>
                                        <p:tav tm="100000">
                                          <p:val>
                                            <p:strVal val="1+ppt_h/2"/>
                                          </p:val>
                                        </p:tav>
                                      </p:tavLst>
                                    </p:anim>
                                    <p:set>
                                      <p:cBhvr>
                                        <p:cTn id="34" dur="1" fill="hold">
                                          <p:stCondLst>
                                            <p:cond delay="499"/>
                                          </p:stCondLst>
                                        </p:cTn>
                                        <p:tgtEl>
                                          <p:spTgt spid="205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92</a:t>
            </a:fld>
            <a:endParaRPr lang="en-US" noProof="0"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11" y="4610178"/>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a:xfrm>
            <a:off x="574623" y="1555463"/>
            <a:ext cx="4422098" cy="2623279"/>
          </a:xfrm>
          <a:prstGeom prst="cloudCallou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Nêu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nhận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xét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về</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môi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trường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sống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Thú</a:t>
            </a:r>
            <a:r>
              <a:rPr lang="en-US" sz="2800" dirty="0">
                <a:solidFill>
                  <a:schemeClr val="tx1"/>
                </a:solidFill>
                <a:latin typeface="Times New Roman" pitchFamily="18" charset="0"/>
                <a:cs typeface="Times New Roman" pitchFamily="18" charset="0"/>
              </a:rPr>
              <a: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298" y="247000"/>
            <a:ext cx="3208337" cy="261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9635" y="247000"/>
            <a:ext cx="3342365" cy="2601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1298" y="2848703"/>
            <a:ext cx="3208338" cy="297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9635" y="2867103"/>
            <a:ext cx="3342365" cy="295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34046" y="1881500"/>
            <a:ext cx="4422099" cy="1971206"/>
          </a:xfrm>
          <a:prstGeom prst="rect">
            <a:avLst/>
          </a:prstGeom>
          <a:noFill/>
        </p:spPr>
        <p:txBody>
          <a:bodyPr wrap="square" lIns="0" tIns="0" rIns="0" bIns="0" rtlCol="0">
            <a:noAutofit/>
          </a:bodyPr>
          <a:lstStyle/>
          <a:p>
            <a:pPr algn="l"/>
            <a:r>
              <a:rPr lang="en-US" sz="3600" dirty="0" err="1">
                <a:solidFill>
                  <a:schemeClr val="tx1">
                    <a:lumMod val="75000"/>
                    <a:lumOff val="25000"/>
                  </a:schemeClr>
                </a:solidFill>
                <a:latin typeface="Times New Roman" pitchFamily="18" charset="0"/>
                <a:cs typeface="Times New Roman" pitchFamily="18" charset="0"/>
              </a:rPr>
              <a:t>Môi</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trường</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sống</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đa</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dạng</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phong</a:t>
            </a:r>
            <a:r>
              <a:rPr lang="en-US" sz="3600" dirty="0">
                <a:solidFill>
                  <a:schemeClr val="tx1">
                    <a:lumMod val="75000"/>
                    <a:lumOff val="25000"/>
                  </a:schemeClr>
                </a:solidFill>
                <a:latin typeface="Times New Roman" pitchFamily="18" charset="0"/>
                <a:cs typeface="Times New Roman" pitchFamily="18" charset="0"/>
              </a:rPr>
              <a:t> </a:t>
            </a:r>
            <a:r>
              <a:rPr lang="en-US" sz="3600" dirty="0" err="1">
                <a:solidFill>
                  <a:schemeClr val="tx1">
                    <a:lumMod val="75000"/>
                    <a:lumOff val="25000"/>
                  </a:schemeClr>
                </a:solidFill>
                <a:latin typeface="Times New Roman" pitchFamily="18" charset="0"/>
                <a:cs typeface="Times New Roman" pitchFamily="18" charset="0"/>
              </a:rPr>
              <a:t>phú</a:t>
            </a:r>
            <a:r>
              <a:rPr lang="en-US" sz="3600" dirty="0">
                <a:solidFill>
                  <a:schemeClr val="tx1">
                    <a:lumMod val="75000"/>
                    <a:lumOff val="25000"/>
                  </a:schemeClr>
                </a:solidFill>
                <a:latin typeface="Times New Roman" pitchFamily="18" charset="0"/>
                <a:cs typeface="Times New Roman" pitchFamily="18" charset="0"/>
              </a:rPr>
              <a:t>.</a:t>
            </a:r>
          </a:p>
        </p:txBody>
      </p:sp>
      <p:sp>
        <p:nvSpPr>
          <p:cNvPr id="10" name="Rectangle 9"/>
          <p:cNvSpPr/>
          <p:nvPr/>
        </p:nvSpPr>
        <p:spPr>
          <a:xfrm>
            <a:off x="36419" y="1314191"/>
            <a:ext cx="697627" cy="769441"/>
          </a:xfrm>
          <a:prstGeom prst="rect">
            <a:avLst/>
          </a:prstGeom>
        </p:spPr>
        <p:txBody>
          <a:bodyPr wrap="none">
            <a:spAutoFit/>
          </a:bodyPr>
          <a:lstStyle/>
          <a:p>
            <a:r>
              <a:rPr lang="en-US" sz="4400" b="1" dirty="0">
                <a:solidFill>
                  <a:srgbClr val="0070C0"/>
                </a:solidFill>
                <a:latin typeface="Times New Roman" pitchFamily="18" charset="0"/>
                <a:cs typeface="Times New Roman" pitchFamily="18" charset="0"/>
                <a:sym typeface="Wingdings" pitchFamily="2" charset="2"/>
              </a:rPr>
              <a:t></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24579190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barn(inVertical)">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75"/>
                                        </p:tgtEl>
                                        <p:attrNameLst>
                                          <p:attrName>style.visibility</p:attrName>
                                        </p:attrNameLst>
                                      </p:cBhvr>
                                      <p:to>
                                        <p:strVal val="visible"/>
                                      </p:to>
                                    </p:set>
                                    <p:animEffect transition="in" filter="barn(inVertical)">
                                      <p:cBhvr>
                                        <p:cTn id="24" dur="500"/>
                                        <p:tgtEl>
                                          <p:spTgt spid="307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76"/>
                                        </p:tgtEl>
                                        <p:attrNameLst>
                                          <p:attrName>style.visibility</p:attrName>
                                        </p:attrNameLst>
                                      </p:cBhvr>
                                      <p:to>
                                        <p:strVal val="visible"/>
                                      </p:to>
                                    </p:set>
                                    <p:animEffect transition="in" filter="barn(inVertical)">
                                      <p:cBhvr>
                                        <p:cTn id="29" dur="500"/>
                                        <p:tgtEl>
                                          <p:spTgt spid="307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077"/>
                                        </p:tgtEl>
                                        <p:attrNameLst>
                                          <p:attrName>style.visibility</p:attrName>
                                        </p:attrNameLst>
                                      </p:cBhvr>
                                      <p:to>
                                        <p:strVal val="visible"/>
                                      </p:to>
                                    </p:set>
                                    <p:animEffect transition="in" filter="barn(inVertical)">
                                      <p:cBhvr>
                                        <p:cTn id="34" dur="500"/>
                                        <p:tgtEl>
                                          <p:spTgt spid="307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4"/>
                                        </p:tgtEl>
                                        <p:attrNameLst>
                                          <p:attrName>ppt_x</p:attrName>
                                        </p:attrNameLst>
                                      </p:cBhvr>
                                      <p:tavLst>
                                        <p:tav tm="0">
                                          <p:val>
                                            <p:strVal val="ppt_x"/>
                                          </p:val>
                                        </p:tav>
                                        <p:tav tm="100000">
                                          <p:val>
                                            <p:strVal val="ppt_x"/>
                                          </p:val>
                                        </p:tav>
                                      </p:tavLst>
                                    </p:anim>
                                    <p:anim calcmode="lin" valueType="num">
                                      <p:cBhvr additive="base">
                                        <p:cTn id="39" dur="500"/>
                                        <p:tgtEl>
                                          <p:spTgt spid="4"/>
                                        </p:tgtEl>
                                        <p:attrNameLst>
                                          <p:attrName>ppt_y</p:attrName>
                                        </p:attrNameLst>
                                      </p:cBhvr>
                                      <p:tavLst>
                                        <p:tav tm="0">
                                          <p:val>
                                            <p:strVal val="ppt_y"/>
                                          </p:val>
                                        </p:tav>
                                        <p:tav tm="100000">
                                          <p:val>
                                            <p:strVal val="1+ppt_h/2"/>
                                          </p:val>
                                        </p:tav>
                                      </p:tavLst>
                                    </p:anim>
                                    <p:set>
                                      <p:cBhvr>
                                        <p:cTn id="40" dur="1" fill="hold">
                                          <p:stCondLst>
                                            <p:cond delay="49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1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93</a:t>
            </a:fld>
            <a:endParaRPr lang="en-US" noProof="0" dirty="0"/>
          </a:p>
        </p:txBody>
      </p:sp>
      <p:sp>
        <p:nvSpPr>
          <p:cNvPr id="3" name="TextBox 2"/>
          <p:cNvSpPr txBox="1"/>
          <p:nvPr/>
        </p:nvSpPr>
        <p:spPr>
          <a:xfrm>
            <a:off x="419723" y="1379086"/>
            <a:ext cx="6415790" cy="1109272"/>
          </a:xfrm>
          <a:prstGeom prst="rect">
            <a:avLst/>
          </a:prstGeom>
          <a:noFill/>
        </p:spPr>
        <p:txBody>
          <a:bodyPr wrap="square" lIns="0" tIns="0" rIns="0" bIns="0" rtlCol="0">
            <a:noAutofit/>
          </a:bodyPr>
          <a:lstStyle/>
          <a:p>
            <a:pPr algn="l"/>
            <a:r>
              <a:rPr lang="en-US" sz="3200" dirty="0" err="1">
                <a:solidFill>
                  <a:schemeClr val="tx1">
                    <a:lumMod val="75000"/>
                    <a:lumOff val="25000"/>
                  </a:schemeClr>
                </a:solidFill>
                <a:latin typeface="Times New Roman" pitchFamily="18" charset="0"/>
                <a:cs typeface="Times New Roman" pitchFamily="18" charset="0"/>
              </a:rPr>
              <a:t>Số</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lượng</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loài</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lớn</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được</a:t>
            </a:r>
            <a:r>
              <a:rPr lang="en-US" sz="3200" dirty="0">
                <a:solidFill>
                  <a:schemeClr val="tx1">
                    <a:lumMod val="75000"/>
                    <a:lumOff val="25000"/>
                  </a:schemeClr>
                </a:solidFill>
                <a:latin typeface="Times New Roman" pitchFamily="18" charset="0"/>
                <a:cs typeface="Times New Roman" pitchFamily="18" charset="0"/>
              </a:rPr>
              <a:t> chia </a:t>
            </a:r>
            <a:r>
              <a:rPr lang="en-US" sz="3200" dirty="0" err="1">
                <a:solidFill>
                  <a:schemeClr val="tx1">
                    <a:lumMod val="75000"/>
                    <a:lumOff val="25000"/>
                  </a:schemeClr>
                </a:solidFill>
                <a:latin typeface="Times New Roman" pitchFamily="18" charset="0"/>
                <a:cs typeface="Times New Roman" pitchFamily="18" charset="0"/>
              </a:rPr>
              <a:t>ra</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làm</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nhiều</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a:t>
            </a:r>
          </a:p>
          <a:p>
            <a:pPr algn="l"/>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Dơi</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và</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Cá</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voi</a:t>
            </a:r>
            <a:r>
              <a:rPr lang="en-US" sz="3200" dirty="0">
                <a:solidFill>
                  <a:schemeClr val="tx1">
                    <a:lumMod val="75000"/>
                    <a:lumOff val="25000"/>
                  </a:schemeClr>
                </a:solidFill>
                <a:latin typeface="Times New Roman" pitchFamily="18" charset="0"/>
                <a:cs typeface="Times New Roman" pitchFamily="18" charset="0"/>
              </a:rPr>
              <a:t>.</a:t>
            </a:r>
          </a:p>
          <a:p>
            <a:pPr algn="l"/>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Gặm</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nhấm</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Ăn</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sâu</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bọ</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Ăn</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thịt</a:t>
            </a:r>
            <a:r>
              <a:rPr lang="en-US" sz="3200" dirty="0">
                <a:solidFill>
                  <a:schemeClr val="tx1">
                    <a:lumMod val="75000"/>
                    <a:lumOff val="25000"/>
                  </a:schemeClr>
                </a:solidFill>
                <a:latin typeface="Times New Roman" pitchFamily="18" charset="0"/>
                <a:cs typeface="Times New Roman" pitchFamily="18" charset="0"/>
              </a:rPr>
              <a:t>.</a:t>
            </a:r>
          </a:p>
          <a:p>
            <a:pPr algn="l"/>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Móng</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guốc</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và</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Linh</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trưởng</a:t>
            </a:r>
            <a:r>
              <a:rPr lang="en-US" sz="3200" dirty="0">
                <a:solidFill>
                  <a:schemeClr val="tx1">
                    <a:lumMod val="75000"/>
                    <a:lumOff val="25000"/>
                  </a:schemeClr>
                </a:solidFill>
                <a:latin typeface="Times New Roman" pitchFamily="18" charset="0"/>
                <a:cs typeface="Times New Roman" pitchFamily="18" charset="0"/>
              </a:rPr>
              <a:t>.</a:t>
            </a:r>
          </a:p>
          <a:p>
            <a:pPr algn="l"/>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Thú</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huyệt</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và</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Thú</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túi</a:t>
            </a:r>
            <a:r>
              <a:rPr lang="en-US" sz="3200" dirty="0">
                <a:solidFill>
                  <a:schemeClr val="tx1">
                    <a:lumMod val="75000"/>
                    <a:lumOff val="25000"/>
                  </a:schemeClr>
                </a:solidFill>
                <a:latin typeface="Times New Roman" pitchFamily="18" charset="0"/>
                <a:cs typeface="Times New Roman" pitchFamily="18"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1277" y="489210"/>
            <a:ext cx="3048000"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1277" y="3676910"/>
            <a:ext cx="3048000" cy="281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12062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arn(inVertic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94</a:t>
            </a:fld>
            <a:endParaRPr lang="en-US" noProof="0" dirty="0"/>
          </a:p>
        </p:txBody>
      </p:sp>
      <p:sp>
        <p:nvSpPr>
          <p:cNvPr id="3" name="TextBox 2"/>
          <p:cNvSpPr txBox="1"/>
          <p:nvPr/>
        </p:nvSpPr>
        <p:spPr>
          <a:xfrm>
            <a:off x="119921" y="6130977"/>
            <a:ext cx="3987384" cy="727023"/>
          </a:xfrm>
          <a:prstGeom prst="rect">
            <a:avLst/>
          </a:prstGeom>
          <a:solidFill>
            <a:schemeClr val="tx2">
              <a:lumMod val="60000"/>
              <a:lumOff val="40000"/>
            </a:schemeClr>
          </a:solidFill>
        </p:spPr>
        <p:txBody>
          <a:bodyPr wrap="square" lIns="0" tIns="0" rIns="0" bIns="0" rtlCol="0">
            <a:noAutofit/>
          </a:bodyPr>
          <a:lstStyle/>
          <a:p>
            <a:pPr algn="l"/>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Dơi</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và</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Cá</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voi</a:t>
            </a:r>
            <a:endParaRPr lang="en-US" sz="3200" dirty="0">
              <a:solidFill>
                <a:schemeClr val="tx1">
                  <a:lumMod val="75000"/>
                  <a:lumOff val="25000"/>
                </a:schemeClr>
              </a:solidFill>
              <a:latin typeface="Times New Roman" pitchFamily="18" charset="0"/>
              <a:cs typeface="Times New Roman" pitchFamily="18" charset="0"/>
            </a:endParaRPr>
          </a:p>
        </p:txBody>
      </p:sp>
      <p:pic>
        <p:nvPicPr>
          <p:cNvPr id="4" name="Picture 3" descr="Kết quả hình ảnh cho nơi ở của d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0"/>
            <a:ext cx="3404532" cy="32828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Kết quả hình ảnh cho nơi ở của d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0029" y="18000"/>
            <a:ext cx="2885820" cy="32648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dơi hút máu"/>
          <p:cNvPicPr>
            <a:picLocks noChangeAspect="1" noChangeArrowheads="1"/>
          </p:cNvPicPr>
          <p:nvPr/>
        </p:nvPicPr>
        <p:blipFill rotWithShape="1">
          <a:blip r:embed="rId4">
            <a:extLst>
              <a:ext uri="{28A0092B-C50C-407E-A947-70E740481C1C}">
                <a14:useLocalDpi xmlns:a14="http://schemas.microsoft.com/office/drawing/2010/main" val="0"/>
              </a:ext>
            </a:extLst>
          </a:blip>
          <a:srcRect r="18144"/>
          <a:stretch/>
        </p:blipFill>
        <p:spPr bwMode="auto">
          <a:xfrm>
            <a:off x="0" y="3282846"/>
            <a:ext cx="3440028" cy="27876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5849" y="18000"/>
            <a:ext cx="3271004" cy="3264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Kết quả hình ảnh cho cá he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0028" y="3282846"/>
            <a:ext cx="3332524" cy="27876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o-bien-du-gong.jpg"/>
          <p:cNvPicPr>
            <a:picLocks noChangeAspect="1"/>
          </p:cNvPicPr>
          <p:nvPr/>
        </p:nvPicPr>
        <p:blipFill>
          <a:blip r:embed="rId7"/>
          <a:stretch>
            <a:fillRect/>
          </a:stretch>
        </p:blipFill>
        <p:spPr>
          <a:xfrm>
            <a:off x="6772552" y="3282846"/>
            <a:ext cx="2860060" cy="3575154"/>
          </a:xfrm>
          <a:prstGeom prst="rect">
            <a:avLst/>
          </a:prstGeom>
        </p:spPr>
      </p:pic>
      <p:pic>
        <p:nvPicPr>
          <p:cNvPr id="10" name="Picture 9" descr="Hai-cau1 (2).jpg"/>
          <p:cNvPicPr>
            <a:picLocks noChangeAspect="1"/>
          </p:cNvPicPr>
          <p:nvPr/>
        </p:nvPicPr>
        <p:blipFill>
          <a:blip r:embed="rId8"/>
          <a:stretch>
            <a:fillRect/>
          </a:stretch>
        </p:blipFill>
        <p:spPr>
          <a:xfrm>
            <a:off x="9632612" y="18000"/>
            <a:ext cx="2559388" cy="3174647"/>
          </a:xfrm>
          <a:prstGeom prst="rect">
            <a:avLst/>
          </a:prstGeom>
        </p:spPr>
      </p:pic>
      <p:pic>
        <p:nvPicPr>
          <p:cNvPr id="11" name="Picture 4" descr="Kết quả hình ảnh cho cá vo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96853" y="3192647"/>
            <a:ext cx="2595147" cy="3665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798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barn(inVertical)">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95</a:t>
            </a:fld>
            <a:endParaRPr lang="en-US" noProof="0" dirty="0"/>
          </a:p>
        </p:txBody>
      </p:sp>
      <p:sp>
        <p:nvSpPr>
          <p:cNvPr id="3" name="TextBox 2"/>
          <p:cNvSpPr txBox="1"/>
          <p:nvPr/>
        </p:nvSpPr>
        <p:spPr>
          <a:xfrm>
            <a:off x="59960" y="6235908"/>
            <a:ext cx="7644984" cy="622092"/>
          </a:xfrm>
          <a:prstGeom prst="rect">
            <a:avLst/>
          </a:prstGeom>
          <a:solidFill>
            <a:schemeClr val="tx2">
              <a:lumMod val="60000"/>
              <a:lumOff val="40000"/>
            </a:schemeClr>
          </a:solidFill>
        </p:spPr>
        <p:txBody>
          <a:bodyPr wrap="square" lIns="0" tIns="0" rIns="0" bIns="0" rtlCol="0">
            <a:noAutofit/>
          </a:bodyPr>
          <a:lstStyle/>
          <a:p>
            <a:pPr algn="l"/>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Gặm</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nhấm</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Ăn</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sâu</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bọ</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Ăn</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thịt</a:t>
            </a:r>
            <a:endParaRPr lang="en-US" sz="3200" dirty="0">
              <a:solidFill>
                <a:schemeClr val="tx1">
                  <a:lumMod val="75000"/>
                  <a:lumOff val="25000"/>
                </a:schemeClr>
              </a:solidFill>
              <a:latin typeface="Times New Roman" pitchFamily="18" charset="0"/>
              <a:cs typeface="Times New Roman" pitchFamily="18"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68087" cy="2920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5" descr="sóc.jpg"/>
          <p:cNvPicPr>
            <a:picLocks noChangeAspect="1"/>
          </p:cNvPicPr>
          <p:nvPr/>
        </p:nvPicPr>
        <p:blipFill>
          <a:blip r:embed="rId3"/>
          <a:stretch>
            <a:fillRect/>
          </a:stretch>
        </p:blipFill>
        <p:spPr>
          <a:xfrm>
            <a:off x="3768087" y="-1"/>
            <a:ext cx="3548068" cy="2920231"/>
          </a:xfrm>
          <a:prstGeom prst="rect">
            <a:avLst/>
          </a:prstGeom>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63830"/>
            <a:ext cx="3768087" cy="3272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8087" y="2947358"/>
            <a:ext cx="3548068" cy="172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8087" y="4599869"/>
            <a:ext cx="3548068" cy="1636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1145" y="0"/>
            <a:ext cx="4860855" cy="2920230"/>
          </a:xfrm>
          <a:prstGeom prst="rect">
            <a:avLst/>
          </a:prstGeom>
        </p:spPr>
      </p:pic>
      <p:pic>
        <p:nvPicPr>
          <p:cNvPr id="10" name="Content Placeholder 5" descr="chuột chuic cuba.jpg"/>
          <p:cNvPicPr>
            <a:picLocks noChangeAspect="1"/>
          </p:cNvPicPr>
          <p:nvPr/>
        </p:nvPicPr>
        <p:blipFill>
          <a:blip r:embed="rId8"/>
          <a:stretch>
            <a:fillRect/>
          </a:stretch>
        </p:blipFill>
        <p:spPr>
          <a:xfrm>
            <a:off x="7336502" y="2920231"/>
            <a:ext cx="4855498" cy="3315677"/>
          </a:xfrm>
          <a:prstGeom prst="rect">
            <a:avLst/>
          </a:prstGeom>
        </p:spPr>
      </p:pic>
    </p:spTree>
    <p:extLst>
      <p:ext uri="{BB962C8B-B14F-4D97-AF65-F5344CB8AC3E}">
        <p14:creationId xmlns:p14="http://schemas.microsoft.com/office/powerpoint/2010/main" val="33088313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96</a:t>
            </a:fld>
            <a:endParaRPr lang="en-US" noProof="0" dirty="0"/>
          </a:p>
        </p:txBody>
      </p:sp>
      <p:sp>
        <p:nvSpPr>
          <p:cNvPr id="3" name="TextBox 2"/>
          <p:cNvSpPr txBox="1"/>
          <p:nvPr/>
        </p:nvSpPr>
        <p:spPr>
          <a:xfrm>
            <a:off x="0" y="6145967"/>
            <a:ext cx="4946754" cy="712033"/>
          </a:xfrm>
          <a:prstGeom prst="rect">
            <a:avLst/>
          </a:prstGeom>
          <a:solidFill>
            <a:schemeClr val="tx2">
              <a:lumMod val="60000"/>
              <a:lumOff val="40000"/>
            </a:schemeClr>
          </a:solidFill>
        </p:spPr>
        <p:txBody>
          <a:bodyPr wrap="square" lIns="0" tIns="0" rIns="0" bIns="0" rtlCol="0">
            <a:noAutofit/>
          </a:bodyPr>
          <a:lstStyle/>
          <a:p>
            <a:pPr algn="l"/>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Thú</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huyệt</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và</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Thú</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túi</a:t>
            </a:r>
            <a:endParaRPr lang="en-US" sz="3200" dirty="0">
              <a:solidFill>
                <a:schemeClr val="tx1">
                  <a:lumMod val="75000"/>
                  <a:lumOff val="25000"/>
                </a:schemeClr>
              </a:solidFill>
              <a:latin typeface="Times New Roman" pitchFamily="18" charset="0"/>
              <a:cs typeface="Times New Roman" pitchFamily="18" charset="0"/>
            </a:endParaRPr>
          </a:p>
        </p:txBody>
      </p:sp>
      <p:pic>
        <p:nvPicPr>
          <p:cNvPr id="4" name="Picture 2" descr="Thú mỏ vịt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922" y="0"/>
            <a:ext cx="4959350"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1272" y="0"/>
            <a:ext cx="5413375" cy="281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a:grpSpLocks/>
          </p:cNvGrpSpPr>
          <p:nvPr/>
        </p:nvGrpSpPr>
        <p:grpSpPr bwMode="auto">
          <a:xfrm>
            <a:off x="0" y="2716967"/>
            <a:ext cx="5930900" cy="3429000"/>
            <a:chOff x="0" y="152400"/>
            <a:chExt cx="9011474" cy="3429000"/>
          </a:xfrm>
        </p:grpSpPr>
        <p:pic>
          <p:nvPicPr>
            <p:cNvPr id="7" name="Picture 4"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01147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2972392" y="2911838"/>
              <a:ext cx="30666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400" dirty="0">
                  <a:solidFill>
                    <a:srgbClr val="0000FF"/>
                  </a:solidFill>
                  <a:latin typeface="Times New Roman" pitchFamily="18" charset="0"/>
                  <a:cs typeface="Arial" charset="0"/>
                </a:rPr>
                <a:t>Con </a:t>
              </a:r>
              <a:r>
                <a:rPr lang="en-US" altLang="en-US" sz="2400" dirty="0" err="1">
                  <a:solidFill>
                    <a:srgbClr val="0000FF"/>
                  </a:solidFill>
                  <a:latin typeface="Times New Roman" pitchFamily="18" charset="0"/>
                  <a:cs typeface="Arial" charset="0"/>
                </a:rPr>
                <a:t>cái</a:t>
              </a:r>
              <a:r>
                <a:rPr lang="en-US" altLang="en-US" sz="2400" dirty="0">
                  <a:solidFill>
                    <a:srgbClr val="0000FF"/>
                  </a:solidFill>
                  <a:latin typeface="Times New Roman" pitchFamily="18" charset="0"/>
                  <a:cs typeface="Arial" charset="0"/>
                </a:rPr>
                <a:t> </a:t>
              </a:r>
              <a:r>
                <a:rPr lang="en-US" altLang="en-US" sz="2400" dirty="0" err="1">
                  <a:solidFill>
                    <a:srgbClr val="0000FF"/>
                  </a:solidFill>
                  <a:latin typeface="Times New Roman" pitchFamily="18" charset="0"/>
                  <a:cs typeface="Arial" charset="0"/>
                </a:rPr>
                <a:t>ấp</a:t>
              </a:r>
              <a:r>
                <a:rPr lang="en-US" altLang="en-US" sz="2400" dirty="0">
                  <a:solidFill>
                    <a:srgbClr val="0000FF"/>
                  </a:solidFill>
                  <a:latin typeface="Times New Roman" pitchFamily="18" charset="0"/>
                  <a:cs typeface="Arial" charset="0"/>
                </a:rPr>
                <a:t> </a:t>
              </a:r>
              <a:r>
                <a:rPr lang="en-US" altLang="en-US" sz="2400" dirty="0" err="1">
                  <a:solidFill>
                    <a:srgbClr val="0000FF"/>
                  </a:solidFill>
                  <a:latin typeface="Times New Roman" pitchFamily="18" charset="0"/>
                  <a:cs typeface="Arial" charset="0"/>
                </a:rPr>
                <a:t>trứng</a:t>
              </a:r>
              <a:r>
                <a:rPr lang="en-US" altLang="en-US" sz="2400" dirty="0">
                  <a:solidFill>
                    <a:srgbClr val="0000FF"/>
                  </a:solidFill>
                  <a:latin typeface="Times New Roman" pitchFamily="18" charset="0"/>
                  <a:cs typeface="Arial" charset="0"/>
                </a:rPr>
                <a:t> </a:t>
              </a:r>
              <a:r>
                <a:rPr lang="en-US" altLang="en-US" sz="2400" dirty="0" err="1">
                  <a:solidFill>
                    <a:srgbClr val="0000FF"/>
                  </a:solidFill>
                  <a:latin typeface="Times New Roman" pitchFamily="18" charset="0"/>
                  <a:cs typeface="Arial" charset="0"/>
                </a:rPr>
                <a:t>từ</a:t>
              </a:r>
              <a:r>
                <a:rPr lang="en-US" altLang="en-US" sz="2400" dirty="0">
                  <a:solidFill>
                    <a:srgbClr val="0000FF"/>
                  </a:solidFill>
                  <a:latin typeface="Times New Roman" pitchFamily="18" charset="0"/>
                  <a:cs typeface="Arial" charset="0"/>
                </a:rPr>
                <a:t> 12-14 </a:t>
              </a:r>
              <a:r>
                <a:rPr lang="en-US" altLang="en-US" sz="2400" dirty="0" err="1">
                  <a:solidFill>
                    <a:srgbClr val="0000FF"/>
                  </a:solidFill>
                  <a:latin typeface="Times New Roman" pitchFamily="18" charset="0"/>
                  <a:cs typeface="Arial" charset="0"/>
                </a:rPr>
                <a:t>ngày</a:t>
              </a:r>
              <a:endParaRPr lang="en-US" altLang="en-US" sz="2400" b="1" dirty="0">
                <a:solidFill>
                  <a:srgbClr val="0000FF"/>
                </a:solidFill>
                <a:latin typeface="Sylfaen" pitchFamily="18" charset="0"/>
                <a:cs typeface="Arial" charset="0"/>
              </a:endParaRPr>
            </a:p>
          </p:txBody>
        </p:sp>
      </p:grpSp>
      <p:pic>
        <p:nvPicPr>
          <p:cNvPr id="9" name="Picture 3" descr="Kangaroo 485081"/>
          <p:cNvPicPr>
            <a:picLocks noChangeAspect="1" noChangeArrowheads="1"/>
          </p:cNvPicPr>
          <p:nvPr/>
        </p:nvPicPr>
        <p:blipFill>
          <a:blip r:embed="rId5">
            <a:extLst>
              <a:ext uri="{28A0092B-C50C-407E-A947-70E740481C1C}">
                <a14:useLocalDpi xmlns:a14="http://schemas.microsoft.com/office/drawing/2010/main" val="0"/>
              </a:ext>
            </a:extLst>
          </a:blip>
          <a:srcRect t="6154" r="20313"/>
          <a:stretch>
            <a:fillRect/>
          </a:stretch>
        </p:blipFill>
        <p:spPr bwMode="auto">
          <a:xfrm>
            <a:off x="5930899" y="2716967"/>
            <a:ext cx="557847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6745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97</a:t>
            </a:fld>
            <a:endParaRPr lang="en-US" noProof="0" dirty="0"/>
          </a:p>
        </p:txBody>
      </p:sp>
      <p:sp>
        <p:nvSpPr>
          <p:cNvPr id="3" name="TextBox 2"/>
          <p:cNvSpPr txBox="1"/>
          <p:nvPr/>
        </p:nvSpPr>
        <p:spPr>
          <a:xfrm>
            <a:off x="59960" y="6220918"/>
            <a:ext cx="5486400" cy="637082"/>
          </a:xfrm>
          <a:prstGeom prst="rect">
            <a:avLst/>
          </a:prstGeom>
          <a:solidFill>
            <a:schemeClr val="tx2">
              <a:lumMod val="60000"/>
              <a:lumOff val="40000"/>
            </a:schemeClr>
          </a:solidFill>
        </p:spPr>
        <p:txBody>
          <a:bodyPr wrap="square" lIns="0" tIns="0" rIns="0" bIns="0" rtlCol="0">
            <a:noAutofit/>
          </a:bodyPr>
          <a:lstStyle/>
          <a:p>
            <a:pPr algn="l"/>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Móng</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guốc</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Bộ</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Linh</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trưởng</a:t>
            </a:r>
            <a:endParaRPr lang="en-US" sz="3200" dirty="0">
              <a:solidFill>
                <a:schemeClr val="tx1">
                  <a:lumMod val="75000"/>
                  <a:lumOff val="25000"/>
                </a:schemeClr>
              </a:solidFill>
              <a:latin typeface="Times New Roman" pitchFamily="18" charset="0"/>
              <a:cs typeface="Times New Roman" pitchFamily="18" charset="0"/>
            </a:endParaRPr>
          </a:p>
        </p:txBody>
      </p:sp>
      <p:pic>
        <p:nvPicPr>
          <p:cNvPr id="4" name="Picture 4" descr="pot_bellied_p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0" y="82550"/>
            <a:ext cx="29718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tr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760" y="82551"/>
            <a:ext cx="3174168"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ng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928" y="82550"/>
            <a:ext cx="5986072"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Ngua va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59960" y="3302000"/>
            <a:ext cx="2971800" cy="2918917"/>
          </a:xfrm>
          <a:prstGeom prst="rect">
            <a:avLst/>
          </a:prstGeom>
          <a:noFill/>
        </p:spPr>
      </p:pic>
      <p:pic>
        <p:nvPicPr>
          <p:cNvPr id="8" name="Picture 11" descr="elephant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1759" y="3302001"/>
            <a:ext cx="3174169" cy="291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duoi u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5929" y="3304250"/>
            <a:ext cx="2993036" cy="290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vu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98965" y="3301999"/>
            <a:ext cx="2993035" cy="291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850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98</a:t>
            </a:fld>
            <a:endParaRPr lang="en-US" noProof="0"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11" y="4610178"/>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a:xfrm>
            <a:off x="479685" y="1124262"/>
            <a:ext cx="4422098" cy="2668249"/>
          </a:xfrm>
          <a:prstGeom prst="cloudCallou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Vai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trò</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bộ</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Thú</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con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vật</a:t>
            </a:r>
            <a:endParaRPr lang="en-US" sz="2800" dirty="0">
              <a:solidFill>
                <a:schemeClr val="tx1"/>
              </a:solidFill>
              <a:latin typeface="Times New Roman" pitchFamily="18" charset="0"/>
              <a:cs typeface="Times New Roman" pitchFamily="18" charset="0"/>
            </a:endParaRPr>
          </a:p>
        </p:txBody>
      </p:sp>
      <p:pic>
        <p:nvPicPr>
          <p:cNvPr id="5" name="Picture 4" descr="091010093827-503-1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257" y="3326377"/>
            <a:ext cx="4392000" cy="30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3257" y="547892"/>
            <a:ext cx="4392000" cy="2635200"/>
          </a:xfrm>
          <a:prstGeom prst="rect">
            <a:avLst/>
          </a:prstGeom>
        </p:spPr>
      </p:pic>
      <p:sp>
        <p:nvSpPr>
          <p:cNvPr id="7" name="TextBox 6"/>
          <p:cNvSpPr txBox="1"/>
          <p:nvPr/>
        </p:nvSpPr>
        <p:spPr>
          <a:xfrm>
            <a:off x="929391" y="944380"/>
            <a:ext cx="5381468" cy="3117954"/>
          </a:xfrm>
          <a:prstGeom prst="rect">
            <a:avLst/>
          </a:prstGeom>
          <a:noFill/>
        </p:spPr>
        <p:txBody>
          <a:bodyPr wrap="square" lIns="0" tIns="0" rIns="0" bIns="0" rtlCol="0">
            <a:noAutofit/>
          </a:bodyPr>
          <a:lstStyle/>
          <a:p>
            <a:pPr algn="l"/>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Vai</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trò</a:t>
            </a:r>
            <a:r>
              <a:rPr lang="en-US" sz="3200" dirty="0">
                <a:solidFill>
                  <a:schemeClr val="tx1">
                    <a:lumMod val="75000"/>
                    <a:lumOff val="25000"/>
                  </a:schemeClr>
                </a:solidFill>
                <a:latin typeface="Times New Roman" pitchFamily="18" charset="0"/>
                <a:cs typeface="Times New Roman" pitchFamily="18" charset="0"/>
              </a:rPr>
              <a:t>:</a:t>
            </a:r>
          </a:p>
          <a:p>
            <a:pPr algn="l"/>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Thú</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nuôi</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dùng</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làm</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thực</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phẩm</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cung</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cấp</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sức</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kéo</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trâu</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bò</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làm</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cảnh</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làm</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vật</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thí</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nghiệm</a:t>
            </a:r>
            <a:r>
              <a:rPr lang="en-US" sz="3200" dirty="0">
                <a:solidFill>
                  <a:schemeClr val="tx1">
                    <a:lumMod val="75000"/>
                    <a:lumOff val="25000"/>
                  </a:schemeClr>
                </a:solidFill>
                <a:latin typeface="Times New Roman" pitchFamily="18" charset="0"/>
                <a:cs typeface="Times New Roman" pitchFamily="18" charset="0"/>
              </a:rPr>
              <a:t>,</a:t>
            </a:r>
          </a:p>
          <a:p>
            <a:pPr algn="l"/>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Ngoài</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ra</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nhiều</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loài</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thú</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có</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ích</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trong</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việc</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tiêu</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diệt</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các</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loài</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gặm</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nhấm</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có</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hại</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trong</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nông</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nghiệp</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và</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lâm</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nghiệp</a:t>
            </a:r>
            <a:r>
              <a:rPr lang="en-US" sz="3200" dirty="0">
                <a:solidFill>
                  <a:schemeClr val="tx1">
                    <a:lumMod val="75000"/>
                    <a:lumOff val="25000"/>
                  </a:schemeClr>
                </a:solidFill>
                <a:latin typeface="Times New Roman" pitchFamily="18" charset="0"/>
                <a:cs typeface="Times New Roman" pitchFamily="18" charset="0"/>
              </a:rPr>
              <a:t> ( </a:t>
            </a:r>
            <a:r>
              <a:rPr lang="en-US" sz="3200" dirty="0" err="1">
                <a:solidFill>
                  <a:schemeClr val="tx1">
                    <a:lumMod val="75000"/>
                    <a:lumOff val="25000"/>
                  </a:schemeClr>
                </a:solidFill>
                <a:latin typeface="Times New Roman" pitchFamily="18" charset="0"/>
                <a:cs typeface="Times New Roman" pitchFamily="18" charset="0"/>
              </a:rPr>
              <a:t>chồn</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mèo</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rừng</a:t>
            </a:r>
            <a:r>
              <a:rPr lang="en-US" sz="3200" dirty="0">
                <a:solidFill>
                  <a:schemeClr val="tx1">
                    <a:lumMod val="75000"/>
                    <a:lumOff val="25000"/>
                  </a:schemeClr>
                </a:solidFill>
                <a:latin typeface="Times New Roman" pitchFamily="18" charset="0"/>
                <a:cs typeface="Times New Roman" pitchFamily="18" charset="0"/>
              </a:rPr>
              <a:t>)</a:t>
            </a:r>
          </a:p>
          <a:p>
            <a:pPr algn="l"/>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Tác</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hại</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Một</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số</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loài</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thú</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là</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vật</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trung</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gian</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truyền</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bệnh</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như</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chuột</a:t>
            </a:r>
            <a:r>
              <a:rPr lang="en-US" sz="3200" dirty="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dơi</a:t>
            </a:r>
            <a:r>
              <a:rPr lang="en-US" sz="3200" dirty="0">
                <a:solidFill>
                  <a:schemeClr val="tx1">
                    <a:lumMod val="75000"/>
                    <a:lumOff val="25000"/>
                  </a:schemeClr>
                </a:solidFill>
                <a:latin typeface="Times New Roman" pitchFamily="18" charset="0"/>
                <a:cs typeface="Times New Roman" pitchFamily="18" charset="0"/>
              </a:rPr>
              <a:t>,…</a:t>
            </a:r>
          </a:p>
        </p:txBody>
      </p:sp>
      <p:sp>
        <p:nvSpPr>
          <p:cNvPr id="8" name="Rectangle 7"/>
          <p:cNvSpPr/>
          <p:nvPr/>
        </p:nvSpPr>
        <p:spPr>
          <a:xfrm>
            <a:off x="81389" y="739541"/>
            <a:ext cx="697627" cy="769441"/>
          </a:xfrm>
          <a:prstGeom prst="rect">
            <a:avLst/>
          </a:prstGeom>
        </p:spPr>
        <p:txBody>
          <a:bodyPr wrap="none">
            <a:spAutoFit/>
          </a:bodyPr>
          <a:lstStyle/>
          <a:p>
            <a:r>
              <a:rPr lang="en-US" sz="4400" b="1" dirty="0">
                <a:solidFill>
                  <a:srgbClr val="0070C0"/>
                </a:solidFill>
                <a:latin typeface="Times New Roman" pitchFamily="18" charset="0"/>
                <a:cs typeface="Times New Roman" pitchFamily="18" charset="0"/>
                <a:sym typeface="Wingdings" pitchFamily="2" charset="2"/>
              </a:rPr>
              <a:t></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3825476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1" nodeType="clickEffect">
                                  <p:stCondLst>
                                    <p:cond delay="0"/>
                                  </p:stCondLst>
                                  <p:childTnLst>
                                    <p:animEffect transition="out" filter="fade">
                                      <p:cBhvr>
                                        <p:cTn id="27" dur="1000"/>
                                        <p:tgtEl>
                                          <p:spTgt spid="4"/>
                                        </p:tgtEl>
                                      </p:cBhvr>
                                    </p:animEffect>
                                    <p:anim calcmode="lin" valueType="num">
                                      <p:cBhvr>
                                        <p:cTn id="28" dur="1000"/>
                                        <p:tgtEl>
                                          <p:spTgt spid="4"/>
                                        </p:tgtEl>
                                        <p:attrNameLst>
                                          <p:attrName>ppt_x</p:attrName>
                                        </p:attrNameLst>
                                      </p:cBhvr>
                                      <p:tavLst>
                                        <p:tav tm="0">
                                          <p:val>
                                            <p:strVal val="ppt_x"/>
                                          </p:val>
                                        </p:tav>
                                        <p:tav tm="100000">
                                          <p:val>
                                            <p:strVal val="ppt_x"/>
                                          </p:val>
                                        </p:tav>
                                      </p:tavLst>
                                    </p:anim>
                                    <p:anim calcmode="lin" valueType="num">
                                      <p:cBhvr>
                                        <p:cTn id="29" dur="1000"/>
                                        <p:tgtEl>
                                          <p:spTgt spid="4"/>
                                        </p:tgtEl>
                                        <p:attrNameLst>
                                          <p:attrName>ppt_y</p:attrName>
                                        </p:attrNameLst>
                                      </p:cBhvr>
                                      <p:tavLst>
                                        <p:tav tm="0">
                                          <p:val>
                                            <p:strVal val="ppt_y"/>
                                          </p:val>
                                        </p:tav>
                                        <p:tav tm="100000">
                                          <p:val>
                                            <p:strVal val="ppt_y+.1"/>
                                          </p:val>
                                        </p:tav>
                                      </p:tavLst>
                                    </p:anim>
                                    <p:set>
                                      <p:cBhvr>
                                        <p:cTn id="30" dur="1" fill="hold">
                                          <p:stCondLst>
                                            <p:cond delay="9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3"/>
                                        </p:tgtEl>
                                        <p:attrNameLst>
                                          <p:attrName>ppt_x</p:attrName>
                                        </p:attrNameLst>
                                      </p:cBhvr>
                                      <p:tavLst>
                                        <p:tav tm="0">
                                          <p:val>
                                            <p:strVal val="ppt_x"/>
                                          </p:val>
                                        </p:tav>
                                        <p:tav tm="100000">
                                          <p:val>
                                            <p:strVal val="ppt_x"/>
                                          </p:val>
                                        </p:tav>
                                      </p:tavLst>
                                    </p:anim>
                                    <p:anim calcmode="lin" valueType="num">
                                      <p:cBhvr additive="base">
                                        <p:cTn id="35" dur="500"/>
                                        <p:tgtEl>
                                          <p:spTgt spid="3"/>
                                        </p:tgtEl>
                                        <p:attrNameLst>
                                          <p:attrName>ppt_y</p:attrName>
                                        </p:attrNameLst>
                                      </p:cBhvr>
                                      <p:tavLst>
                                        <p:tav tm="0">
                                          <p:val>
                                            <p:strVal val="ppt_y"/>
                                          </p:val>
                                        </p:tav>
                                        <p:tav tm="100000">
                                          <p:val>
                                            <p:strVal val="1+ppt_h/2"/>
                                          </p:val>
                                        </p:tav>
                                      </p:tavLst>
                                    </p:anim>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P spid="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5" descr="thit l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533401"/>
            <a:ext cx="4605867" cy="25765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4819" name="Picture 56" descr="th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3962401"/>
            <a:ext cx="4368800" cy="22399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820" name="TextBox 14"/>
          <p:cNvSpPr txBox="1">
            <a:spLocks noChangeArrowheads="1"/>
          </p:cNvSpPr>
          <p:nvPr/>
        </p:nvSpPr>
        <p:spPr bwMode="auto">
          <a:xfrm>
            <a:off x="1219200" y="6211888"/>
            <a:ext cx="274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altLang="en-US" sz="3200" i="1">
                <a:cs typeface="Times New Roman" pitchFamily="18" charset="0"/>
              </a:rPr>
              <a:t>Thịt bò</a:t>
            </a:r>
          </a:p>
        </p:txBody>
      </p:sp>
      <p:sp>
        <p:nvSpPr>
          <p:cNvPr id="34821" name="TextBox 15"/>
          <p:cNvSpPr txBox="1">
            <a:spLocks noChangeArrowheads="1"/>
          </p:cNvSpPr>
          <p:nvPr/>
        </p:nvSpPr>
        <p:spPr bwMode="auto">
          <a:xfrm>
            <a:off x="6096000" y="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altLang="en-US" sz="3200" i="1">
                <a:cs typeface="Times New Roman" pitchFamily="18" charset="0"/>
              </a:rPr>
              <a:t>Thịt lợn</a:t>
            </a:r>
          </a:p>
        </p:txBody>
      </p:sp>
      <p:sp>
        <p:nvSpPr>
          <p:cNvPr id="8" name="Oval 7"/>
          <p:cNvSpPr/>
          <p:nvPr/>
        </p:nvSpPr>
        <p:spPr>
          <a:xfrm>
            <a:off x="10584" y="877888"/>
            <a:ext cx="4064000" cy="18288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3600" dirty="0" err="1">
                <a:solidFill>
                  <a:srgbClr val="7030A0"/>
                </a:solidFill>
                <a:latin typeface="Times New Roman" pitchFamily="18" charset="0"/>
                <a:cs typeface="Times New Roman" pitchFamily="18" charset="0"/>
              </a:rPr>
              <a:t>Cung</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cấp</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thực</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phẩm</a:t>
            </a:r>
            <a:endParaRPr lang="en-US" sz="3600" dirty="0">
              <a:solidFill>
                <a:srgbClr val="7030A0"/>
              </a:solidFill>
              <a:latin typeface="Times New Roman" pitchFamily="18" charset="0"/>
              <a:cs typeface="Times New Roman" pitchFamily="18" charset="0"/>
            </a:endParaRPr>
          </a:p>
        </p:txBody>
      </p:sp>
      <p:sp>
        <p:nvSpPr>
          <p:cNvPr id="9" name="Right Arrow 8"/>
          <p:cNvSpPr/>
          <p:nvPr/>
        </p:nvSpPr>
        <p:spPr>
          <a:xfrm rot="9911657">
            <a:off x="4159251" y="1258888"/>
            <a:ext cx="812800" cy="457200"/>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Down Arrow 9"/>
          <p:cNvSpPr/>
          <p:nvPr/>
        </p:nvSpPr>
        <p:spPr>
          <a:xfrm rot="10800000">
            <a:off x="1930400" y="2819400"/>
            <a:ext cx="609600" cy="1066800"/>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Down Arrow 10"/>
          <p:cNvSpPr/>
          <p:nvPr/>
        </p:nvSpPr>
        <p:spPr>
          <a:xfrm rot="7584846">
            <a:off x="4408752" y="1726936"/>
            <a:ext cx="461962" cy="3285067"/>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37900" name="Picture 18" descr="http://setupnhahang.bepchien.com/image/data/sua-bo-hop-k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29000"/>
            <a:ext cx="4572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1" name="Title 13"/>
          <p:cNvSpPr>
            <a:spLocks noGrp="1"/>
          </p:cNvSpPr>
          <p:nvPr>
            <p:ph type="title"/>
          </p:nvPr>
        </p:nvSpPr>
        <p:spPr>
          <a:xfrm>
            <a:off x="6096000" y="6248400"/>
            <a:ext cx="5588000" cy="457200"/>
          </a:xfrm>
        </p:spPr>
        <p:txBody>
          <a:bodyPr/>
          <a:lstStyle/>
          <a:p>
            <a:pPr marL="320040" indent="-320040" algn="ctr" eaLnBrk="1" fontAlgn="auto" hangingPunct="1">
              <a:spcAft>
                <a:spcPts val="0"/>
              </a:spcAft>
              <a:buClr>
                <a:schemeClr val="accent6">
                  <a:lumMod val="75000"/>
                </a:schemeClr>
              </a:buClr>
              <a:defRPr/>
            </a:pPr>
            <a:r>
              <a:rPr lang="en-US" sz="3200" i="1" dirty="0" err="1">
                <a:latin typeface="Times New Roman" pitchFamily="18" charset="0"/>
                <a:cs typeface="Times New Roman" pitchFamily="18" charset="0"/>
              </a:rPr>
              <a:t>Sữa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bò</a:t>
            </a:r>
            <a:endParaRPr lang="en-US" sz="3200" i="1" dirty="0">
              <a:latin typeface="Times New Roman" pitchFamily="18" charset="0"/>
              <a:cs typeface="Times New Roman" pitchFamily="18" charset="0"/>
            </a:endParaRPr>
          </a:p>
        </p:txBody>
      </p:sp>
    </p:spTree>
    <p:extLst>
      <p:ext uri="{BB962C8B-B14F-4D97-AF65-F5344CB8AC3E}">
        <p14:creationId xmlns:p14="http://schemas.microsoft.com/office/powerpoint/2010/main" val="31166127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circle(in)">
                                      <p:cBhvr>
                                        <p:cTn id="7" dur="2000"/>
                                        <p:tgtEl>
                                          <p:spTgt spid="348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4821"/>
                                        </p:tgtEl>
                                        <p:attrNameLst>
                                          <p:attrName>style.visibility</p:attrName>
                                        </p:attrNameLst>
                                      </p:cBhvr>
                                      <p:to>
                                        <p:strVal val="visible"/>
                                      </p:to>
                                    </p:set>
                                    <p:animEffect transition="in" filter="circle(in)">
                                      <p:cBhvr>
                                        <p:cTn id="10" dur="2000"/>
                                        <p:tgtEl>
                                          <p:spTgt spid="34821"/>
                                        </p:tgtEl>
                                      </p:cBhvr>
                                    </p:animEffect>
                                  </p:childTnLst>
                                </p:cTn>
                              </p:par>
                            </p:childTnLst>
                          </p:cTn>
                        </p:par>
                        <p:par>
                          <p:cTn id="11" fill="hold" nodeType="afterGroup">
                            <p:stCondLst>
                              <p:cond delay="2000"/>
                            </p:stCondLst>
                            <p:childTnLst>
                              <p:par>
                                <p:cTn id="12" presetID="6" presetClass="entr" presetSubtype="16" fill="hold" nodeType="afterEffect">
                                  <p:stCondLst>
                                    <p:cond delay="0"/>
                                  </p:stCondLst>
                                  <p:childTnLst>
                                    <p:set>
                                      <p:cBhvr>
                                        <p:cTn id="13" dur="1" fill="hold">
                                          <p:stCondLst>
                                            <p:cond delay="0"/>
                                          </p:stCondLst>
                                        </p:cTn>
                                        <p:tgtEl>
                                          <p:spTgt spid="37900"/>
                                        </p:tgtEl>
                                        <p:attrNameLst>
                                          <p:attrName>style.visibility</p:attrName>
                                        </p:attrNameLst>
                                      </p:cBhvr>
                                      <p:to>
                                        <p:strVal val="visible"/>
                                      </p:to>
                                    </p:set>
                                    <p:animEffect transition="in" filter="circle(in)">
                                      <p:cBhvr>
                                        <p:cTn id="14" dur="2000"/>
                                        <p:tgtEl>
                                          <p:spTgt spid="37900"/>
                                        </p:tgtEl>
                                      </p:cBhvr>
                                    </p:animEffect>
                                  </p:childTnLst>
                                </p:cTn>
                              </p:par>
                            </p:childTnLst>
                          </p:cTn>
                        </p:par>
                        <p:par>
                          <p:cTn id="15" fill="hold" nodeType="afterGroup">
                            <p:stCondLst>
                              <p:cond delay="4000"/>
                            </p:stCondLst>
                            <p:childTnLst>
                              <p:par>
                                <p:cTn id="16" presetID="6" presetClass="entr" presetSubtype="16" fill="hold" nodeType="afterEffect">
                                  <p:stCondLst>
                                    <p:cond delay="0"/>
                                  </p:stCondLst>
                                  <p:childTnLst>
                                    <p:set>
                                      <p:cBhvr>
                                        <p:cTn id="17" dur="1" fill="hold">
                                          <p:stCondLst>
                                            <p:cond delay="0"/>
                                          </p:stCondLst>
                                        </p:cTn>
                                        <p:tgtEl>
                                          <p:spTgt spid="37901"/>
                                        </p:tgtEl>
                                        <p:attrNameLst>
                                          <p:attrName>style.visibility</p:attrName>
                                        </p:attrNameLst>
                                      </p:cBhvr>
                                      <p:to>
                                        <p:strVal val="visible"/>
                                      </p:to>
                                    </p:set>
                                    <p:animEffect transition="in" filter="circle(in)">
                                      <p:cBhvr>
                                        <p:cTn id="18" dur="2000"/>
                                        <p:tgtEl>
                                          <p:spTgt spid="37901"/>
                                        </p:tgtEl>
                                      </p:cBhvr>
                                    </p:animEffect>
                                  </p:childTnLst>
                                </p:cTn>
                              </p:par>
                            </p:childTnLst>
                          </p:cTn>
                        </p:par>
                        <p:par>
                          <p:cTn id="19" fill="hold" nodeType="afterGroup">
                            <p:stCondLst>
                              <p:cond delay="6000"/>
                            </p:stCondLst>
                            <p:childTnLst>
                              <p:par>
                                <p:cTn id="20" presetID="6" presetClass="entr" presetSubtype="16" fill="hold" nodeType="afterEffect">
                                  <p:stCondLst>
                                    <p:cond delay="0"/>
                                  </p:stCondLst>
                                  <p:childTnLst>
                                    <p:set>
                                      <p:cBhvr>
                                        <p:cTn id="21" dur="1" fill="hold">
                                          <p:stCondLst>
                                            <p:cond delay="0"/>
                                          </p:stCondLst>
                                        </p:cTn>
                                        <p:tgtEl>
                                          <p:spTgt spid="34819"/>
                                        </p:tgtEl>
                                        <p:attrNameLst>
                                          <p:attrName>style.visibility</p:attrName>
                                        </p:attrNameLst>
                                      </p:cBhvr>
                                      <p:to>
                                        <p:strVal val="visible"/>
                                      </p:to>
                                    </p:set>
                                    <p:animEffect transition="in" filter="circle(in)">
                                      <p:cBhvr>
                                        <p:cTn id="22" dur="2000"/>
                                        <p:tgtEl>
                                          <p:spTgt spid="34819"/>
                                        </p:tgtEl>
                                      </p:cBhvr>
                                    </p:animEffect>
                                  </p:childTnLst>
                                </p:cTn>
                              </p:par>
                            </p:childTnLst>
                          </p:cTn>
                        </p:par>
                        <p:par>
                          <p:cTn id="23" fill="hold" nodeType="afterGroup">
                            <p:stCondLst>
                              <p:cond delay="8000"/>
                            </p:stCondLst>
                            <p:childTnLst>
                              <p:par>
                                <p:cTn id="24" presetID="6" presetClass="entr" presetSubtype="16" fill="hold" grpId="0" nodeType="afterEffect">
                                  <p:stCondLst>
                                    <p:cond delay="0"/>
                                  </p:stCondLst>
                                  <p:childTnLst>
                                    <p:set>
                                      <p:cBhvr>
                                        <p:cTn id="25" dur="1" fill="hold">
                                          <p:stCondLst>
                                            <p:cond delay="0"/>
                                          </p:stCondLst>
                                        </p:cTn>
                                        <p:tgtEl>
                                          <p:spTgt spid="34820"/>
                                        </p:tgtEl>
                                        <p:attrNameLst>
                                          <p:attrName>style.visibility</p:attrName>
                                        </p:attrNameLst>
                                      </p:cBhvr>
                                      <p:to>
                                        <p:strVal val="visible"/>
                                      </p:to>
                                    </p:set>
                                    <p:animEffect transition="in" filter="circle(in)">
                                      <p:cBhvr>
                                        <p:cTn id="26" dur="2000"/>
                                        <p:tgtEl>
                                          <p:spTgt spid="348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2000"/>
                                        <p:tgtEl>
                                          <p:spTgt spid="8"/>
                                        </p:tgtEl>
                                      </p:cBhvr>
                                    </p:animEffect>
                                  </p:childTnLst>
                                </p:cTn>
                              </p:par>
                            </p:childTnLst>
                          </p:cTn>
                        </p:par>
                        <p:par>
                          <p:cTn id="32" fill="hold" nodeType="afterGroup">
                            <p:stCondLst>
                              <p:cond delay="2000"/>
                            </p:stCondLst>
                            <p:childTnLst>
                              <p:par>
                                <p:cTn id="33" presetID="22" presetClass="entr" presetSubtype="4"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par>
                          <p:cTn id="36" fill="hold" nodeType="afterGroup">
                            <p:stCondLst>
                              <p:cond delay="2500"/>
                            </p:stCondLst>
                            <p:childTnLst>
                              <p:par>
                                <p:cTn id="37" presetID="22" presetClass="entr" presetSubtype="4"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par>
                          <p:cTn id="40" fill="hold" nodeType="afterGroup">
                            <p:stCondLst>
                              <p:cond delay="3000"/>
                            </p:stCondLst>
                            <p:childTnLst>
                              <p:par>
                                <p:cTn id="41" presetID="22" presetClass="entr" presetSubtype="4"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4821" grpId="0"/>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F16411175_Green pitch deck_AAS_v4" id="{7774237F-020F-43A5-B912-064E6C199417}" vid="{D87B7C14-9379-4774-A3D4-9FA5066AD9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1961DD-CF27-443B-BFF6-660110ED05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490261-1200-4EC7-95B0-2241EE54AA34}">
  <ds:schemaRefs>
    <ds:schemaRef ds:uri="http://schemas.microsoft.com/office/2006/metadata/properties"/>
    <ds:schemaRef ds:uri="http://purl.org/dc/terms/"/>
    <ds:schemaRef ds:uri="http://schemas.microsoft.com/office/2006/documentManagement/types"/>
    <ds:schemaRef ds:uri="16c05727-aa75-4e4a-9b5f-8a80a1165891"/>
    <ds:schemaRef ds:uri="http://purl.org/dc/dcmitype/"/>
    <ds:schemaRef ds:uri="http://schemas.microsoft.com/office/infopath/2007/PartnerControls"/>
    <ds:schemaRef ds:uri="http://purl.org/dc/elements/1.1/"/>
    <ds:schemaRef ds:uri="http://schemas.openxmlformats.org/package/2006/metadata/core-properties"/>
    <ds:schemaRef ds:uri="71af3243-3dd4-4a8d-8c0d-dd76da1f02a5"/>
    <ds:schemaRef ds:uri="http://www.w3.org/XML/1998/namespace"/>
  </ds:schemaRefs>
</ds:datastoreItem>
</file>

<file path=customXml/itemProps3.xml><?xml version="1.0" encoding="utf-8"?>
<ds:datastoreItem xmlns:ds="http://schemas.openxmlformats.org/officeDocument/2006/customXml" ds:itemID="{19BF51BA-BD97-4518-9266-AD3D615498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Green pitch deck</Template>
  <TotalTime>3954</TotalTime>
  <Words>3495</Words>
  <Application>Microsoft Office PowerPoint</Application>
  <PresentationFormat>Widescreen</PresentationFormat>
  <Paragraphs>696</Paragraphs>
  <Slides>115</Slides>
  <Notes>3</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115</vt:i4>
      </vt:variant>
    </vt:vector>
  </HeadingPairs>
  <TitlesOfParts>
    <vt:vector size="125" baseType="lpstr">
      <vt:lpstr>.VnTime</vt:lpstr>
      <vt:lpstr>Arial</vt:lpstr>
      <vt:lpstr>Calibri</vt:lpstr>
      <vt:lpstr>Calibri Light</vt:lpstr>
      <vt:lpstr>Rockwell</vt:lpstr>
      <vt:lpstr>Sylfaen</vt:lpstr>
      <vt:lpstr>Times New Roman</vt:lpstr>
      <vt:lpstr>VNI-Swiss-Condense</vt:lpstr>
      <vt:lpstr>VNtimes new roman</vt:lpstr>
      <vt:lpstr>Office Theme</vt:lpstr>
      <vt:lpstr>PowerPoint Presentation</vt:lpstr>
      <vt:lpstr>Bài 23:  ĐỘNG VẬT CÓ XƯƠNG SỐNG</vt:lpstr>
      <vt:lpstr>  I. Đặc điểm nhận biết động vật có xương sống</vt:lpstr>
      <vt:lpstr>PowerPoint Presentation</vt:lpstr>
      <vt:lpstr>- ĐVCXS có bộ xương trong, trong đó có xương sống ở dọc lưng, trong cột sống có chứa tủy sống. ĐVCXS được chia ra làm 5 Lớp:</vt:lpstr>
      <vt:lpstr>  II. SỰ ĐA DẠNG CỦA    ĐỘNG VẬT CÓ XƯƠNG SỐNG</vt:lpstr>
      <vt:lpstr>ĐỘNG VẬT CÓ XƯƠNG SỐNG</vt:lpstr>
      <vt:lpstr>1. Các lớp Cá</vt:lpstr>
      <vt:lpstr>PowerPoint Presentation</vt:lpstr>
      <vt:lpstr>PowerPoint Presentation</vt:lpstr>
      <vt:lpstr>Sự đa dạng lớp Cá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 Lớp Lưỡng cư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3. Lớp Bò sát</vt:lpstr>
      <vt:lpstr>PowerPoint Presentation</vt:lpstr>
      <vt:lpstr>PowerPoint Presentation</vt:lpstr>
      <vt:lpstr>Một số loài ĐV Bò sát cổ đại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Sữa bò</vt:lpstr>
      <vt:lpstr>PowerPoint Presentation</vt:lpstr>
      <vt:lpstr>PowerPoint Presentation</vt:lpstr>
      <vt:lpstr>PowerPoint Presentation</vt:lpstr>
      <vt:lpstr>PowerPoint Presentation</vt:lpstr>
      <vt:lpstr>PowerPoint Presentation</vt:lpstr>
      <vt:lpstr>Chồn bắt chuột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 ĐỘNG VẬT CÓ XƯƠNG SỐNG</vt:lpstr>
      <vt:lpstr>BẢNG THU HOẠCH. CÁC NHÓM ĐỘNG VẬT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Phuong Thao</dc:creator>
  <cp:lastModifiedBy>Administrator</cp:lastModifiedBy>
  <cp:revision>101</cp:revision>
  <dcterms:created xsi:type="dcterms:W3CDTF">2021-04-13T16:26:41Z</dcterms:created>
  <dcterms:modified xsi:type="dcterms:W3CDTF">2022-03-23T03:07:53Z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