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2" r:id="rId33"/>
    <p:sldId id="293" r:id="rId34"/>
    <p:sldId id="294" r:id="rId35"/>
    <p:sldId id="295" r:id="rId36"/>
    <p:sldId id="296" r:id="rId3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77483-A618-6593-E63F-E05E84FB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A0A1C6-C9D0-8088-7404-E9F5F8B1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3EB-43D7-4765-8BCB-8058181ED03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604C09-5C44-CFB7-3196-7ABD1BCA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1C3BEA-D440-F60C-ED98-FEECF149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8D3B-F239-42F5-8525-2CCED33A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152E06B-DAA7-D85D-74DC-5937BCAC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16A870-0D0B-EE81-1BEB-033BA822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F72FE1-0117-AD00-F072-CB0ED4054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93EB-43D7-4765-8BCB-8058181ED03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5C44BE-33EA-813A-AD31-BE31AA808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0EB073-EC5B-8100-763C-0C6B6529C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8D3B-F239-42F5-8525-2CCED33A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B55A028-830F-5083-DC67-D22A94DC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rPr>
              <a:t>KHTN 8:BÀI 31</a:t>
            </a:r>
            <a:endParaRPr lang="en-US" sz="8800" b="1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38BDBE-16EC-BC80-2E93-75F5BB5AA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7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6AFFB5D-393B-977F-BEEB-F5697E9E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6BA9A6-CE59-79D7-6739-64FC35047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27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72AAD7A-8CE8-434B-2106-FCA335EF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A290AE-7221-6EB7-F644-6E115A8D3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2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8E7B8EA-C143-B4E6-04D5-DFC7214C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F89851-5A71-0379-615B-95D2EEE22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4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64E8FAD-F323-289E-8CCD-9A3A5D5C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A70226-3D9D-6FE2-EB98-E8060BAA5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7D58885-A659-FC03-A23F-5CCD31EE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MỘT SỐ BỆNH, TẬT</a:t>
            </a:r>
            <a:br>
              <a:rPr lang="en-US" sz="3200" b="1"/>
            </a:br>
            <a:r>
              <a:rPr lang="en-US" sz="3200" b="1"/>
              <a:t>LIÊN QUAN ĐẾN HỆ VẬN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81CFF6-8E94-EECF-2967-DFE62CD20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64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4583E16-3317-B71F-5242-7301992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8DE8FE-CFCE-9F3C-719B-F4E8664ED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11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E288BCF-F975-0B30-1C50-7F2A24D3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67A11C-8F1D-46AA-B1BF-8A8C6F8A2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7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A3C95A1-D3D0-AEAB-2DD8-4755A06F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765223-2D41-87CC-1746-096BE7EC8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3CA54E5-375F-C926-017D-5A821107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0D8556-EFB8-896C-EBDE-70F140692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21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5B59BAA-D8EC-CC6C-3387-9B7C3135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136449-27D4-5A2A-681C-9DFF1E914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B5F7CEF-EE61-4EF3-A52D-7FBE6F5C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</a:rPr>
              <a:t>MỤC TIÊU BÀI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26E943-70E3-8050-6111-3C8F49FC4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63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37E9854-1BDD-DCB3-6E55-186B61B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F04094-2073-1E25-7260-44A13C15A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8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EE07B20-50FC-EA07-8C24-AE3E3120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29141B-9908-6AF2-BE65-2859512E3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318E6E6-C695-FC2E-74F8-1266FAE1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D4B3B0-0A89-8160-AFB5-0A79A9AF1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4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4B625C-BFB7-ABEA-7F8C-5EEF3210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C27BC6-FA02-A0EC-1102-5537EAF33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DB11A15-2336-55E7-6A6E-A95F9C6D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PHẦN III.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354A78-3F24-FC29-914D-F18C6EB3D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34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6C7DCDF-25D3-1272-ECA1-6036020F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302290-FB9E-EAE3-38D2-F76A9C6BF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01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E94942B-58E8-86B3-08CB-0C8092A0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2C2AA4-0B69-629D-C265-8C44F8A2F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721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E64BDFE-301C-4C44-BAA2-A7685989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/>
              <a:t>THỰC HÀNH: SƠ CỨU VÀ BĂNG BÓ</a:t>
            </a:r>
            <a:br>
              <a:rPr lang="vi-VN" sz="3200" b="1"/>
            </a:br>
            <a:r>
              <a:rPr lang="vi-VN" sz="3200" b="1"/>
              <a:t>KHI NGƯỜI KHÁC BỊ GÃY XƯƠNG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DBF710-3430-ACD9-ED55-FDFCCCC22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452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848272D-684E-4FD1-5E00-433617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FB17AF-B012-0041-E985-92BE30770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32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B8173B5-F36A-E968-4AE8-1F79D48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8B2B71-4121-C8BF-DB0B-3D8C695A1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52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492CAB5-40BA-D59A-8E02-9766C56D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/>
              <a:t>PHẦN 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0E5E38-4216-1601-594D-75B3EAFC2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4E28CCC-A196-D701-DCA7-A087CF11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616563-1C22-0CE7-775D-4AE1B4A44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475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A5CF9CF-88DF-2158-3834-081CEE3B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B7B5EB-2B07-2190-822C-5E57D5489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565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25D78F6-6710-1C95-32BF-C7AD524F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BC54D7-F00F-48F1-859F-948456633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41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E903BA9-2B36-BC31-44DC-92D07138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AF2E8F-3D05-B5E4-F306-9A3E25E65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382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85BCAB5-9CD6-7676-FD97-B102CFAB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B80069-06DB-4C85-4FEC-7A93D9586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394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B5D4870-8293-6954-C30C-0083FC49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8D4AAD-1E2F-9E8E-3AA0-514BB1830B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589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A3CBE9B-657D-18A8-8C59-4E093A12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BD9E18-B8CF-AE25-1ECA-B31761A28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59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B1FBD23-1975-8246-5DBA-7E91133C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3907E4-2078-41AF-2651-6CD1C021A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5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D7DDEF5-2C80-4842-40DF-D4425EE2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6E548A-FCF9-6113-A938-D01605B84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3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6881C15-0402-1148-9DC2-50E52A63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810D27-B672-8DA9-525B-442B9FBC4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9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09737DD-43DF-AFBF-AE2E-04CF4915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A2B27C-B7F8-053D-F3C1-D78441F71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7621CC6-C617-8EFE-0927-1465E719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B1B1F8-2B5E-965A-5971-BC56E5391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4BF3D20-833D-79CF-C447-08C7B092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A4C21E-2869-6A60-5B27-0D68BF2A8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1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</Words>
  <Application>Microsoft Office PowerPoint</Application>
  <PresentationFormat>On-screen Show (16:9)</PresentationFormat>
  <Paragraphs>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Lexend Deca</vt:lpstr>
      <vt:lpstr>Times New Roman</vt:lpstr>
      <vt:lpstr>Office Theme</vt:lpstr>
      <vt:lpstr>KHTN 8:BÀI 31</vt:lpstr>
      <vt:lpstr>MỤC TIÊU BÀI HỌC</vt:lpstr>
      <vt:lpstr>PHẦN 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BỆNH, TẬT LIÊN QUAN ĐẾN HỆ VẬN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III.</vt:lpstr>
      <vt:lpstr>PowerPoint Presentation</vt:lpstr>
      <vt:lpstr>PowerPoint Presentation</vt:lpstr>
      <vt:lpstr>THỰC HÀNH: SƠ CỨU VÀ BĂNG BÓ KHI NGƯỜI KHÁC BỊ GÃY XƯƠNG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KHTN 8:BÀI 31</dc:title>
  <dc:creator>Ky Anh</dc:creator>
  <cp:lastModifiedBy>Admin</cp:lastModifiedBy>
  <cp:revision>5</cp:revision>
  <dcterms:created xsi:type="dcterms:W3CDTF">2023-05-06T18:16:32Z</dcterms:created>
  <dcterms:modified xsi:type="dcterms:W3CDTF">2023-09-19T14:39:47Z</dcterms:modified>
</cp:coreProperties>
</file>