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6" r:id="rId2"/>
    <p:sldId id="317" r:id="rId3"/>
    <p:sldId id="311" r:id="rId4"/>
    <p:sldId id="312" r:id="rId5"/>
    <p:sldId id="313" r:id="rId6"/>
    <p:sldId id="318" r:id="rId7"/>
    <p:sldId id="303" r:id="rId8"/>
    <p:sldId id="260" r:id="rId9"/>
    <p:sldId id="288" r:id="rId10"/>
    <p:sldId id="280" r:id="rId11"/>
    <p:sldId id="281" r:id="rId12"/>
    <p:sldId id="305" r:id="rId13"/>
    <p:sldId id="282" r:id="rId14"/>
    <p:sldId id="283" r:id="rId15"/>
    <p:sldId id="289" r:id="rId16"/>
    <p:sldId id="284" r:id="rId17"/>
    <p:sldId id="308" r:id="rId18"/>
    <p:sldId id="290" r:id="rId19"/>
    <p:sldId id="319" r:id="rId20"/>
    <p:sldId id="301" r:id="rId21"/>
    <p:sldId id="302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C5B7"/>
    <a:srgbClr val="DFADF1"/>
    <a:srgbClr val="FF9933"/>
    <a:srgbClr val="FF6600"/>
    <a:srgbClr val="FEA0A9"/>
    <a:srgbClr val="FF0000"/>
    <a:srgbClr val="B0A6F8"/>
    <a:srgbClr val="4D4D4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000F9-96D8-46BC-BD7F-EF579AAB17F5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8D570-6B12-423B-8F35-DAFCDF01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45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4D038-8D74-4E62-A8B2-F6FAC6B7D2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9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Dạng</a:t>
            </a:r>
            <a:r>
              <a:rPr lang="en-US" baseline="0" dirty="0"/>
              <a:t> 1, 2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ở </a:t>
            </a:r>
            <a:r>
              <a:rPr lang="en-US" baseline="0" dirty="0" err="1"/>
              <a:t>tiết</a:t>
            </a:r>
            <a:r>
              <a:rPr lang="en-US" baseline="0" dirty="0"/>
              <a:t> 35,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mạnh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3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FA09-8D20-42BC-9F0F-DC44C7EA35A4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186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4D038-8D74-4E62-A8B2-F6FAC6B7D2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0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A426D-1776-4DA5-951F-C926768D3A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73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AD257-95F6-4CC9-A80F-0D95A63BD7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90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496B4-4F11-4430-AF77-4B13099DA1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229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0AB10-283B-49D2-84B8-03E296550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110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135070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7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5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53D76-6F51-42B2-BABF-6FA2CB5C56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43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BF532-FAEC-4150-AD52-00B655C74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03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278FD1-21AA-41B3-8D24-898197EE8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74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F7D96-E89C-4D93-B650-7897EB65DD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57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1EEFF-5FC3-4C40-AA4F-D07DD77073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37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B61D9-5163-4D69-BA84-73035F8E02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81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61096-A4C1-46AA-906D-C565E8B4AF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25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8680B-639B-4547-991C-11D103C8C4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28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F7448AF4-EC8F-45F6-B55C-2BC3871101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jpe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20.bin"/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53.wmf"/><Relationship Id="rId2" Type="http://schemas.openxmlformats.org/officeDocument/2006/relationships/oleObject" Target="../embeddings/oleObject12.bin"/><Relationship Id="rId16" Type="http://schemas.openxmlformats.org/officeDocument/2006/relationships/oleObject" Target="../embeddings/oleObject19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.xml"/><Relationship Id="rId7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tags" Target="../tags/tag12.xml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26" Type="http://schemas.openxmlformats.org/officeDocument/2006/relationships/image" Target="../media/image24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6.png"/><Relationship Id="rId24" Type="http://schemas.openxmlformats.org/officeDocument/2006/relationships/image" Target="../media/image23.wmf"/><Relationship Id="rId5" Type="http://schemas.openxmlformats.org/officeDocument/2006/relationships/audio" Target="../media/audio3.wav"/><Relationship Id="rId15" Type="http://schemas.microsoft.com/office/2007/relationships/hdphoto" Target="../media/hdphoto5.wdp"/><Relationship Id="rId23" Type="http://schemas.openxmlformats.org/officeDocument/2006/relationships/oleObject" Target="../embeddings/oleObject2.bin"/><Relationship Id="rId28" Type="http://schemas.openxmlformats.org/officeDocument/2006/relationships/image" Target="../media/image25.wmf"/><Relationship Id="rId10" Type="http://schemas.microsoft.com/office/2007/relationships/hdphoto" Target="../media/hdphoto3.wdp"/><Relationship Id="rId19" Type="http://schemas.openxmlformats.org/officeDocument/2006/relationships/slide" Target="slide4.xml"/><Relationship Id="rId4" Type="http://schemas.openxmlformats.org/officeDocument/2006/relationships/audio" Target="../media/audio2.wav"/><Relationship Id="rId9" Type="http://schemas.openxmlformats.org/officeDocument/2006/relationships/image" Target="../media/image15.png"/><Relationship Id="rId14" Type="http://schemas.openxmlformats.org/officeDocument/2006/relationships/image" Target="../media/image18.png"/><Relationship Id="rId22" Type="http://schemas.openxmlformats.org/officeDocument/2006/relationships/image" Target="../media/image22.wmf"/><Relationship Id="rId27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31.wmf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12" Type="http://schemas.microsoft.com/office/2007/relationships/hdphoto" Target="../media/hdphoto5.wdp"/><Relationship Id="rId17" Type="http://schemas.openxmlformats.org/officeDocument/2006/relationships/oleObject" Target="../embeddings/oleObject7.bin"/><Relationship Id="rId2" Type="http://schemas.openxmlformats.org/officeDocument/2006/relationships/audio" Target="../media/audio3.wav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8.png"/><Relationship Id="rId5" Type="http://schemas.openxmlformats.org/officeDocument/2006/relationships/audio" Target="../media/audio4.wav"/><Relationship Id="rId15" Type="http://schemas.openxmlformats.org/officeDocument/2006/relationships/oleObject" Target="../embeddings/oleObject6.bin"/><Relationship Id="rId10" Type="http://schemas.openxmlformats.org/officeDocument/2006/relationships/slide" Target="slide4.xml"/><Relationship Id="rId19" Type="http://schemas.openxmlformats.org/officeDocument/2006/relationships/oleObject" Target="../embeddings/oleObject8.bin"/><Relationship Id="rId4" Type="http://schemas.openxmlformats.org/officeDocument/2006/relationships/audio" Target="../media/audio1.wav"/><Relationship Id="rId9" Type="http://schemas.openxmlformats.org/officeDocument/2006/relationships/image" Target="../media/image27.png"/><Relationship Id="rId14" Type="http://schemas.openxmlformats.org/officeDocument/2006/relationships/image" Target="../media/image2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34.png"/><Relationship Id="rId5" Type="http://schemas.openxmlformats.org/officeDocument/2006/relationships/audio" Target="../media/audio4.wav"/><Relationship Id="rId10" Type="http://schemas.microsoft.com/office/2007/relationships/hdphoto" Target="../media/hdphoto5.wdp"/><Relationship Id="rId4" Type="http://schemas.openxmlformats.org/officeDocument/2006/relationships/audio" Target="../media/audio1.wav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NULL"/><Relationship Id="rId18" Type="http://schemas.openxmlformats.org/officeDocument/2006/relationships/image" Target="../media/image35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7" Type="http://schemas.openxmlformats.org/officeDocument/2006/relationships/image" Target="../media/image34.png"/><Relationship Id="rId2" Type="http://schemas.openxmlformats.org/officeDocument/2006/relationships/audio" Target="../media/audio1.wav"/><Relationship Id="rId16" Type="http://schemas.openxmlformats.org/officeDocument/2006/relationships/image" Target="../media/image54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audio" Target="../media/audio4.wav"/><Relationship Id="rId15" Type="http://schemas.openxmlformats.org/officeDocument/2006/relationships/image" Target="../media/image53.png"/><Relationship Id="rId19" Type="http://schemas.microsoft.com/office/2007/relationships/hdphoto" Target="../media/hdphoto7.wdp"/><Relationship Id="rId4" Type="http://schemas.openxmlformats.org/officeDocument/2006/relationships/audio" Target="../media/audio2.wav"/><Relationship Id="rId1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oleObject" Target="../embeddings/oleObject11.bin"/><Relationship Id="rId2" Type="http://schemas.openxmlformats.org/officeDocument/2006/relationships/hyperlink" Target="file:///D:\Tai%20lieu%20cua%20CANH\Noi%20dung%20Ngay%206-9-2009\Van%20ban%20khac\Cac%20loai%20bao%20cao\Boi%20duong%20he%202011\Hoan%20thien\Khung%20ma%20tran%20de%20kiem%20tra.doc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>
            <a:fillRect/>
          </a:stretch>
        </p:blipFill>
        <p:spPr bwMode="auto">
          <a:xfrm>
            <a:off x="1790700" y="1365252"/>
            <a:ext cx="83439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>
            <a:fillRect/>
          </a:stretch>
        </p:blipFill>
        <p:spPr bwMode="auto">
          <a:xfrm>
            <a:off x="1282321" y="777589"/>
            <a:ext cx="9360658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>
            <a:fillRect/>
          </a:stretch>
        </p:blipFill>
        <p:spPr bwMode="auto">
          <a:xfrm>
            <a:off x="6426200" y="5416553"/>
            <a:ext cx="3733800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450" y="574435"/>
            <a:ext cx="1408674" cy="12687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80" y="3402778"/>
            <a:ext cx="1826698" cy="281305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图片 9" descr="C:\Users\Thinkpad\Desktop\学校\1_0006_图层-10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9" y="-524594"/>
            <a:ext cx="928301" cy="348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786" y="1127001"/>
            <a:ext cx="921646" cy="3353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2C83F2-C440-430C-A38B-746EC7DBCC6E}"/>
              </a:ext>
            </a:extLst>
          </p:cNvPr>
          <p:cNvSpPr txBox="1"/>
          <p:nvPr/>
        </p:nvSpPr>
        <p:spPr>
          <a:xfrm>
            <a:off x="2545703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2239375" y="1843959"/>
            <a:ext cx="7062424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CHÀO MỪNG QUÝ THẦY CÔ GIÁO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VỀ DỰ GIỜ </a:t>
            </a:r>
            <a:r>
              <a:rPr lang="vi-VN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LỚP </a:t>
            </a:r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8A1,2,3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TRƯỜNG THCS LÊ HỒNG PHONG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3429796"/>
            <a:ext cx="2466894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MÔN</a:t>
            </a:r>
            <a:r>
              <a:rPr lang="en-US" alt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: </a:t>
            </a:r>
            <a:r>
              <a:rPr lang="en-US" altLang="vi-VN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TOÁN</a:t>
            </a:r>
            <a:endParaRPr lang="en-US" altLang="vi-V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BÀI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10: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TỨ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GIÁC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618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13" dur="6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15" dur="6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Group 33"/>
          <p:cNvGrpSpPr>
            <a:grpSpLocks/>
          </p:cNvGrpSpPr>
          <p:nvPr/>
        </p:nvGrpSpPr>
        <p:grpSpPr bwMode="auto">
          <a:xfrm>
            <a:off x="644236" y="1477531"/>
            <a:ext cx="2286000" cy="2209800"/>
            <a:chOff x="0" y="960"/>
            <a:chExt cx="1440" cy="1392"/>
          </a:xfrm>
        </p:grpSpPr>
        <p:grpSp>
          <p:nvGrpSpPr>
            <p:cNvPr id="3112" name="Group 15"/>
            <p:cNvGrpSpPr>
              <a:grpSpLocks/>
            </p:cNvGrpSpPr>
            <p:nvPr/>
          </p:nvGrpSpPr>
          <p:grpSpPr bwMode="auto">
            <a:xfrm>
              <a:off x="0" y="960"/>
              <a:ext cx="1440" cy="1152"/>
              <a:chOff x="240" y="912"/>
              <a:chExt cx="1440" cy="1152"/>
            </a:xfrm>
          </p:grpSpPr>
          <p:sp>
            <p:nvSpPr>
              <p:cNvPr id="3114" name="Freeform 7"/>
              <p:cNvSpPr>
                <a:spLocks/>
              </p:cNvSpPr>
              <p:nvPr/>
            </p:nvSpPr>
            <p:spPr bwMode="auto">
              <a:xfrm>
                <a:off x="432" y="1152"/>
                <a:ext cx="1008" cy="720"/>
              </a:xfrm>
              <a:custGeom>
                <a:avLst/>
                <a:gdLst>
                  <a:gd name="T0" fmla="*/ 0 w 1248"/>
                  <a:gd name="T1" fmla="*/ 425 h 1056"/>
                  <a:gd name="T2" fmla="*/ 271 w 1248"/>
                  <a:gd name="T3" fmla="*/ 0 h 1056"/>
                  <a:gd name="T4" fmla="*/ 1008 w 1248"/>
                  <a:gd name="T5" fmla="*/ 262 h 1056"/>
                  <a:gd name="T6" fmla="*/ 349 w 1248"/>
                  <a:gd name="T7" fmla="*/ 720 h 1056"/>
                  <a:gd name="T8" fmla="*/ 0 w 1248"/>
                  <a:gd name="T9" fmla="*/ 425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8"/>
                  <a:gd name="T16" fmla="*/ 0 h 1056"/>
                  <a:gd name="T17" fmla="*/ 1248 w 1248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8" h="1056">
                    <a:moveTo>
                      <a:pt x="0" y="624"/>
                    </a:moveTo>
                    <a:lnTo>
                      <a:pt x="336" y="0"/>
                    </a:lnTo>
                    <a:lnTo>
                      <a:pt x="1248" y="384"/>
                    </a:lnTo>
                    <a:lnTo>
                      <a:pt x="432" y="1056"/>
                    </a:lnTo>
                    <a:lnTo>
                      <a:pt x="0" y="62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Text Box 11"/>
              <p:cNvSpPr txBox="1">
                <a:spLocks noChangeArrowheads="1"/>
              </p:cNvSpPr>
              <p:nvPr/>
            </p:nvSpPr>
            <p:spPr bwMode="auto">
              <a:xfrm>
                <a:off x="240" y="144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116" name="Text Box 12"/>
              <p:cNvSpPr txBox="1">
                <a:spLocks noChangeArrowheads="1"/>
              </p:cNvSpPr>
              <p:nvPr/>
            </p:nvSpPr>
            <p:spPr bwMode="auto">
              <a:xfrm>
                <a:off x="576" y="9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117" name="Text Box 13"/>
              <p:cNvSpPr txBox="1">
                <a:spLocks noChangeArrowheads="1"/>
              </p:cNvSpPr>
              <p:nvPr/>
            </p:nvSpPr>
            <p:spPr bwMode="auto">
              <a:xfrm>
                <a:off x="1392" y="120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3118" name="Text Box 14"/>
              <p:cNvSpPr txBox="1">
                <a:spLocks noChangeArrowheads="1"/>
              </p:cNvSpPr>
              <p:nvPr/>
            </p:nvSpPr>
            <p:spPr bwMode="auto">
              <a:xfrm>
                <a:off x="768" y="177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3113" name="Text Box 32"/>
            <p:cNvSpPr txBox="1">
              <a:spLocks noChangeArrowheads="1"/>
            </p:cNvSpPr>
            <p:nvPr/>
          </p:nvSpPr>
          <p:spPr bwMode="auto">
            <a:xfrm>
              <a:off x="384" y="20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a)</a:t>
              </a:r>
            </a:p>
          </p:txBody>
        </p:sp>
      </p:grpSp>
      <p:grpSp>
        <p:nvGrpSpPr>
          <p:cNvPr id="3078" name="Group 36"/>
          <p:cNvGrpSpPr>
            <a:grpSpLocks/>
          </p:cNvGrpSpPr>
          <p:nvPr/>
        </p:nvGrpSpPr>
        <p:grpSpPr bwMode="auto">
          <a:xfrm>
            <a:off x="3463636" y="1436241"/>
            <a:ext cx="1600200" cy="2209800"/>
            <a:chOff x="1536" y="960"/>
            <a:chExt cx="1008" cy="1392"/>
          </a:xfrm>
        </p:grpSpPr>
        <p:grpSp>
          <p:nvGrpSpPr>
            <p:cNvPr id="3105" name="Group 31"/>
            <p:cNvGrpSpPr>
              <a:grpSpLocks/>
            </p:cNvGrpSpPr>
            <p:nvPr/>
          </p:nvGrpSpPr>
          <p:grpSpPr bwMode="auto">
            <a:xfrm>
              <a:off x="1536" y="960"/>
              <a:ext cx="1008" cy="1248"/>
              <a:chOff x="1632" y="912"/>
              <a:chExt cx="1008" cy="1248"/>
            </a:xfrm>
          </p:grpSpPr>
          <p:sp>
            <p:nvSpPr>
              <p:cNvPr id="3107" name="Freeform 8"/>
              <p:cNvSpPr>
                <a:spLocks/>
              </p:cNvSpPr>
              <p:nvPr/>
            </p:nvSpPr>
            <p:spPr bwMode="auto">
              <a:xfrm>
                <a:off x="1728" y="1104"/>
                <a:ext cx="672" cy="864"/>
              </a:xfrm>
              <a:custGeom>
                <a:avLst/>
                <a:gdLst>
                  <a:gd name="T0" fmla="*/ 0 w 672"/>
                  <a:gd name="T1" fmla="*/ 336 h 864"/>
                  <a:gd name="T2" fmla="*/ 624 w 672"/>
                  <a:gd name="T3" fmla="*/ 0 h 864"/>
                  <a:gd name="T4" fmla="*/ 384 w 672"/>
                  <a:gd name="T5" fmla="*/ 384 h 864"/>
                  <a:gd name="T6" fmla="*/ 672 w 672"/>
                  <a:gd name="T7" fmla="*/ 864 h 864"/>
                  <a:gd name="T8" fmla="*/ 0 w 672"/>
                  <a:gd name="T9" fmla="*/ 336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864"/>
                  <a:gd name="T17" fmla="*/ 672 w 672"/>
                  <a:gd name="T18" fmla="*/ 864 h 8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864">
                    <a:moveTo>
                      <a:pt x="0" y="336"/>
                    </a:moveTo>
                    <a:lnTo>
                      <a:pt x="624" y="0"/>
                    </a:lnTo>
                    <a:lnTo>
                      <a:pt x="384" y="384"/>
                    </a:lnTo>
                    <a:lnTo>
                      <a:pt x="672" y="864"/>
                    </a:lnTo>
                    <a:lnTo>
                      <a:pt x="0" y="3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" name="Text Box 16"/>
              <p:cNvSpPr txBox="1">
                <a:spLocks noChangeArrowheads="1"/>
              </p:cNvSpPr>
              <p:nvPr/>
            </p:nvSpPr>
            <p:spPr bwMode="auto">
              <a:xfrm>
                <a:off x="1632" y="139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109" name="Text Box 17"/>
              <p:cNvSpPr txBox="1">
                <a:spLocks noChangeArrowheads="1"/>
              </p:cNvSpPr>
              <p:nvPr/>
            </p:nvSpPr>
            <p:spPr bwMode="auto">
              <a:xfrm>
                <a:off x="2304" y="9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110" name="Text Box 18"/>
              <p:cNvSpPr txBox="1">
                <a:spLocks noChangeArrowheads="1"/>
              </p:cNvSpPr>
              <p:nvPr/>
            </p:nvSpPr>
            <p:spPr bwMode="auto">
              <a:xfrm>
                <a:off x="2160" y="1344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3111" name="Text Box 19"/>
              <p:cNvSpPr txBox="1">
                <a:spLocks noChangeArrowheads="1"/>
              </p:cNvSpPr>
              <p:nvPr/>
            </p:nvSpPr>
            <p:spPr bwMode="auto">
              <a:xfrm>
                <a:off x="2352" y="187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3106" name="Text Box 35"/>
            <p:cNvSpPr txBox="1">
              <a:spLocks noChangeArrowheads="1"/>
            </p:cNvSpPr>
            <p:nvPr/>
          </p:nvSpPr>
          <p:spPr bwMode="auto">
            <a:xfrm>
              <a:off x="1776" y="206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b)</a:t>
              </a:r>
            </a:p>
          </p:txBody>
        </p:sp>
      </p:grpSp>
      <p:grpSp>
        <p:nvGrpSpPr>
          <p:cNvPr id="3079" name="Group 38"/>
          <p:cNvGrpSpPr>
            <a:grpSpLocks/>
          </p:cNvGrpSpPr>
          <p:nvPr/>
        </p:nvGrpSpPr>
        <p:grpSpPr bwMode="auto">
          <a:xfrm>
            <a:off x="5769769" y="1295400"/>
            <a:ext cx="2133600" cy="2362200"/>
            <a:chOff x="2784" y="816"/>
            <a:chExt cx="1344" cy="1488"/>
          </a:xfrm>
        </p:grpSpPr>
        <p:grpSp>
          <p:nvGrpSpPr>
            <p:cNvPr id="3098" name="Group 30"/>
            <p:cNvGrpSpPr>
              <a:grpSpLocks/>
            </p:cNvGrpSpPr>
            <p:nvPr/>
          </p:nvGrpSpPr>
          <p:grpSpPr bwMode="auto">
            <a:xfrm>
              <a:off x="2784" y="816"/>
              <a:ext cx="1344" cy="1296"/>
              <a:chOff x="2784" y="912"/>
              <a:chExt cx="1344" cy="1296"/>
            </a:xfrm>
          </p:grpSpPr>
          <p:sp>
            <p:nvSpPr>
              <p:cNvPr id="3100" name="Freeform 9"/>
              <p:cNvSpPr>
                <a:spLocks/>
              </p:cNvSpPr>
              <p:nvPr/>
            </p:nvSpPr>
            <p:spPr bwMode="auto">
              <a:xfrm>
                <a:off x="2976" y="1104"/>
                <a:ext cx="912" cy="912"/>
              </a:xfrm>
              <a:custGeom>
                <a:avLst/>
                <a:gdLst>
                  <a:gd name="T0" fmla="*/ 0 w 912"/>
                  <a:gd name="T1" fmla="*/ 288 h 912"/>
                  <a:gd name="T2" fmla="*/ 816 w 912"/>
                  <a:gd name="T3" fmla="*/ 0 h 912"/>
                  <a:gd name="T4" fmla="*/ 0 w 912"/>
                  <a:gd name="T5" fmla="*/ 912 h 912"/>
                  <a:gd name="T6" fmla="*/ 912 w 912"/>
                  <a:gd name="T7" fmla="*/ 912 h 912"/>
                  <a:gd name="T8" fmla="*/ 0 w 912"/>
                  <a:gd name="T9" fmla="*/ 288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2"/>
                  <a:gd name="T16" fmla="*/ 0 h 912"/>
                  <a:gd name="T17" fmla="*/ 912 w 912"/>
                  <a:gd name="T18" fmla="*/ 912 h 9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2" h="912">
                    <a:moveTo>
                      <a:pt x="0" y="288"/>
                    </a:moveTo>
                    <a:lnTo>
                      <a:pt x="816" y="0"/>
                    </a:lnTo>
                    <a:lnTo>
                      <a:pt x="0" y="912"/>
                    </a:lnTo>
                    <a:lnTo>
                      <a:pt x="912" y="912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Text Box 20"/>
              <p:cNvSpPr txBox="1">
                <a:spLocks noChangeArrowheads="1"/>
              </p:cNvSpPr>
              <p:nvPr/>
            </p:nvSpPr>
            <p:spPr bwMode="auto">
              <a:xfrm>
                <a:off x="2784" y="115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102" name="Text Box 21"/>
              <p:cNvSpPr txBox="1">
                <a:spLocks noChangeArrowheads="1"/>
              </p:cNvSpPr>
              <p:nvPr/>
            </p:nvSpPr>
            <p:spPr bwMode="auto">
              <a:xfrm>
                <a:off x="3696" y="9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103" name="Text Box 22"/>
              <p:cNvSpPr txBox="1">
                <a:spLocks noChangeArrowheads="1"/>
              </p:cNvSpPr>
              <p:nvPr/>
            </p:nvSpPr>
            <p:spPr bwMode="auto">
              <a:xfrm>
                <a:off x="2832" y="192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3104" name="Text Box 23"/>
              <p:cNvSpPr txBox="1">
                <a:spLocks noChangeArrowheads="1"/>
              </p:cNvSpPr>
              <p:nvPr/>
            </p:nvSpPr>
            <p:spPr bwMode="auto">
              <a:xfrm>
                <a:off x="3840" y="192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3099" name="Text Box 37"/>
            <p:cNvSpPr txBox="1">
              <a:spLocks noChangeArrowheads="1"/>
            </p:cNvSpPr>
            <p:nvPr/>
          </p:nvSpPr>
          <p:spPr bwMode="auto">
            <a:xfrm>
              <a:off x="3120" y="201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c)</a:t>
              </a:r>
            </a:p>
          </p:txBody>
        </p:sp>
      </p:grpSp>
      <p:grpSp>
        <p:nvGrpSpPr>
          <p:cNvPr id="3080" name="Group 40"/>
          <p:cNvGrpSpPr>
            <a:grpSpLocks/>
          </p:cNvGrpSpPr>
          <p:nvPr/>
        </p:nvGrpSpPr>
        <p:grpSpPr bwMode="auto">
          <a:xfrm>
            <a:off x="8741569" y="1524000"/>
            <a:ext cx="2286000" cy="2362200"/>
            <a:chOff x="4320" y="912"/>
            <a:chExt cx="1440" cy="1488"/>
          </a:xfrm>
        </p:grpSpPr>
        <p:grpSp>
          <p:nvGrpSpPr>
            <p:cNvPr id="3090" name="Group 29"/>
            <p:cNvGrpSpPr>
              <a:grpSpLocks/>
            </p:cNvGrpSpPr>
            <p:nvPr/>
          </p:nvGrpSpPr>
          <p:grpSpPr bwMode="auto">
            <a:xfrm>
              <a:off x="4320" y="912"/>
              <a:ext cx="1440" cy="1248"/>
              <a:chOff x="4272" y="960"/>
              <a:chExt cx="1440" cy="1248"/>
            </a:xfrm>
          </p:grpSpPr>
          <p:sp>
            <p:nvSpPr>
              <p:cNvPr id="3092" name="Freeform 10"/>
              <p:cNvSpPr>
                <a:spLocks/>
              </p:cNvSpPr>
              <p:nvPr/>
            </p:nvSpPr>
            <p:spPr bwMode="auto">
              <a:xfrm>
                <a:off x="4416" y="1200"/>
                <a:ext cx="1104" cy="768"/>
              </a:xfrm>
              <a:custGeom>
                <a:avLst/>
                <a:gdLst>
                  <a:gd name="T0" fmla="*/ 0 w 1104"/>
                  <a:gd name="T1" fmla="*/ 768 h 768"/>
                  <a:gd name="T2" fmla="*/ 336 w 1104"/>
                  <a:gd name="T3" fmla="*/ 0 h 768"/>
                  <a:gd name="T4" fmla="*/ 1104 w 1104"/>
                  <a:gd name="T5" fmla="*/ 768 h 768"/>
                  <a:gd name="T6" fmla="*/ 0 w 1104"/>
                  <a:gd name="T7" fmla="*/ 768 h 7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4"/>
                  <a:gd name="T13" fmla="*/ 0 h 768"/>
                  <a:gd name="T14" fmla="*/ 1104 w 1104"/>
                  <a:gd name="T15" fmla="*/ 768 h 7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4" h="768">
                    <a:moveTo>
                      <a:pt x="0" y="768"/>
                    </a:moveTo>
                    <a:lnTo>
                      <a:pt x="336" y="0"/>
                    </a:lnTo>
                    <a:lnTo>
                      <a:pt x="1104" y="768"/>
                    </a:lnTo>
                    <a:lnTo>
                      <a:pt x="0" y="76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Text Box 24"/>
              <p:cNvSpPr txBox="1">
                <a:spLocks noChangeArrowheads="1"/>
              </p:cNvSpPr>
              <p:nvPr/>
            </p:nvSpPr>
            <p:spPr bwMode="auto">
              <a:xfrm>
                <a:off x="4608" y="96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094" name="Text Box 25"/>
              <p:cNvSpPr txBox="1">
                <a:spLocks noChangeArrowheads="1"/>
              </p:cNvSpPr>
              <p:nvPr/>
            </p:nvSpPr>
            <p:spPr bwMode="auto">
              <a:xfrm>
                <a:off x="4272" y="192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095" name="Text Box 26"/>
              <p:cNvSpPr txBox="1">
                <a:spLocks noChangeArrowheads="1"/>
              </p:cNvSpPr>
              <p:nvPr/>
            </p:nvSpPr>
            <p:spPr bwMode="auto">
              <a:xfrm>
                <a:off x="4608" y="192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3096" name="Text Box 27"/>
              <p:cNvSpPr txBox="1">
                <a:spLocks noChangeArrowheads="1"/>
              </p:cNvSpPr>
              <p:nvPr/>
            </p:nvSpPr>
            <p:spPr bwMode="auto">
              <a:xfrm>
                <a:off x="5424" y="187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3097" name="Oval 28"/>
              <p:cNvSpPr>
                <a:spLocks noChangeArrowheads="1"/>
              </p:cNvSpPr>
              <p:nvPr/>
            </p:nvSpPr>
            <p:spPr bwMode="auto">
              <a:xfrm>
                <a:off x="4683" y="193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091" name="Text Box 39"/>
            <p:cNvSpPr txBox="1">
              <a:spLocks noChangeArrowheads="1"/>
            </p:cNvSpPr>
            <p:nvPr/>
          </p:nvSpPr>
          <p:spPr bwMode="auto">
            <a:xfrm>
              <a:off x="4656" y="211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h. 2</a:t>
              </a:r>
            </a:p>
          </p:txBody>
        </p:sp>
      </p:grp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272653" y="4242989"/>
            <a:ext cx="11603831" cy="954107"/>
          </a:xfrm>
          <a:prstGeom prst="rect">
            <a:avLst/>
          </a:prstGeom>
          <a:solidFill>
            <a:srgbClr val="DAC4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ABCD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</a:rPr>
              <a:t> AB, BC, CD, DA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nằm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thẳng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2817" name="Freeform 49"/>
          <p:cNvSpPr>
            <a:spLocks/>
          </p:cNvSpPr>
          <p:nvPr/>
        </p:nvSpPr>
        <p:spPr bwMode="auto">
          <a:xfrm>
            <a:off x="949036" y="1866900"/>
            <a:ext cx="1600200" cy="1143000"/>
          </a:xfrm>
          <a:custGeom>
            <a:avLst/>
            <a:gdLst>
              <a:gd name="T0" fmla="*/ 0 w 1248"/>
              <a:gd name="T1" fmla="*/ 675409 h 1056"/>
              <a:gd name="T2" fmla="*/ 430823 w 1248"/>
              <a:gd name="T3" fmla="*/ 0 h 1056"/>
              <a:gd name="T4" fmla="*/ 1600200 w 1248"/>
              <a:gd name="T5" fmla="*/ 415636 h 1056"/>
              <a:gd name="T6" fmla="*/ 553915 w 1248"/>
              <a:gd name="T7" fmla="*/ 1143000 h 1056"/>
              <a:gd name="T8" fmla="*/ 0 w 1248"/>
              <a:gd name="T9" fmla="*/ 675409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8"/>
              <a:gd name="T16" fmla="*/ 0 h 1056"/>
              <a:gd name="T17" fmla="*/ 1248 w 1248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8" h="1056">
                <a:moveTo>
                  <a:pt x="0" y="624"/>
                </a:moveTo>
                <a:lnTo>
                  <a:pt x="336" y="0"/>
                </a:lnTo>
                <a:lnTo>
                  <a:pt x="1248" y="384"/>
                </a:lnTo>
                <a:lnTo>
                  <a:pt x="432" y="1056"/>
                </a:ln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5" name="Freeform 57"/>
          <p:cNvSpPr>
            <a:spLocks/>
          </p:cNvSpPr>
          <p:nvPr/>
        </p:nvSpPr>
        <p:spPr bwMode="auto">
          <a:xfrm>
            <a:off x="3616036" y="1741041"/>
            <a:ext cx="1066800" cy="1371600"/>
          </a:xfrm>
          <a:custGeom>
            <a:avLst/>
            <a:gdLst>
              <a:gd name="T0" fmla="*/ 0 w 672"/>
              <a:gd name="T1" fmla="*/ 533400 h 864"/>
              <a:gd name="T2" fmla="*/ 990600 w 672"/>
              <a:gd name="T3" fmla="*/ 0 h 864"/>
              <a:gd name="T4" fmla="*/ 609600 w 672"/>
              <a:gd name="T5" fmla="*/ 609600 h 864"/>
              <a:gd name="T6" fmla="*/ 1066800 w 672"/>
              <a:gd name="T7" fmla="*/ 1371600 h 864"/>
              <a:gd name="T8" fmla="*/ 0 w 672"/>
              <a:gd name="T9" fmla="*/ 53340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864"/>
              <a:gd name="T17" fmla="*/ 672 w 67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864">
                <a:moveTo>
                  <a:pt x="0" y="336"/>
                </a:moveTo>
                <a:lnTo>
                  <a:pt x="624" y="0"/>
                </a:lnTo>
                <a:lnTo>
                  <a:pt x="384" y="384"/>
                </a:lnTo>
                <a:lnTo>
                  <a:pt x="672" y="864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48" name="Freeform 80"/>
          <p:cNvSpPr>
            <a:spLocks/>
          </p:cNvSpPr>
          <p:nvPr/>
        </p:nvSpPr>
        <p:spPr bwMode="auto">
          <a:xfrm>
            <a:off x="6074569" y="1595438"/>
            <a:ext cx="1447800" cy="1447800"/>
          </a:xfrm>
          <a:custGeom>
            <a:avLst/>
            <a:gdLst>
              <a:gd name="T0" fmla="*/ 0 w 912"/>
              <a:gd name="T1" fmla="*/ 457200 h 912"/>
              <a:gd name="T2" fmla="*/ 1295400 w 912"/>
              <a:gd name="T3" fmla="*/ 0 h 912"/>
              <a:gd name="T4" fmla="*/ 0 w 912"/>
              <a:gd name="T5" fmla="*/ 1447800 h 912"/>
              <a:gd name="T6" fmla="*/ 1447800 w 912"/>
              <a:gd name="T7" fmla="*/ 1447800 h 912"/>
              <a:gd name="T8" fmla="*/ 0 w 912"/>
              <a:gd name="T9" fmla="*/ 45720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912"/>
              <a:gd name="T17" fmla="*/ 912 w 91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912">
                <a:moveTo>
                  <a:pt x="0" y="288"/>
                </a:moveTo>
                <a:lnTo>
                  <a:pt x="816" y="0"/>
                </a:lnTo>
                <a:lnTo>
                  <a:pt x="0" y="912"/>
                </a:lnTo>
                <a:lnTo>
                  <a:pt x="912" y="912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359569" y="5324880"/>
            <a:ext cx="716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A,B,C,D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đỉnh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851" name="Text Box 83"/>
          <p:cNvSpPr txBox="1">
            <a:spLocks noChangeArrowheads="1"/>
          </p:cNvSpPr>
          <p:nvPr/>
        </p:nvSpPr>
        <p:spPr bwMode="auto">
          <a:xfrm>
            <a:off x="377536" y="5953369"/>
            <a:ext cx="716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AB,BC,CD,DA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8" name="Line 84"/>
          <p:cNvSpPr>
            <a:spLocks noChangeShapeType="1"/>
          </p:cNvSpPr>
          <p:nvPr/>
        </p:nvSpPr>
        <p:spPr bwMode="auto">
          <a:xfrm>
            <a:off x="8229600" y="914400"/>
            <a:ext cx="0" cy="2971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723900" y="511755"/>
            <a:ext cx="411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TỨ</a:t>
            </a:r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LỒI</a:t>
            </a:r>
            <a:endParaRPr lang="en-US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6" name="Text Box 39"/>
          <p:cNvSpPr txBox="1">
            <a:spLocks noChangeArrowheads="1"/>
          </p:cNvSpPr>
          <p:nvPr/>
        </p:nvSpPr>
        <p:spPr bwMode="auto">
          <a:xfrm>
            <a:off x="3958936" y="3630919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h.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13" grpId="0" animBg="1"/>
      <p:bldP spid="32850" grpId="0"/>
      <p:bldP spid="328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8600" y="152401"/>
            <a:ext cx="1165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dưới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đỉnh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nằm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phía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</a:rPr>
              <a:t> qua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đỉnh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3200400" y="1600200"/>
            <a:ext cx="2286000" cy="2209800"/>
            <a:chOff x="0" y="960"/>
            <a:chExt cx="1440" cy="1392"/>
          </a:xfrm>
        </p:grpSpPr>
        <p:grpSp>
          <p:nvGrpSpPr>
            <p:cNvPr id="4128" name="Group 7"/>
            <p:cNvGrpSpPr>
              <a:grpSpLocks/>
            </p:cNvGrpSpPr>
            <p:nvPr/>
          </p:nvGrpSpPr>
          <p:grpSpPr bwMode="auto">
            <a:xfrm>
              <a:off x="0" y="960"/>
              <a:ext cx="1440" cy="1152"/>
              <a:chOff x="240" y="912"/>
              <a:chExt cx="1440" cy="1152"/>
            </a:xfrm>
          </p:grpSpPr>
          <p:sp>
            <p:nvSpPr>
              <p:cNvPr id="4130" name="Freeform 8"/>
              <p:cNvSpPr>
                <a:spLocks/>
              </p:cNvSpPr>
              <p:nvPr/>
            </p:nvSpPr>
            <p:spPr bwMode="auto">
              <a:xfrm>
                <a:off x="432" y="1152"/>
                <a:ext cx="1008" cy="720"/>
              </a:xfrm>
              <a:custGeom>
                <a:avLst/>
                <a:gdLst>
                  <a:gd name="T0" fmla="*/ 0 w 1248"/>
                  <a:gd name="T1" fmla="*/ 425 h 1056"/>
                  <a:gd name="T2" fmla="*/ 271 w 1248"/>
                  <a:gd name="T3" fmla="*/ 0 h 1056"/>
                  <a:gd name="T4" fmla="*/ 1008 w 1248"/>
                  <a:gd name="T5" fmla="*/ 262 h 1056"/>
                  <a:gd name="T6" fmla="*/ 349 w 1248"/>
                  <a:gd name="T7" fmla="*/ 720 h 1056"/>
                  <a:gd name="T8" fmla="*/ 0 w 1248"/>
                  <a:gd name="T9" fmla="*/ 425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8"/>
                  <a:gd name="T16" fmla="*/ 0 h 1056"/>
                  <a:gd name="T17" fmla="*/ 1248 w 1248"/>
                  <a:gd name="T18" fmla="*/ 1056 h 10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8" h="1056">
                    <a:moveTo>
                      <a:pt x="0" y="624"/>
                    </a:moveTo>
                    <a:lnTo>
                      <a:pt x="336" y="0"/>
                    </a:lnTo>
                    <a:lnTo>
                      <a:pt x="1248" y="384"/>
                    </a:lnTo>
                    <a:lnTo>
                      <a:pt x="432" y="1056"/>
                    </a:lnTo>
                    <a:lnTo>
                      <a:pt x="0" y="62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Text Box 9"/>
              <p:cNvSpPr txBox="1">
                <a:spLocks noChangeArrowheads="1"/>
              </p:cNvSpPr>
              <p:nvPr/>
            </p:nvSpPr>
            <p:spPr bwMode="auto">
              <a:xfrm>
                <a:off x="240" y="144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4132" name="Text Box 10"/>
              <p:cNvSpPr txBox="1">
                <a:spLocks noChangeArrowheads="1"/>
              </p:cNvSpPr>
              <p:nvPr/>
            </p:nvSpPr>
            <p:spPr bwMode="auto">
              <a:xfrm>
                <a:off x="576" y="9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4133" name="Text Box 11"/>
              <p:cNvSpPr txBox="1">
                <a:spLocks noChangeArrowheads="1"/>
              </p:cNvSpPr>
              <p:nvPr/>
            </p:nvSpPr>
            <p:spPr bwMode="auto">
              <a:xfrm>
                <a:off x="1392" y="120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4134" name="Text Box 12"/>
              <p:cNvSpPr txBox="1">
                <a:spLocks noChangeArrowheads="1"/>
              </p:cNvSpPr>
              <p:nvPr/>
            </p:nvSpPr>
            <p:spPr bwMode="auto">
              <a:xfrm>
                <a:off x="768" y="177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4129" name="Text Box 13"/>
            <p:cNvSpPr txBox="1">
              <a:spLocks noChangeArrowheads="1"/>
            </p:cNvSpPr>
            <p:nvPr/>
          </p:nvSpPr>
          <p:spPr bwMode="auto">
            <a:xfrm>
              <a:off x="384" y="20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a)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638800" y="1600200"/>
            <a:ext cx="1600200" cy="2209800"/>
            <a:chOff x="1536" y="960"/>
            <a:chExt cx="1008" cy="1392"/>
          </a:xfrm>
        </p:grpSpPr>
        <p:grpSp>
          <p:nvGrpSpPr>
            <p:cNvPr id="4121" name="Group 15"/>
            <p:cNvGrpSpPr>
              <a:grpSpLocks/>
            </p:cNvGrpSpPr>
            <p:nvPr/>
          </p:nvGrpSpPr>
          <p:grpSpPr bwMode="auto">
            <a:xfrm>
              <a:off x="1536" y="960"/>
              <a:ext cx="1008" cy="1248"/>
              <a:chOff x="1632" y="912"/>
              <a:chExt cx="1008" cy="1248"/>
            </a:xfrm>
          </p:grpSpPr>
          <p:sp>
            <p:nvSpPr>
              <p:cNvPr id="4123" name="Freeform 16"/>
              <p:cNvSpPr>
                <a:spLocks/>
              </p:cNvSpPr>
              <p:nvPr/>
            </p:nvSpPr>
            <p:spPr bwMode="auto">
              <a:xfrm>
                <a:off x="1728" y="1104"/>
                <a:ext cx="672" cy="864"/>
              </a:xfrm>
              <a:custGeom>
                <a:avLst/>
                <a:gdLst>
                  <a:gd name="T0" fmla="*/ 0 w 672"/>
                  <a:gd name="T1" fmla="*/ 336 h 864"/>
                  <a:gd name="T2" fmla="*/ 624 w 672"/>
                  <a:gd name="T3" fmla="*/ 0 h 864"/>
                  <a:gd name="T4" fmla="*/ 384 w 672"/>
                  <a:gd name="T5" fmla="*/ 384 h 864"/>
                  <a:gd name="T6" fmla="*/ 672 w 672"/>
                  <a:gd name="T7" fmla="*/ 864 h 864"/>
                  <a:gd name="T8" fmla="*/ 0 w 672"/>
                  <a:gd name="T9" fmla="*/ 336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864"/>
                  <a:gd name="T17" fmla="*/ 672 w 672"/>
                  <a:gd name="T18" fmla="*/ 864 h 8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864">
                    <a:moveTo>
                      <a:pt x="0" y="336"/>
                    </a:moveTo>
                    <a:lnTo>
                      <a:pt x="624" y="0"/>
                    </a:lnTo>
                    <a:lnTo>
                      <a:pt x="384" y="384"/>
                    </a:lnTo>
                    <a:lnTo>
                      <a:pt x="672" y="864"/>
                    </a:lnTo>
                    <a:lnTo>
                      <a:pt x="0" y="3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Text Box 17"/>
              <p:cNvSpPr txBox="1">
                <a:spLocks noChangeArrowheads="1"/>
              </p:cNvSpPr>
              <p:nvPr/>
            </p:nvSpPr>
            <p:spPr bwMode="auto">
              <a:xfrm>
                <a:off x="1632" y="139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4125" name="Text Box 18"/>
              <p:cNvSpPr txBox="1">
                <a:spLocks noChangeArrowheads="1"/>
              </p:cNvSpPr>
              <p:nvPr/>
            </p:nvSpPr>
            <p:spPr bwMode="auto">
              <a:xfrm>
                <a:off x="2304" y="9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4126" name="Text Box 19"/>
              <p:cNvSpPr txBox="1">
                <a:spLocks noChangeArrowheads="1"/>
              </p:cNvSpPr>
              <p:nvPr/>
            </p:nvSpPr>
            <p:spPr bwMode="auto">
              <a:xfrm>
                <a:off x="2160" y="1344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4127" name="Text Box 20"/>
              <p:cNvSpPr txBox="1">
                <a:spLocks noChangeArrowheads="1"/>
              </p:cNvSpPr>
              <p:nvPr/>
            </p:nvSpPr>
            <p:spPr bwMode="auto">
              <a:xfrm>
                <a:off x="2352" y="187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4122" name="Text Box 21"/>
            <p:cNvSpPr txBox="1">
              <a:spLocks noChangeArrowheads="1"/>
            </p:cNvSpPr>
            <p:nvPr/>
          </p:nvSpPr>
          <p:spPr bwMode="auto">
            <a:xfrm>
              <a:off x="1776" y="206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b)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620000" y="1371600"/>
            <a:ext cx="2133600" cy="2362200"/>
            <a:chOff x="2784" y="816"/>
            <a:chExt cx="1344" cy="1488"/>
          </a:xfrm>
        </p:grpSpPr>
        <p:grpSp>
          <p:nvGrpSpPr>
            <p:cNvPr id="4114" name="Group 23"/>
            <p:cNvGrpSpPr>
              <a:grpSpLocks/>
            </p:cNvGrpSpPr>
            <p:nvPr/>
          </p:nvGrpSpPr>
          <p:grpSpPr bwMode="auto">
            <a:xfrm>
              <a:off x="2784" y="816"/>
              <a:ext cx="1344" cy="1296"/>
              <a:chOff x="2784" y="912"/>
              <a:chExt cx="1344" cy="1296"/>
            </a:xfrm>
          </p:grpSpPr>
          <p:sp>
            <p:nvSpPr>
              <p:cNvPr id="4116" name="Freeform 24"/>
              <p:cNvSpPr>
                <a:spLocks/>
              </p:cNvSpPr>
              <p:nvPr/>
            </p:nvSpPr>
            <p:spPr bwMode="auto">
              <a:xfrm>
                <a:off x="2976" y="1104"/>
                <a:ext cx="912" cy="912"/>
              </a:xfrm>
              <a:custGeom>
                <a:avLst/>
                <a:gdLst>
                  <a:gd name="T0" fmla="*/ 0 w 912"/>
                  <a:gd name="T1" fmla="*/ 288 h 912"/>
                  <a:gd name="T2" fmla="*/ 816 w 912"/>
                  <a:gd name="T3" fmla="*/ 0 h 912"/>
                  <a:gd name="T4" fmla="*/ 0 w 912"/>
                  <a:gd name="T5" fmla="*/ 912 h 912"/>
                  <a:gd name="T6" fmla="*/ 912 w 912"/>
                  <a:gd name="T7" fmla="*/ 912 h 912"/>
                  <a:gd name="T8" fmla="*/ 0 w 912"/>
                  <a:gd name="T9" fmla="*/ 288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2"/>
                  <a:gd name="T16" fmla="*/ 0 h 912"/>
                  <a:gd name="T17" fmla="*/ 912 w 912"/>
                  <a:gd name="T18" fmla="*/ 912 h 9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2" h="912">
                    <a:moveTo>
                      <a:pt x="0" y="288"/>
                    </a:moveTo>
                    <a:lnTo>
                      <a:pt x="816" y="0"/>
                    </a:lnTo>
                    <a:lnTo>
                      <a:pt x="0" y="912"/>
                    </a:lnTo>
                    <a:lnTo>
                      <a:pt x="912" y="912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Text Box 25"/>
              <p:cNvSpPr txBox="1">
                <a:spLocks noChangeArrowheads="1"/>
              </p:cNvSpPr>
              <p:nvPr/>
            </p:nvSpPr>
            <p:spPr bwMode="auto">
              <a:xfrm>
                <a:off x="2784" y="115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4118" name="Text Box 26"/>
              <p:cNvSpPr txBox="1">
                <a:spLocks noChangeArrowheads="1"/>
              </p:cNvSpPr>
              <p:nvPr/>
            </p:nvSpPr>
            <p:spPr bwMode="auto">
              <a:xfrm>
                <a:off x="3696" y="9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4119" name="Text Box 27"/>
              <p:cNvSpPr txBox="1">
                <a:spLocks noChangeArrowheads="1"/>
              </p:cNvSpPr>
              <p:nvPr/>
            </p:nvSpPr>
            <p:spPr bwMode="auto">
              <a:xfrm>
                <a:off x="2832" y="192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4120" name="Text Box 28"/>
              <p:cNvSpPr txBox="1">
                <a:spLocks noChangeArrowheads="1"/>
              </p:cNvSpPr>
              <p:nvPr/>
            </p:nvSpPr>
            <p:spPr bwMode="auto">
              <a:xfrm>
                <a:off x="3840" y="192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4115" name="Text Box 29"/>
            <p:cNvSpPr txBox="1">
              <a:spLocks noChangeArrowheads="1"/>
            </p:cNvSpPr>
            <p:nvPr/>
          </p:nvSpPr>
          <p:spPr bwMode="auto">
            <a:xfrm>
              <a:off x="3120" y="201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c)</a:t>
              </a:r>
            </a:p>
          </p:txBody>
        </p:sp>
      </p:grpSp>
      <p:sp>
        <p:nvSpPr>
          <p:cNvPr id="4103" name="Freeform 30"/>
          <p:cNvSpPr>
            <a:spLocks/>
          </p:cNvSpPr>
          <p:nvPr/>
        </p:nvSpPr>
        <p:spPr bwMode="auto">
          <a:xfrm>
            <a:off x="3505200" y="1981200"/>
            <a:ext cx="1600200" cy="1143000"/>
          </a:xfrm>
          <a:custGeom>
            <a:avLst/>
            <a:gdLst>
              <a:gd name="T0" fmla="*/ 0 w 1248"/>
              <a:gd name="T1" fmla="*/ 675409 h 1056"/>
              <a:gd name="T2" fmla="*/ 430823 w 1248"/>
              <a:gd name="T3" fmla="*/ 0 h 1056"/>
              <a:gd name="T4" fmla="*/ 1600200 w 1248"/>
              <a:gd name="T5" fmla="*/ 415636 h 1056"/>
              <a:gd name="T6" fmla="*/ 553915 w 1248"/>
              <a:gd name="T7" fmla="*/ 1143000 h 1056"/>
              <a:gd name="T8" fmla="*/ 0 w 1248"/>
              <a:gd name="T9" fmla="*/ 675409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8"/>
              <a:gd name="T16" fmla="*/ 0 h 1056"/>
              <a:gd name="T17" fmla="*/ 1248 w 1248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8" h="1056">
                <a:moveTo>
                  <a:pt x="0" y="624"/>
                </a:moveTo>
                <a:lnTo>
                  <a:pt x="336" y="0"/>
                </a:lnTo>
                <a:lnTo>
                  <a:pt x="1248" y="384"/>
                </a:lnTo>
                <a:lnTo>
                  <a:pt x="432" y="1056"/>
                </a:ln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Freeform 31"/>
          <p:cNvSpPr>
            <a:spLocks/>
          </p:cNvSpPr>
          <p:nvPr/>
        </p:nvSpPr>
        <p:spPr bwMode="auto">
          <a:xfrm>
            <a:off x="5791200" y="1905000"/>
            <a:ext cx="1066800" cy="1371600"/>
          </a:xfrm>
          <a:custGeom>
            <a:avLst/>
            <a:gdLst>
              <a:gd name="T0" fmla="*/ 0 w 672"/>
              <a:gd name="T1" fmla="*/ 533400 h 864"/>
              <a:gd name="T2" fmla="*/ 990600 w 672"/>
              <a:gd name="T3" fmla="*/ 0 h 864"/>
              <a:gd name="T4" fmla="*/ 609600 w 672"/>
              <a:gd name="T5" fmla="*/ 609600 h 864"/>
              <a:gd name="T6" fmla="*/ 1066800 w 672"/>
              <a:gd name="T7" fmla="*/ 1371600 h 864"/>
              <a:gd name="T8" fmla="*/ 0 w 672"/>
              <a:gd name="T9" fmla="*/ 53340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864"/>
              <a:gd name="T17" fmla="*/ 672 w 67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864">
                <a:moveTo>
                  <a:pt x="0" y="336"/>
                </a:moveTo>
                <a:lnTo>
                  <a:pt x="624" y="0"/>
                </a:lnTo>
                <a:lnTo>
                  <a:pt x="384" y="384"/>
                </a:lnTo>
                <a:lnTo>
                  <a:pt x="672" y="864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7924800" y="1671638"/>
            <a:ext cx="1447800" cy="1447800"/>
          </a:xfrm>
          <a:custGeom>
            <a:avLst/>
            <a:gdLst>
              <a:gd name="T0" fmla="*/ 0 w 912"/>
              <a:gd name="T1" fmla="*/ 457200 h 912"/>
              <a:gd name="T2" fmla="*/ 1295400 w 912"/>
              <a:gd name="T3" fmla="*/ 0 h 912"/>
              <a:gd name="T4" fmla="*/ 0 w 912"/>
              <a:gd name="T5" fmla="*/ 1447800 h 912"/>
              <a:gd name="T6" fmla="*/ 1447800 w 912"/>
              <a:gd name="T7" fmla="*/ 1447800 h 912"/>
              <a:gd name="T8" fmla="*/ 0 w 912"/>
              <a:gd name="T9" fmla="*/ 45720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912"/>
              <a:gd name="T17" fmla="*/ 912 w 91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912">
                <a:moveTo>
                  <a:pt x="0" y="288"/>
                </a:moveTo>
                <a:lnTo>
                  <a:pt x="816" y="0"/>
                </a:lnTo>
                <a:lnTo>
                  <a:pt x="0" y="912"/>
                </a:lnTo>
                <a:lnTo>
                  <a:pt x="912" y="912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826" name="Picture 34" descr="Thuoc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0757">
            <a:off x="2055813" y="2378076"/>
            <a:ext cx="3017838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7" name="Picture 35" descr="Thuoc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7395">
            <a:off x="2222500" y="2881314"/>
            <a:ext cx="3017838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8" name="Picture 36" descr="Thuoc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85341">
            <a:off x="2849564" y="2957514"/>
            <a:ext cx="3017837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9" name="Picture 37" descr="Thuoc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1649">
            <a:off x="2971800" y="2071689"/>
            <a:ext cx="3017838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0" name="Picture 38" descr="Thuoc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5548">
            <a:off x="4881563" y="2590801"/>
            <a:ext cx="3017838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1" name="Picture 39" descr="Thuoc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3891">
            <a:off x="6842125" y="2682875"/>
            <a:ext cx="3017838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228600" y="4114801"/>
            <a:ext cx="11201400" cy="954107"/>
          </a:xfrm>
          <a:prstGeom prst="rect">
            <a:avLst/>
          </a:prstGeom>
          <a:solidFill>
            <a:srgbClr val="DAC4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lồi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đỉnh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nằm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phía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</a:rPr>
              <a:t> qua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đỉnh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228600" y="4998585"/>
            <a:ext cx="11201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ý: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chú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thêm</a:t>
            </a:r>
            <a:r>
              <a:rPr lang="en-US" altLang="en-US" sz="2800" dirty="0">
                <a:latin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hiểu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lồi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9" name="Text Box 81"/>
          <p:cNvSpPr txBox="1">
            <a:spLocks noChangeArrowheads="1"/>
          </p:cNvSpPr>
          <p:nvPr/>
        </p:nvSpPr>
        <p:spPr bwMode="auto">
          <a:xfrm>
            <a:off x="228600" y="6168136"/>
            <a:ext cx="10909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ABCD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BCDA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BADC</a:t>
            </a:r>
            <a:r>
              <a:rPr lang="en-US" altLang="en-US" sz="2800" dirty="0">
                <a:latin typeface="Times New Roman" panose="02020603050405020304" pitchFamily="18" charset="0"/>
              </a:rPr>
              <a:t>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823" grpId="0" animBg="1"/>
      <p:bldP spid="33823" grpId="1" animBg="1"/>
      <p:bldP spid="33824" grpId="0" animBg="1"/>
      <p:bldP spid="33824" grpId="1" animBg="1"/>
      <p:bldP spid="33832" grpId="0" animBg="1"/>
      <p:bldP spid="33833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7C5B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Cho </a:t>
            </a:r>
            <a:r>
              <a:rPr lang="en-US" sz="3200" dirty="0" err="1">
                <a:solidFill>
                  <a:srgbClr val="002060"/>
                </a:solidFill>
              </a:rPr>
              <a:t>bốn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điểm</a:t>
            </a:r>
            <a:r>
              <a:rPr lang="en-US" sz="3200" dirty="0">
                <a:solidFill>
                  <a:srgbClr val="002060"/>
                </a:solidFill>
              </a:rPr>
              <a:t> E, F, G, H. </a:t>
            </a:r>
            <a:r>
              <a:rPr lang="en-US" sz="3200" dirty="0" err="1">
                <a:solidFill>
                  <a:srgbClr val="002060"/>
                </a:solidFill>
              </a:rPr>
              <a:t>Kể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tên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một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tứ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giác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có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các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đỉnh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bốn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điểm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cho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9502" y="76697"/>
            <a:ext cx="434734" cy="769441"/>
          </a:xfrm>
          <a:prstGeom prst="rect">
            <a:avLst/>
          </a:prstGeom>
          <a:solidFill>
            <a:srgbClr val="FF6600"/>
          </a:solidFill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7226736" y="3124200"/>
            <a:ext cx="2852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/>
              <a:t>Tứ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GFHE</a:t>
            </a:r>
            <a:r>
              <a:rPr lang="en-US" altLang="en-US" sz="2800" dirty="0"/>
              <a:t>,….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" y="1598817"/>
            <a:ext cx="6151331" cy="503794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762000" y="2255868"/>
            <a:ext cx="2209800" cy="25860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44091" y="2265032"/>
            <a:ext cx="2410436" cy="209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2000" y="4858176"/>
            <a:ext cx="4648200" cy="12064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26690" y="2204689"/>
            <a:ext cx="159710" cy="38599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93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28600" y="0"/>
            <a:ext cx="1828800" cy="461665"/>
          </a:xfrm>
          <a:prstGeom prst="rect">
            <a:avLst/>
          </a:prstGeom>
          <a:solidFill>
            <a:srgbClr val="E7C5B7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057400" y="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sát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ABCD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trống</a:t>
            </a:r>
            <a:r>
              <a:rPr lang="en-US" altLang="en-US" sz="24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5029200" y="7620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a) Hai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đỉnh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kề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: 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B,….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5334000" y="15240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Hai đỉnh đối nhau: A và C,….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5029200" y="243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b) Đường chéo: AC,….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5029200" y="3200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c) Hai cạnh kề nhau: AB và BC,….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5257800" y="3962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Hai cạnh đối nhau: AB và CD,….</a:t>
            </a: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8534400" y="762001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C, C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D, D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</a:t>
            </a: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8610600" y="150971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 và D 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7515225" y="24193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BD </a:t>
            </a: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8948738" y="318135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BC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CD,</a:t>
            </a: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7620000" y="3552826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CD và DA, DA và AB</a:t>
            </a: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8991600" y="3957638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BC và AD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981200" y="4572000"/>
            <a:ext cx="4724400" cy="457200"/>
            <a:chOff x="288" y="2688"/>
            <a:chExt cx="2976" cy="288"/>
          </a:xfrm>
        </p:grpSpPr>
        <p:sp>
          <p:nvSpPr>
            <p:cNvPr id="5170" name="Text Box 25"/>
            <p:cNvSpPr txBox="1">
              <a:spLocks noChangeArrowheads="1"/>
            </p:cNvSpPr>
            <p:nvPr/>
          </p:nvSpPr>
          <p:spPr bwMode="auto">
            <a:xfrm>
              <a:off x="288" y="2688"/>
              <a:ext cx="29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d) Góc: A,….</a:t>
              </a:r>
            </a:p>
          </p:txBody>
        </p:sp>
        <p:grpSp>
          <p:nvGrpSpPr>
            <p:cNvPr id="5171" name="Group 38"/>
            <p:cNvGrpSpPr>
              <a:grpSpLocks/>
            </p:cNvGrpSpPr>
            <p:nvPr/>
          </p:nvGrpSpPr>
          <p:grpSpPr bwMode="auto">
            <a:xfrm>
              <a:off x="987" y="2706"/>
              <a:ext cx="114" cy="78"/>
              <a:chOff x="960" y="2688"/>
              <a:chExt cx="192" cy="48"/>
            </a:xfrm>
          </p:grpSpPr>
          <p:sp>
            <p:nvSpPr>
              <p:cNvPr id="5172" name="Line 36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" name="Line 37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3290888" y="4538663"/>
            <a:ext cx="1676400" cy="457200"/>
            <a:chOff x="1107" y="2676"/>
            <a:chExt cx="1056" cy="288"/>
          </a:xfrm>
        </p:grpSpPr>
        <p:sp>
          <p:nvSpPr>
            <p:cNvPr id="5160" name="Text Box 35"/>
            <p:cNvSpPr txBox="1">
              <a:spLocks noChangeArrowheads="1"/>
            </p:cNvSpPr>
            <p:nvPr/>
          </p:nvSpPr>
          <p:spPr bwMode="auto">
            <a:xfrm>
              <a:off x="1107" y="2676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B, C, D</a:t>
              </a:r>
            </a:p>
          </p:txBody>
        </p:sp>
        <p:grpSp>
          <p:nvGrpSpPr>
            <p:cNvPr id="5161" name="Group 39"/>
            <p:cNvGrpSpPr>
              <a:grpSpLocks/>
            </p:cNvGrpSpPr>
            <p:nvPr/>
          </p:nvGrpSpPr>
          <p:grpSpPr bwMode="auto">
            <a:xfrm>
              <a:off x="1179" y="2688"/>
              <a:ext cx="114" cy="78"/>
              <a:chOff x="960" y="2688"/>
              <a:chExt cx="192" cy="48"/>
            </a:xfrm>
          </p:grpSpPr>
          <p:sp>
            <p:nvSpPr>
              <p:cNvPr id="5168" name="Line 40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" name="Line 41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2" name="Group 42"/>
            <p:cNvGrpSpPr>
              <a:grpSpLocks/>
            </p:cNvGrpSpPr>
            <p:nvPr/>
          </p:nvGrpSpPr>
          <p:grpSpPr bwMode="auto">
            <a:xfrm>
              <a:off x="1404" y="2688"/>
              <a:ext cx="114" cy="78"/>
              <a:chOff x="960" y="2688"/>
              <a:chExt cx="192" cy="48"/>
            </a:xfrm>
          </p:grpSpPr>
          <p:sp>
            <p:nvSpPr>
              <p:cNvPr id="5166" name="Line 43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" name="Line 44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3" name="Group 45"/>
            <p:cNvGrpSpPr>
              <a:grpSpLocks/>
            </p:cNvGrpSpPr>
            <p:nvPr/>
          </p:nvGrpSpPr>
          <p:grpSpPr bwMode="auto">
            <a:xfrm>
              <a:off x="1632" y="2694"/>
              <a:ext cx="114" cy="78"/>
              <a:chOff x="960" y="2688"/>
              <a:chExt cx="192" cy="48"/>
            </a:xfrm>
          </p:grpSpPr>
          <p:sp>
            <p:nvSpPr>
              <p:cNvPr id="5164" name="Line 46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" name="Line 47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2133600" y="4953000"/>
            <a:ext cx="4724400" cy="457200"/>
            <a:chOff x="480" y="2928"/>
            <a:chExt cx="2976" cy="288"/>
          </a:xfrm>
        </p:grpSpPr>
        <p:sp>
          <p:nvSpPr>
            <p:cNvPr id="5152" name="Text Box 26"/>
            <p:cNvSpPr txBox="1">
              <a:spLocks noChangeArrowheads="1"/>
            </p:cNvSpPr>
            <p:nvPr/>
          </p:nvSpPr>
          <p:spPr bwMode="auto">
            <a:xfrm>
              <a:off x="480" y="2928"/>
              <a:ext cx="29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Hai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góc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đối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nhau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: A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và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C,….</a:t>
              </a:r>
            </a:p>
          </p:txBody>
        </p:sp>
        <p:grpSp>
          <p:nvGrpSpPr>
            <p:cNvPr id="5153" name="Group 57"/>
            <p:cNvGrpSpPr>
              <a:grpSpLocks/>
            </p:cNvGrpSpPr>
            <p:nvPr/>
          </p:nvGrpSpPr>
          <p:grpSpPr bwMode="auto">
            <a:xfrm>
              <a:off x="1929" y="2946"/>
              <a:ext cx="594" cy="48"/>
              <a:chOff x="1929" y="2946"/>
              <a:chExt cx="594" cy="48"/>
            </a:xfrm>
          </p:grpSpPr>
          <p:grpSp>
            <p:nvGrpSpPr>
              <p:cNvPr id="5154" name="Group 53"/>
              <p:cNvGrpSpPr>
                <a:grpSpLocks/>
              </p:cNvGrpSpPr>
              <p:nvPr/>
            </p:nvGrpSpPr>
            <p:grpSpPr bwMode="auto">
              <a:xfrm>
                <a:off x="1929" y="2946"/>
                <a:ext cx="192" cy="48"/>
                <a:chOff x="1920" y="2928"/>
                <a:chExt cx="192" cy="48"/>
              </a:xfrm>
            </p:grpSpPr>
            <p:sp>
              <p:nvSpPr>
                <p:cNvPr id="515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920" y="292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9" name="Line 52"/>
                <p:cNvSpPr>
                  <a:spLocks noChangeShapeType="1"/>
                </p:cNvSpPr>
                <p:nvPr/>
              </p:nvSpPr>
              <p:spPr bwMode="auto">
                <a:xfrm>
                  <a:off x="2016" y="292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55" name="Group 54"/>
              <p:cNvGrpSpPr>
                <a:grpSpLocks/>
              </p:cNvGrpSpPr>
              <p:nvPr/>
            </p:nvGrpSpPr>
            <p:grpSpPr bwMode="auto">
              <a:xfrm>
                <a:off x="2331" y="2946"/>
                <a:ext cx="192" cy="48"/>
                <a:chOff x="1920" y="2928"/>
                <a:chExt cx="192" cy="48"/>
              </a:xfrm>
            </p:grpSpPr>
            <p:sp>
              <p:nvSpPr>
                <p:cNvPr id="51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920" y="292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7" name="Line 56"/>
                <p:cNvSpPr>
                  <a:spLocks noChangeShapeType="1"/>
                </p:cNvSpPr>
                <p:nvPr/>
              </p:nvSpPr>
              <p:spPr bwMode="auto">
                <a:xfrm>
                  <a:off x="2016" y="292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5410200" y="4979843"/>
            <a:ext cx="1600200" cy="457200"/>
            <a:chOff x="2496" y="3072"/>
            <a:chExt cx="1008" cy="288"/>
          </a:xfrm>
        </p:grpSpPr>
        <p:grpSp>
          <p:nvGrpSpPr>
            <p:cNvPr id="5144" name="Group 59"/>
            <p:cNvGrpSpPr>
              <a:grpSpLocks/>
            </p:cNvGrpSpPr>
            <p:nvPr/>
          </p:nvGrpSpPr>
          <p:grpSpPr bwMode="auto">
            <a:xfrm>
              <a:off x="2544" y="3072"/>
              <a:ext cx="594" cy="48"/>
              <a:chOff x="1929" y="2946"/>
              <a:chExt cx="594" cy="48"/>
            </a:xfrm>
          </p:grpSpPr>
          <p:grpSp>
            <p:nvGrpSpPr>
              <p:cNvPr id="5146" name="Group 60"/>
              <p:cNvGrpSpPr>
                <a:grpSpLocks/>
              </p:cNvGrpSpPr>
              <p:nvPr/>
            </p:nvGrpSpPr>
            <p:grpSpPr bwMode="auto">
              <a:xfrm>
                <a:off x="1929" y="2946"/>
                <a:ext cx="192" cy="48"/>
                <a:chOff x="1920" y="2928"/>
                <a:chExt cx="192" cy="48"/>
              </a:xfrm>
            </p:grpSpPr>
            <p:sp>
              <p:nvSpPr>
                <p:cNvPr id="5150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920" y="292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1" name="Line 62"/>
                <p:cNvSpPr>
                  <a:spLocks noChangeShapeType="1"/>
                </p:cNvSpPr>
                <p:nvPr/>
              </p:nvSpPr>
              <p:spPr bwMode="auto">
                <a:xfrm>
                  <a:off x="2016" y="292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47" name="Group 63"/>
              <p:cNvGrpSpPr>
                <a:grpSpLocks/>
              </p:cNvGrpSpPr>
              <p:nvPr/>
            </p:nvGrpSpPr>
            <p:grpSpPr bwMode="auto">
              <a:xfrm>
                <a:off x="2331" y="2946"/>
                <a:ext cx="192" cy="48"/>
                <a:chOff x="1920" y="2928"/>
                <a:chExt cx="192" cy="48"/>
              </a:xfrm>
            </p:grpSpPr>
            <p:sp>
              <p:nvSpPr>
                <p:cNvPr id="514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1920" y="292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9" name="Line 65"/>
                <p:cNvSpPr>
                  <a:spLocks noChangeShapeType="1"/>
                </p:cNvSpPr>
                <p:nvPr/>
              </p:nvSpPr>
              <p:spPr bwMode="auto">
                <a:xfrm>
                  <a:off x="2016" y="292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145" name="Text Box 67"/>
            <p:cNvSpPr txBox="1">
              <a:spLocks noChangeArrowheads="1"/>
            </p:cNvSpPr>
            <p:nvPr/>
          </p:nvSpPr>
          <p:spPr bwMode="auto">
            <a:xfrm>
              <a:off x="2496" y="3072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B và D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719136"/>
            <a:ext cx="4947966" cy="3671389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603968" y="5781676"/>
            <a:ext cx="10706970" cy="523220"/>
          </a:xfrm>
          <a:prstGeom prst="rect">
            <a:avLst/>
          </a:prstGeom>
          <a:solidFill>
            <a:srgbClr val="DFADF1"/>
          </a:solidFill>
        </p:spPr>
        <p:txBody>
          <a:bodyPr wrap="none">
            <a:spAutoFit/>
          </a:bodyPr>
          <a:lstStyle/>
          <a:p>
            <a:r>
              <a:rPr lang="en-US" altLang="en-US" sz="2800" dirty="0" err="1"/>
              <a:t>Trong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tứ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đường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chéo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cắt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điểm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nằm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giữa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mỗi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đường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4423549" y="71467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2đ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533792" y="322511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2đ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63860" y="452517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2đ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86288" y="145018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1đ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86288" y="238634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1đ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624953" y="391727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1đ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356906" y="491522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1đ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6" grpId="0"/>
      <p:bldP spid="34837" grpId="0"/>
      <p:bldP spid="34838" grpId="0"/>
      <p:bldP spid="34839" grpId="0"/>
      <p:bldP spid="34840" grpId="0"/>
      <p:bldP spid="34845" grpId="0"/>
      <p:bldP spid="34846" grpId="0"/>
      <p:bldP spid="34847" grpId="0"/>
      <p:bldP spid="34848" grpId="0"/>
      <p:bldP spid="34849" grpId="0"/>
      <p:bldP spid="34850" grpId="0"/>
      <p:bldP spid="68" grpId="0" animBg="1"/>
      <p:bldP spid="2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9" name="Freeform 19"/>
          <p:cNvSpPr>
            <a:spLocks/>
          </p:cNvSpPr>
          <p:nvPr/>
        </p:nvSpPr>
        <p:spPr bwMode="auto">
          <a:xfrm>
            <a:off x="6934200" y="1162050"/>
            <a:ext cx="2209800" cy="838200"/>
          </a:xfrm>
          <a:custGeom>
            <a:avLst/>
            <a:gdLst>
              <a:gd name="T0" fmla="*/ 0 w 1392"/>
              <a:gd name="T1" fmla="*/ 838200 h 528"/>
              <a:gd name="T2" fmla="*/ 685800 w 1392"/>
              <a:gd name="T3" fmla="*/ 0 h 528"/>
              <a:gd name="T4" fmla="*/ 2209800 w 1392"/>
              <a:gd name="T5" fmla="*/ 609600 h 528"/>
              <a:gd name="T6" fmla="*/ 0 w 1392"/>
              <a:gd name="T7" fmla="*/ 83820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528"/>
              <a:gd name="T14" fmla="*/ 1392 w 1392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528">
                <a:moveTo>
                  <a:pt x="0" y="528"/>
                </a:moveTo>
                <a:lnTo>
                  <a:pt x="432" y="0"/>
                </a:lnTo>
                <a:lnTo>
                  <a:pt x="1392" y="384"/>
                </a:lnTo>
                <a:lnTo>
                  <a:pt x="0" y="52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28600" y="567899"/>
            <a:ext cx="838200" cy="46166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HĐ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92906" y="1265723"/>
            <a:ext cx="544115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Cho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ABCD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Kẻ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chéo</a:t>
            </a:r>
            <a:r>
              <a:rPr lang="en-US" altLang="en-US" sz="2400" dirty="0">
                <a:latin typeface="Times New Roman" panose="02020603050405020304" pitchFamily="18" charset="0"/>
              </a:rPr>
              <a:t> AC.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Vận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lí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tổng</a:t>
            </a:r>
            <a:r>
              <a:rPr lang="en-US" altLang="en-US" sz="2400" dirty="0"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tam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tam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</a:rPr>
              <a:t> ABC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ADC,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tổng</a:t>
            </a:r>
            <a:r>
              <a:rPr lang="en-US" altLang="en-US" sz="2400" dirty="0">
                <a:latin typeface="Times New Roman" panose="02020603050405020304" pitchFamily="18" charset="0"/>
              </a:rPr>
              <a:t>                               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ABCD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58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138840"/>
              </p:ext>
            </p:extLst>
          </p:nvPr>
        </p:nvGraphicFramePr>
        <p:xfrm>
          <a:off x="3005138" y="2360468"/>
          <a:ext cx="2514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392" imgH="215806" progId="Equation.3">
                  <p:embed/>
                </p:oleObj>
              </mc:Choice>
              <mc:Fallback>
                <p:oleObj name="Equation" r:id="rId2" imgW="939392" imgH="21580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2360468"/>
                        <a:ext cx="2514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2" name="Freeform 12"/>
          <p:cNvSpPr>
            <a:spLocks/>
          </p:cNvSpPr>
          <p:nvPr/>
        </p:nvSpPr>
        <p:spPr bwMode="auto">
          <a:xfrm>
            <a:off x="6967538" y="1162050"/>
            <a:ext cx="2133600" cy="1676400"/>
          </a:xfrm>
          <a:custGeom>
            <a:avLst/>
            <a:gdLst>
              <a:gd name="T0" fmla="*/ 0 w 1872"/>
              <a:gd name="T1" fmla="*/ 804672 h 1200"/>
              <a:gd name="T2" fmla="*/ 656492 w 1872"/>
              <a:gd name="T3" fmla="*/ 0 h 1200"/>
              <a:gd name="T4" fmla="*/ 2133600 w 1872"/>
              <a:gd name="T5" fmla="*/ 603504 h 1200"/>
              <a:gd name="T6" fmla="*/ 930031 w 1872"/>
              <a:gd name="T7" fmla="*/ 1676400 h 1200"/>
              <a:gd name="T8" fmla="*/ 0 w 1872"/>
              <a:gd name="T9" fmla="*/ 804672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2"/>
              <a:gd name="T16" fmla="*/ 0 h 1200"/>
              <a:gd name="T17" fmla="*/ 1872 w 18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2" h="1200">
                <a:moveTo>
                  <a:pt x="0" y="576"/>
                </a:moveTo>
                <a:lnTo>
                  <a:pt x="576" y="0"/>
                </a:lnTo>
                <a:lnTo>
                  <a:pt x="1872" y="432"/>
                </a:lnTo>
                <a:lnTo>
                  <a:pt x="816" y="1200"/>
                </a:lnTo>
                <a:lnTo>
                  <a:pt x="0" y="57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510338" y="781050"/>
            <a:ext cx="2971800" cy="2362200"/>
            <a:chOff x="3168" y="1248"/>
            <a:chExt cx="1872" cy="1488"/>
          </a:xfrm>
        </p:grpSpPr>
        <p:sp>
          <p:nvSpPr>
            <p:cNvPr id="6185" name="Text Box 13"/>
            <p:cNvSpPr txBox="1">
              <a:spLocks noChangeArrowheads="1"/>
            </p:cNvSpPr>
            <p:nvPr/>
          </p:nvSpPr>
          <p:spPr bwMode="auto">
            <a:xfrm>
              <a:off x="3168" y="182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86" name="Text Box 14"/>
            <p:cNvSpPr txBox="1">
              <a:spLocks noChangeArrowheads="1"/>
            </p:cNvSpPr>
            <p:nvPr/>
          </p:nvSpPr>
          <p:spPr bwMode="auto">
            <a:xfrm>
              <a:off x="3792" y="12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187" name="Text Box 15"/>
            <p:cNvSpPr txBox="1">
              <a:spLocks noChangeArrowheads="1"/>
            </p:cNvSpPr>
            <p:nvPr/>
          </p:nvSpPr>
          <p:spPr bwMode="auto">
            <a:xfrm>
              <a:off x="4752" y="172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188" name="Text Box 16"/>
            <p:cNvSpPr txBox="1">
              <a:spLocks noChangeArrowheads="1"/>
            </p:cNvSpPr>
            <p:nvPr/>
          </p:nvSpPr>
          <p:spPr bwMode="auto">
            <a:xfrm>
              <a:off x="4032" y="24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35858" name="Line 18"/>
          <p:cNvSpPr>
            <a:spLocks noChangeShapeType="1"/>
          </p:cNvSpPr>
          <p:nvPr/>
        </p:nvSpPr>
        <p:spPr bwMode="auto">
          <a:xfrm flipV="1">
            <a:off x="6934200" y="1771651"/>
            <a:ext cx="2166938" cy="214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6096000" y="30480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Xét</a:t>
            </a:r>
            <a:r>
              <a:rPr lang="en-US" altLang="en-US" sz="2400" dirty="0">
                <a:latin typeface="Times New Roman" panose="02020603050405020304" pitchFamily="18" charset="0"/>
              </a:rPr>
              <a:t> tam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</a:rPr>
              <a:t> ABC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7141371" y="1481143"/>
            <a:ext cx="1544638" cy="461964"/>
            <a:chOff x="3504" y="960"/>
            <a:chExt cx="973" cy="291"/>
          </a:xfrm>
        </p:grpSpPr>
        <p:sp>
          <p:nvSpPr>
            <p:cNvPr id="6183" name="Text Box 21"/>
            <p:cNvSpPr txBox="1">
              <a:spLocks noChangeArrowheads="1"/>
            </p:cNvSpPr>
            <p:nvPr/>
          </p:nvSpPr>
          <p:spPr bwMode="auto">
            <a:xfrm>
              <a:off x="3504" y="10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184" name="Text Box 22"/>
            <p:cNvSpPr txBox="1">
              <a:spLocks noChangeArrowheads="1"/>
            </p:cNvSpPr>
            <p:nvPr/>
          </p:nvSpPr>
          <p:spPr bwMode="auto">
            <a:xfrm>
              <a:off x="4289" y="960"/>
              <a:ext cx="1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7235827" y="1819275"/>
            <a:ext cx="1649413" cy="473075"/>
            <a:chOff x="3598" y="1146"/>
            <a:chExt cx="1039" cy="298"/>
          </a:xfrm>
        </p:grpSpPr>
        <p:sp>
          <p:nvSpPr>
            <p:cNvPr id="6181" name="Text Box 23"/>
            <p:cNvSpPr txBox="1">
              <a:spLocks noChangeArrowheads="1"/>
            </p:cNvSpPr>
            <p:nvPr/>
          </p:nvSpPr>
          <p:spPr bwMode="auto">
            <a:xfrm>
              <a:off x="3598" y="1213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182" name="Text Box 24"/>
            <p:cNvSpPr txBox="1">
              <a:spLocks noChangeArrowheads="1"/>
            </p:cNvSpPr>
            <p:nvPr/>
          </p:nvSpPr>
          <p:spPr bwMode="auto">
            <a:xfrm>
              <a:off x="4397" y="114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6160" name="Rectangle 26"/>
          <p:cNvSpPr>
            <a:spLocks noChangeArrowheads="1"/>
          </p:cNvSpPr>
          <p:nvPr/>
        </p:nvSpPr>
        <p:spPr bwMode="auto">
          <a:xfrm>
            <a:off x="1524001" y="30791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5865" name="Object 25"/>
          <p:cNvGraphicFramePr>
            <a:graphicFrameLocks noChangeAspect="1"/>
          </p:cNvGraphicFramePr>
          <p:nvPr/>
        </p:nvGraphicFramePr>
        <p:xfrm>
          <a:off x="6477000" y="3429001"/>
          <a:ext cx="25908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671" imgH="241195" progId="Equation.3">
                  <p:embed/>
                </p:oleObj>
              </mc:Choice>
              <mc:Fallback>
                <p:oleObj name="Equation" r:id="rId4" imgW="1218671" imgH="24119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429001"/>
                        <a:ext cx="259080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5995988" y="3876675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Xét tam giác ADC có:</a:t>
            </a:r>
          </a:p>
        </p:txBody>
      </p:sp>
      <p:sp>
        <p:nvSpPr>
          <p:cNvPr id="6163" name="Rectangle 30"/>
          <p:cNvSpPr>
            <a:spLocks noChangeArrowheads="1"/>
          </p:cNvSpPr>
          <p:nvPr/>
        </p:nvSpPr>
        <p:spPr bwMode="auto">
          <a:xfrm>
            <a:off x="1524001" y="30791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5869" name="Object 29"/>
          <p:cNvGraphicFramePr>
            <a:graphicFrameLocks noChangeAspect="1"/>
          </p:cNvGraphicFramePr>
          <p:nvPr/>
        </p:nvGraphicFramePr>
        <p:xfrm>
          <a:off x="6472238" y="4248151"/>
          <a:ext cx="25146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44600" imgH="241300" progId="Equation.3">
                  <p:embed/>
                </p:oleObj>
              </mc:Choice>
              <mc:Fallback>
                <p:oleObj name="Equation" r:id="rId6" imgW="1244600" imgH="2413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2238" y="4248151"/>
                        <a:ext cx="25146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71" name="Object 31"/>
          <p:cNvGraphicFramePr>
            <a:graphicFrameLocks noChangeAspect="1"/>
          </p:cNvGraphicFramePr>
          <p:nvPr/>
        </p:nvGraphicFramePr>
        <p:xfrm>
          <a:off x="7315200" y="4800601"/>
          <a:ext cx="1905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5920" imgH="215806" progId="Equation.3">
                  <p:embed/>
                </p:oleObj>
              </mc:Choice>
              <mc:Fallback>
                <p:oleObj name="Equation" r:id="rId8" imgW="875920" imgH="215806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800601"/>
                        <a:ext cx="19050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6" name="Rectangle 33"/>
          <p:cNvSpPr>
            <a:spLocks noChangeArrowheads="1"/>
          </p:cNvSpPr>
          <p:nvPr/>
        </p:nvSpPr>
        <p:spPr bwMode="auto">
          <a:xfrm>
            <a:off x="1524001" y="30791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5872" name="Object 32"/>
          <p:cNvGraphicFramePr>
            <a:graphicFrameLocks noChangeAspect="1"/>
          </p:cNvGraphicFramePr>
          <p:nvPr/>
        </p:nvGraphicFramePr>
        <p:xfrm>
          <a:off x="6200775" y="5272089"/>
          <a:ext cx="35052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27200" imgH="241300" progId="Equation.3">
                  <p:embed/>
                </p:oleObj>
              </mc:Choice>
              <mc:Fallback>
                <p:oleObj name="Equation" r:id="rId10" imgW="1727200" imgH="2413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5272089"/>
                        <a:ext cx="350520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6046789" y="5700712"/>
            <a:ext cx="4005264" cy="557213"/>
            <a:chOff x="2849" y="3591"/>
            <a:chExt cx="2523" cy="351"/>
          </a:xfrm>
        </p:grpSpPr>
        <p:graphicFrame>
          <p:nvGraphicFramePr>
            <p:cNvPr id="6179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1924374"/>
                </p:ext>
              </p:extLst>
            </p:nvPr>
          </p:nvGraphicFramePr>
          <p:xfrm>
            <a:off x="2849" y="3591"/>
            <a:ext cx="1315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952200" imgH="253800" progId="Equation.DSMT4">
                    <p:embed/>
                  </p:oleObj>
                </mc:Choice>
                <mc:Fallback>
                  <p:oleObj name="Equation" r:id="rId12" imgW="952200" imgH="253800" progId="Equation.DSMT4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9" y="3591"/>
                          <a:ext cx="1315" cy="3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80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2270235"/>
                </p:ext>
              </p:extLst>
            </p:nvPr>
          </p:nvGraphicFramePr>
          <p:xfrm>
            <a:off x="4143" y="3613"/>
            <a:ext cx="1229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965160" imgH="253800" progId="Equation.DSMT4">
                    <p:embed/>
                  </p:oleObj>
                </mc:Choice>
                <mc:Fallback>
                  <p:oleObj name="Equation" r:id="rId14" imgW="965160" imgH="2538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3" y="3613"/>
                          <a:ext cx="1229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880" name="Object 40"/>
          <p:cNvGraphicFramePr>
            <a:graphicFrameLocks noChangeAspect="1"/>
          </p:cNvGraphicFramePr>
          <p:nvPr/>
        </p:nvGraphicFramePr>
        <p:xfrm>
          <a:off x="6196013" y="6238876"/>
          <a:ext cx="16938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37836" imgH="203112" progId="Equation.3">
                  <p:embed/>
                </p:oleObj>
              </mc:Choice>
              <mc:Fallback>
                <p:oleObj name="Equation" r:id="rId16" imgW="837836" imgH="203112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6238876"/>
                        <a:ext cx="1693862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81" name="Object 41"/>
          <p:cNvGraphicFramePr>
            <a:graphicFrameLocks noChangeAspect="1"/>
          </p:cNvGraphicFramePr>
          <p:nvPr/>
        </p:nvGraphicFramePr>
        <p:xfrm>
          <a:off x="8178801" y="6215064"/>
          <a:ext cx="8985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44307" imgH="203112" progId="Equation.3">
                  <p:embed/>
                </p:oleObj>
              </mc:Choice>
              <mc:Fallback>
                <p:oleObj name="Equation" r:id="rId18" imgW="444307" imgH="203112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801" y="6215064"/>
                        <a:ext cx="8985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228600" y="3323433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471489" y="4105275"/>
            <a:ext cx="3962400" cy="946150"/>
          </a:xfrm>
          <a:prstGeom prst="rect">
            <a:avLst/>
          </a:prstGeom>
          <a:solidFill>
            <a:srgbClr val="DAC4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Tổng các góc của một tứ giác bằng 360</a:t>
            </a:r>
            <a:r>
              <a:rPr lang="en-US" altLang="en-US" sz="2800" baseline="30000">
                <a:latin typeface="Times New Roman" panose="02020603050405020304" pitchFamily="18" charset="0"/>
              </a:rPr>
              <a:t>0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6173" name="Line 46"/>
          <p:cNvSpPr>
            <a:spLocks noChangeShapeType="1"/>
          </p:cNvSpPr>
          <p:nvPr/>
        </p:nvSpPr>
        <p:spPr bwMode="auto">
          <a:xfrm>
            <a:off x="6019800" y="228600"/>
            <a:ext cx="0" cy="632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7" name="Text Box 47"/>
          <p:cNvSpPr txBox="1">
            <a:spLocks noChangeArrowheads="1"/>
          </p:cNvSpPr>
          <p:nvPr/>
        </p:nvSpPr>
        <p:spPr bwMode="auto">
          <a:xfrm>
            <a:off x="6172200" y="48387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Ta có:</a:t>
            </a: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6934200" y="1752600"/>
            <a:ext cx="2209800" cy="1066800"/>
            <a:chOff x="3408" y="1104"/>
            <a:chExt cx="1392" cy="672"/>
          </a:xfrm>
        </p:grpSpPr>
        <p:sp>
          <p:nvSpPr>
            <p:cNvPr id="6176" name="Line 49"/>
            <p:cNvSpPr>
              <a:spLocks noChangeShapeType="1"/>
            </p:cNvSpPr>
            <p:nvPr/>
          </p:nvSpPr>
          <p:spPr bwMode="auto">
            <a:xfrm flipV="1">
              <a:off x="3408" y="1104"/>
              <a:ext cx="1392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Line 50"/>
            <p:cNvSpPr>
              <a:spLocks noChangeShapeType="1"/>
            </p:cNvSpPr>
            <p:nvPr/>
          </p:nvSpPr>
          <p:spPr bwMode="auto">
            <a:xfrm>
              <a:off x="3440" y="1248"/>
              <a:ext cx="576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Line 51"/>
            <p:cNvSpPr>
              <a:spLocks noChangeShapeType="1"/>
            </p:cNvSpPr>
            <p:nvPr/>
          </p:nvSpPr>
          <p:spPr bwMode="auto">
            <a:xfrm flipV="1">
              <a:off x="4032" y="1104"/>
              <a:ext cx="768" cy="6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4762" y="21790"/>
            <a:ext cx="1158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TỨ</a:t>
            </a:r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GIÁC</a:t>
            </a:r>
            <a:endParaRPr lang="en-US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8" grpId="0"/>
      <p:bldP spid="35860" grpId="0"/>
      <p:bldP spid="35867" grpId="0"/>
      <p:bldP spid="35882" grpId="0"/>
      <p:bldP spid="35883" grpId="0" animBg="1"/>
      <p:bldP spid="358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997271" y="3953791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1574038" y="409137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9355110" y="2879768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819400" y="560602"/>
            <a:ext cx="6535710" cy="510923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9039507" y="3259307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5069445" y="3578903"/>
            <a:ext cx="22751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dirty="0">
                <a:solidFill>
                  <a:srgbClr val="865B3E"/>
                </a:solidFill>
                <a:cs typeface="Times New Roman" panose="02020603050405020304" pitchFamily="18" charset="0"/>
              </a:rPr>
              <a:t>03</a:t>
            </a:r>
            <a:endParaRPr lang="zh-CN" altLang="en-US" sz="3300" dirty="0">
              <a:solidFill>
                <a:srgbClr val="865B3E"/>
              </a:solidFill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8587631" y="810842"/>
            <a:ext cx="1759996" cy="734428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1216609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660434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E2F301-64C4-4CDE-B909-B4A9737784F3}"/>
              </a:ext>
            </a:extLst>
          </p:cNvPr>
          <p:cNvSpPr txBox="1"/>
          <p:nvPr/>
        </p:nvSpPr>
        <p:spPr>
          <a:xfrm>
            <a:off x="4501327" y="4280439"/>
            <a:ext cx="35843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dirty="0">
                <a:solidFill>
                  <a:srgbClr val="865B3E"/>
                </a:solidFill>
                <a:ea typeface="微软雅黑"/>
                <a:cs typeface="Times New Roman" panose="02020603050405020304" pitchFamily="18" charset="0"/>
              </a:rPr>
              <a:t>LUYỆN TẬP</a:t>
            </a:r>
            <a:endParaRPr lang="zh-CN" altLang="en-US" sz="3300" dirty="0">
              <a:solidFill>
                <a:srgbClr val="865B3E"/>
              </a:solidFill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082566" y="874475"/>
            <a:ext cx="982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: Cho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tứ</a:t>
            </a: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ABCD</a:t>
            </a: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D.</a:t>
            </a:r>
          </a:p>
        </p:txBody>
      </p:sp>
      <p:grpSp>
        <p:nvGrpSpPr>
          <p:cNvPr id="7172" name="Group 31"/>
          <p:cNvGrpSpPr>
            <a:grpSpLocks/>
          </p:cNvGrpSpPr>
          <p:nvPr/>
        </p:nvGrpSpPr>
        <p:grpSpPr bwMode="auto">
          <a:xfrm>
            <a:off x="609600" y="1981200"/>
            <a:ext cx="3429000" cy="3994765"/>
            <a:chOff x="96" y="720"/>
            <a:chExt cx="1392" cy="1592"/>
          </a:xfrm>
        </p:grpSpPr>
        <p:sp>
          <p:nvSpPr>
            <p:cNvPr id="7209" name="Freeform 6"/>
            <p:cNvSpPr>
              <a:spLocks/>
            </p:cNvSpPr>
            <p:nvPr/>
          </p:nvSpPr>
          <p:spPr bwMode="auto">
            <a:xfrm>
              <a:off x="288" y="960"/>
              <a:ext cx="960" cy="1056"/>
            </a:xfrm>
            <a:custGeom>
              <a:avLst/>
              <a:gdLst>
                <a:gd name="T0" fmla="*/ 0 w 960"/>
                <a:gd name="T1" fmla="*/ 480 h 1056"/>
                <a:gd name="T2" fmla="*/ 240 w 960"/>
                <a:gd name="T3" fmla="*/ 0 h 1056"/>
                <a:gd name="T4" fmla="*/ 960 w 960"/>
                <a:gd name="T5" fmla="*/ 0 h 1056"/>
                <a:gd name="T6" fmla="*/ 432 w 960"/>
                <a:gd name="T7" fmla="*/ 1056 h 1056"/>
                <a:gd name="T8" fmla="*/ 0 w 960"/>
                <a:gd name="T9" fmla="*/ 480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0"/>
                <a:gd name="T16" fmla="*/ 0 h 1056"/>
                <a:gd name="T17" fmla="*/ 960 w 960"/>
                <a:gd name="T18" fmla="*/ 1056 h 10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0" h="1056">
                  <a:moveTo>
                    <a:pt x="0" y="480"/>
                  </a:moveTo>
                  <a:lnTo>
                    <a:pt x="240" y="0"/>
                  </a:lnTo>
                  <a:lnTo>
                    <a:pt x="960" y="0"/>
                  </a:lnTo>
                  <a:lnTo>
                    <a:pt x="432" y="1056"/>
                  </a:lnTo>
                  <a:lnTo>
                    <a:pt x="0" y="48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Text Box 20"/>
            <p:cNvSpPr txBox="1">
              <a:spLocks noChangeArrowheads="1"/>
            </p:cNvSpPr>
            <p:nvPr/>
          </p:nvSpPr>
          <p:spPr bwMode="auto">
            <a:xfrm>
              <a:off x="288" y="129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110</a:t>
              </a:r>
              <a:r>
                <a:rPr lang="en-US" altLang="en-US" sz="2400" baseline="30000"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11" name="Text Box 21"/>
            <p:cNvSpPr txBox="1">
              <a:spLocks noChangeArrowheads="1"/>
            </p:cNvSpPr>
            <p:nvPr/>
          </p:nvSpPr>
          <p:spPr bwMode="auto">
            <a:xfrm>
              <a:off x="464" y="944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120</a:t>
              </a:r>
              <a:r>
                <a:rPr lang="en-US" altLang="en-US" sz="2400" baseline="30000"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12" name="Text Box 22"/>
            <p:cNvSpPr txBox="1">
              <a:spLocks noChangeArrowheads="1"/>
            </p:cNvSpPr>
            <p:nvPr/>
          </p:nvSpPr>
          <p:spPr bwMode="auto">
            <a:xfrm>
              <a:off x="864" y="960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80</a:t>
              </a:r>
              <a:r>
                <a:rPr lang="en-US" altLang="en-US" sz="2400" baseline="30000"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14" name="Text Box 27"/>
            <p:cNvSpPr txBox="1">
              <a:spLocks noChangeArrowheads="1"/>
            </p:cNvSpPr>
            <p:nvPr/>
          </p:nvSpPr>
          <p:spPr bwMode="auto">
            <a:xfrm>
              <a:off x="96" y="129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215" name="Text Box 28"/>
            <p:cNvSpPr txBox="1">
              <a:spLocks noChangeArrowheads="1"/>
            </p:cNvSpPr>
            <p:nvPr/>
          </p:nvSpPr>
          <p:spPr bwMode="auto">
            <a:xfrm>
              <a:off x="384" y="72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216" name="Text Box 29"/>
            <p:cNvSpPr txBox="1">
              <a:spLocks noChangeArrowheads="1"/>
            </p:cNvSpPr>
            <p:nvPr/>
          </p:nvSpPr>
          <p:spPr bwMode="auto">
            <a:xfrm>
              <a:off x="1152" y="72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7217" name="Text Box 30"/>
            <p:cNvSpPr txBox="1">
              <a:spLocks noChangeArrowheads="1"/>
            </p:cNvSpPr>
            <p:nvPr/>
          </p:nvSpPr>
          <p:spPr bwMode="auto">
            <a:xfrm>
              <a:off x="653" y="202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20"/>
              <p:cNvSpPr txBox="1">
                <a:spLocks noChangeArrowheads="1"/>
              </p:cNvSpPr>
              <p:nvPr/>
            </p:nvSpPr>
            <p:spPr bwMode="auto">
              <a:xfrm>
                <a:off x="4284399" y="2538598"/>
                <a:ext cx="7447296" cy="2815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Theo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định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về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tổng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một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tứ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giác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, ta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có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altLang="en-US" sz="2800" b="0" dirty="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</m:oMath>
                </a14:m>
                <a:endParaRPr lang="en-US" altLang="en-US" sz="2800" b="0" dirty="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sSup>
                        <m:sSup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110</m:t>
                              </m:r>
                            </m:e>
                            <m:sup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e>
                            <m:sup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e>
                            <m:sup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  <m: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altLang="en-US" sz="2800" b="0" dirty="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 err="1">
                    <a:latin typeface="Times New Roman" panose="02020603050405020304" pitchFamily="18" charset="0"/>
                  </a:rPr>
                  <a:t>Vậy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4399" y="2538598"/>
                <a:ext cx="7447296" cy="2815066"/>
              </a:xfrm>
              <a:prstGeom prst="rect">
                <a:avLst/>
              </a:prstGeom>
              <a:blipFill>
                <a:blip r:embed="rId2"/>
                <a:stretch>
                  <a:fillRect l="-1720" t="-2165" r="-573" b="-43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609600" y="2057400"/>
            <a:ext cx="3429000" cy="3397956"/>
            <a:chOff x="2784" y="768"/>
            <a:chExt cx="1584" cy="134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928" y="1008"/>
              <a:ext cx="1152" cy="816"/>
            </a:xfrm>
            <a:custGeom>
              <a:avLst/>
              <a:gdLst>
                <a:gd name="T0" fmla="*/ 0 w 1152"/>
                <a:gd name="T1" fmla="*/ 768 h 816"/>
                <a:gd name="T2" fmla="*/ 480 w 1152"/>
                <a:gd name="T3" fmla="*/ 0 h 816"/>
                <a:gd name="T4" fmla="*/ 1152 w 1152"/>
                <a:gd name="T5" fmla="*/ 288 h 816"/>
                <a:gd name="T6" fmla="*/ 1104 w 1152"/>
                <a:gd name="T7" fmla="*/ 816 h 816"/>
                <a:gd name="T8" fmla="*/ 0 w 1152"/>
                <a:gd name="T9" fmla="*/ 768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816"/>
                <a:gd name="T17" fmla="*/ 1152 w 1152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816">
                  <a:moveTo>
                    <a:pt x="0" y="768"/>
                  </a:moveTo>
                  <a:lnTo>
                    <a:pt x="480" y="0"/>
                  </a:lnTo>
                  <a:lnTo>
                    <a:pt x="1152" y="288"/>
                  </a:lnTo>
                  <a:lnTo>
                    <a:pt x="1104" y="816"/>
                  </a:lnTo>
                  <a:lnTo>
                    <a:pt x="0" y="7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3024" y="153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65</a:t>
              </a:r>
              <a:r>
                <a:rPr lang="en-US" altLang="en-US" sz="2400" baseline="30000"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Text Box 37"/>
            <p:cNvSpPr txBox="1">
              <a:spLocks noChangeArrowheads="1"/>
            </p:cNvSpPr>
            <p:nvPr/>
          </p:nvSpPr>
          <p:spPr bwMode="auto">
            <a:xfrm>
              <a:off x="2784" y="168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" name="Text Box 38"/>
            <p:cNvSpPr txBox="1">
              <a:spLocks noChangeArrowheads="1"/>
            </p:cNvSpPr>
            <p:nvPr/>
          </p:nvSpPr>
          <p:spPr bwMode="auto">
            <a:xfrm>
              <a:off x="3264" y="76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" name="Text Box 39"/>
            <p:cNvSpPr txBox="1">
              <a:spLocks noChangeArrowheads="1"/>
            </p:cNvSpPr>
            <p:nvPr/>
          </p:nvSpPr>
          <p:spPr bwMode="auto">
            <a:xfrm>
              <a:off x="4032" y="110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3960" y="182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2" name="Line 41"/>
            <p:cNvSpPr>
              <a:spLocks noChangeShapeType="1"/>
            </p:cNvSpPr>
            <p:nvPr/>
          </p:nvSpPr>
          <p:spPr bwMode="auto">
            <a:xfrm>
              <a:off x="3936" y="17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42"/>
            <p:cNvSpPr>
              <a:spLocks noChangeShapeType="1"/>
            </p:cNvSpPr>
            <p:nvPr/>
          </p:nvSpPr>
          <p:spPr bwMode="auto">
            <a:xfrm>
              <a:off x="3936" y="17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43"/>
            <p:cNvSpPr>
              <a:spLocks noChangeShapeType="1"/>
            </p:cNvSpPr>
            <p:nvPr/>
          </p:nvSpPr>
          <p:spPr bwMode="auto">
            <a:xfrm>
              <a:off x="3352" y="1080"/>
              <a:ext cx="10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44"/>
            <p:cNvSpPr>
              <a:spLocks noChangeShapeType="1"/>
            </p:cNvSpPr>
            <p:nvPr/>
          </p:nvSpPr>
          <p:spPr bwMode="auto">
            <a:xfrm flipV="1">
              <a:off x="3448" y="1024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1828800" cy="461665"/>
          </a:xfrm>
          <a:prstGeom prst="rect">
            <a:avLst/>
          </a:prstGeom>
          <a:solidFill>
            <a:srgbClr val="E7C5B7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150918" y="321496"/>
            <a:ext cx="8382000" cy="461665"/>
          </a:xfrm>
          <a:prstGeom prst="rect">
            <a:avLst/>
          </a:prstGeom>
          <a:solidFill>
            <a:srgbClr val="E7C5B7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Cho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ABCD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2400">
                <a:latin typeface="Times New Roman" panose="02020603050405020304" pitchFamily="18" charset="0"/>
              </a:rPr>
              <a:t> D.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4429991" y="2227489"/>
                <a:ext cx="7447296" cy="3015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Theo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định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về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tổng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một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tứ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giác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, ta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có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800" b="0" dirty="0">
                    <a:latin typeface="Times New Roman" panose="02020603050405020304" pitchFamily="18" charset="0"/>
                  </a:rPr>
                  <a:t>……….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800" b="0" dirty="0">
                    <a:latin typeface="Times New Roman" panose="02020603050405020304" pitchFamily="18" charset="0"/>
                  </a:rPr>
                  <a:t>………………………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=.……………………………….. </m:t>
                      </m:r>
                    </m:oMath>
                  </m:oMathPara>
                </a14:m>
                <a:endParaRPr lang="en-US" altLang="en-US" sz="2800" b="0" dirty="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 err="1">
                    <a:latin typeface="Times New Roman" panose="02020603050405020304" pitchFamily="18" charset="0"/>
                  </a:rPr>
                  <a:t>Vậy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…………….</a:t>
                </a:r>
              </a:p>
            </p:txBody>
          </p:sp>
        </mc:Choice>
        <mc:Fallback xmlns="">
          <p:sp>
            <p:nvSpPr>
              <p:cNvPr id="19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9991" y="2227489"/>
                <a:ext cx="7447296" cy="3015505"/>
              </a:xfrm>
              <a:prstGeom prst="rect">
                <a:avLst/>
              </a:prstGeom>
              <a:blipFill>
                <a:blip r:embed="rId2"/>
                <a:stretch>
                  <a:fillRect l="-1720" t="-2020" r="-573" b="-20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239000" y="2846211"/>
                <a:ext cx="111462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2846211"/>
                <a:ext cx="111462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997760" y="3944157"/>
                <a:ext cx="43117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65</m:t>
                              </m:r>
                            </m:e>
                            <m:sup>
                              <m: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760" y="3944157"/>
                <a:ext cx="431175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117752" y="3944157"/>
                <a:ext cx="14053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752" y="3944157"/>
                <a:ext cx="140538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121685" y="3435541"/>
                <a:ext cx="3349250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685" y="3435541"/>
                <a:ext cx="3349250" cy="5786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157355" y="4530208"/>
                <a:ext cx="1764137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115</m:t>
                          </m:r>
                        </m:e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355" y="4530208"/>
                <a:ext cx="1764137" cy="5347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98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997271" y="3953791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1574038" y="409137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9355110" y="2879768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727360" y="533412"/>
            <a:ext cx="6740269" cy="545179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9039507" y="3259307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5083432" y="3403026"/>
            <a:ext cx="22751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dirty="0">
                <a:solidFill>
                  <a:srgbClr val="865B3E"/>
                </a:solidFill>
                <a:cs typeface="Times New Roman" panose="02020603050405020304" pitchFamily="18" charset="0"/>
              </a:rPr>
              <a:t>04</a:t>
            </a:r>
            <a:endParaRPr lang="zh-CN" altLang="en-US" sz="3300" dirty="0">
              <a:solidFill>
                <a:srgbClr val="865B3E"/>
              </a:solidFill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8587631" y="810842"/>
            <a:ext cx="1759996" cy="734428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1216609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660434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E2F301-64C4-4CDE-B909-B4A9737784F3}"/>
              </a:ext>
            </a:extLst>
          </p:cNvPr>
          <p:cNvSpPr txBox="1"/>
          <p:nvPr/>
        </p:nvSpPr>
        <p:spPr>
          <a:xfrm>
            <a:off x="4524311" y="4141657"/>
            <a:ext cx="35843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dirty="0">
                <a:solidFill>
                  <a:srgbClr val="865B3E"/>
                </a:solidFill>
                <a:ea typeface="微软雅黑"/>
                <a:cs typeface="Times New Roman" panose="02020603050405020304" pitchFamily="18" charset="0"/>
              </a:rPr>
              <a:t>VẬN DỤNG</a:t>
            </a:r>
          </a:p>
          <a:p>
            <a:pPr algn="ctr"/>
            <a:r>
              <a:rPr lang="en-US" altLang="zh-CN" sz="3300" dirty="0">
                <a:solidFill>
                  <a:srgbClr val="865B3E"/>
                </a:solidFill>
                <a:ea typeface="微软雅黑"/>
                <a:cs typeface="Times New Roman" panose="02020603050405020304" pitchFamily="18" charset="0"/>
              </a:rPr>
              <a:t>TÌM TÒI</a:t>
            </a:r>
            <a:endParaRPr lang="zh-CN" altLang="en-US" sz="3300" dirty="0">
              <a:solidFill>
                <a:srgbClr val="865B3E"/>
              </a:solidFill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96" y="4577376"/>
            <a:ext cx="6724704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91" y="3528330"/>
            <a:ext cx="2752725" cy="209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916576"/>
            <a:ext cx="4673600" cy="156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47" y="49030"/>
            <a:ext cx="7051040" cy="217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10" y="1661877"/>
            <a:ext cx="2687637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2754313"/>
            <a:ext cx="240982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 descr="OPL20U25GSXzBJYl68kk8uQGfFKzs7yb1M4KJWUiLk6ZEvGF+qCIPSnY57AbBFCvTW2023.15.119+K4lPs7H94VUqPe2XwIsfPRnrXQE//QTEXxb8/8N4CNc6FpgZahzpTjFhMzSA7T/nHJa11DE8Ng2TP3iAmRczFlmslSuUNOgUeb6yRvs0="/>
          <p:cNvSpPr txBox="1"/>
          <p:nvPr/>
        </p:nvSpPr>
        <p:spPr>
          <a:xfrm>
            <a:off x="396715" y="2346363"/>
            <a:ext cx="2057400" cy="27189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solidFill>
                  <a:srgbClr val="FF0000"/>
                </a:solidFill>
                <a:cs typeface="Times New Roman" panose="02020603050405020304" pitchFamily="18" charset="0"/>
              </a:rPr>
              <a:t>KIẾN THỨC CẦN NHỚ</a:t>
            </a:r>
          </a:p>
        </p:txBody>
      </p:sp>
    </p:spTree>
    <p:extLst>
      <p:ext uri="{BB962C8B-B14F-4D97-AF65-F5344CB8AC3E}">
        <p14:creationId xmlns:p14="http://schemas.microsoft.com/office/powerpoint/2010/main" val="259963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997271" y="3953791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1574038" y="409137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9355110" y="2879768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419859" y="491810"/>
            <a:ext cx="7121689" cy="5178022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9039507" y="3259307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5112685" y="2933079"/>
            <a:ext cx="22751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>
                <a:solidFill>
                  <a:srgbClr val="865B3E"/>
                </a:solidFill>
                <a:cs typeface="Times New Roman" panose="02020603050405020304" pitchFamily="18" charset="0"/>
              </a:rPr>
              <a:t>01</a:t>
            </a:r>
            <a:endParaRPr lang="zh-CN" altLang="en-US" sz="3300" dirty="0">
              <a:solidFill>
                <a:srgbClr val="865B3E"/>
              </a:solidFill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8587631" y="810842"/>
            <a:ext cx="1759996" cy="734428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1216609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660434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E2F301-64C4-4CDE-B909-B4A9737784F3}"/>
              </a:ext>
            </a:extLst>
          </p:cNvPr>
          <p:cNvSpPr txBox="1"/>
          <p:nvPr/>
        </p:nvSpPr>
        <p:spPr>
          <a:xfrm>
            <a:off x="4471504" y="3518335"/>
            <a:ext cx="35843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dirty="0" err="1">
                <a:solidFill>
                  <a:srgbClr val="865B3E"/>
                </a:solidFill>
                <a:ea typeface="微软雅黑"/>
                <a:cs typeface="Times New Roman" panose="02020603050405020304" pitchFamily="18" charset="0"/>
              </a:rPr>
              <a:t>KHỞI</a:t>
            </a:r>
            <a:r>
              <a:rPr lang="en-US" altLang="zh-CN" sz="3300" dirty="0">
                <a:solidFill>
                  <a:srgbClr val="865B3E"/>
                </a:solidFill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300" dirty="0" err="1">
                <a:solidFill>
                  <a:srgbClr val="865B3E"/>
                </a:solidFill>
                <a:ea typeface="微软雅黑"/>
                <a:cs typeface="Times New Roman" panose="02020603050405020304" pitchFamily="18" charset="0"/>
              </a:rPr>
              <a:t>ĐỘNG</a:t>
            </a:r>
            <a:endParaRPr lang="zh-CN" altLang="en-US" sz="3300" dirty="0">
              <a:solidFill>
                <a:srgbClr val="865B3E"/>
              </a:solidFill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0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A_图片 8" descr="C:\Users\Thinkpad\Desktop\学校\1_0007_图层-9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389120"/>
            <a:ext cx="2435597" cy="246888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A_图片 7" descr="C:\Users\Thinkpad\Desktop\学校\1_0008_图层-8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68" y="70091"/>
            <a:ext cx="1878232" cy="16916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66" y="-377088"/>
            <a:ext cx="1228861" cy="4471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A_图片 9" descr="C:\Users\Thinkpad\Desktop\学校\1_0006_图层-10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903" y="-699459"/>
            <a:ext cx="1237735" cy="465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0"/>
            <a:ext cx="6056446" cy="7528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6538" y="1924712"/>
            <a:ext cx="1097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000" dirty="0" err="1">
                <a:cs typeface="Times New Roman" pitchFamily="18" charset="0"/>
              </a:rPr>
              <a:t>Hình</a:t>
            </a:r>
            <a:r>
              <a:rPr lang="en-US" sz="3000" dirty="0">
                <a:cs typeface="Times New Roman" pitchFamily="18" charset="0"/>
              </a:rPr>
              <a:t> thang </a:t>
            </a:r>
            <a:r>
              <a:rPr lang="en-US" sz="3000" dirty="0" err="1">
                <a:cs typeface="Times New Roman" pitchFamily="18" charset="0"/>
              </a:rPr>
              <a:t>cân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646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9" dur="6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16" dur="6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esktop\THA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71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835" y="4282278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084" y="484476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82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25245" y="251962"/>
            <a:ext cx="11186184" cy="1604597"/>
          </a:xfrm>
          <a:prstGeom prst="snip2DiagRect">
            <a:avLst/>
          </a:prstGeom>
          <a:solidFill>
            <a:schemeClr val="accent1">
              <a:lumMod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5245" y="2061323"/>
            <a:ext cx="4906798" cy="770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25245" y="4121857"/>
            <a:ext cx="4906798" cy="770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11606" y="3078535"/>
            <a:ext cx="4906798" cy="770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5245" y="5162324"/>
            <a:ext cx="4906798" cy="770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D.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446906" y="2061323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446906" y="3145263"/>
            <a:ext cx="804536" cy="704088"/>
          </a:xfrm>
          <a:prstGeom prst="rect">
            <a:avLst/>
          </a:prstGeom>
          <a:ln>
            <a:noFill/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78" y="5194133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00" y="4194749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9" action="ppaction://hlinksldjump"/>
          </p:cNvPr>
          <p:cNvSpPr/>
          <p:nvPr/>
        </p:nvSpPr>
        <p:spPr>
          <a:xfrm rot="359584">
            <a:off x="9713104" y="5817105"/>
            <a:ext cx="2359211" cy="1104900"/>
          </a:xfrm>
          <a:prstGeom prst="cloud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FB4048-351B-47B6-B2D2-A3A071FE583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44" y="5933140"/>
            <a:ext cx="1086500" cy="118292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131946"/>
              </p:ext>
            </p:extLst>
          </p:nvPr>
        </p:nvGraphicFramePr>
        <p:xfrm>
          <a:off x="1037986" y="2003662"/>
          <a:ext cx="1082530" cy="64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85800" imgH="406080" progId="Equation.DSMT4">
                  <p:embed/>
                </p:oleObj>
              </mc:Choice>
              <mc:Fallback>
                <p:oleObj name="Equation" r:id="rId21" imgW="685800" imgH="4060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37986" y="2003662"/>
                        <a:ext cx="1082530" cy="641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982359"/>
              </p:ext>
            </p:extLst>
          </p:nvPr>
        </p:nvGraphicFramePr>
        <p:xfrm>
          <a:off x="1037986" y="3007639"/>
          <a:ext cx="867014" cy="676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20560" imgH="406080" progId="Equation.DSMT4">
                  <p:embed/>
                </p:oleObj>
              </mc:Choice>
              <mc:Fallback>
                <p:oleObj name="Equation" r:id="rId23" imgW="520560" imgH="4060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37986" y="3007639"/>
                        <a:ext cx="867014" cy="676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133625"/>
              </p:ext>
            </p:extLst>
          </p:nvPr>
        </p:nvGraphicFramePr>
        <p:xfrm>
          <a:off x="1017204" y="4119002"/>
          <a:ext cx="1014006" cy="600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85800" imgH="406080" progId="Equation.DSMT4">
                  <p:embed/>
                </p:oleObj>
              </mc:Choice>
              <mc:Fallback>
                <p:oleObj name="Equation" r:id="rId25" imgW="685800" imgH="4060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017204" y="4119002"/>
                        <a:ext cx="1014006" cy="600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147486"/>
              </p:ext>
            </p:extLst>
          </p:nvPr>
        </p:nvGraphicFramePr>
        <p:xfrm>
          <a:off x="1007587" y="5178957"/>
          <a:ext cx="975774" cy="557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711000" imgH="406080" progId="Equation.DSMT4">
                  <p:embed/>
                </p:oleObj>
              </mc:Choice>
              <mc:Fallback>
                <p:oleObj name="Equation" r:id="rId27" imgW="711000" imgH="4060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007587" y="5178957"/>
                        <a:ext cx="975774" cy="557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13B62D0-69E6-4687-3AE2-1242C00C175B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6A3F1D5-B162-008A-7299-B305DBFAC112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D895B5B-4A3C-4DE5-48B0-6C660364FD17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45E5DAB-2809-9D12-553A-EAEE9145F144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E849171-11A5-FBED-4434-2D15F8FBAFD4}"/>
              </a:ext>
            </a:extLst>
          </p:cNvPr>
          <p:cNvSpPr/>
          <p:nvPr/>
        </p:nvSpPr>
        <p:spPr>
          <a:xfrm>
            <a:off x="6264727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647CCC3-276F-1248-74BD-141E8AAF3A87}"/>
              </a:ext>
            </a:extLst>
          </p:cNvPr>
          <p:cNvSpPr/>
          <p:nvPr/>
        </p:nvSpPr>
        <p:spPr>
          <a:xfrm>
            <a:off x="6264727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" name="Rectangle 18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8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7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11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13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500"/>
                            </p:stCondLst>
                            <p:childTnLst>
                              <p:par>
                                <p:cTn id="158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0"/>
                            </p:stCondLst>
                            <p:childTnLst>
                              <p:par>
                                <p:cTn id="162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44043" y="-28731"/>
                <a:ext cx="12103913" cy="1019331"/>
              </a:xfrm>
              <a:prstGeom prst="snip2DiagRect">
                <a:avLst/>
              </a:prstGeom>
              <a:solidFill>
                <a:schemeClr val="accent1">
                  <a:lumMod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000" b="1" i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</a:t>
                </a:r>
                <a:r>
                  <a: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Tam </a:t>
                </a:r>
                <a:r>
                  <a:rPr lang="en-US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3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3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kumimoji="0" lang="en-US" sz="3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3" y="-28731"/>
                <a:ext cx="12103913" cy="1019331"/>
              </a:xfrm>
              <a:prstGeom prst="snip2Diag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81000" y="1676400"/>
            <a:ext cx="4906798" cy="770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1033" y="4020283"/>
            <a:ext cx="4906798" cy="770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81000" y="3006572"/>
            <a:ext cx="4906798" cy="770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91033" y="5027199"/>
            <a:ext cx="4906798" cy="770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393295" y="3039936"/>
            <a:ext cx="804536" cy="70408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62" y="402028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9596702" y="5402594"/>
            <a:ext cx="2359211" cy="1104900"/>
          </a:xfrm>
          <a:prstGeom prst="cloud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343312" y="1676400"/>
            <a:ext cx="804536" cy="7040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253551" y="5027199"/>
            <a:ext cx="804536" cy="704088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091311"/>
              </p:ext>
            </p:extLst>
          </p:nvPr>
        </p:nvGraphicFramePr>
        <p:xfrm>
          <a:off x="1382712" y="1609942"/>
          <a:ext cx="903288" cy="1090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68280" imgH="444240" progId="Equation.DSMT4">
                  <p:embed/>
                </p:oleObj>
              </mc:Choice>
              <mc:Fallback>
                <p:oleObj name="Equation" r:id="rId13" imgW="368280" imgH="4442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82712" y="1609942"/>
                        <a:ext cx="903288" cy="1090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51154"/>
              </p:ext>
            </p:extLst>
          </p:nvPr>
        </p:nvGraphicFramePr>
        <p:xfrm>
          <a:off x="1438275" y="3029684"/>
          <a:ext cx="792162" cy="60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33160" imgH="406080" progId="Equation.DSMT4">
                  <p:embed/>
                </p:oleObj>
              </mc:Choice>
              <mc:Fallback>
                <p:oleObj name="Equation" r:id="rId15" imgW="533160" imgH="4060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38275" y="3029684"/>
                        <a:ext cx="792162" cy="603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843528"/>
              </p:ext>
            </p:extLst>
          </p:nvPr>
        </p:nvGraphicFramePr>
        <p:xfrm>
          <a:off x="1392238" y="4045253"/>
          <a:ext cx="741362" cy="564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33160" imgH="406080" progId="Equation.DSMT4">
                  <p:embed/>
                </p:oleObj>
              </mc:Choice>
              <mc:Fallback>
                <p:oleObj name="Equation" r:id="rId17" imgW="533160" imgH="4060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392238" y="4045253"/>
                        <a:ext cx="741362" cy="564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777564"/>
              </p:ext>
            </p:extLst>
          </p:nvPr>
        </p:nvGraphicFramePr>
        <p:xfrm>
          <a:off x="1397000" y="4982196"/>
          <a:ext cx="812800" cy="63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20560" imgH="406080" progId="Equation.DSMT4">
                  <p:embed/>
                </p:oleObj>
              </mc:Choice>
              <mc:Fallback>
                <p:oleObj name="Equation" r:id="rId19" imgW="520560" imgH="40608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397000" y="4982196"/>
                        <a:ext cx="812800" cy="634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Oval 48">
            <a:extLst>
              <a:ext uri="{FF2B5EF4-FFF2-40B4-BE49-F238E27FC236}">
                <a16:creationId xmlns:a16="http://schemas.microsoft.com/office/drawing/2014/main" id="{D59B35E1-B8EE-E8E3-0A78-A14A23D0F903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9FC2D6E-5A8F-8C0B-B0CD-FAE8E6EDCC07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C05A15E-4F8C-0270-FC46-414A7C4D21A7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90BBBB7-6CEA-C76E-7F7B-BE1EE9789E72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9FCF0A6-E097-9508-7C40-324B238CB02F}"/>
              </a:ext>
            </a:extLst>
          </p:cNvPr>
          <p:cNvSpPr/>
          <p:nvPr/>
        </p:nvSpPr>
        <p:spPr>
          <a:xfrm>
            <a:off x="6264727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48CB7C2-E79F-5A1C-96E3-CBAB9F6DAAA5}"/>
              </a:ext>
            </a:extLst>
          </p:cNvPr>
          <p:cNvSpPr/>
          <p:nvPr/>
        </p:nvSpPr>
        <p:spPr>
          <a:xfrm>
            <a:off x="6264727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03582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0" grpId="0" animBg="1"/>
      <p:bldP spid="52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4946808"/>
            <a:ext cx="1086500" cy="1182926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52400" y="252437"/>
            <a:ext cx="11963400" cy="1132359"/>
          </a:xfrm>
          <a:prstGeom prst="snip2DiagRect">
            <a:avLst/>
          </a:prstGeom>
          <a:solidFill>
            <a:schemeClr val="accent1">
              <a:lumMod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“Tam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1600200"/>
            <a:ext cx="4906798" cy="770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A.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8345" y="2783510"/>
            <a:ext cx="4906798" cy="770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B.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0636" y="3884830"/>
            <a:ext cx="4906798" cy="770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C.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5032" y="4991348"/>
            <a:ext cx="4962401" cy="1138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282843" y="1597330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216279" y="3951558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70" y="5103410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82" y="2815319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3" action="ppaction://hlinksldjump"/>
          </p:cNvPr>
          <p:cNvSpPr/>
          <p:nvPr/>
        </p:nvSpPr>
        <p:spPr>
          <a:xfrm>
            <a:off x="9539559" y="5616909"/>
            <a:ext cx="2359211" cy="1104900"/>
          </a:xfrm>
          <a:prstGeom prst="cloud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0C9C7A3-E9D9-E0FE-CF83-90F20330AA30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9F30F57-A520-F34A-8E59-ADD5B2DA283E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F7D6B90-2AAE-AC33-9CEB-035043D5F779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D8A99A-97A5-A66F-5417-C4A6513ED08B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C303741-7D5E-20CE-9241-434C85B0B12A}"/>
              </a:ext>
            </a:extLst>
          </p:cNvPr>
          <p:cNvSpPr/>
          <p:nvPr/>
        </p:nvSpPr>
        <p:spPr>
          <a:xfrm>
            <a:off x="6264727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41F75FD-509D-CF09-1CAD-6381F6A7CB7D}"/>
              </a:ext>
            </a:extLst>
          </p:cNvPr>
          <p:cNvSpPr/>
          <p:nvPr/>
        </p:nvSpPr>
        <p:spPr>
          <a:xfrm>
            <a:off x="6264727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9" name="Rectangle 8"/>
          <p:cNvSpPr/>
          <p:nvPr/>
        </p:nvSpPr>
        <p:spPr>
          <a:xfrm>
            <a:off x="995551" y="5175627"/>
            <a:ext cx="27302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cs typeface="Times New Roman" panose="02020603050405020304" pitchFamily="18" charset="0"/>
              </a:rPr>
              <a:t>Cùng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năm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trên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cs typeface="Times New Roman" panose="02020603050405020304" pitchFamily="18" charset="0"/>
              </a:rPr>
              <a:t>một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thẳng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1187036" y="4008628"/>
            <a:ext cx="1927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cs typeface="Times New Roman" panose="02020603050405020304" pitchFamily="18" charset="0"/>
              </a:rPr>
              <a:t>Trùng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nhau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1135931" y="2946724"/>
            <a:ext cx="1978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cs typeface="Times New Roman" panose="02020603050405020304" pitchFamily="18" charset="0"/>
              </a:rPr>
              <a:t>Thẳng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hàng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1157669" y="1726923"/>
            <a:ext cx="2925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cs typeface="Times New Roman" panose="02020603050405020304" pitchFamily="18" charset="0"/>
              </a:rPr>
              <a:t>Không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thẳng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hàng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664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7" grpId="0" animBg="1"/>
      <p:bldP spid="38" grpId="0" animBg="1"/>
      <p:bldP spid="39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55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98" y="4358976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622" y="5295253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82880" y="199869"/>
            <a:ext cx="11799629" cy="1604597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GHK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08074" y="1949346"/>
                <a:ext cx="4906798" cy="7708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A.</a:t>
                </a:r>
                <a:r>
                  <a:rPr lang="vi-VN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vi-VN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74" y="1949346"/>
                <a:ext cx="4906798" cy="770816"/>
              </a:xfrm>
              <a:prstGeom prst="rect">
                <a:avLst/>
              </a:prstGeom>
              <a:blipFill rotWithShape="1">
                <a:blip r:embed="rId13"/>
                <a:stretch>
                  <a:fillRect l="-3106" b="-1269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08074" y="3100529"/>
                <a:ext cx="4906798" cy="7708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B.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vi-VN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74" y="3100529"/>
                <a:ext cx="4906798" cy="770816"/>
              </a:xfrm>
              <a:prstGeom prst="rect">
                <a:avLst/>
              </a:prstGeom>
              <a:blipFill rotWithShape="1">
                <a:blip r:embed="rId14"/>
                <a:stretch>
                  <a:fillRect l="-3106" b="-1269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08074" y="4217770"/>
                <a:ext cx="4906798" cy="7708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0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𝑜</m:t>
                        </m:r>
                      </m:sup>
                    </m:sSup>
                  </m:oMath>
                </a14:m>
                <a:endParaRPr lang="vi-VN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74" y="4217770"/>
                <a:ext cx="4906798" cy="770816"/>
              </a:xfrm>
              <a:prstGeom prst="rect">
                <a:avLst/>
              </a:prstGeom>
              <a:blipFill>
                <a:blip r:embed="rId15"/>
                <a:stretch>
                  <a:fillRect b="-13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93477" y="5418337"/>
                <a:ext cx="4906798" cy="7708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D.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vi-VN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77" y="5418337"/>
                <a:ext cx="4906798" cy="770816"/>
              </a:xfrm>
              <a:prstGeom prst="rect">
                <a:avLst/>
              </a:prstGeom>
              <a:blipFill>
                <a:blip r:embed="rId16"/>
                <a:stretch>
                  <a:fillRect b="-13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457" y="2015137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87" y="4380685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12" y="5463145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87" y="3164040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20" action="ppaction://hlinksldjump"/>
          </p:cNvPr>
          <p:cNvSpPr/>
          <p:nvPr/>
        </p:nvSpPr>
        <p:spPr>
          <a:xfrm>
            <a:off x="9611122" y="5636703"/>
            <a:ext cx="2359211" cy="1104900"/>
          </a:xfrm>
          <a:prstGeom prst="cloud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049011-7112-30A6-F3D6-0580642C6550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E8FDE21-0839-BA29-F786-5D54A77755DB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03189E5-8223-6055-8A50-D61A905CAB59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077732B-3F5E-50D8-AEF3-5012EFC5E9B3}"/>
              </a:ext>
            </a:extLst>
          </p:cNvPr>
          <p:cNvSpPr/>
          <p:nvPr/>
        </p:nvSpPr>
        <p:spPr>
          <a:xfrm>
            <a:off x="6264728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D7DFD3B-3419-4D47-907A-2BE0C1F27738}"/>
              </a:ext>
            </a:extLst>
          </p:cNvPr>
          <p:cNvSpPr/>
          <p:nvPr/>
        </p:nvSpPr>
        <p:spPr>
          <a:xfrm>
            <a:off x="6264727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AB3C470-C6BD-66BA-F938-012B38D10772}"/>
              </a:ext>
            </a:extLst>
          </p:cNvPr>
          <p:cNvSpPr/>
          <p:nvPr/>
        </p:nvSpPr>
        <p:spPr>
          <a:xfrm>
            <a:off x="6264727" y="5588388"/>
            <a:ext cx="1565563" cy="1269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02782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9" grpId="0" animBg="1"/>
      <p:bldP spid="30" grpId="0" animBg="1"/>
      <p:bldP spid="31" grpId="0" animBg="1"/>
      <p:bldP spid="32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67"/>
          <p:cNvGrpSpPr>
            <a:grpSpLocks/>
          </p:cNvGrpSpPr>
          <p:nvPr/>
        </p:nvGrpSpPr>
        <p:grpSpPr bwMode="auto">
          <a:xfrm>
            <a:off x="1208619" y="242323"/>
            <a:ext cx="63500" cy="6168864"/>
            <a:chOff x="1208984" y="612150"/>
            <a:chExt cx="87805" cy="3807450"/>
          </a:xfrm>
        </p:grpSpPr>
        <p:grpSp>
          <p:nvGrpSpPr>
            <p:cNvPr id="4263" name="Group 263"/>
            <p:cNvGrpSpPr>
              <a:grpSpLocks/>
            </p:cNvGrpSpPr>
            <p:nvPr/>
          </p:nvGrpSpPr>
          <p:grpSpPr bwMode="auto">
            <a:xfrm>
              <a:off x="1212159" y="614513"/>
              <a:ext cx="83241" cy="3805087"/>
              <a:chOff x="1212159" y="462113"/>
              <a:chExt cx="87805" cy="5584662"/>
            </a:xfrm>
          </p:grpSpPr>
          <p:sp>
            <p:nvSpPr>
              <p:cNvPr id="4265" name="Rectangle 18"/>
              <p:cNvSpPr>
                <a:spLocks noChangeArrowheads="1"/>
              </p:cNvSpPr>
              <p:nvPr/>
            </p:nvSpPr>
            <p:spPr bwMode="auto">
              <a:xfrm rot="5400000" flipV="1">
                <a:off x="-1536269" y="3210541"/>
                <a:ext cx="5584662" cy="87805"/>
              </a:xfrm>
              <a:prstGeom prst="rect">
                <a:avLst/>
              </a:prstGeom>
              <a:solidFill>
                <a:srgbClr val="C1C0BF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667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66" name="Rectangle 20"/>
              <p:cNvSpPr>
                <a:spLocks noChangeArrowheads="1"/>
              </p:cNvSpPr>
              <p:nvPr/>
            </p:nvSpPr>
            <p:spPr bwMode="auto">
              <a:xfrm rot="5400000" flipV="1">
                <a:off x="-1513587" y="3246137"/>
                <a:ext cx="5506074" cy="166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667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264" name="Oval 19"/>
            <p:cNvSpPr>
              <a:spLocks noChangeArrowheads="1"/>
            </p:cNvSpPr>
            <p:nvPr/>
          </p:nvSpPr>
          <p:spPr bwMode="auto">
            <a:xfrm rot="5400000" flipV="1">
              <a:off x="1247975" y="573159"/>
              <a:ext cx="9824" cy="87805"/>
            </a:xfrm>
            <a:prstGeom prst="ellipse">
              <a:avLst/>
            </a:prstGeom>
            <a:solidFill>
              <a:srgbClr val="949393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667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099" name="Group 272"/>
          <p:cNvGrpSpPr>
            <a:grpSpLocks/>
          </p:cNvGrpSpPr>
          <p:nvPr/>
        </p:nvGrpSpPr>
        <p:grpSpPr bwMode="auto">
          <a:xfrm>
            <a:off x="1200111" y="542636"/>
            <a:ext cx="512233" cy="299203"/>
            <a:chOff x="1197921" y="858837"/>
            <a:chExt cx="384442" cy="287338"/>
          </a:xfrm>
        </p:grpSpPr>
        <p:sp>
          <p:nvSpPr>
            <p:cNvPr id="4244" name="Freeform 32"/>
            <p:cNvSpPr>
              <a:spLocks/>
            </p:cNvSpPr>
            <p:nvPr/>
          </p:nvSpPr>
          <p:spPr bwMode="auto">
            <a:xfrm rot="5400000" flipV="1">
              <a:off x="1203343" y="954105"/>
              <a:ext cx="100691" cy="111536"/>
            </a:xfrm>
            <a:custGeom>
              <a:avLst/>
              <a:gdLst>
                <a:gd name="T0" fmla="*/ 0 w 21"/>
                <a:gd name="T1" fmla="*/ 0 h 24"/>
                <a:gd name="T2" fmla="*/ 2147483646 w 21"/>
                <a:gd name="T3" fmla="*/ 0 h 24"/>
                <a:gd name="T4" fmla="*/ 2147483646 w 21"/>
                <a:gd name="T5" fmla="*/ 2147483646 h 24"/>
                <a:gd name="T6" fmla="*/ 0 w 21"/>
                <a:gd name="T7" fmla="*/ 2147483646 h 24"/>
                <a:gd name="T8" fmla="*/ 0 w 2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4"/>
                <a:gd name="T17" fmla="*/ 21 w 2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4">
                  <a:moveTo>
                    <a:pt x="0" y="0"/>
                  </a:moveTo>
                  <a:lnTo>
                    <a:pt x="21" y="0"/>
                  </a:lnTo>
                  <a:lnTo>
                    <a:pt x="21" y="24"/>
                  </a:lnTo>
                  <a:lnTo>
                    <a:pt x="0" y="24"/>
                  </a:ln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A9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45" name="Freeform 33"/>
            <p:cNvSpPr>
              <a:spLocks noEditPoints="1"/>
            </p:cNvSpPr>
            <p:nvPr/>
          </p:nvSpPr>
          <p:spPr bwMode="auto">
            <a:xfrm rot="5400000" flipV="1">
              <a:off x="1216450" y="955402"/>
              <a:ext cx="27015" cy="45089"/>
            </a:xfrm>
            <a:custGeom>
              <a:avLst/>
              <a:gdLst>
                <a:gd name="T0" fmla="*/ 2147483646 w 6"/>
                <a:gd name="T1" fmla="*/ 0 h 10"/>
                <a:gd name="T2" fmla="*/ 2147483646 w 6"/>
                <a:gd name="T3" fmla="*/ 2147483646 h 10"/>
                <a:gd name="T4" fmla="*/ 2147483646 w 6"/>
                <a:gd name="T5" fmla="*/ 2147483646 h 10"/>
                <a:gd name="T6" fmla="*/ 2147483646 w 6"/>
                <a:gd name="T7" fmla="*/ 2147483646 h 10"/>
                <a:gd name="T8" fmla="*/ 2147483646 w 6"/>
                <a:gd name="T9" fmla="*/ 2147483646 h 10"/>
                <a:gd name="T10" fmla="*/ 2147483646 w 6"/>
                <a:gd name="T11" fmla="*/ 2147483646 h 10"/>
                <a:gd name="T12" fmla="*/ 0 w 6"/>
                <a:gd name="T13" fmla="*/ 2147483646 h 10"/>
                <a:gd name="T14" fmla="*/ 2147483646 w 6"/>
                <a:gd name="T15" fmla="*/ 2147483646 h 10"/>
                <a:gd name="T16" fmla="*/ 2147483646 w 6"/>
                <a:gd name="T17" fmla="*/ 0 h 10"/>
                <a:gd name="T18" fmla="*/ 2147483646 w 6"/>
                <a:gd name="T19" fmla="*/ 2147483646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3" y="0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3" y="6"/>
                  </a:lnTo>
                  <a:lnTo>
                    <a:pt x="3" y="10"/>
                  </a:lnTo>
                  <a:lnTo>
                    <a:pt x="3" y="6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  <a:moveTo>
                    <a:pt x="3" y="3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46" name="Freeform 34"/>
            <p:cNvSpPr>
              <a:spLocks noEditPoints="1"/>
            </p:cNvSpPr>
            <p:nvPr/>
          </p:nvSpPr>
          <p:spPr bwMode="auto">
            <a:xfrm rot="5400000" flipV="1">
              <a:off x="1211787" y="965143"/>
              <a:ext cx="22103" cy="40343"/>
            </a:xfrm>
            <a:custGeom>
              <a:avLst/>
              <a:gdLst>
                <a:gd name="T0" fmla="*/ 2147483646 w 5"/>
                <a:gd name="T1" fmla="*/ 0 h 9"/>
                <a:gd name="T2" fmla="*/ 2147483646 w 5"/>
                <a:gd name="T3" fmla="*/ 2147483646 h 9"/>
                <a:gd name="T4" fmla="*/ 2147483646 w 5"/>
                <a:gd name="T5" fmla="*/ 2147483646 h 9"/>
                <a:gd name="T6" fmla="*/ 2147483646 w 5"/>
                <a:gd name="T7" fmla="*/ 2147483646 h 9"/>
                <a:gd name="T8" fmla="*/ 2147483646 w 5"/>
                <a:gd name="T9" fmla="*/ 2147483646 h 9"/>
                <a:gd name="T10" fmla="*/ 2147483646 w 5"/>
                <a:gd name="T11" fmla="*/ 2147483646 h 9"/>
                <a:gd name="T12" fmla="*/ 0 w 5"/>
                <a:gd name="T13" fmla="*/ 2147483646 h 9"/>
                <a:gd name="T14" fmla="*/ 2147483646 w 5"/>
                <a:gd name="T15" fmla="*/ 2147483646 h 9"/>
                <a:gd name="T16" fmla="*/ 2147483646 w 5"/>
                <a:gd name="T17" fmla="*/ 0 h 9"/>
                <a:gd name="T18" fmla="*/ 2147483646 w 5"/>
                <a:gd name="T19" fmla="*/ 2147483646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9"/>
                <a:gd name="T32" fmla="*/ 5 w 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9">
                  <a:moveTo>
                    <a:pt x="3" y="0"/>
                  </a:moveTo>
                  <a:lnTo>
                    <a:pt x="3" y="4"/>
                  </a:lnTo>
                  <a:lnTo>
                    <a:pt x="5" y="4"/>
                  </a:lnTo>
                  <a:lnTo>
                    <a:pt x="3" y="5"/>
                  </a:lnTo>
                  <a:lnTo>
                    <a:pt x="3" y="9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0"/>
                  </a:lnTo>
                  <a:close/>
                  <a:moveTo>
                    <a:pt x="2" y="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47" name="Freeform 35"/>
            <p:cNvSpPr>
              <a:spLocks/>
            </p:cNvSpPr>
            <p:nvPr/>
          </p:nvSpPr>
          <p:spPr bwMode="auto">
            <a:xfrm rot="5400000" flipV="1">
              <a:off x="1251233" y="1001995"/>
              <a:ext cx="4912" cy="111536"/>
            </a:xfrm>
            <a:custGeom>
              <a:avLst/>
              <a:gdLst>
                <a:gd name="T0" fmla="*/ 2147483646 w 1"/>
                <a:gd name="T1" fmla="*/ 0 h 24"/>
                <a:gd name="T2" fmla="*/ 2147483646 w 1"/>
                <a:gd name="T3" fmla="*/ 2147483646 h 24"/>
                <a:gd name="T4" fmla="*/ 2147483646 w 1"/>
                <a:gd name="T5" fmla="*/ 2147483646 h 24"/>
                <a:gd name="T6" fmla="*/ 2147483646 w 1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4"/>
                <a:gd name="T14" fmla="*/ 1 w 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4">
                  <a:moveTo>
                    <a:pt x="1" y="0"/>
                  </a:moveTo>
                  <a:cubicBezTo>
                    <a:pt x="0" y="9"/>
                    <a:pt x="0" y="19"/>
                    <a:pt x="1" y="24"/>
                  </a:cubicBezTo>
                  <a:cubicBezTo>
                    <a:pt x="0" y="23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48" name="Freeform 36"/>
            <p:cNvSpPr>
              <a:spLocks/>
            </p:cNvSpPr>
            <p:nvPr/>
          </p:nvSpPr>
          <p:spPr bwMode="auto">
            <a:xfrm rot="5400000" flipV="1">
              <a:off x="1251233" y="1006906"/>
              <a:ext cx="4912" cy="111536"/>
            </a:xfrm>
            <a:custGeom>
              <a:avLst/>
              <a:gdLst>
                <a:gd name="T0" fmla="*/ 0 w 1"/>
                <a:gd name="T1" fmla="*/ 0 h 24"/>
                <a:gd name="T2" fmla="*/ 2147483646 w 1"/>
                <a:gd name="T3" fmla="*/ 2147483646 h 24"/>
                <a:gd name="T4" fmla="*/ 0 w 1"/>
                <a:gd name="T5" fmla="*/ 2147483646 h 24"/>
                <a:gd name="T6" fmla="*/ 0 w 1"/>
                <a:gd name="T7" fmla="*/ 2147483646 h 24"/>
                <a:gd name="T8" fmla="*/ 2147483646 w 1"/>
                <a:gd name="T9" fmla="*/ 2147483646 h 24"/>
                <a:gd name="T10" fmla="*/ 0 w 1"/>
                <a:gd name="T11" fmla="*/ 2147483646 h 24"/>
                <a:gd name="T12" fmla="*/ 0 w 1"/>
                <a:gd name="T13" fmla="*/ 2147483646 h 24"/>
                <a:gd name="T14" fmla="*/ 0 w 1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4"/>
                <a:gd name="T26" fmla="*/ 1 w 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4">
                  <a:moveTo>
                    <a:pt x="0" y="0"/>
                  </a:moveTo>
                  <a:cubicBezTo>
                    <a:pt x="1" y="0"/>
                    <a:pt x="1" y="1"/>
                    <a:pt x="1" y="3"/>
                  </a:cubicBezTo>
                  <a:lnTo>
                    <a:pt x="0" y="4"/>
                  </a:lnTo>
                  <a:cubicBezTo>
                    <a:pt x="0" y="10"/>
                    <a:pt x="0" y="16"/>
                    <a:pt x="0" y="22"/>
                  </a:cubicBezTo>
                  <a:lnTo>
                    <a:pt x="1" y="22"/>
                  </a:ln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19"/>
                    <a:pt x="0" y="13"/>
                  </a:cubicBezTo>
                  <a:cubicBezTo>
                    <a:pt x="0" y="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49" name="Freeform 37"/>
            <p:cNvSpPr>
              <a:spLocks noEditPoints="1"/>
            </p:cNvSpPr>
            <p:nvPr/>
          </p:nvSpPr>
          <p:spPr bwMode="auto">
            <a:xfrm rot="5400000" flipV="1">
              <a:off x="1251233" y="1006906"/>
              <a:ext cx="4912" cy="111536"/>
            </a:xfrm>
            <a:custGeom>
              <a:avLst/>
              <a:gdLst>
                <a:gd name="T0" fmla="*/ 2147483646 w 1"/>
                <a:gd name="T1" fmla="*/ 2147483646 h 24"/>
                <a:gd name="T2" fmla="*/ 2147483646 w 1"/>
                <a:gd name="T3" fmla="*/ 2147483646 h 24"/>
                <a:gd name="T4" fmla="*/ 2147483646 w 1"/>
                <a:gd name="T5" fmla="*/ 2147483646 h 24"/>
                <a:gd name="T6" fmla="*/ 0 w 1"/>
                <a:gd name="T7" fmla="*/ 2147483646 h 24"/>
                <a:gd name="T8" fmla="*/ 0 w 1"/>
                <a:gd name="T9" fmla="*/ 2147483646 h 24"/>
                <a:gd name="T10" fmla="*/ 0 w 1"/>
                <a:gd name="T11" fmla="*/ 0 h 24"/>
                <a:gd name="T12" fmla="*/ 2147483646 w 1"/>
                <a:gd name="T13" fmla="*/ 2147483646 h 24"/>
                <a:gd name="T14" fmla="*/ 0 w 1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4"/>
                <a:gd name="T26" fmla="*/ 1 w 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4"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19"/>
                    <a:pt x="0" y="12"/>
                  </a:cubicBezTo>
                  <a:cubicBezTo>
                    <a:pt x="0" y="6"/>
                    <a:pt x="0" y="0"/>
                    <a:pt x="0" y="0"/>
                  </a:cubicBezTo>
                  <a:cubicBezTo>
                    <a:pt x="1" y="0"/>
                    <a:pt x="1" y="1"/>
                    <a:pt x="1" y="3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50" name="Freeform 38"/>
            <p:cNvSpPr>
              <a:spLocks/>
            </p:cNvSpPr>
            <p:nvPr/>
          </p:nvSpPr>
          <p:spPr bwMode="auto">
            <a:xfrm rot="5400000" flipV="1">
              <a:off x="1253606" y="1018772"/>
              <a:ext cx="4912" cy="87805"/>
            </a:xfrm>
            <a:custGeom>
              <a:avLst/>
              <a:gdLst>
                <a:gd name="T0" fmla="*/ 2147483646 w 1"/>
                <a:gd name="T1" fmla="*/ 2147483646 h 19"/>
                <a:gd name="T2" fmla="*/ 2147483646 w 1"/>
                <a:gd name="T3" fmla="*/ 2147483646 h 19"/>
                <a:gd name="T4" fmla="*/ 0 w 1"/>
                <a:gd name="T5" fmla="*/ 2147483646 h 19"/>
                <a:gd name="T6" fmla="*/ 2147483646 w 1"/>
                <a:gd name="T7" fmla="*/ 0 h 19"/>
                <a:gd name="T8" fmla="*/ 2147483646 w 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9"/>
                <a:gd name="T17" fmla="*/ 1 w 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9"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5"/>
                    <a:pt x="0" y="10"/>
                  </a:cubicBezTo>
                  <a:cubicBezTo>
                    <a:pt x="0" y="4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51" name="Freeform 39"/>
            <p:cNvSpPr>
              <a:spLocks/>
            </p:cNvSpPr>
            <p:nvPr/>
          </p:nvSpPr>
          <p:spPr bwMode="auto">
            <a:xfrm rot="5400000" flipV="1">
              <a:off x="1248777" y="903760"/>
              <a:ext cx="9824" cy="111536"/>
            </a:xfrm>
            <a:custGeom>
              <a:avLst/>
              <a:gdLst>
                <a:gd name="T0" fmla="*/ 2147483646 w 2"/>
                <a:gd name="T1" fmla="*/ 0 h 24"/>
                <a:gd name="T2" fmla="*/ 2147483646 w 2"/>
                <a:gd name="T3" fmla="*/ 2147483646 h 24"/>
                <a:gd name="T4" fmla="*/ 2147483646 w 2"/>
                <a:gd name="T5" fmla="*/ 2147483646 h 24"/>
                <a:gd name="T6" fmla="*/ 2147483646 w 2"/>
                <a:gd name="T7" fmla="*/ 0 h 24"/>
                <a:gd name="T8" fmla="*/ 2147483646 w 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4"/>
                <a:gd name="T17" fmla="*/ 2 w 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4">
                  <a:moveTo>
                    <a:pt x="1" y="0"/>
                  </a:moveTo>
                  <a:cubicBezTo>
                    <a:pt x="0" y="9"/>
                    <a:pt x="0" y="19"/>
                    <a:pt x="1" y="24"/>
                  </a:cubicBezTo>
                  <a:lnTo>
                    <a:pt x="2" y="24"/>
                  </a:lnTo>
                  <a:cubicBezTo>
                    <a:pt x="1" y="23"/>
                    <a:pt x="1" y="2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52" name="Freeform 40"/>
            <p:cNvSpPr>
              <a:spLocks/>
            </p:cNvSpPr>
            <p:nvPr/>
          </p:nvSpPr>
          <p:spPr bwMode="auto">
            <a:xfrm rot="5400000" flipV="1">
              <a:off x="1251233" y="906215"/>
              <a:ext cx="4912" cy="111536"/>
            </a:xfrm>
            <a:custGeom>
              <a:avLst/>
              <a:gdLst>
                <a:gd name="T0" fmla="*/ 2147483646 w 1"/>
                <a:gd name="T1" fmla="*/ 0 h 24"/>
                <a:gd name="T2" fmla="*/ 2147483646 w 1"/>
                <a:gd name="T3" fmla="*/ 2147483646 h 24"/>
                <a:gd name="T4" fmla="*/ 2147483646 w 1"/>
                <a:gd name="T5" fmla="*/ 2147483646 h 24"/>
                <a:gd name="T6" fmla="*/ 2147483646 w 1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4"/>
                <a:gd name="T14" fmla="*/ 1 w 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4">
                  <a:moveTo>
                    <a:pt x="1" y="0"/>
                  </a:moveTo>
                  <a:cubicBezTo>
                    <a:pt x="0" y="9"/>
                    <a:pt x="0" y="19"/>
                    <a:pt x="1" y="24"/>
                  </a:cubicBezTo>
                  <a:cubicBezTo>
                    <a:pt x="0" y="23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53" name="Freeform 41"/>
            <p:cNvSpPr>
              <a:spLocks/>
            </p:cNvSpPr>
            <p:nvPr/>
          </p:nvSpPr>
          <p:spPr bwMode="auto">
            <a:xfrm rot="5400000" flipV="1">
              <a:off x="1341646" y="895633"/>
              <a:ext cx="272602" cy="208833"/>
            </a:xfrm>
            <a:custGeom>
              <a:avLst/>
              <a:gdLst>
                <a:gd name="T0" fmla="*/ 2147483646 w 57"/>
                <a:gd name="T1" fmla="*/ 0 h 45"/>
                <a:gd name="T2" fmla="*/ 2147483646 w 57"/>
                <a:gd name="T3" fmla="*/ 0 h 45"/>
                <a:gd name="T4" fmla="*/ 2147483646 w 57"/>
                <a:gd name="T5" fmla="*/ 2147483646 h 45"/>
                <a:gd name="T6" fmla="*/ 2147483646 w 57"/>
                <a:gd name="T7" fmla="*/ 2147483646 h 45"/>
                <a:gd name="T8" fmla="*/ 2147483646 w 57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45"/>
                <a:gd name="T17" fmla="*/ 57 w 57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45">
                  <a:moveTo>
                    <a:pt x="2" y="0"/>
                  </a:moveTo>
                  <a:lnTo>
                    <a:pt x="57" y="0"/>
                  </a:lnTo>
                  <a:lnTo>
                    <a:pt x="57" y="45"/>
                  </a:lnTo>
                  <a:lnTo>
                    <a:pt x="2" y="45"/>
                  </a:lnTo>
                  <a:cubicBezTo>
                    <a:pt x="0" y="31"/>
                    <a:pt x="1" y="16"/>
                    <a:pt x="2" y="0"/>
                  </a:cubicBezTo>
                  <a:close/>
                </a:path>
              </a:pathLst>
            </a:custGeom>
            <a:solidFill>
              <a:srgbClr val="A9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54" name="Freeform 42"/>
            <p:cNvSpPr>
              <a:spLocks noEditPoints="1"/>
            </p:cNvSpPr>
            <p:nvPr/>
          </p:nvSpPr>
          <p:spPr bwMode="auto">
            <a:xfrm rot="5400000" flipV="1">
              <a:off x="1397124" y="876331"/>
              <a:ext cx="78588" cy="87805"/>
            </a:xfrm>
            <a:custGeom>
              <a:avLst/>
              <a:gdLst>
                <a:gd name="T0" fmla="*/ 2147483646 w 16"/>
                <a:gd name="T1" fmla="*/ 0 h 19"/>
                <a:gd name="T2" fmla="*/ 2147483646 w 16"/>
                <a:gd name="T3" fmla="*/ 2147483646 h 19"/>
                <a:gd name="T4" fmla="*/ 2147483646 w 16"/>
                <a:gd name="T5" fmla="*/ 2147483646 h 19"/>
                <a:gd name="T6" fmla="*/ 2147483646 w 16"/>
                <a:gd name="T7" fmla="*/ 2147483646 h 19"/>
                <a:gd name="T8" fmla="*/ 2147483646 w 16"/>
                <a:gd name="T9" fmla="*/ 2147483646 h 19"/>
                <a:gd name="T10" fmla="*/ 2147483646 w 16"/>
                <a:gd name="T11" fmla="*/ 2147483646 h 19"/>
                <a:gd name="T12" fmla="*/ 0 w 16"/>
                <a:gd name="T13" fmla="*/ 2147483646 h 19"/>
                <a:gd name="T14" fmla="*/ 2147483646 w 16"/>
                <a:gd name="T15" fmla="*/ 2147483646 h 19"/>
                <a:gd name="T16" fmla="*/ 2147483646 w 16"/>
                <a:gd name="T17" fmla="*/ 0 h 19"/>
                <a:gd name="T18" fmla="*/ 2147483646 w 16"/>
                <a:gd name="T19" fmla="*/ 2147483646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9"/>
                <a:gd name="T32" fmla="*/ 16 w 1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9">
                  <a:moveTo>
                    <a:pt x="8" y="0"/>
                  </a:moveTo>
                  <a:lnTo>
                    <a:pt x="8" y="9"/>
                  </a:lnTo>
                  <a:lnTo>
                    <a:pt x="16" y="10"/>
                  </a:lnTo>
                  <a:lnTo>
                    <a:pt x="8" y="10"/>
                  </a:lnTo>
                  <a:lnTo>
                    <a:pt x="8" y="19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8" y="9"/>
                  </a:lnTo>
                  <a:lnTo>
                    <a:pt x="8" y="0"/>
                  </a:lnTo>
                  <a:close/>
                  <a:moveTo>
                    <a:pt x="8" y="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55" name="Freeform 43"/>
            <p:cNvSpPr>
              <a:spLocks noEditPoints="1"/>
            </p:cNvSpPr>
            <p:nvPr/>
          </p:nvSpPr>
          <p:spPr bwMode="auto">
            <a:xfrm rot="5400000" flipV="1">
              <a:off x="1385424" y="903098"/>
              <a:ext cx="68765" cy="73566"/>
            </a:xfrm>
            <a:custGeom>
              <a:avLst/>
              <a:gdLst>
                <a:gd name="T0" fmla="*/ 2147483646 w 14"/>
                <a:gd name="T1" fmla="*/ 0 h 16"/>
                <a:gd name="T2" fmla="*/ 2147483646 w 14"/>
                <a:gd name="T3" fmla="*/ 2147483646 h 16"/>
                <a:gd name="T4" fmla="*/ 2147483646 w 14"/>
                <a:gd name="T5" fmla="*/ 2147483646 h 16"/>
                <a:gd name="T6" fmla="*/ 2147483646 w 14"/>
                <a:gd name="T7" fmla="*/ 2147483646 h 16"/>
                <a:gd name="T8" fmla="*/ 2147483646 w 14"/>
                <a:gd name="T9" fmla="*/ 2147483646 h 16"/>
                <a:gd name="T10" fmla="*/ 2147483646 w 14"/>
                <a:gd name="T11" fmla="*/ 2147483646 h 16"/>
                <a:gd name="T12" fmla="*/ 0 w 14"/>
                <a:gd name="T13" fmla="*/ 2147483646 h 16"/>
                <a:gd name="T14" fmla="*/ 2147483646 w 14"/>
                <a:gd name="T15" fmla="*/ 2147483646 h 16"/>
                <a:gd name="T16" fmla="*/ 2147483646 w 14"/>
                <a:gd name="T17" fmla="*/ 0 h 16"/>
                <a:gd name="T18" fmla="*/ 2147483646 w 14"/>
                <a:gd name="T19" fmla="*/ 214748364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6"/>
                <a:gd name="T32" fmla="*/ 14 w 14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6">
                  <a:moveTo>
                    <a:pt x="7" y="0"/>
                  </a:moveTo>
                  <a:lnTo>
                    <a:pt x="7" y="8"/>
                  </a:lnTo>
                  <a:lnTo>
                    <a:pt x="14" y="8"/>
                  </a:lnTo>
                  <a:lnTo>
                    <a:pt x="7" y="9"/>
                  </a:lnTo>
                  <a:lnTo>
                    <a:pt x="7" y="16"/>
                  </a:lnTo>
                  <a:lnTo>
                    <a:pt x="6" y="9"/>
                  </a:lnTo>
                  <a:lnTo>
                    <a:pt x="0" y="8"/>
                  </a:lnTo>
                  <a:lnTo>
                    <a:pt x="6" y="8"/>
                  </a:lnTo>
                  <a:lnTo>
                    <a:pt x="7" y="0"/>
                  </a:lnTo>
                  <a:close/>
                  <a:moveTo>
                    <a:pt x="6" y="4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56" name="Freeform 44"/>
            <p:cNvSpPr>
              <a:spLocks/>
            </p:cNvSpPr>
            <p:nvPr/>
          </p:nvSpPr>
          <p:spPr bwMode="auto">
            <a:xfrm rot="5400000" flipV="1">
              <a:off x="1465667" y="1024567"/>
              <a:ext cx="24559" cy="208833"/>
            </a:xfrm>
            <a:custGeom>
              <a:avLst/>
              <a:gdLst>
                <a:gd name="T0" fmla="*/ 2147483646 w 5"/>
                <a:gd name="T1" fmla="*/ 0 h 45"/>
                <a:gd name="T2" fmla="*/ 2147483646 w 5"/>
                <a:gd name="T3" fmla="*/ 2147483646 h 45"/>
                <a:gd name="T4" fmla="*/ 2147483646 w 5"/>
                <a:gd name="T5" fmla="*/ 2147483646 h 45"/>
                <a:gd name="T6" fmla="*/ 2147483646 w 5"/>
                <a:gd name="T7" fmla="*/ 0 h 45"/>
                <a:gd name="T8" fmla="*/ 2147483646 w 5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5"/>
                <a:gd name="T17" fmla="*/ 5 w 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5">
                  <a:moveTo>
                    <a:pt x="3" y="0"/>
                  </a:moveTo>
                  <a:cubicBezTo>
                    <a:pt x="0" y="17"/>
                    <a:pt x="1" y="35"/>
                    <a:pt x="3" y="45"/>
                  </a:cubicBezTo>
                  <a:lnTo>
                    <a:pt x="5" y="45"/>
                  </a:lnTo>
                  <a:cubicBezTo>
                    <a:pt x="2" y="43"/>
                    <a:pt x="2" y="3"/>
                    <a:pt x="5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57" name="Freeform 45"/>
            <p:cNvSpPr>
              <a:spLocks/>
            </p:cNvSpPr>
            <p:nvPr/>
          </p:nvSpPr>
          <p:spPr bwMode="auto">
            <a:xfrm rot="5400000" flipV="1">
              <a:off x="1470579" y="1034390"/>
              <a:ext cx="14735" cy="208833"/>
            </a:xfrm>
            <a:custGeom>
              <a:avLst/>
              <a:gdLst>
                <a:gd name="T0" fmla="*/ 2147483646 w 3"/>
                <a:gd name="T1" fmla="*/ 2147483646 h 45"/>
                <a:gd name="T2" fmla="*/ 2147483646 w 3"/>
                <a:gd name="T3" fmla="*/ 2147483646 h 45"/>
                <a:gd name="T4" fmla="*/ 2147483646 w 3"/>
                <a:gd name="T5" fmla="*/ 2147483646 h 45"/>
                <a:gd name="T6" fmla="*/ 2147483646 w 3"/>
                <a:gd name="T7" fmla="*/ 2147483646 h 45"/>
                <a:gd name="T8" fmla="*/ 2147483646 w 3"/>
                <a:gd name="T9" fmla="*/ 2147483646 h 45"/>
                <a:gd name="T10" fmla="*/ 2147483646 w 3"/>
                <a:gd name="T11" fmla="*/ 2147483646 h 45"/>
                <a:gd name="T12" fmla="*/ 0 w 3"/>
                <a:gd name="T13" fmla="*/ 2147483646 h 45"/>
                <a:gd name="T14" fmla="*/ 2147483646 w 3"/>
                <a:gd name="T15" fmla="*/ 2147483646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5"/>
                <a:gd name="T26" fmla="*/ 3 w 3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5">
                  <a:moveTo>
                    <a:pt x="2" y="1"/>
                  </a:moveTo>
                  <a:cubicBezTo>
                    <a:pt x="3" y="0"/>
                    <a:pt x="3" y="2"/>
                    <a:pt x="3" y="5"/>
                  </a:cubicBezTo>
                  <a:lnTo>
                    <a:pt x="2" y="7"/>
                  </a:lnTo>
                  <a:cubicBezTo>
                    <a:pt x="1" y="19"/>
                    <a:pt x="1" y="29"/>
                    <a:pt x="2" y="41"/>
                  </a:cubicBezTo>
                  <a:lnTo>
                    <a:pt x="3" y="41"/>
                  </a:lnTo>
                  <a:cubicBezTo>
                    <a:pt x="3" y="44"/>
                    <a:pt x="3" y="44"/>
                    <a:pt x="2" y="45"/>
                  </a:cubicBezTo>
                  <a:cubicBezTo>
                    <a:pt x="1" y="45"/>
                    <a:pt x="0" y="36"/>
                    <a:pt x="0" y="23"/>
                  </a:cubicBezTo>
                  <a:cubicBezTo>
                    <a:pt x="0" y="1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58" name="Freeform 46"/>
            <p:cNvSpPr>
              <a:spLocks noEditPoints="1"/>
            </p:cNvSpPr>
            <p:nvPr/>
          </p:nvSpPr>
          <p:spPr bwMode="auto">
            <a:xfrm rot="5400000" flipV="1">
              <a:off x="1472952" y="1036763"/>
              <a:ext cx="14735" cy="204087"/>
            </a:xfrm>
            <a:custGeom>
              <a:avLst/>
              <a:gdLst>
                <a:gd name="T0" fmla="*/ 2147483646 w 3"/>
                <a:gd name="T1" fmla="*/ 2147483646 h 44"/>
                <a:gd name="T2" fmla="*/ 2147483646 w 3"/>
                <a:gd name="T3" fmla="*/ 2147483646 h 44"/>
                <a:gd name="T4" fmla="*/ 2147483646 w 3"/>
                <a:gd name="T5" fmla="*/ 2147483646 h 44"/>
                <a:gd name="T6" fmla="*/ 2147483646 w 3"/>
                <a:gd name="T7" fmla="*/ 2147483646 h 44"/>
                <a:gd name="T8" fmla="*/ 0 w 3"/>
                <a:gd name="T9" fmla="*/ 2147483646 h 44"/>
                <a:gd name="T10" fmla="*/ 2147483646 w 3"/>
                <a:gd name="T11" fmla="*/ 0 h 44"/>
                <a:gd name="T12" fmla="*/ 2147483646 w 3"/>
                <a:gd name="T13" fmla="*/ 2147483646 h 44"/>
                <a:gd name="T14" fmla="*/ 2147483646 w 3"/>
                <a:gd name="T15" fmla="*/ 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4"/>
                <a:gd name="T26" fmla="*/ 3 w 3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4">
                  <a:moveTo>
                    <a:pt x="3" y="40"/>
                  </a:moveTo>
                  <a:cubicBezTo>
                    <a:pt x="3" y="40"/>
                    <a:pt x="3" y="40"/>
                    <a:pt x="3" y="40"/>
                  </a:cubicBezTo>
                  <a:moveTo>
                    <a:pt x="3" y="40"/>
                  </a:moveTo>
                  <a:cubicBezTo>
                    <a:pt x="3" y="42"/>
                    <a:pt x="2" y="44"/>
                    <a:pt x="2" y="44"/>
                  </a:cubicBezTo>
                  <a:cubicBezTo>
                    <a:pt x="1" y="44"/>
                    <a:pt x="0" y="34"/>
                    <a:pt x="0" y="22"/>
                  </a:cubicBezTo>
                  <a:cubicBezTo>
                    <a:pt x="0" y="9"/>
                    <a:pt x="1" y="0"/>
                    <a:pt x="2" y="0"/>
                  </a:cubicBezTo>
                  <a:cubicBezTo>
                    <a:pt x="2" y="0"/>
                    <a:pt x="3" y="1"/>
                    <a:pt x="3" y="5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59" name="Freeform 47"/>
            <p:cNvSpPr>
              <a:spLocks/>
            </p:cNvSpPr>
            <p:nvPr/>
          </p:nvSpPr>
          <p:spPr bwMode="auto">
            <a:xfrm rot="5400000" flipV="1">
              <a:off x="1476595" y="1057018"/>
              <a:ext cx="9824" cy="168490"/>
            </a:xfrm>
            <a:custGeom>
              <a:avLst/>
              <a:gdLst>
                <a:gd name="T0" fmla="*/ 2147483646 w 2"/>
                <a:gd name="T1" fmla="*/ 2147483646 h 36"/>
                <a:gd name="T2" fmla="*/ 2147483646 w 2"/>
                <a:gd name="T3" fmla="*/ 2147483646 h 36"/>
                <a:gd name="T4" fmla="*/ 0 w 2"/>
                <a:gd name="T5" fmla="*/ 2147483646 h 36"/>
                <a:gd name="T6" fmla="*/ 2147483646 w 2"/>
                <a:gd name="T7" fmla="*/ 0 h 36"/>
                <a:gd name="T8" fmla="*/ 2147483646 w 2"/>
                <a:gd name="T9" fmla="*/ 214748364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6"/>
                <a:gd name="T17" fmla="*/ 2 w 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6">
                  <a:moveTo>
                    <a:pt x="2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28"/>
                    <a:pt x="0" y="18"/>
                  </a:cubicBezTo>
                  <a:cubicBezTo>
                    <a:pt x="0" y="8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60" name="Freeform 48"/>
            <p:cNvSpPr>
              <a:spLocks/>
            </p:cNvSpPr>
            <p:nvPr/>
          </p:nvSpPr>
          <p:spPr bwMode="auto">
            <a:xfrm rot="5400000" flipV="1">
              <a:off x="1466895" y="765472"/>
              <a:ext cx="22103" cy="208833"/>
            </a:xfrm>
            <a:custGeom>
              <a:avLst/>
              <a:gdLst>
                <a:gd name="T0" fmla="*/ 2147483646 w 5"/>
                <a:gd name="T1" fmla="*/ 0 h 45"/>
                <a:gd name="T2" fmla="*/ 2147483646 w 5"/>
                <a:gd name="T3" fmla="*/ 2147483646 h 45"/>
                <a:gd name="T4" fmla="*/ 2147483646 w 5"/>
                <a:gd name="T5" fmla="*/ 2147483646 h 45"/>
                <a:gd name="T6" fmla="*/ 2147483646 w 5"/>
                <a:gd name="T7" fmla="*/ 0 h 45"/>
                <a:gd name="T8" fmla="*/ 2147483646 w 5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5"/>
                <a:gd name="T17" fmla="*/ 5 w 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5">
                  <a:moveTo>
                    <a:pt x="3" y="0"/>
                  </a:moveTo>
                  <a:cubicBezTo>
                    <a:pt x="0" y="17"/>
                    <a:pt x="1" y="35"/>
                    <a:pt x="3" y="45"/>
                  </a:cubicBezTo>
                  <a:lnTo>
                    <a:pt x="5" y="45"/>
                  </a:lnTo>
                  <a:cubicBezTo>
                    <a:pt x="2" y="43"/>
                    <a:pt x="2" y="3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16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61" name="Freeform 49"/>
            <p:cNvSpPr>
              <a:spLocks/>
            </p:cNvSpPr>
            <p:nvPr/>
          </p:nvSpPr>
          <p:spPr bwMode="auto">
            <a:xfrm rot="5400000" flipV="1">
              <a:off x="1469351" y="767928"/>
              <a:ext cx="17191" cy="208833"/>
            </a:xfrm>
            <a:custGeom>
              <a:avLst/>
              <a:gdLst>
                <a:gd name="T0" fmla="*/ 2147483646 w 4"/>
                <a:gd name="T1" fmla="*/ 0 h 45"/>
                <a:gd name="T2" fmla="*/ 2147483646 w 4"/>
                <a:gd name="T3" fmla="*/ 2147483646 h 45"/>
                <a:gd name="T4" fmla="*/ 2147483646 w 4"/>
                <a:gd name="T5" fmla="*/ 2147483646 h 45"/>
                <a:gd name="T6" fmla="*/ 2147483646 w 4"/>
                <a:gd name="T7" fmla="*/ 0 h 45"/>
                <a:gd name="T8" fmla="*/ 2147483646 w 4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5"/>
                <a:gd name="T17" fmla="*/ 4 w 4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5">
                  <a:moveTo>
                    <a:pt x="3" y="0"/>
                  </a:moveTo>
                  <a:cubicBezTo>
                    <a:pt x="0" y="17"/>
                    <a:pt x="1" y="35"/>
                    <a:pt x="3" y="45"/>
                  </a:cubicBezTo>
                  <a:lnTo>
                    <a:pt x="4" y="45"/>
                  </a:lnTo>
                  <a:cubicBezTo>
                    <a:pt x="0" y="43"/>
                    <a:pt x="1" y="4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62" name="Freeform 50"/>
            <p:cNvSpPr>
              <a:spLocks/>
            </p:cNvSpPr>
            <p:nvPr/>
          </p:nvSpPr>
          <p:spPr bwMode="auto">
            <a:xfrm rot="5400000" flipV="1">
              <a:off x="1313168" y="975463"/>
              <a:ext cx="61397" cy="68820"/>
            </a:xfrm>
            <a:custGeom>
              <a:avLst/>
              <a:gdLst>
                <a:gd name="T0" fmla="*/ 0 w 13"/>
                <a:gd name="T1" fmla="*/ 0 h 15"/>
                <a:gd name="T2" fmla="*/ 2147483646 w 13"/>
                <a:gd name="T3" fmla="*/ 0 h 15"/>
                <a:gd name="T4" fmla="*/ 2147483646 w 13"/>
                <a:gd name="T5" fmla="*/ 0 h 15"/>
                <a:gd name="T6" fmla="*/ 2147483646 w 13"/>
                <a:gd name="T7" fmla="*/ 2147483646 h 15"/>
                <a:gd name="T8" fmla="*/ 2147483646 w 13"/>
                <a:gd name="T9" fmla="*/ 2147483646 h 15"/>
                <a:gd name="T10" fmla="*/ 2147483646 w 13"/>
                <a:gd name="T11" fmla="*/ 2147483646 h 15"/>
                <a:gd name="T12" fmla="*/ 0 w 13"/>
                <a:gd name="T13" fmla="*/ 2147483646 h 15"/>
                <a:gd name="T14" fmla="*/ 0 w 13"/>
                <a:gd name="T15" fmla="*/ 2147483646 h 15"/>
                <a:gd name="T16" fmla="*/ 0 w 13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5"/>
                <a:gd name="T29" fmla="*/ 13 w 13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5">
                  <a:moveTo>
                    <a:pt x="0" y="0"/>
                  </a:move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3" y="10"/>
                    <a:pt x="13" y="12"/>
                    <a:pt x="13" y="15"/>
                  </a:cubicBezTo>
                  <a:cubicBezTo>
                    <a:pt x="11" y="15"/>
                    <a:pt x="9" y="15"/>
                    <a:pt x="7" y="15"/>
                  </a:cubicBezTo>
                  <a:cubicBezTo>
                    <a:pt x="5" y="15"/>
                    <a:pt x="3" y="15"/>
                    <a:pt x="0" y="15"/>
                  </a:cubicBezTo>
                  <a:cubicBezTo>
                    <a:pt x="0" y="12"/>
                    <a:pt x="0" y="10"/>
                    <a:pt x="0" y="7"/>
                  </a:cubicBezTo>
                  <a:cubicBezTo>
                    <a:pt x="0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A9A8A7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vert="eaVer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</p:grpSp>
      <p:grpSp>
        <p:nvGrpSpPr>
          <p:cNvPr id="4100" name="Group 412"/>
          <p:cNvGrpSpPr>
            <a:grpSpLocks/>
          </p:cNvGrpSpPr>
          <p:nvPr/>
        </p:nvGrpSpPr>
        <p:grpSpPr bwMode="auto">
          <a:xfrm>
            <a:off x="2090577" y="54525"/>
            <a:ext cx="7767498" cy="1080509"/>
            <a:chOff x="1371600" y="1447800"/>
            <a:chExt cx="7075345" cy="762664"/>
          </a:xfrm>
          <a:solidFill>
            <a:srgbClr val="FEA0A9"/>
          </a:solidFill>
        </p:grpSpPr>
        <p:sp>
          <p:nvSpPr>
            <p:cNvPr id="3" name="Round Single Corner Rectangle 401"/>
            <p:cNvSpPr>
              <a:spLocks noChangeArrowheads="1"/>
            </p:cNvSpPr>
            <p:nvPr/>
          </p:nvSpPr>
          <p:spPr bwMode="auto">
            <a:xfrm>
              <a:off x="1371600" y="1447800"/>
              <a:ext cx="5410116" cy="399628"/>
            </a:xfrm>
            <a:custGeom>
              <a:avLst/>
              <a:gdLst>
                <a:gd name="T0" fmla="*/ 2705100 w 5410200"/>
                <a:gd name="T1" fmla="*/ 0 h 400050"/>
                <a:gd name="T2" fmla="*/ 0 w 5410200"/>
                <a:gd name="T3" fmla="*/ 200025 h 400050"/>
                <a:gd name="T4" fmla="*/ 2705100 w 5410200"/>
                <a:gd name="T5" fmla="*/ 400050 h 400050"/>
                <a:gd name="T6" fmla="*/ 5410200 w 5410200"/>
                <a:gd name="T7" fmla="*/ 200025 h 40005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5410200"/>
                <a:gd name="T13" fmla="*/ 0 h 400050"/>
                <a:gd name="T14" fmla="*/ 5351615 w 5410200"/>
                <a:gd name="T15" fmla="*/ 400050 h 400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10200" h="400050">
                  <a:moveTo>
                    <a:pt x="0" y="0"/>
                  </a:moveTo>
                  <a:lnTo>
                    <a:pt x="5210175" y="0"/>
                  </a:lnTo>
                  <a:lnTo>
                    <a:pt x="5210174" y="0"/>
                  </a:lnTo>
                  <a:cubicBezTo>
                    <a:pt x="5320645" y="0"/>
                    <a:pt x="5410200" y="89554"/>
                    <a:pt x="5410200" y="200025"/>
                  </a:cubicBezTo>
                  <a:lnTo>
                    <a:pt x="5410200" y="400050"/>
                  </a:lnTo>
                  <a:lnTo>
                    <a:pt x="0" y="400050"/>
                  </a:ln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>
                  <a:outerShdw blurRad="50800" dist="2184400" dir="5400000" sx="200000" sy="2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43" name="Round Single Corner Rectangle 403" descr="A013">
              <a:hlinkClick r:id="rId2" action="ppaction://program"/>
            </p:cNvPr>
            <p:cNvSpPr>
              <a:spLocks noChangeArrowheads="1"/>
            </p:cNvSpPr>
            <p:nvPr/>
          </p:nvSpPr>
          <p:spPr bwMode="auto">
            <a:xfrm>
              <a:off x="1436545" y="1515139"/>
              <a:ext cx="7010400" cy="695325"/>
            </a:xfrm>
            <a:custGeom>
              <a:avLst/>
              <a:gdLst>
                <a:gd name="T0" fmla="*/ 3505200 w 7010400"/>
                <a:gd name="T1" fmla="*/ 0 h 695325"/>
                <a:gd name="T2" fmla="*/ 0 w 7010400"/>
                <a:gd name="T3" fmla="*/ 347663 h 695325"/>
                <a:gd name="T4" fmla="*/ 3505200 w 7010400"/>
                <a:gd name="T5" fmla="*/ 695325 h 695325"/>
                <a:gd name="T6" fmla="*/ 7010400 w 7010400"/>
                <a:gd name="T7" fmla="*/ 347663 h 695325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7010400"/>
                <a:gd name="T13" fmla="*/ 0 h 695325"/>
                <a:gd name="T14" fmla="*/ 6908573 w 7010400"/>
                <a:gd name="T15" fmla="*/ 695325 h 695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10400" h="695325">
                  <a:moveTo>
                    <a:pt x="0" y="0"/>
                  </a:moveTo>
                  <a:lnTo>
                    <a:pt x="6662738" y="0"/>
                  </a:lnTo>
                  <a:lnTo>
                    <a:pt x="6662737" y="0"/>
                  </a:lnTo>
                  <a:cubicBezTo>
                    <a:pt x="6854746" y="0"/>
                    <a:pt x="7010401" y="155654"/>
                    <a:pt x="7010401" y="347663"/>
                  </a:cubicBezTo>
                  <a:cubicBezTo>
                    <a:pt x="7010401" y="347663"/>
                    <a:pt x="7010400" y="347663"/>
                    <a:pt x="7010400" y="347663"/>
                  </a:cubicBezTo>
                  <a:lnTo>
                    <a:pt x="7010400" y="695325"/>
                  </a:lnTo>
                  <a:lnTo>
                    <a:pt x="0" y="6953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</p:grpSp>
      <p:sp>
        <p:nvSpPr>
          <p:cNvPr id="405" name="Oval 404"/>
          <p:cNvSpPr/>
          <p:nvPr/>
        </p:nvSpPr>
        <p:spPr bwMode="auto">
          <a:xfrm>
            <a:off x="1570531" y="234407"/>
            <a:ext cx="1117599" cy="871207"/>
          </a:xfrm>
          <a:prstGeom prst="ellipse">
            <a:avLst/>
          </a:prstGeom>
          <a:solidFill>
            <a:srgbClr val="CC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6" name="Block Arc 405"/>
          <p:cNvSpPr/>
          <p:nvPr/>
        </p:nvSpPr>
        <p:spPr bwMode="auto">
          <a:xfrm>
            <a:off x="1672125" y="315072"/>
            <a:ext cx="914400" cy="712806"/>
          </a:xfrm>
          <a:prstGeom prst="blockArc">
            <a:avLst>
              <a:gd name="adj1" fmla="val 1278985"/>
              <a:gd name="adj2" fmla="val 0"/>
              <a:gd name="adj3" fmla="val 25000"/>
            </a:avLst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105" name="Block Arc 406"/>
          <p:cNvGrpSpPr>
            <a:grpSpLocks/>
          </p:cNvGrpSpPr>
          <p:nvPr/>
        </p:nvGrpSpPr>
        <p:grpSpPr bwMode="auto">
          <a:xfrm>
            <a:off x="1657309" y="260449"/>
            <a:ext cx="1016000" cy="792008"/>
            <a:chOff x="668" y="707"/>
            <a:chExt cx="480" cy="480"/>
          </a:xfrm>
        </p:grpSpPr>
        <p:pic>
          <p:nvPicPr>
            <p:cNvPr id="4240" name="Block Arc 40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" y="707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41" name="Text Box 49"/>
            <p:cNvSpPr txBox="1">
              <a:spLocks noChangeArrowheads="1"/>
            </p:cNvSpPr>
            <p:nvPr/>
          </p:nvSpPr>
          <p:spPr bwMode="auto">
            <a:xfrm rot="-8851729">
              <a:off x="718" y="758"/>
              <a:ext cx="381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667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.VnRevueH" pitchFamily="34" charset="0"/>
                <a:ea typeface="+mn-ea"/>
                <a:cs typeface="+mn-cs"/>
              </a:endParaRPr>
            </a:p>
          </p:txBody>
        </p:sp>
      </p:grpSp>
      <p:sp>
        <p:nvSpPr>
          <p:cNvPr id="4106" name="TextBox 34"/>
          <p:cNvSpPr txBox="1">
            <a:spLocks noChangeArrowheads="1"/>
          </p:cNvSpPr>
          <p:nvPr/>
        </p:nvSpPr>
        <p:spPr bwMode="auto">
          <a:xfrm>
            <a:off x="2542875" y="417453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5888" indent="-115888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5888" marR="0" lvl="0" indent="-1158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III: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4458" name="Group 180"/>
          <p:cNvGrpSpPr>
            <a:grpSpLocks/>
          </p:cNvGrpSpPr>
          <p:nvPr/>
        </p:nvGrpSpPr>
        <p:grpSpPr bwMode="auto">
          <a:xfrm>
            <a:off x="1236062" y="897153"/>
            <a:ext cx="8955616" cy="1133394"/>
            <a:chOff x="896938" y="1270000"/>
            <a:chExt cx="7402087" cy="1093244"/>
          </a:xfrm>
        </p:grpSpPr>
        <p:grpSp>
          <p:nvGrpSpPr>
            <p:cNvPr id="4216" name="Group 272"/>
            <p:cNvGrpSpPr>
              <a:grpSpLocks/>
            </p:cNvGrpSpPr>
            <p:nvPr/>
          </p:nvGrpSpPr>
          <p:grpSpPr bwMode="auto">
            <a:xfrm>
              <a:off x="896938" y="1755775"/>
              <a:ext cx="384175" cy="287338"/>
              <a:chOff x="1197921" y="858837"/>
              <a:chExt cx="384442" cy="287338"/>
            </a:xfrm>
          </p:grpSpPr>
          <p:sp>
            <p:nvSpPr>
              <p:cNvPr id="4221" name="Freeform 32"/>
              <p:cNvSpPr>
                <a:spLocks/>
              </p:cNvSpPr>
              <p:nvPr/>
            </p:nvSpPr>
            <p:spPr bwMode="auto">
              <a:xfrm rot="5400000" flipV="1">
                <a:off x="1203343" y="954105"/>
                <a:ext cx="100691" cy="111536"/>
              </a:xfrm>
              <a:custGeom>
                <a:avLst/>
                <a:gdLst>
                  <a:gd name="T0" fmla="*/ 0 w 21"/>
                  <a:gd name="T1" fmla="*/ 0 h 24"/>
                  <a:gd name="T2" fmla="*/ 2147483646 w 21"/>
                  <a:gd name="T3" fmla="*/ 0 h 24"/>
                  <a:gd name="T4" fmla="*/ 2147483646 w 21"/>
                  <a:gd name="T5" fmla="*/ 2147483646 h 24"/>
                  <a:gd name="T6" fmla="*/ 0 w 21"/>
                  <a:gd name="T7" fmla="*/ 2147483646 h 24"/>
                  <a:gd name="T8" fmla="*/ 0 w 2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4"/>
                  <a:gd name="T17" fmla="*/ 21 w 2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4">
                    <a:moveTo>
                      <a:pt x="0" y="0"/>
                    </a:moveTo>
                    <a:lnTo>
                      <a:pt x="21" y="0"/>
                    </a:lnTo>
                    <a:lnTo>
                      <a:pt x="21" y="24"/>
                    </a:lnTo>
                    <a:lnTo>
                      <a:pt x="0" y="24"/>
                    </a:lnTo>
                    <a:cubicBezTo>
                      <a:pt x="0" y="17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22" name="Freeform 33"/>
              <p:cNvSpPr>
                <a:spLocks noEditPoints="1"/>
              </p:cNvSpPr>
              <p:nvPr/>
            </p:nvSpPr>
            <p:spPr bwMode="auto">
              <a:xfrm rot="5400000" flipV="1">
                <a:off x="1216450" y="955402"/>
                <a:ext cx="27015" cy="45089"/>
              </a:xfrm>
              <a:custGeom>
                <a:avLst/>
                <a:gdLst>
                  <a:gd name="T0" fmla="*/ 2147483646 w 6"/>
                  <a:gd name="T1" fmla="*/ 0 h 10"/>
                  <a:gd name="T2" fmla="*/ 2147483646 w 6"/>
                  <a:gd name="T3" fmla="*/ 2147483646 h 10"/>
                  <a:gd name="T4" fmla="*/ 2147483646 w 6"/>
                  <a:gd name="T5" fmla="*/ 2147483646 h 10"/>
                  <a:gd name="T6" fmla="*/ 2147483646 w 6"/>
                  <a:gd name="T7" fmla="*/ 2147483646 h 10"/>
                  <a:gd name="T8" fmla="*/ 2147483646 w 6"/>
                  <a:gd name="T9" fmla="*/ 2147483646 h 10"/>
                  <a:gd name="T10" fmla="*/ 2147483646 w 6"/>
                  <a:gd name="T11" fmla="*/ 2147483646 h 10"/>
                  <a:gd name="T12" fmla="*/ 0 w 6"/>
                  <a:gd name="T13" fmla="*/ 2147483646 h 10"/>
                  <a:gd name="T14" fmla="*/ 2147483646 w 6"/>
                  <a:gd name="T15" fmla="*/ 2147483646 h 10"/>
                  <a:gd name="T16" fmla="*/ 2147483646 w 6"/>
                  <a:gd name="T17" fmla="*/ 0 h 10"/>
                  <a:gd name="T18" fmla="*/ 2147483646 w 6"/>
                  <a:gd name="T19" fmla="*/ 2147483646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0"/>
                    </a:lnTo>
                    <a:close/>
                    <a:moveTo>
                      <a:pt x="3" y="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23" name="Freeform 34"/>
              <p:cNvSpPr>
                <a:spLocks noEditPoints="1"/>
              </p:cNvSpPr>
              <p:nvPr/>
            </p:nvSpPr>
            <p:spPr bwMode="auto">
              <a:xfrm rot="5400000" flipV="1">
                <a:off x="1211787" y="965143"/>
                <a:ext cx="22103" cy="40343"/>
              </a:xfrm>
              <a:custGeom>
                <a:avLst/>
                <a:gdLst>
                  <a:gd name="T0" fmla="*/ 2147483646 w 5"/>
                  <a:gd name="T1" fmla="*/ 0 h 9"/>
                  <a:gd name="T2" fmla="*/ 2147483646 w 5"/>
                  <a:gd name="T3" fmla="*/ 2147483646 h 9"/>
                  <a:gd name="T4" fmla="*/ 2147483646 w 5"/>
                  <a:gd name="T5" fmla="*/ 2147483646 h 9"/>
                  <a:gd name="T6" fmla="*/ 2147483646 w 5"/>
                  <a:gd name="T7" fmla="*/ 2147483646 h 9"/>
                  <a:gd name="T8" fmla="*/ 2147483646 w 5"/>
                  <a:gd name="T9" fmla="*/ 2147483646 h 9"/>
                  <a:gd name="T10" fmla="*/ 2147483646 w 5"/>
                  <a:gd name="T11" fmla="*/ 2147483646 h 9"/>
                  <a:gd name="T12" fmla="*/ 0 w 5"/>
                  <a:gd name="T13" fmla="*/ 2147483646 h 9"/>
                  <a:gd name="T14" fmla="*/ 2147483646 w 5"/>
                  <a:gd name="T15" fmla="*/ 2147483646 h 9"/>
                  <a:gd name="T16" fmla="*/ 2147483646 w 5"/>
                  <a:gd name="T17" fmla="*/ 0 h 9"/>
                  <a:gd name="T18" fmla="*/ 2147483646 w 5"/>
                  <a:gd name="T19" fmla="*/ 2147483646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9"/>
                  <a:gd name="T32" fmla="*/ 5 w 5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9">
                    <a:moveTo>
                      <a:pt x="3" y="0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0"/>
                    </a:lnTo>
                    <a:close/>
                    <a:moveTo>
                      <a:pt x="2" y="2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24" name="Freeform 35"/>
              <p:cNvSpPr>
                <a:spLocks/>
              </p:cNvSpPr>
              <p:nvPr/>
            </p:nvSpPr>
            <p:spPr bwMode="auto">
              <a:xfrm rot="5400000" flipV="1">
                <a:off x="1251233" y="1001995"/>
                <a:ext cx="4912" cy="111536"/>
              </a:xfrm>
              <a:custGeom>
                <a:avLst/>
                <a:gdLst>
                  <a:gd name="T0" fmla="*/ 2147483646 w 1"/>
                  <a:gd name="T1" fmla="*/ 0 h 24"/>
                  <a:gd name="T2" fmla="*/ 2147483646 w 1"/>
                  <a:gd name="T3" fmla="*/ 2147483646 h 24"/>
                  <a:gd name="T4" fmla="*/ 2147483646 w 1"/>
                  <a:gd name="T5" fmla="*/ 2147483646 h 24"/>
                  <a:gd name="T6" fmla="*/ 2147483646 w 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cubicBezTo>
                      <a:pt x="0" y="2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25" name="Freeform 36"/>
              <p:cNvSpPr>
                <a:spLocks/>
              </p:cNvSpPr>
              <p:nvPr/>
            </p:nvSpPr>
            <p:spPr bwMode="auto">
              <a:xfrm rot="5400000" flipV="1">
                <a:off x="1251233" y="1006906"/>
                <a:ext cx="4912" cy="111536"/>
              </a:xfrm>
              <a:custGeom>
                <a:avLst/>
                <a:gdLst>
                  <a:gd name="T0" fmla="*/ 0 w 1"/>
                  <a:gd name="T1" fmla="*/ 0 h 24"/>
                  <a:gd name="T2" fmla="*/ 2147483646 w 1"/>
                  <a:gd name="T3" fmla="*/ 2147483646 h 24"/>
                  <a:gd name="T4" fmla="*/ 0 w 1"/>
                  <a:gd name="T5" fmla="*/ 2147483646 h 24"/>
                  <a:gd name="T6" fmla="*/ 0 w 1"/>
                  <a:gd name="T7" fmla="*/ 2147483646 h 24"/>
                  <a:gd name="T8" fmla="*/ 2147483646 w 1"/>
                  <a:gd name="T9" fmla="*/ 2147483646 h 24"/>
                  <a:gd name="T10" fmla="*/ 0 w 1"/>
                  <a:gd name="T11" fmla="*/ 2147483646 h 24"/>
                  <a:gd name="T12" fmla="*/ 0 w 1"/>
                  <a:gd name="T13" fmla="*/ 2147483646 h 24"/>
                  <a:gd name="T14" fmla="*/ 0 w 1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0" y="0"/>
                    </a:moveTo>
                    <a:cubicBezTo>
                      <a:pt x="1" y="0"/>
                      <a:pt x="1" y="1"/>
                      <a:pt x="1" y="3"/>
                    </a:cubicBezTo>
                    <a:lnTo>
                      <a:pt x="0" y="4"/>
                    </a:lnTo>
                    <a:cubicBezTo>
                      <a:pt x="0" y="10"/>
                      <a:pt x="0" y="16"/>
                      <a:pt x="0" y="22"/>
                    </a:cubicBezTo>
                    <a:lnTo>
                      <a:pt x="1" y="22"/>
                    </a:lnTo>
                    <a:cubicBezTo>
                      <a:pt x="1" y="24"/>
                      <a:pt x="1" y="24"/>
                      <a:pt x="0" y="24"/>
                    </a:cubicBezTo>
                    <a:cubicBezTo>
                      <a:pt x="0" y="24"/>
                      <a:pt x="0" y="19"/>
                      <a:pt x="0" y="13"/>
                    </a:cubicBezTo>
                    <a:cubicBezTo>
                      <a:pt x="0" y="6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26" name="Freeform 37"/>
              <p:cNvSpPr>
                <a:spLocks noEditPoints="1"/>
              </p:cNvSpPr>
              <p:nvPr/>
            </p:nvSpPr>
            <p:spPr bwMode="auto">
              <a:xfrm rot="5400000" flipV="1">
                <a:off x="1251233" y="1006906"/>
                <a:ext cx="4912" cy="111536"/>
              </a:xfrm>
              <a:custGeom>
                <a:avLst/>
                <a:gdLst>
                  <a:gd name="T0" fmla="*/ 2147483646 w 1"/>
                  <a:gd name="T1" fmla="*/ 2147483646 h 24"/>
                  <a:gd name="T2" fmla="*/ 2147483646 w 1"/>
                  <a:gd name="T3" fmla="*/ 2147483646 h 24"/>
                  <a:gd name="T4" fmla="*/ 2147483646 w 1"/>
                  <a:gd name="T5" fmla="*/ 2147483646 h 24"/>
                  <a:gd name="T6" fmla="*/ 0 w 1"/>
                  <a:gd name="T7" fmla="*/ 2147483646 h 24"/>
                  <a:gd name="T8" fmla="*/ 0 w 1"/>
                  <a:gd name="T9" fmla="*/ 2147483646 h 24"/>
                  <a:gd name="T10" fmla="*/ 0 w 1"/>
                  <a:gd name="T11" fmla="*/ 0 h 24"/>
                  <a:gd name="T12" fmla="*/ 2147483646 w 1"/>
                  <a:gd name="T13" fmla="*/ 2147483646 h 24"/>
                  <a:gd name="T14" fmla="*/ 0 w 1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2"/>
                    </a:moveTo>
                    <a:cubicBezTo>
                      <a:pt x="1" y="22"/>
                      <a:pt x="1" y="22"/>
                      <a:pt x="1" y="22"/>
                    </a:cubicBezTo>
                    <a:moveTo>
                      <a:pt x="1" y="22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4"/>
                      <a:pt x="0" y="19"/>
                      <a:pt x="0" y="12"/>
                    </a:cubicBezTo>
                    <a:cubicBezTo>
                      <a:pt x="0" y="6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3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27" name="Freeform 38"/>
              <p:cNvSpPr>
                <a:spLocks/>
              </p:cNvSpPr>
              <p:nvPr/>
            </p:nvSpPr>
            <p:spPr bwMode="auto">
              <a:xfrm rot="5400000" flipV="1">
                <a:off x="1253606" y="1018772"/>
                <a:ext cx="4912" cy="87805"/>
              </a:xfrm>
              <a:custGeom>
                <a:avLst/>
                <a:gdLst>
                  <a:gd name="T0" fmla="*/ 2147483646 w 1"/>
                  <a:gd name="T1" fmla="*/ 2147483646 h 19"/>
                  <a:gd name="T2" fmla="*/ 2147483646 w 1"/>
                  <a:gd name="T3" fmla="*/ 2147483646 h 19"/>
                  <a:gd name="T4" fmla="*/ 0 w 1"/>
                  <a:gd name="T5" fmla="*/ 2147483646 h 19"/>
                  <a:gd name="T6" fmla="*/ 2147483646 w 1"/>
                  <a:gd name="T7" fmla="*/ 0 h 19"/>
                  <a:gd name="T8" fmla="*/ 2147483646 w 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9"/>
                  <a:gd name="T17" fmla="*/ 1 w 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9">
                    <a:moveTo>
                      <a:pt x="1" y="19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5"/>
                      <a:pt x="0" y="10"/>
                    </a:cubicBezTo>
                    <a:cubicBezTo>
                      <a:pt x="0" y="4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28" name="Freeform 39"/>
              <p:cNvSpPr>
                <a:spLocks/>
              </p:cNvSpPr>
              <p:nvPr/>
            </p:nvSpPr>
            <p:spPr bwMode="auto">
              <a:xfrm rot="5400000" flipV="1">
                <a:off x="1248777" y="903760"/>
                <a:ext cx="9824" cy="111536"/>
              </a:xfrm>
              <a:custGeom>
                <a:avLst/>
                <a:gdLst>
                  <a:gd name="T0" fmla="*/ 2147483646 w 2"/>
                  <a:gd name="T1" fmla="*/ 0 h 24"/>
                  <a:gd name="T2" fmla="*/ 2147483646 w 2"/>
                  <a:gd name="T3" fmla="*/ 2147483646 h 24"/>
                  <a:gd name="T4" fmla="*/ 2147483646 w 2"/>
                  <a:gd name="T5" fmla="*/ 2147483646 h 24"/>
                  <a:gd name="T6" fmla="*/ 2147483646 w 2"/>
                  <a:gd name="T7" fmla="*/ 0 h 24"/>
                  <a:gd name="T8" fmla="*/ 2147483646 w 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lnTo>
                      <a:pt x="2" y="24"/>
                    </a:lnTo>
                    <a:cubicBezTo>
                      <a:pt x="1" y="23"/>
                      <a:pt x="1" y="2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29" name="Freeform 40"/>
              <p:cNvSpPr>
                <a:spLocks/>
              </p:cNvSpPr>
              <p:nvPr/>
            </p:nvSpPr>
            <p:spPr bwMode="auto">
              <a:xfrm rot="5400000" flipV="1">
                <a:off x="1251233" y="906215"/>
                <a:ext cx="4912" cy="111536"/>
              </a:xfrm>
              <a:custGeom>
                <a:avLst/>
                <a:gdLst>
                  <a:gd name="T0" fmla="*/ 2147483646 w 1"/>
                  <a:gd name="T1" fmla="*/ 0 h 24"/>
                  <a:gd name="T2" fmla="*/ 2147483646 w 1"/>
                  <a:gd name="T3" fmla="*/ 2147483646 h 24"/>
                  <a:gd name="T4" fmla="*/ 2147483646 w 1"/>
                  <a:gd name="T5" fmla="*/ 2147483646 h 24"/>
                  <a:gd name="T6" fmla="*/ 2147483646 w 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cubicBezTo>
                      <a:pt x="0" y="2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30" name="Freeform 41"/>
              <p:cNvSpPr>
                <a:spLocks/>
              </p:cNvSpPr>
              <p:nvPr/>
            </p:nvSpPr>
            <p:spPr bwMode="auto">
              <a:xfrm rot="5400000" flipV="1">
                <a:off x="1341646" y="895633"/>
                <a:ext cx="272602" cy="208833"/>
              </a:xfrm>
              <a:custGeom>
                <a:avLst/>
                <a:gdLst>
                  <a:gd name="T0" fmla="*/ 2147483646 w 57"/>
                  <a:gd name="T1" fmla="*/ 0 h 45"/>
                  <a:gd name="T2" fmla="*/ 2147483646 w 57"/>
                  <a:gd name="T3" fmla="*/ 0 h 45"/>
                  <a:gd name="T4" fmla="*/ 2147483646 w 57"/>
                  <a:gd name="T5" fmla="*/ 2147483646 h 45"/>
                  <a:gd name="T6" fmla="*/ 2147483646 w 57"/>
                  <a:gd name="T7" fmla="*/ 2147483646 h 45"/>
                  <a:gd name="T8" fmla="*/ 2147483646 w 57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5"/>
                  <a:gd name="T17" fmla="*/ 57 w 57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5">
                    <a:moveTo>
                      <a:pt x="2" y="0"/>
                    </a:moveTo>
                    <a:lnTo>
                      <a:pt x="57" y="0"/>
                    </a:lnTo>
                    <a:lnTo>
                      <a:pt x="57" y="45"/>
                    </a:lnTo>
                    <a:lnTo>
                      <a:pt x="2" y="45"/>
                    </a:lnTo>
                    <a:cubicBezTo>
                      <a:pt x="0" y="31"/>
                      <a:pt x="1" y="16"/>
                      <a:pt x="2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31" name="Freeform 42"/>
              <p:cNvSpPr>
                <a:spLocks noEditPoints="1"/>
              </p:cNvSpPr>
              <p:nvPr/>
            </p:nvSpPr>
            <p:spPr bwMode="auto">
              <a:xfrm rot="5400000" flipV="1">
                <a:off x="1397124" y="876331"/>
                <a:ext cx="78588" cy="87805"/>
              </a:xfrm>
              <a:custGeom>
                <a:avLst/>
                <a:gdLst>
                  <a:gd name="T0" fmla="*/ 2147483646 w 16"/>
                  <a:gd name="T1" fmla="*/ 0 h 19"/>
                  <a:gd name="T2" fmla="*/ 2147483646 w 16"/>
                  <a:gd name="T3" fmla="*/ 2147483646 h 19"/>
                  <a:gd name="T4" fmla="*/ 2147483646 w 16"/>
                  <a:gd name="T5" fmla="*/ 2147483646 h 19"/>
                  <a:gd name="T6" fmla="*/ 2147483646 w 16"/>
                  <a:gd name="T7" fmla="*/ 2147483646 h 19"/>
                  <a:gd name="T8" fmla="*/ 2147483646 w 16"/>
                  <a:gd name="T9" fmla="*/ 2147483646 h 19"/>
                  <a:gd name="T10" fmla="*/ 2147483646 w 16"/>
                  <a:gd name="T11" fmla="*/ 2147483646 h 19"/>
                  <a:gd name="T12" fmla="*/ 0 w 16"/>
                  <a:gd name="T13" fmla="*/ 2147483646 h 19"/>
                  <a:gd name="T14" fmla="*/ 2147483646 w 16"/>
                  <a:gd name="T15" fmla="*/ 2147483646 h 19"/>
                  <a:gd name="T16" fmla="*/ 2147483646 w 16"/>
                  <a:gd name="T17" fmla="*/ 0 h 19"/>
                  <a:gd name="T18" fmla="*/ 2147483646 w 16"/>
                  <a:gd name="T19" fmla="*/ 2147483646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9"/>
                  <a:gd name="T32" fmla="*/ 16 w 16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9">
                    <a:moveTo>
                      <a:pt x="8" y="0"/>
                    </a:moveTo>
                    <a:lnTo>
                      <a:pt x="8" y="9"/>
                    </a:lnTo>
                    <a:lnTo>
                      <a:pt x="16" y="10"/>
                    </a:lnTo>
                    <a:lnTo>
                      <a:pt x="8" y="10"/>
                    </a:lnTo>
                    <a:lnTo>
                      <a:pt x="8" y="19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8" y="9"/>
                    </a:lnTo>
                    <a:lnTo>
                      <a:pt x="8" y="0"/>
                    </a:lnTo>
                    <a:close/>
                    <a:moveTo>
                      <a:pt x="8" y="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32" name="Freeform 43"/>
              <p:cNvSpPr>
                <a:spLocks noEditPoints="1"/>
              </p:cNvSpPr>
              <p:nvPr/>
            </p:nvSpPr>
            <p:spPr bwMode="auto">
              <a:xfrm rot="5400000" flipV="1">
                <a:off x="1385424" y="903098"/>
                <a:ext cx="68765" cy="73566"/>
              </a:xfrm>
              <a:custGeom>
                <a:avLst/>
                <a:gdLst>
                  <a:gd name="T0" fmla="*/ 2147483646 w 14"/>
                  <a:gd name="T1" fmla="*/ 0 h 16"/>
                  <a:gd name="T2" fmla="*/ 2147483646 w 14"/>
                  <a:gd name="T3" fmla="*/ 2147483646 h 16"/>
                  <a:gd name="T4" fmla="*/ 2147483646 w 14"/>
                  <a:gd name="T5" fmla="*/ 2147483646 h 16"/>
                  <a:gd name="T6" fmla="*/ 2147483646 w 14"/>
                  <a:gd name="T7" fmla="*/ 2147483646 h 16"/>
                  <a:gd name="T8" fmla="*/ 2147483646 w 14"/>
                  <a:gd name="T9" fmla="*/ 2147483646 h 16"/>
                  <a:gd name="T10" fmla="*/ 2147483646 w 14"/>
                  <a:gd name="T11" fmla="*/ 2147483646 h 16"/>
                  <a:gd name="T12" fmla="*/ 0 w 14"/>
                  <a:gd name="T13" fmla="*/ 2147483646 h 16"/>
                  <a:gd name="T14" fmla="*/ 2147483646 w 14"/>
                  <a:gd name="T15" fmla="*/ 2147483646 h 16"/>
                  <a:gd name="T16" fmla="*/ 2147483646 w 14"/>
                  <a:gd name="T17" fmla="*/ 0 h 16"/>
                  <a:gd name="T18" fmla="*/ 2147483646 w 14"/>
                  <a:gd name="T19" fmla="*/ 2147483646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6"/>
                  <a:gd name="T32" fmla="*/ 14 w 14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6">
                    <a:moveTo>
                      <a:pt x="7" y="0"/>
                    </a:moveTo>
                    <a:lnTo>
                      <a:pt x="7" y="8"/>
                    </a:lnTo>
                    <a:lnTo>
                      <a:pt x="14" y="8"/>
                    </a:lnTo>
                    <a:lnTo>
                      <a:pt x="7" y="9"/>
                    </a:lnTo>
                    <a:lnTo>
                      <a:pt x="7" y="16"/>
                    </a:lnTo>
                    <a:lnTo>
                      <a:pt x="6" y="9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7" y="0"/>
                    </a:lnTo>
                    <a:close/>
                    <a:moveTo>
                      <a:pt x="6" y="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33" name="Freeform 44"/>
              <p:cNvSpPr>
                <a:spLocks/>
              </p:cNvSpPr>
              <p:nvPr/>
            </p:nvSpPr>
            <p:spPr bwMode="auto">
              <a:xfrm rot="5400000" flipV="1">
                <a:off x="1465667" y="1024567"/>
                <a:ext cx="24559" cy="208833"/>
              </a:xfrm>
              <a:custGeom>
                <a:avLst/>
                <a:gdLst>
                  <a:gd name="T0" fmla="*/ 2147483646 w 5"/>
                  <a:gd name="T1" fmla="*/ 0 h 45"/>
                  <a:gd name="T2" fmla="*/ 2147483646 w 5"/>
                  <a:gd name="T3" fmla="*/ 2147483646 h 45"/>
                  <a:gd name="T4" fmla="*/ 2147483646 w 5"/>
                  <a:gd name="T5" fmla="*/ 2147483646 h 45"/>
                  <a:gd name="T6" fmla="*/ 2147483646 w 5"/>
                  <a:gd name="T7" fmla="*/ 0 h 45"/>
                  <a:gd name="T8" fmla="*/ 2147483646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5" y="45"/>
                    </a:lnTo>
                    <a:cubicBezTo>
                      <a:pt x="2" y="43"/>
                      <a:pt x="2" y="3"/>
                      <a:pt x="5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34" name="Freeform 45"/>
              <p:cNvSpPr>
                <a:spLocks/>
              </p:cNvSpPr>
              <p:nvPr/>
            </p:nvSpPr>
            <p:spPr bwMode="auto">
              <a:xfrm rot="5400000" flipV="1">
                <a:off x="1470579" y="1034390"/>
                <a:ext cx="14735" cy="208833"/>
              </a:xfrm>
              <a:custGeom>
                <a:avLst/>
                <a:gdLst>
                  <a:gd name="T0" fmla="*/ 2147483646 w 3"/>
                  <a:gd name="T1" fmla="*/ 2147483646 h 45"/>
                  <a:gd name="T2" fmla="*/ 2147483646 w 3"/>
                  <a:gd name="T3" fmla="*/ 2147483646 h 45"/>
                  <a:gd name="T4" fmla="*/ 2147483646 w 3"/>
                  <a:gd name="T5" fmla="*/ 2147483646 h 45"/>
                  <a:gd name="T6" fmla="*/ 2147483646 w 3"/>
                  <a:gd name="T7" fmla="*/ 2147483646 h 45"/>
                  <a:gd name="T8" fmla="*/ 2147483646 w 3"/>
                  <a:gd name="T9" fmla="*/ 2147483646 h 45"/>
                  <a:gd name="T10" fmla="*/ 2147483646 w 3"/>
                  <a:gd name="T11" fmla="*/ 2147483646 h 45"/>
                  <a:gd name="T12" fmla="*/ 0 w 3"/>
                  <a:gd name="T13" fmla="*/ 2147483646 h 45"/>
                  <a:gd name="T14" fmla="*/ 2147483646 w 3"/>
                  <a:gd name="T15" fmla="*/ 2147483646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5"/>
                  <a:gd name="T26" fmla="*/ 3 w 3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5">
                    <a:moveTo>
                      <a:pt x="2" y="1"/>
                    </a:moveTo>
                    <a:cubicBezTo>
                      <a:pt x="3" y="0"/>
                      <a:pt x="3" y="2"/>
                      <a:pt x="3" y="5"/>
                    </a:cubicBezTo>
                    <a:lnTo>
                      <a:pt x="2" y="7"/>
                    </a:lnTo>
                    <a:cubicBezTo>
                      <a:pt x="1" y="19"/>
                      <a:pt x="1" y="29"/>
                      <a:pt x="2" y="41"/>
                    </a:cubicBezTo>
                    <a:lnTo>
                      <a:pt x="3" y="41"/>
                    </a:lnTo>
                    <a:cubicBezTo>
                      <a:pt x="3" y="44"/>
                      <a:pt x="3" y="44"/>
                      <a:pt x="2" y="45"/>
                    </a:cubicBezTo>
                    <a:cubicBezTo>
                      <a:pt x="1" y="45"/>
                      <a:pt x="0" y="36"/>
                      <a:pt x="0" y="23"/>
                    </a:cubicBezTo>
                    <a:cubicBezTo>
                      <a:pt x="0" y="1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35" name="Freeform 46"/>
              <p:cNvSpPr>
                <a:spLocks noEditPoints="1"/>
              </p:cNvSpPr>
              <p:nvPr/>
            </p:nvSpPr>
            <p:spPr bwMode="auto">
              <a:xfrm rot="5400000" flipV="1">
                <a:off x="1472952" y="1036763"/>
                <a:ext cx="14735" cy="204087"/>
              </a:xfrm>
              <a:custGeom>
                <a:avLst/>
                <a:gdLst>
                  <a:gd name="T0" fmla="*/ 2147483646 w 3"/>
                  <a:gd name="T1" fmla="*/ 2147483646 h 44"/>
                  <a:gd name="T2" fmla="*/ 2147483646 w 3"/>
                  <a:gd name="T3" fmla="*/ 2147483646 h 44"/>
                  <a:gd name="T4" fmla="*/ 2147483646 w 3"/>
                  <a:gd name="T5" fmla="*/ 2147483646 h 44"/>
                  <a:gd name="T6" fmla="*/ 2147483646 w 3"/>
                  <a:gd name="T7" fmla="*/ 2147483646 h 44"/>
                  <a:gd name="T8" fmla="*/ 0 w 3"/>
                  <a:gd name="T9" fmla="*/ 2147483646 h 44"/>
                  <a:gd name="T10" fmla="*/ 2147483646 w 3"/>
                  <a:gd name="T11" fmla="*/ 0 h 44"/>
                  <a:gd name="T12" fmla="*/ 2147483646 w 3"/>
                  <a:gd name="T13" fmla="*/ 2147483646 h 44"/>
                  <a:gd name="T14" fmla="*/ 2147483646 w 3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4"/>
                  <a:gd name="T26" fmla="*/ 3 w 3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4">
                    <a:moveTo>
                      <a:pt x="3" y="40"/>
                    </a:moveTo>
                    <a:cubicBezTo>
                      <a:pt x="3" y="40"/>
                      <a:pt x="3" y="40"/>
                      <a:pt x="3" y="40"/>
                    </a:cubicBezTo>
                    <a:moveTo>
                      <a:pt x="3" y="40"/>
                    </a:moveTo>
                    <a:cubicBezTo>
                      <a:pt x="3" y="42"/>
                      <a:pt x="2" y="44"/>
                      <a:pt x="2" y="44"/>
                    </a:cubicBezTo>
                    <a:cubicBezTo>
                      <a:pt x="1" y="44"/>
                      <a:pt x="0" y="34"/>
                      <a:pt x="0" y="22"/>
                    </a:cubicBezTo>
                    <a:cubicBezTo>
                      <a:pt x="0" y="9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5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36" name="Freeform 47"/>
              <p:cNvSpPr>
                <a:spLocks/>
              </p:cNvSpPr>
              <p:nvPr/>
            </p:nvSpPr>
            <p:spPr bwMode="auto">
              <a:xfrm rot="5400000" flipV="1">
                <a:off x="1476595" y="1057018"/>
                <a:ext cx="9824" cy="168490"/>
              </a:xfrm>
              <a:custGeom>
                <a:avLst/>
                <a:gdLst>
                  <a:gd name="T0" fmla="*/ 2147483646 w 2"/>
                  <a:gd name="T1" fmla="*/ 2147483646 h 36"/>
                  <a:gd name="T2" fmla="*/ 2147483646 w 2"/>
                  <a:gd name="T3" fmla="*/ 2147483646 h 36"/>
                  <a:gd name="T4" fmla="*/ 0 w 2"/>
                  <a:gd name="T5" fmla="*/ 2147483646 h 36"/>
                  <a:gd name="T6" fmla="*/ 2147483646 w 2"/>
                  <a:gd name="T7" fmla="*/ 0 h 36"/>
                  <a:gd name="T8" fmla="*/ 2147483646 w 2"/>
                  <a:gd name="T9" fmla="*/ 214748364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6"/>
                  <a:gd name="T17" fmla="*/ 2 w 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6">
                    <a:moveTo>
                      <a:pt x="2" y="36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" y="36"/>
                      <a:pt x="0" y="28"/>
                      <a:pt x="0" y="18"/>
                    </a:cubicBezTo>
                    <a:cubicBezTo>
                      <a:pt x="0" y="8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37" name="Freeform 48"/>
              <p:cNvSpPr>
                <a:spLocks/>
              </p:cNvSpPr>
              <p:nvPr/>
            </p:nvSpPr>
            <p:spPr bwMode="auto">
              <a:xfrm rot="5400000" flipV="1">
                <a:off x="1466895" y="765472"/>
                <a:ext cx="22103" cy="208833"/>
              </a:xfrm>
              <a:custGeom>
                <a:avLst/>
                <a:gdLst>
                  <a:gd name="T0" fmla="*/ 2147483646 w 5"/>
                  <a:gd name="T1" fmla="*/ 0 h 45"/>
                  <a:gd name="T2" fmla="*/ 2147483646 w 5"/>
                  <a:gd name="T3" fmla="*/ 2147483646 h 45"/>
                  <a:gd name="T4" fmla="*/ 2147483646 w 5"/>
                  <a:gd name="T5" fmla="*/ 2147483646 h 45"/>
                  <a:gd name="T6" fmla="*/ 2147483646 w 5"/>
                  <a:gd name="T7" fmla="*/ 0 h 45"/>
                  <a:gd name="T8" fmla="*/ 2147483646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5" y="45"/>
                    </a:lnTo>
                    <a:cubicBezTo>
                      <a:pt x="2" y="43"/>
                      <a:pt x="2" y="3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38" name="Freeform 49"/>
              <p:cNvSpPr>
                <a:spLocks/>
              </p:cNvSpPr>
              <p:nvPr/>
            </p:nvSpPr>
            <p:spPr bwMode="auto">
              <a:xfrm rot="5400000" flipV="1">
                <a:off x="1469351" y="767928"/>
                <a:ext cx="17191" cy="208833"/>
              </a:xfrm>
              <a:custGeom>
                <a:avLst/>
                <a:gdLst>
                  <a:gd name="T0" fmla="*/ 2147483646 w 4"/>
                  <a:gd name="T1" fmla="*/ 0 h 45"/>
                  <a:gd name="T2" fmla="*/ 2147483646 w 4"/>
                  <a:gd name="T3" fmla="*/ 2147483646 h 45"/>
                  <a:gd name="T4" fmla="*/ 2147483646 w 4"/>
                  <a:gd name="T5" fmla="*/ 2147483646 h 45"/>
                  <a:gd name="T6" fmla="*/ 2147483646 w 4"/>
                  <a:gd name="T7" fmla="*/ 0 h 45"/>
                  <a:gd name="T8" fmla="*/ 2147483646 w 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5"/>
                  <a:gd name="T17" fmla="*/ 4 w 4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4" y="45"/>
                    </a:lnTo>
                    <a:cubicBezTo>
                      <a:pt x="0" y="43"/>
                      <a:pt x="1" y="4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39" name="Freeform 50"/>
              <p:cNvSpPr>
                <a:spLocks/>
              </p:cNvSpPr>
              <p:nvPr/>
            </p:nvSpPr>
            <p:spPr bwMode="auto">
              <a:xfrm rot="5400000" flipV="1">
                <a:off x="1313168" y="975463"/>
                <a:ext cx="61397" cy="68820"/>
              </a:xfrm>
              <a:custGeom>
                <a:avLst/>
                <a:gdLst>
                  <a:gd name="T0" fmla="*/ 0 w 13"/>
                  <a:gd name="T1" fmla="*/ 0 h 15"/>
                  <a:gd name="T2" fmla="*/ 2147483646 w 13"/>
                  <a:gd name="T3" fmla="*/ 0 h 15"/>
                  <a:gd name="T4" fmla="*/ 2147483646 w 13"/>
                  <a:gd name="T5" fmla="*/ 0 h 15"/>
                  <a:gd name="T6" fmla="*/ 2147483646 w 13"/>
                  <a:gd name="T7" fmla="*/ 2147483646 h 15"/>
                  <a:gd name="T8" fmla="*/ 2147483646 w 13"/>
                  <a:gd name="T9" fmla="*/ 2147483646 h 15"/>
                  <a:gd name="T10" fmla="*/ 2147483646 w 13"/>
                  <a:gd name="T11" fmla="*/ 2147483646 h 15"/>
                  <a:gd name="T12" fmla="*/ 0 w 13"/>
                  <a:gd name="T13" fmla="*/ 2147483646 h 15"/>
                  <a:gd name="T14" fmla="*/ 0 w 13"/>
                  <a:gd name="T15" fmla="*/ 2147483646 h 15"/>
                  <a:gd name="T16" fmla="*/ 0 w 13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5"/>
                  <a:gd name="T29" fmla="*/ 13 w 1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5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3" y="3"/>
                      <a:pt x="13" y="5"/>
                      <a:pt x="13" y="7"/>
                    </a:cubicBezTo>
                    <a:cubicBezTo>
                      <a:pt x="13" y="10"/>
                      <a:pt x="13" y="12"/>
                      <a:pt x="13" y="15"/>
                    </a:cubicBezTo>
                    <a:cubicBezTo>
                      <a:pt x="11" y="15"/>
                      <a:pt x="9" y="15"/>
                      <a:pt x="7" y="15"/>
                    </a:cubicBezTo>
                    <a:cubicBezTo>
                      <a:pt x="5" y="15"/>
                      <a:pt x="3" y="15"/>
                      <a:pt x="0" y="15"/>
                    </a:cubicBezTo>
                    <a:cubicBezTo>
                      <a:pt x="0" y="12"/>
                      <a:pt x="0" y="10"/>
                      <a:pt x="0" y="7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</p:grpSp>
        <p:grpSp>
          <p:nvGrpSpPr>
            <p:cNvPr id="4217" name="Group 412"/>
            <p:cNvGrpSpPr>
              <a:grpSpLocks/>
            </p:cNvGrpSpPr>
            <p:nvPr/>
          </p:nvGrpSpPr>
          <p:grpSpPr bwMode="auto">
            <a:xfrm>
              <a:off x="1289027" y="1270000"/>
              <a:ext cx="7009998" cy="1088630"/>
              <a:chOff x="1371577" y="1447800"/>
              <a:chExt cx="7009998" cy="1088630"/>
            </a:xfrm>
          </p:grpSpPr>
          <p:sp>
            <p:nvSpPr>
              <p:cNvPr id="10" name="Round Single Corner Rectangle 401"/>
              <p:cNvSpPr>
                <a:spLocks noChangeArrowheads="1"/>
              </p:cNvSpPr>
              <p:nvPr/>
            </p:nvSpPr>
            <p:spPr bwMode="auto">
              <a:xfrm>
                <a:off x="1371373" y="1447800"/>
                <a:ext cx="5409420" cy="401075"/>
              </a:xfrm>
              <a:custGeom>
                <a:avLst/>
                <a:gdLst>
                  <a:gd name="T0" fmla="*/ 2705100 w 5410200"/>
                  <a:gd name="T1" fmla="*/ 0 h 400050"/>
                  <a:gd name="T2" fmla="*/ 0 w 5410200"/>
                  <a:gd name="T3" fmla="*/ 200025 h 400050"/>
                  <a:gd name="T4" fmla="*/ 2705100 w 5410200"/>
                  <a:gd name="T5" fmla="*/ 400050 h 400050"/>
                  <a:gd name="T6" fmla="*/ 5410200 w 5410200"/>
                  <a:gd name="T7" fmla="*/ 200025 h 40005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0 w 5410200"/>
                  <a:gd name="T13" fmla="*/ 0 h 400050"/>
                  <a:gd name="T14" fmla="*/ 5351615 w 5410200"/>
                  <a:gd name="T15" fmla="*/ 400050 h 4000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10200" h="400050">
                    <a:moveTo>
                      <a:pt x="0" y="0"/>
                    </a:moveTo>
                    <a:lnTo>
                      <a:pt x="5210175" y="0"/>
                    </a:lnTo>
                    <a:lnTo>
                      <a:pt x="5210174" y="0"/>
                    </a:lnTo>
                    <a:cubicBezTo>
                      <a:pt x="5320645" y="0"/>
                      <a:pt x="5410200" y="89554"/>
                      <a:pt x="5410200" y="200025"/>
                    </a:cubicBezTo>
                    <a:lnTo>
                      <a:pt x="5410200" y="400050"/>
                    </a:lnTo>
                    <a:lnTo>
                      <a:pt x="0" y="400050"/>
                    </a:lnTo>
                    <a:close/>
                  </a:path>
                </a:pathLst>
              </a:custGeom>
              <a:noFill/>
              <a:ln w="9525" algn="ctr">
                <a:noFill/>
                <a:round/>
                <a:headEnd/>
                <a:tailEnd/>
              </a:ln>
              <a:effectLst>
                <a:outerShdw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67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>
                    <a:outerShdw blurRad="50800" dist="2184400" dir="5400000" sx="200000" sy="200000" algn="ctr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Round Single Corner Rectangle 403">
                <a:hlinkClick r:id="rId2" action="ppaction://program"/>
              </p:cNvPr>
              <p:cNvSpPr/>
              <p:nvPr/>
            </p:nvSpPr>
            <p:spPr bwMode="auto">
              <a:xfrm>
                <a:off x="1371373" y="1840386"/>
                <a:ext cx="7010202" cy="696044"/>
              </a:xfrm>
              <a:prstGeom prst="round1Rect">
                <a:avLst>
                  <a:gd name="adj" fmla="val 50000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67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218" name="TextBox 34"/>
            <p:cNvSpPr txBox="1">
              <a:spLocks noChangeArrowheads="1"/>
            </p:cNvSpPr>
            <p:nvPr/>
          </p:nvSpPr>
          <p:spPr bwMode="auto">
            <a:xfrm>
              <a:off x="1344655" y="1720079"/>
              <a:ext cx="6800850" cy="64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5888" indent="-115888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Tứ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giác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aphicFrame>
        <p:nvGraphicFramePr>
          <p:cNvPr id="4109" name="Object 6"/>
          <p:cNvGraphicFramePr>
            <a:graphicFrameLocks noChangeAspect="1"/>
          </p:cNvGraphicFramePr>
          <p:nvPr/>
        </p:nvGraphicFramePr>
        <p:xfrm>
          <a:off x="131233" y="3446787"/>
          <a:ext cx="1016000" cy="794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629280" imgH="613080" progId="CorelDRAW.Graphic.11">
                  <p:embed/>
                </p:oleObj>
              </mc:Choice>
              <mc:Fallback>
                <p:oleObj name="CorelDRAW" r:id="rId4" imgW="629280" imgH="613080" progId="CorelDRAW.Graphic.11">
                  <p:embed/>
                  <p:pic>
                    <p:nvPicPr>
                      <p:cNvPr id="410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33" y="3446787"/>
                        <a:ext cx="1016000" cy="794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82"/>
          <p:cNvGrpSpPr>
            <a:grpSpLocks/>
          </p:cNvGrpSpPr>
          <p:nvPr/>
        </p:nvGrpSpPr>
        <p:grpSpPr bwMode="auto">
          <a:xfrm>
            <a:off x="1242721" y="2010280"/>
            <a:ext cx="10771716" cy="1300529"/>
            <a:chOff x="896938" y="2593975"/>
            <a:chExt cx="8078775" cy="742950"/>
          </a:xfrm>
        </p:grpSpPr>
        <p:grpSp>
          <p:nvGrpSpPr>
            <p:cNvPr id="4193" name="Group 272"/>
            <p:cNvGrpSpPr>
              <a:grpSpLocks/>
            </p:cNvGrpSpPr>
            <p:nvPr/>
          </p:nvGrpSpPr>
          <p:grpSpPr bwMode="auto">
            <a:xfrm>
              <a:off x="896938" y="2863728"/>
              <a:ext cx="384175" cy="265234"/>
              <a:chOff x="1197921" y="880940"/>
              <a:chExt cx="384442" cy="265234"/>
            </a:xfrm>
          </p:grpSpPr>
          <p:sp>
            <p:nvSpPr>
              <p:cNvPr id="4197" name="Freeform 32"/>
              <p:cNvSpPr>
                <a:spLocks/>
              </p:cNvSpPr>
              <p:nvPr/>
            </p:nvSpPr>
            <p:spPr bwMode="auto">
              <a:xfrm rot="5400000" flipV="1">
                <a:off x="1203343" y="954105"/>
                <a:ext cx="100691" cy="111536"/>
              </a:xfrm>
              <a:custGeom>
                <a:avLst/>
                <a:gdLst>
                  <a:gd name="T0" fmla="*/ 0 w 21"/>
                  <a:gd name="T1" fmla="*/ 0 h 24"/>
                  <a:gd name="T2" fmla="*/ 2147483646 w 21"/>
                  <a:gd name="T3" fmla="*/ 0 h 24"/>
                  <a:gd name="T4" fmla="*/ 2147483646 w 21"/>
                  <a:gd name="T5" fmla="*/ 2147483646 h 24"/>
                  <a:gd name="T6" fmla="*/ 0 w 21"/>
                  <a:gd name="T7" fmla="*/ 2147483646 h 24"/>
                  <a:gd name="T8" fmla="*/ 0 w 2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4"/>
                  <a:gd name="T17" fmla="*/ 21 w 2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4">
                    <a:moveTo>
                      <a:pt x="0" y="0"/>
                    </a:moveTo>
                    <a:lnTo>
                      <a:pt x="21" y="0"/>
                    </a:lnTo>
                    <a:lnTo>
                      <a:pt x="21" y="24"/>
                    </a:lnTo>
                    <a:lnTo>
                      <a:pt x="0" y="24"/>
                    </a:lnTo>
                    <a:cubicBezTo>
                      <a:pt x="0" y="17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98" name="Freeform 33"/>
              <p:cNvSpPr>
                <a:spLocks noEditPoints="1"/>
              </p:cNvSpPr>
              <p:nvPr/>
            </p:nvSpPr>
            <p:spPr bwMode="auto">
              <a:xfrm rot="5400000" flipV="1">
                <a:off x="1216450" y="955402"/>
                <a:ext cx="27015" cy="45089"/>
              </a:xfrm>
              <a:custGeom>
                <a:avLst/>
                <a:gdLst>
                  <a:gd name="T0" fmla="*/ 2147483646 w 6"/>
                  <a:gd name="T1" fmla="*/ 0 h 10"/>
                  <a:gd name="T2" fmla="*/ 2147483646 w 6"/>
                  <a:gd name="T3" fmla="*/ 2147483646 h 10"/>
                  <a:gd name="T4" fmla="*/ 2147483646 w 6"/>
                  <a:gd name="T5" fmla="*/ 2147483646 h 10"/>
                  <a:gd name="T6" fmla="*/ 2147483646 w 6"/>
                  <a:gd name="T7" fmla="*/ 2147483646 h 10"/>
                  <a:gd name="T8" fmla="*/ 2147483646 w 6"/>
                  <a:gd name="T9" fmla="*/ 2147483646 h 10"/>
                  <a:gd name="T10" fmla="*/ 2147483646 w 6"/>
                  <a:gd name="T11" fmla="*/ 2147483646 h 10"/>
                  <a:gd name="T12" fmla="*/ 0 w 6"/>
                  <a:gd name="T13" fmla="*/ 2147483646 h 10"/>
                  <a:gd name="T14" fmla="*/ 2147483646 w 6"/>
                  <a:gd name="T15" fmla="*/ 2147483646 h 10"/>
                  <a:gd name="T16" fmla="*/ 2147483646 w 6"/>
                  <a:gd name="T17" fmla="*/ 0 h 10"/>
                  <a:gd name="T18" fmla="*/ 2147483646 w 6"/>
                  <a:gd name="T19" fmla="*/ 2147483646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0"/>
                    </a:lnTo>
                    <a:close/>
                    <a:moveTo>
                      <a:pt x="3" y="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99" name="Freeform 34"/>
              <p:cNvSpPr>
                <a:spLocks noEditPoints="1"/>
              </p:cNvSpPr>
              <p:nvPr/>
            </p:nvSpPr>
            <p:spPr bwMode="auto">
              <a:xfrm rot="5400000" flipV="1">
                <a:off x="1211787" y="965143"/>
                <a:ext cx="22103" cy="40343"/>
              </a:xfrm>
              <a:custGeom>
                <a:avLst/>
                <a:gdLst>
                  <a:gd name="T0" fmla="*/ 2147483646 w 5"/>
                  <a:gd name="T1" fmla="*/ 0 h 9"/>
                  <a:gd name="T2" fmla="*/ 2147483646 w 5"/>
                  <a:gd name="T3" fmla="*/ 2147483646 h 9"/>
                  <a:gd name="T4" fmla="*/ 2147483646 w 5"/>
                  <a:gd name="T5" fmla="*/ 2147483646 h 9"/>
                  <a:gd name="T6" fmla="*/ 2147483646 w 5"/>
                  <a:gd name="T7" fmla="*/ 2147483646 h 9"/>
                  <a:gd name="T8" fmla="*/ 2147483646 w 5"/>
                  <a:gd name="T9" fmla="*/ 2147483646 h 9"/>
                  <a:gd name="T10" fmla="*/ 2147483646 w 5"/>
                  <a:gd name="T11" fmla="*/ 2147483646 h 9"/>
                  <a:gd name="T12" fmla="*/ 0 w 5"/>
                  <a:gd name="T13" fmla="*/ 2147483646 h 9"/>
                  <a:gd name="T14" fmla="*/ 2147483646 w 5"/>
                  <a:gd name="T15" fmla="*/ 2147483646 h 9"/>
                  <a:gd name="T16" fmla="*/ 2147483646 w 5"/>
                  <a:gd name="T17" fmla="*/ 0 h 9"/>
                  <a:gd name="T18" fmla="*/ 2147483646 w 5"/>
                  <a:gd name="T19" fmla="*/ 2147483646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9"/>
                  <a:gd name="T32" fmla="*/ 5 w 5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9">
                    <a:moveTo>
                      <a:pt x="3" y="0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0"/>
                    </a:lnTo>
                    <a:close/>
                    <a:moveTo>
                      <a:pt x="2" y="2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00" name="Freeform 35"/>
              <p:cNvSpPr>
                <a:spLocks/>
              </p:cNvSpPr>
              <p:nvPr/>
            </p:nvSpPr>
            <p:spPr bwMode="auto">
              <a:xfrm rot="5400000" flipV="1">
                <a:off x="1251233" y="1001995"/>
                <a:ext cx="4912" cy="111536"/>
              </a:xfrm>
              <a:custGeom>
                <a:avLst/>
                <a:gdLst>
                  <a:gd name="T0" fmla="*/ 2147483646 w 1"/>
                  <a:gd name="T1" fmla="*/ 0 h 24"/>
                  <a:gd name="T2" fmla="*/ 2147483646 w 1"/>
                  <a:gd name="T3" fmla="*/ 2147483646 h 24"/>
                  <a:gd name="T4" fmla="*/ 2147483646 w 1"/>
                  <a:gd name="T5" fmla="*/ 2147483646 h 24"/>
                  <a:gd name="T6" fmla="*/ 2147483646 w 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cubicBezTo>
                      <a:pt x="0" y="2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01" name="Freeform 36"/>
              <p:cNvSpPr>
                <a:spLocks/>
              </p:cNvSpPr>
              <p:nvPr/>
            </p:nvSpPr>
            <p:spPr bwMode="auto">
              <a:xfrm rot="5400000" flipV="1">
                <a:off x="1251233" y="1006906"/>
                <a:ext cx="4912" cy="111536"/>
              </a:xfrm>
              <a:custGeom>
                <a:avLst/>
                <a:gdLst>
                  <a:gd name="T0" fmla="*/ 0 w 1"/>
                  <a:gd name="T1" fmla="*/ 0 h 24"/>
                  <a:gd name="T2" fmla="*/ 2147483646 w 1"/>
                  <a:gd name="T3" fmla="*/ 2147483646 h 24"/>
                  <a:gd name="T4" fmla="*/ 0 w 1"/>
                  <a:gd name="T5" fmla="*/ 2147483646 h 24"/>
                  <a:gd name="T6" fmla="*/ 0 w 1"/>
                  <a:gd name="T7" fmla="*/ 2147483646 h 24"/>
                  <a:gd name="T8" fmla="*/ 2147483646 w 1"/>
                  <a:gd name="T9" fmla="*/ 2147483646 h 24"/>
                  <a:gd name="T10" fmla="*/ 0 w 1"/>
                  <a:gd name="T11" fmla="*/ 2147483646 h 24"/>
                  <a:gd name="T12" fmla="*/ 0 w 1"/>
                  <a:gd name="T13" fmla="*/ 2147483646 h 24"/>
                  <a:gd name="T14" fmla="*/ 0 w 1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0" y="0"/>
                    </a:moveTo>
                    <a:cubicBezTo>
                      <a:pt x="1" y="0"/>
                      <a:pt x="1" y="1"/>
                      <a:pt x="1" y="3"/>
                    </a:cubicBezTo>
                    <a:lnTo>
                      <a:pt x="0" y="4"/>
                    </a:lnTo>
                    <a:cubicBezTo>
                      <a:pt x="0" y="10"/>
                      <a:pt x="0" y="16"/>
                      <a:pt x="0" y="22"/>
                    </a:cubicBezTo>
                    <a:lnTo>
                      <a:pt x="1" y="22"/>
                    </a:lnTo>
                    <a:cubicBezTo>
                      <a:pt x="1" y="24"/>
                      <a:pt x="1" y="24"/>
                      <a:pt x="0" y="24"/>
                    </a:cubicBezTo>
                    <a:cubicBezTo>
                      <a:pt x="0" y="24"/>
                      <a:pt x="0" y="19"/>
                      <a:pt x="0" y="13"/>
                    </a:cubicBezTo>
                    <a:cubicBezTo>
                      <a:pt x="0" y="6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02" name="Freeform 37"/>
              <p:cNvSpPr>
                <a:spLocks noEditPoints="1"/>
              </p:cNvSpPr>
              <p:nvPr/>
            </p:nvSpPr>
            <p:spPr bwMode="auto">
              <a:xfrm rot="5400000" flipV="1">
                <a:off x="1251233" y="1006906"/>
                <a:ext cx="4912" cy="111536"/>
              </a:xfrm>
              <a:custGeom>
                <a:avLst/>
                <a:gdLst>
                  <a:gd name="T0" fmla="*/ 2147483646 w 1"/>
                  <a:gd name="T1" fmla="*/ 2147483646 h 24"/>
                  <a:gd name="T2" fmla="*/ 2147483646 w 1"/>
                  <a:gd name="T3" fmla="*/ 2147483646 h 24"/>
                  <a:gd name="T4" fmla="*/ 2147483646 w 1"/>
                  <a:gd name="T5" fmla="*/ 2147483646 h 24"/>
                  <a:gd name="T6" fmla="*/ 0 w 1"/>
                  <a:gd name="T7" fmla="*/ 2147483646 h 24"/>
                  <a:gd name="T8" fmla="*/ 0 w 1"/>
                  <a:gd name="T9" fmla="*/ 2147483646 h 24"/>
                  <a:gd name="T10" fmla="*/ 0 w 1"/>
                  <a:gd name="T11" fmla="*/ 0 h 24"/>
                  <a:gd name="T12" fmla="*/ 2147483646 w 1"/>
                  <a:gd name="T13" fmla="*/ 2147483646 h 24"/>
                  <a:gd name="T14" fmla="*/ 0 w 1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2"/>
                    </a:moveTo>
                    <a:cubicBezTo>
                      <a:pt x="1" y="22"/>
                      <a:pt x="1" y="22"/>
                      <a:pt x="1" y="22"/>
                    </a:cubicBezTo>
                    <a:moveTo>
                      <a:pt x="1" y="22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4"/>
                      <a:pt x="0" y="19"/>
                      <a:pt x="0" y="12"/>
                    </a:cubicBezTo>
                    <a:cubicBezTo>
                      <a:pt x="0" y="6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3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03" name="Freeform 38"/>
              <p:cNvSpPr>
                <a:spLocks/>
              </p:cNvSpPr>
              <p:nvPr/>
            </p:nvSpPr>
            <p:spPr bwMode="auto">
              <a:xfrm rot="5400000" flipV="1">
                <a:off x="1253606" y="1018772"/>
                <a:ext cx="4912" cy="87805"/>
              </a:xfrm>
              <a:custGeom>
                <a:avLst/>
                <a:gdLst>
                  <a:gd name="T0" fmla="*/ 2147483646 w 1"/>
                  <a:gd name="T1" fmla="*/ 2147483646 h 19"/>
                  <a:gd name="T2" fmla="*/ 2147483646 w 1"/>
                  <a:gd name="T3" fmla="*/ 2147483646 h 19"/>
                  <a:gd name="T4" fmla="*/ 0 w 1"/>
                  <a:gd name="T5" fmla="*/ 2147483646 h 19"/>
                  <a:gd name="T6" fmla="*/ 2147483646 w 1"/>
                  <a:gd name="T7" fmla="*/ 0 h 19"/>
                  <a:gd name="T8" fmla="*/ 2147483646 w 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9"/>
                  <a:gd name="T17" fmla="*/ 1 w 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9">
                    <a:moveTo>
                      <a:pt x="1" y="19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5"/>
                      <a:pt x="0" y="10"/>
                    </a:cubicBezTo>
                    <a:cubicBezTo>
                      <a:pt x="0" y="4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04" name="Freeform 39"/>
              <p:cNvSpPr>
                <a:spLocks/>
              </p:cNvSpPr>
              <p:nvPr/>
            </p:nvSpPr>
            <p:spPr bwMode="auto">
              <a:xfrm rot="5400000" flipV="1">
                <a:off x="1248777" y="903760"/>
                <a:ext cx="9824" cy="111536"/>
              </a:xfrm>
              <a:custGeom>
                <a:avLst/>
                <a:gdLst>
                  <a:gd name="T0" fmla="*/ 2147483646 w 2"/>
                  <a:gd name="T1" fmla="*/ 0 h 24"/>
                  <a:gd name="T2" fmla="*/ 2147483646 w 2"/>
                  <a:gd name="T3" fmla="*/ 2147483646 h 24"/>
                  <a:gd name="T4" fmla="*/ 2147483646 w 2"/>
                  <a:gd name="T5" fmla="*/ 2147483646 h 24"/>
                  <a:gd name="T6" fmla="*/ 2147483646 w 2"/>
                  <a:gd name="T7" fmla="*/ 0 h 24"/>
                  <a:gd name="T8" fmla="*/ 2147483646 w 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lnTo>
                      <a:pt x="2" y="24"/>
                    </a:lnTo>
                    <a:cubicBezTo>
                      <a:pt x="1" y="23"/>
                      <a:pt x="1" y="2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05" name="Freeform 40"/>
              <p:cNvSpPr>
                <a:spLocks/>
              </p:cNvSpPr>
              <p:nvPr/>
            </p:nvSpPr>
            <p:spPr bwMode="auto">
              <a:xfrm rot="5400000" flipV="1">
                <a:off x="1251233" y="906215"/>
                <a:ext cx="4912" cy="111536"/>
              </a:xfrm>
              <a:custGeom>
                <a:avLst/>
                <a:gdLst>
                  <a:gd name="T0" fmla="*/ 2147483646 w 1"/>
                  <a:gd name="T1" fmla="*/ 0 h 24"/>
                  <a:gd name="T2" fmla="*/ 2147483646 w 1"/>
                  <a:gd name="T3" fmla="*/ 2147483646 h 24"/>
                  <a:gd name="T4" fmla="*/ 2147483646 w 1"/>
                  <a:gd name="T5" fmla="*/ 2147483646 h 24"/>
                  <a:gd name="T6" fmla="*/ 2147483646 w 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cubicBezTo>
                      <a:pt x="0" y="2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06" name="Freeform 41"/>
              <p:cNvSpPr>
                <a:spLocks/>
              </p:cNvSpPr>
              <p:nvPr/>
            </p:nvSpPr>
            <p:spPr bwMode="auto">
              <a:xfrm rot="5400000" flipV="1">
                <a:off x="1362135" y="922636"/>
                <a:ext cx="195816" cy="173022"/>
              </a:xfrm>
              <a:custGeom>
                <a:avLst/>
                <a:gdLst>
                  <a:gd name="T0" fmla="*/ 2147483646 w 57"/>
                  <a:gd name="T1" fmla="*/ 0 h 45"/>
                  <a:gd name="T2" fmla="*/ 2147483646 w 57"/>
                  <a:gd name="T3" fmla="*/ 0 h 45"/>
                  <a:gd name="T4" fmla="*/ 2147483646 w 57"/>
                  <a:gd name="T5" fmla="*/ 2147483646 h 45"/>
                  <a:gd name="T6" fmla="*/ 2147483646 w 57"/>
                  <a:gd name="T7" fmla="*/ 2147483646 h 45"/>
                  <a:gd name="T8" fmla="*/ 2147483646 w 57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5"/>
                  <a:gd name="T17" fmla="*/ 57 w 57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5">
                    <a:moveTo>
                      <a:pt x="2" y="0"/>
                    </a:moveTo>
                    <a:lnTo>
                      <a:pt x="57" y="0"/>
                    </a:lnTo>
                    <a:lnTo>
                      <a:pt x="57" y="45"/>
                    </a:lnTo>
                    <a:lnTo>
                      <a:pt x="2" y="45"/>
                    </a:lnTo>
                    <a:cubicBezTo>
                      <a:pt x="0" y="31"/>
                      <a:pt x="1" y="16"/>
                      <a:pt x="2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07" name="Freeform 42"/>
              <p:cNvSpPr>
                <a:spLocks noEditPoints="1"/>
              </p:cNvSpPr>
              <p:nvPr/>
            </p:nvSpPr>
            <p:spPr bwMode="auto">
              <a:xfrm rot="5400000" flipV="1">
                <a:off x="1397124" y="876331"/>
                <a:ext cx="78588" cy="87805"/>
              </a:xfrm>
              <a:custGeom>
                <a:avLst/>
                <a:gdLst>
                  <a:gd name="T0" fmla="*/ 2147483646 w 16"/>
                  <a:gd name="T1" fmla="*/ 0 h 19"/>
                  <a:gd name="T2" fmla="*/ 2147483646 w 16"/>
                  <a:gd name="T3" fmla="*/ 2147483646 h 19"/>
                  <a:gd name="T4" fmla="*/ 2147483646 w 16"/>
                  <a:gd name="T5" fmla="*/ 2147483646 h 19"/>
                  <a:gd name="T6" fmla="*/ 2147483646 w 16"/>
                  <a:gd name="T7" fmla="*/ 2147483646 h 19"/>
                  <a:gd name="T8" fmla="*/ 2147483646 w 16"/>
                  <a:gd name="T9" fmla="*/ 2147483646 h 19"/>
                  <a:gd name="T10" fmla="*/ 2147483646 w 16"/>
                  <a:gd name="T11" fmla="*/ 2147483646 h 19"/>
                  <a:gd name="T12" fmla="*/ 0 w 16"/>
                  <a:gd name="T13" fmla="*/ 2147483646 h 19"/>
                  <a:gd name="T14" fmla="*/ 2147483646 w 16"/>
                  <a:gd name="T15" fmla="*/ 2147483646 h 19"/>
                  <a:gd name="T16" fmla="*/ 2147483646 w 16"/>
                  <a:gd name="T17" fmla="*/ 0 h 19"/>
                  <a:gd name="T18" fmla="*/ 2147483646 w 16"/>
                  <a:gd name="T19" fmla="*/ 2147483646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9"/>
                  <a:gd name="T32" fmla="*/ 16 w 16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9">
                    <a:moveTo>
                      <a:pt x="8" y="0"/>
                    </a:moveTo>
                    <a:lnTo>
                      <a:pt x="8" y="9"/>
                    </a:lnTo>
                    <a:lnTo>
                      <a:pt x="16" y="10"/>
                    </a:lnTo>
                    <a:lnTo>
                      <a:pt x="8" y="10"/>
                    </a:lnTo>
                    <a:lnTo>
                      <a:pt x="8" y="19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8" y="9"/>
                    </a:lnTo>
                    <a:lnTo>
                      <a:pt x="8" y="0"/>
                    </a:lnTo>
                    <a:close/>
                    <a:moveTo>
                      <a:pt x="8" y="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08" name="Freeform 43"/>
              <p:cNvSpPr>
                <a:spLocks noEditPoints="1"/>
              </p:cNvSpPr>
              <p:nvPr/>
            </p:nvSpPr>
            <p:spPr bwMode="auto">
              <a:xfrm rot="5400000" flipV="1">
                <a:off x="1385424" y="903098"/>
                <a:ext cx="68765" cy="73566"/>
              </a:xfrm>
              <a:custGeom>
                <a:avLst/>
                <a:gdLst>
                  <a:gd name="T0" fmla="*/ 2147483646 w 14"/>
                  <a:gd name="T1" fmla="*/ 0 h 16"/>
                  <a:gd name="T2" fmla="*/ 2147483646 w 14"/>
                  <a:gd name="T3" fmla="*/ 2147483646 h 16"/>
                  <a:gd name="T4" fmla="*/ 2147483646 w 14"/>
                  <a:gd name="T5" fmla="*/ 2147483646 h 16"/>
                  <a:gd name="T6" fmla="*/ 2147483646 w 14"/>
                  <a:gd name="T7" fmla="*/ 2147483646 h 16"/>
                  <a:gd name="T8" fmla="*/ 2147483646 w 14"/>
                  <a:gd name="T9" fmla="*/ 2147483646 h 16"/>
                  <a:gd name="T10" fmla="*/ 2147483646 w 14"/>
                  <a:gd name="T11" fmla="*/ 2147483646 h 16"/>
                  <a:gd name="T12" fmla="*/ 0 w 14"/>
                  <a:gd name="T13" fmla="*/ 2147483646 h 16"/>
                  <a:gd name="T14" fmla="*/ 2147483646 w 14"/>
                  <a:gd name="T15" fmla="*/ 2147483646 h 16"/>
                  <a:gd name="T16" fmla="*/ 2147483646 w 14"/>
                  <a:gd name="T17" fmla="*/ 0 h 16"/>
                  <a:gd name="T18" fmla="*/ 2147483646 w 14"/>
                  <a:gd name="T19" fmla="*/ 2147483646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6"/>
                  <a:gd name="T32" fmla="*/ 14 w 14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6">
                    <a:moveTo>
                      <a:pt x="7" y="0"/>
                    </a:moveTo>
                    <a:lnTo>
                      <a:pt x="7" y="8"/>
                    </a:lnTo>
                    <a:lnTo>
                      <a:pt x="14" y="8"/>
                    </a:lnTo>
                    <a:lnTo>
                      <a:pt x="7" y="9"/>
                    </a:lnTo>
                    <a:lnTo>
                      <a:pt x="7" y="16"/>
                    </a:lnTo>
                    <a:lnTo>
                      <a:pt x="6" y="9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7" y="0"/>
                    </a:lnTo>
                    <a:close/>
                    <a:moveTo>
                      <a:pt x="6" y="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09" name="Freeform 44"/>
              <p:cNvSpPr>
                <a:spLocks/>
              </p:cNvSpPr>
              <p:nvPr/>
            </p:nvSpPr>
            <p:spPr bwMode="auto">
              <a:xfrm rot="5400000" flipV="1">
                <a:off x="1465667" y="1000822"/>
                <a:ext cx="24559" cy="208833"/>
              </a:xfrm>
              <a:custGeom>
                <a:avLst/>
                <a:gdLst>
                  <a:gd name="T0" fmla="*/ 2147483646 w 5"/>
                  <a:gd name="T1" fmla="*/ 0 h 45"/>
                  <a:gd name="T2" fmla="*/ 2147483646 w 5"/>
                  <a:gd name="T3" fmla="*/ 2147483646 h 45"/>
                  <a:gd name="T4" fmla="*/ 2147483646 w 5"/>
                  <a:gd name="T5" fmla="*/ 2147483646 h 45"/>
                  <a:gd name="T6" fmla="*/ 2147483646 w 5"/>
                  <a:gd name="T7" fmla="*/ 0 h 45"/>
                  <a:gd name="T8" fmla="*/ 2147483646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5" y="45"/>
                    </a:lnTo>
                    <a:cubicBezTo>
                      <a:pt x="2" y="43"/>
                      <a:pt x="2" y="3"/>
                      <a:pt x="5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10" name="Freeform 45"/>
              <p:cNvSpPr>
                <a:spLocks/>
              </p:cNvSpPr>
              <p:nvPr/>
            </p:nvSpPr>
            <p:spPr bwMode="auto">
              <a:xfrm rot="5400000" flipV="1">
                <a:off x="1470579" y="1018560"/>
                <a:ext cx="14735" cy="208833"/>
              </a:xfrm>
              <a:custGeom>
                <a:avLst/>
                <a:gdLst>
                  <a:gd name="T0" fmla="*/ 2147483646 w 3"/>
                  <a:gd name="T1" fmla="*/ 2147483646 h 45"/>
                  <a:gd name="T2" fmla="*/ 2147483646 w 3"/>
                  <a:gd name="T3" fmla="*/ 2147483646 h 45"/>
                  <a:gd name="T4" fmla="*/ 2147483646 w 3"/>
                  <a:gd name="T5" fmla="*/ 2147483646 h 45"/>
                  <a:gd name="T6" fmla="*/ 2147483646 w 3"/>
                  <a:gd name="T7" fmla="*/ 2147483646 h 45"/>
                  <a:gd name="T8" fmla="*/ 2147483646 w 3"/>
                  <a:gd name="T9" fmla="*/ 2147483646 h 45"/>
                  <a:gd name="T10" fmla="*/ 2147483646 w 3"/>
                  <a:gd name="T11" fmla="*/ 2147483646 h 45"/>
                  <a:gd name="T12" fmla="*/ 0 w 3"/>
                  <a:gd name="T13" fmla="*/ 2147483646 h 45"/>
                  <a:gd name="T14" fmla="*/ 2147483646 w 3"/>
                  <a:gd name="T15" fmla="*/ 2147483646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5"/>
                  <a:gd name="T26" fmla="*/ 3 w 3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5">
                    <a:moveTo>
                      <a:pt x="2" y="1"/>
                    </a:moveTo>
                    <a:cubicBezTo>
                      <a:pt x="3" y="0"/>
                      <a:pt x="3" y="2"/>
                      <a:pt x="3" y="5"/>
                    </a:cubicBezTo>
                    <a:lnTo>
                      <a:pt x="2" y="7"/>
                    </a:lnTo>
                    <a:cubicBezTo>
                      <a:pt x="1" y="19"/>
                      <a:pt x="1" y="29"/>
                      <a:pt x="2" y="41"/>
                    </a:cubicBezTo>
                    <a:lnTo>
                      <a:pt x="3" y="41"/>
                    </a:lnTo>
                    <a:cubicBezTo>
                      <a:pt x="3" y="44"/>
                      <a:pt x="3" y="44"/>
                      <a:pt x="2" y="45"/>
                    </a:cubicBezTo>
                    <a:cubicBezTo>
                      <a:pt x="1" y="45"/>
                      <a:pt x="0" y="36"/>
                      <a:pt x="0" y="23"/>
                    </a:cubicBezTo>
                    <a:cubicBezTo>
                      <a:pt x="0" y="1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11" name="Freeform 46"/>
              <p:cNvSpPr>
                <a:spLocks noEditPoints="1"/>
              </p:cNvSpPr>
              <p:nvPr/>
            </p:nvSpPr>
            <p:spPr bwMode="auto">
              <a:xfrm rot="5400000" flipV="1">
                <a:off x="1472952" y="1036763"/>
                <a:ext cx="14735" cy="204087"/>
              </a:xfrm>
              <a:custGeom>
                <a:avLst/>
                <a:gdLst>
                  <a:gd name="T0" fmla="*/ 2147483646 w 3"/>
                  <a:gd name="T1" fmla="*/ 2147483646 h 44"/>
                  <a:gd name="T2" fmla="*/ 2147483646 w 3"/>
                  <a:gd name="T3" fmla="*/ 2147483646 h 44"/>
                  <a:gd name="T4" fmla="*/ 2147483646 w 3"/>
                  <a:gd name="T5" fmla="*/ 2147483646 h 44"/>
                  <a:gd name="T6" fmla="*/ 2147483646 w 3"/>
                  <a:gd name="T7" fmla="*/ 2147483646 h 44"/>
                  <a:gd name="T8" fmla="*/ 0 w 3"/>
                  <a:gd name="T9" fmla="*/ 2147483646 h 44"/>
                  <a:gd name="T10" fmla="*/ 2147483646 w 3"/>
                  <a:gd name="T11" fmla="*/ 0 h 44"/>
                  <a:gd name="T12" fmla="*/ 2147483646 w 3"/>
                  <a:gd name="T13" fmla="*/ 2147483646 h 44"/>
                  <a:gd name="T14" fmla="*/ 2147483646 w 3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4"/>
                  <a:gd name="T26" fmla="*/ 3 w 3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4">
                    <a:moveTo>
                      <a:pt x="3" y="40"/>
                    </a:moveTo>
                    <a:cubicBezTo>
                      <a:pt x="3" y="40"/>
                      <a:pt x="3" y="40"/>
                      <a:pt x="3" y="40"/>
                    </a:cubicBezTo>
                    <a:moveTo>
                      <a:pt x="3" y="40"/>
                    </a:moveTo>
                    <a:cubicBezTo>
                      <a:pt x="3" y="42"/>
                      <a:pt x="2" y="44"/>
                      <a:pt x="2" y="44"/>
                    </a:cubicBezTo>
                    <a:cubicBezTo>
                      <a:pt x="1" y="44"/>
                      <a:pt x="0" y="34"/>
                      <a:pt x="0" y="22"/>
                    </a:cubicBezTo>
                    <a:cubicBezTo>
                      <a:pt x="0" y="9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5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12" name="Freeform 47"/>
              <p:cNvSpPr>
                <a:spLocks/>
              </p:cNvSpPr>
              <p:nvPr/>
            </p:nvSpPr>
            <p:spPr bwMode="auto">
              <a:xfrm rot="5400000" flipV="1">
                <a:off x="1476595" y="1033273"/>
                <a:ext cx="9824" cy="168490"/>
              </a:xfrm>
              <a:custGeom>
                <a:avLst/>
                <a:gdLst>
                  <a:gd name="T0" fmla="*/ 2147483646 w 2"/>
                  <a:gd name="T1" fmla="*/ 2147483646 h 36"/>
                  <a:gd name="T2" fmla="*/ 2147483646 w 2"/>
                  <a:gd name="T3" fmla="*/ 2147483646 h 36"/>
                  <a:gd name="T4" fmla="*/ 0 w 2"/>
                  <a:gd name="T5" fmla="*/ 2147483646 h 36"/>
                  <a:gd name="T6" fmla="*/ 2147483646 w 2"/>
                  <a:gd name="T7" fmla="*/ 0 h 36"/>
                  <a:gd name="T8" fmla="*/ 2147483646 w 2"/>
                  <a:gd name="T9" fmla="*/ 214748364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6"/>
                  <a:gd name="T17" fmla="*/ 2 w 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6">
                    <a:moveTo>
                      <a:pt x="2" y="36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" y="36"/>
                      <a:pt x="0" y="28"/>
                      <a:pt x="0" y="18"/>
                    </a:cubicBezTo>
                    <a:cubicBezTo>
                      <a:pt x="0" y="8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13" name="Freeform 48"/>
              <p:cNvSpPr>
                <a:spLocks/>
              </p:cNvSpPr>
              <p:nvPr/>
            </p:nvSpPr>
            <p:spPr bwMode="auto">
              <a:xfrm rot="5400000" flipV="1">
                <a:off x="1466895" y="812962"/>
                <a:ext cx="22103" cy="208833"/>
              </a:xfrm>
              <a:custGeom>
                <a:avLst/>
                <a:gdLst>
                  <a:gd name="T0" fmla="*/ 2147483646 w 5"/>
                  <a:gd name="T1" fmla="*/ 0 h 45"/>
                  <a:gd name="T2" fmla="*/ 2147483646 w 5"/>
                  <a:gd name="T3" fmla="*/ 2147483646 h 45"/>
                  <a:gd name="T4" fmla="*/ 2147483646 w 5"/>
                  <a:gd name="T5" fmla="*/ 2147483646 h 45"/>
                  <a:gd name="T6" fmla="*/ 2147483646 w 5"/>
                  <a:gd name="T7" fmla="*/ 0 h 45"/>
                  <a:gd name="T8" fmla="*/ 2147483646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5" y="45"/>
                    </a:lnTo>
                    <a:cubicBezTo>
                      <a:pt x="2" y="43"/>
                      <a:pt x="2" y="3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14" name="Freeform 49"/>
              <p:cNvSpPr>
                <a:spLocks/>
              </p:cNvSpPr>
              <p:nvPr/>
            </p:nvSpPr>
            <p:spPr bwMode="auto">
              <a:xfrm rot="5400000" flipV="1">
                <a:off x="1469351" y="799588"/>
                <a:ext cx="17191" cy="208833"/>
              </a:xfrm>
              <a:custGeom>
                <a:avLst/>
                <a:gdLst>
                  <a:gd name="T0" fmla="*/ 2147483646 w 4"/>
                  <a:gd name="T1" fmla="*/ 0 h 45"/>
                  <a:gd name="T2" fmla="*/ 2147483646 w 4"/>
                  <a:gd name="T3" fmla="*/ 2147483646 h 45"/>
                  <a:gd name="T4" fmla="*/ 2147483646 w 4"/>
                  <a:gd name="T5" fmla="*/ 2147483646 h 45"/>
                  <a:gd name="T6" fmla="*/ 2147483646 w 4"/>
                  <a:gd name="T7" fmla="*/ 0 h 45"/>
                  <a:gd name="T8" fmla="*/ 2147483646 w 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5"/>
                  <a:gd name="T17" fmla="*/ 4 w 4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4" y="45"/>
                    </a:lnTo>
                    <a:cubicBezTo>
                      <a:pt x="0" y="43"/>
                      <a:pt x="1" y="4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215" name="Freeform 50"/>
              <p:cNvSpPr>
                <a:spLocks/>
              </p:cNvSpPr>
              <p:nvPr/>
            </p:nvSpPr>
            <p:spPr bwMode="auto">
              <a:xfrm rot="5400000" flipV="1">
                <a:off x="1313168" y="975463"/>
                <a:ext cx="61397" cy="68820"/>
              </a:xfrm>
              <a:custGeom>
                <a:avLst/>
                <a:gdLst>
                  <a:gd name="T0" fmla="*/ 0 w 13"/>
                  <a:gd name="T1" fmla="*/ 0 h 15"/>
                  <a:gd name="T2" fmla="*/ 2147483646 w 13"/>
                  <a:gd name="T3" fmla="*/ 0 h 15"/>
                  <a:gd name="T4" fmla="*/ 2147483646 w 13"/>
                  <a:gd name="T5" fmla="*/ 0 h 15"/>
                  <a:gd name="T6" fmla="*/ 2147483646 w 13"/>
                  <a:gd name="T7" fmla="*/ 2147483646 h 15"/>
                  <a:gd name="T8" fmla="*/ 2147483646 w 13"/>
                  <a:gd name="T9" fmla="*/ 2147483646 h 15"/>
                  <a:gd name="T10" fmla="*/ 2147483646 w 13"/>
                  <a:gd name="T11" fmla="*/ 2147483646 h 15"/>
                  <a:gd name="T12" fmla="*/ 0 w 13"/>
                  <a:gd name="T13" fmla="*/ 2147483646 h 15"/>
                  <a:gd name="T14" fmla="*/ 0 w 13"/>
                  <a:gd name="T15" fmla="*/ 2147483646 h 15"/>
                  <a:gd name="T16" fmla="*/ 0 w 13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5"/>
                  <a:gd name="T29" fmla="*/ 13 w 1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5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3" y="3"/>
                      <a:pt x="13" y="5"/>
                      <a:pt x="13" y="7"/>
                    </a:cubicBezTo>
                    <a:cubicBezTo>
                      <a:pt x="13" y="10"/>
                      <a:pt x="13" y="12"/>
                      <a:pt x="13" y="15"/>
                    </a:cubicBezTo>
                    <a:cubicBezTo>
                      <a:pt x="11" y="15"/>
                      <a:pt x="9" y="15"/>
                      <a:pt x="7" y="15"/>
                    </a:cubicBezTo>
                    <a:cubicBezTo>
                      <a:pt x="5" y="15"/>
                      <a:pt x="3" y="15"/>
                      <a:pt x="0" y="15"/>
                    </a:cubicBezTo>
                    <a:cubicBezTo>
                      <a:pt x="0" y="12"/>
                      <a:pt x="0" y="10"/>
                      <a:pt x="0" y="7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</p:grpSp>
        <p:sp>
          <p:nvSpPr>
            <p:cNvPr id="17" name="Round Single Corner Rectangle 403">
              <a:hlinkClick r:id="rId2" action="ppaction://program"/>
            </p:cNvPr>
            <p:cNvSpPr/>
            <p:nvPr/>
          </p:nvSpPr>
          <p:spPr bwMode="auto">
            <a:xfrm>
              <a:off x="1300162" y="2731000"/>
              <a:ext cx="7010390" cy="476443"/>
            </a:xfrm>
            <a:prstGeom prst="round1Rect">
              <a:avLst>
                <a:gd name="adj" fmla="val 50000"/>
              </a:avLst>
            </a:prstGeom>
            <a:solidFill>
              <a:srgbClr val="FFCC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95" name="TextBox 34"/>
            <p:cNvSpPr txBox="1">
              <a:spLocks noChangeArrowheads="1"/>
            </p:cNvSpPr>
            <p:nvPr/>
          </p:nvSpPr>
          <p:spPr bwMode="auto">
            <a:xfrm>
              <a:off x="1281113" y="2770186"/>
              <a:ext cx="7037949" cy="369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5888" indent="-115888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196" name="Object 7"/>
            <p:cNvGraphicFramePr>
              <a:graphicFrameLocks noChangeAspect="1"/>
            </p:cNvGraphicFramePr>
            <p:nvPr/>
          </p:nvGraphicFramePr>
          <p:xfrm>
            <a:off x="8213713" y="2593975"/>
            <a:ext cx="762000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6" imgW="629280" imgH="613080" progId="CorelDRAW.Graphic.11">
                    <p:embed/>
                  </p:oleObj>
                </mc:Choice>
                <mc:Fallback>
                  <p:oleObj name="CorelDRAW" r:id="rId6" imgW="629280" imgH="613080" progId="CorelDRAW.Graphic.11">
                    <p:embed/>
                    <p:pic>
                      <p:nvPicPr>
                        <p:cNvPr id="4196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13713" y="2593975"/>
                          <a:ext cx="762000" cy="742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187"/>
          <p:cNvGrpSpPr>
            <a:grpSpLocks/>
          </p:cNvGrpSpPr>
          <p:nvPr/>
        </p:nvGrpSpPr>
        <p:grpSpPr bwMode="auto">
          <a:xfrm>
            <a:off x="1242720" y="3133388"/>
            <a:ext cx="11184467" cy="1392612"/>
            <a:chOff x="896938" y="3296560"/>
            <a:chExt cx="8064722" cy="1167033"/>
          </a:xfrm>
        </p:grpSpPr>
        <p:grpSp>
          <p:nvGrpSpPr>
            <p:cNvPr id="4167" name="Group 184"/>
            <p:cNvGrpSpPr>
              <a:grpSpLocks/>
            </p:cNvGrpSpPr>
            <p:nvPr/>
          </p:nvGrpSpPr>
          <p:grpSpPr bwMode="auto">
            <a:xfrm>
              <a:off x="896938" y="3296560"/>
              <a:ext cx="7402512" cy="1000125"/>
              <a:chOff x="896938" y="3441700"/>
              <a:chExt cx="7402512" cy="1000125"/>
            </a:xfrm>
          </p:grpSpPr>
          <p:grpSp>
            <p:nvGrpSpPr>
              <p:cNvPr id="4169" name="Group 272"/>
              <p:cNvGrpSpPr>
                <a:grpSpLocks/>
              </p:cNvGrpSpPr>
              <p:nvPr/>
            </p:nvGrpSpPr>
            <p:grpSpPr bwMode="auto">
              <a:xfrm>
                <a:off x="896938" y="3965575"/>
                <a:ext cx="384175" cy="287338"/>
                <a:chOff x="1197921" y="858837"/>
                <a:chExt cx="384442" cy="287338"/>
              </a:xfrm>
            </p:grpSpPr>
            <p:sp>
              <p:nvSpPr>
                <p:cNvPr id="4174" name="Freeform 32"/>
                <p:cNvSpPr>
                  <a:spLocks/>
                </p:cNvSpPr>
                <p:nvPr/>
              </p:nvSpPr>
              <p:spPr bwMode="auto">
                <a:xfrm rot="5400000" flipV="1">
                  <a:off x="1203343" y="954105"/>
                  <a:ext cx="100691" cy="111536"/>
                </a:xfrm>
                <a:custGeom>
                  <a:avLst/>
                  <a:gdLst>
                    <a:gd name="T0" fmla="*/ 0 w 21"/>
                    <a:gd name="T1" fmla="*/ 0 h 24"/>
                    <a:gd name="T2" fmla="*/ 2147483646 w 21"/>
                    <a:gd name="T3" fmla="*/ 0 h 24"/>
                    <a:gd name="T4" fmla="*/ 2147483646 w 21"/>
                    <a:gd name="T5" fmla="*/ 2147483646 h 24"/>
                    <a:gd name="T6" fmla="*/ 0 w 21"/>
                    <a:gd name="T7" fmla="*/ 2147483646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75" name="Freeform 33"/>
                <p:cNvSpPr>
                  <a:spLocks noEditPoints="1"/>
                </p:cNvSpPr>
                <p:nvPr/>
              </p:nvSpPr>
              <p:spPr bwMode="auto">
                <a:xfrm rot="5400000" flipV="1">
                  <a:off x="1216450" y="955402"/>
                  <a:ext cx="27015" cy="45089"/>
                </a:xfrm>
                <a:custGeom>
                  <a:avLst/>
                  <a:gdLst>
                    <a:gd name="T0" fmla="*/ 2147483646 w 6"/>
                    <a:gd name="T1" fmla="*/ 0 h 10"/>
                    <a:gd name="T2" fmla="*/ 2147483646 w 6"/>
                    <a:gd name="T3" fmla="*/ 2147483646 h 10"/>
                    <a:gd name="T4" fmla="*/ 2147483646 w 6"/>
                    <a:gd name="T5" fmla="*/ 2147483646 h 10"/>
                    <a:gd name="T6" fmla="*/ 2147483646 w 6"/>
                    <a:gd name="T7" fmla="*/ 2147483646 h 10"/>
                    <a:gd name="T8" fmla="*/ 2147483646 w 6"/>
                    <a:gd name="T9" fmla="*/ 2147483646 h 10"/>
                    <a:gd name="T10" fmla="*/ 2147483646 w 6"/>
                    <a:gd name="T11" fmla="*/ 2147483646 h 10"/>
                    <a:gd name="T12" fmla="*/ 0 w 6"/>
                    <a:gd name="T13" fmla="*/ 2147483646 h 10"/>
                    <a:gd name="T14" fmla="*/ 2147483646 w 6"/>
                    <a:gd name="T15" fmla="*/ 2147483646 h 10"/>
                    <a:gd name="T16" fmla="*/ 2147483646 w 6"/>
                    <a:gd name="T17" fmla="*/ 0 h 10"/>
                    <a:gd name="T18" fmla="*/ 2147483646 w 6"/>
                    <a:gd name="T19" fmla="*/ 2147483646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76" name="Freeform 34"/>
                <p:cNvSpPr>
                  <a:spLocks noEditPoints="1"/>
                </p:cNvSpPr>
                <p:nvPr/>
              </p:nvSpPr>
              <p:spPr bwMode="auto">
                <a:xfrm rot="5400000" flipV="1">
                  <a:off x="1211787" y="965143"/>
                  <a:ext cx="22103" cy="40343"/>
                </a:xfrm>
                <a:custGeom>
                  <a:avLst/>
                  <a:gdLst>
                    <a:gd name="T0" fmla="*/ 2147483646 w 5"/>
                    <a:gd name="T1" fmla="*/ 0 h 9"/>
                    <a:gd name="T2" fmla="*/ 2147483646 w 5"/>
                    <a:gd name="T3" fmla="*/ 2147483646 h 9"/>
                    <a:gd name="T4" fmla="*/ 2147483646 w 5"/>
                    <a:gd name="T5" fmla="*/ 2147483646 h 9"/>
                    <a:gd name="T6" fmla="*/ 2147483646 w 5"/>
                    <a:gd name="T7" fmla="*/ 2147483646 h 9"/>
                    <a:gd name="T8" fmla="*/ 2147483646 w 5"/>
                    <a:gd name="T9" fmla="*/ 2147483646 h 9"/>
                    <a:gd name="T10" fmla="*/ 2147483646 w 5"/>
                    <a:gd name="T11" fmla="*/ 2147483646 h 9"/>
                    <a:gd name="T12" fmla="*/ 0 w 5"/>
                    <a:gd name="T13" fmla="*/ 2147483646 h 9"/>
                    <a:gd name="T14" fmla="*/ 2147483646 w 5"/>
                    <a:gd name="T15" fmla="*/ 2147483646 h 9"/>
                    <a:gd name="T16" fmla="*/ 2147483646 w 5"/>
                    <a:gd name="T17" fmla="*/ 0 h 9"/>
                    <a:gd name="T18" fmla="*/ 2147483646 w 5"/>
                    <a:gd name="T19" fmla="*/ 2147483646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77" name="Freeform 35"/>
                <p:cNvSpPr>
                  <a:spLocks/>
                </p:cNvSpPr>
                <p:nvPr/>
              </p:nvSpPr>
              <p:spPr bwMode="auto">
                <a:xfrm rot="5400000" flipV="1">
                  <a:off x="1251233" y="1001995"/>
                  <a:ext cx="4912" cy="111536"/>
                </a:xfrm>
                <a:custGeom>
                  <a:avLst/>
                  <a:gdLst>
                    <a:gd name="T0" fmla="*/ 2147483646 w 1"/>
                    <a:gd name="T1" fmla="*/ 0 h 24"/>
                    <a:gd name="T2" fmla="*/ 2147483646 w 1"/>
                    <a:gd name="T3" fmla="*/ 2147483646 h 24"/>
                    <a:gd name="T4" fmla="*/ 2147483646 w 1"/>
                    <a:gd name="T5" fmla="*/ 2147483646 h 24"/>
                    <a:gd name="T6" fmla="*/ 2147483646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716F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78" name="Freeform 36"/>
                <p:cNvSpPr>
                  <a:spLocks/>
                </p:cNvSpPr>
                <p:nvPr/>
              </p:nvSpPr>
              <p:spPr bwMode="auto">
                <a:xfrm rot="5400000" flipV="1">
                  <a:off x="1251233" y="1006906"/>
                  <a:ext cx="4912" cy="111536"/>
                </a:xfrm>
                <a:custGeom>
                  <a:avLst/>
                  <a:gdLst>
                    <a:gd name="T0" fmla="*/ 0 w 1"/>
                    <a:gd name="T1" fmla="*/ 0 h 24"/>
                    <a:gd name="T2" fmla="*/ 2147483646 w 1"/>
                    <a:gd name="T3" fmla="*/ 2147483646 h 24"/>
                    <a:gd name="T4" fmla="*/ 0 w 1"/>
                    <a:gd name="T5" fmla="*/ 2147483646 h 24"/>
                    <a:gd name="T6" fmla="*/ 0 w 1"/>
                    <a:gd name="T7" fmla="*/ 2147483646 h 24"/>
                    <a:gd name="T8" fmla="*/ 2147483646 w 1"/>
                    <a:gd name="T9" fmla="*/ 2147483646 h 24"/>
                    <a:gd name="T10" fmla="*/ 0 w 1"/>
                    <a:gd name="T11" fmla="*/ 2147483646 h 24"/>
                    <a:gd name="T12" fmla="*/ 0 w 1"/>
                    <a:gd name="T13" fmla="*/ 2147483646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0" y="0"/>
                      </a:moveTo>
                      <a:cubicBezTo>
                        <a:pt x="1" y="0"/>
                        <a:pt x="1" y="1"/>
                        <a:pt x="1" y="3"/>
                      </a:cubicBezTo>
                      <a:lnTo>
                        <a:pt x="0" y="4"/>
                      </a:lnTo>
                      <a:cubicBezTo>
                        <a:pt x="0" y="10"/>
                        <a:pt x="0" y="16"/>
                        <a:pt x="0" y="22"/>
                      </a:cubicBezTo>
                      <a:lnTo>
                        <a:pt x="1" y="22"/>
                      </a:ln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3"/>
                      </a:cubicBezTo>
                      <a:cubicBezTo>
                        <a:pt x="0" y="6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79" name="Freeform 37"/>
                <p:cNvSpPr>
                  <a:spLocks noEditPoints="1"/>
                </p:cNvSpPr>
                <p:nvPr/>
              </p:nvSpPr>
              <p:spPr bwMode="auto">
                <a:xfrm rot="5400000" flipV="1">
                  <a:off x="1251233" y="1006906"/>
                  <a:ext cx="4912" cy="111536"/>
                </a:xfrm>
                <a:custGeom>
                  <a:avLst/>
                  <a:gdLst>
                    <a:gd name="T0" fmla="*/ 2147483646 w 1"/>
                    <a:gd name="T1" fmla="*/ 2147483646 h 24"/>
                    <a:gd name="T2" fmla="*/ 2147483646 w 1"/>
                    <a:gd name="T3" fmla="*/ 2147483646 h 24"/>
                    <a:gd name="T4" fmla="*/ 2147483646 w 1"/>
                    <a:gd name="T5" fmla="*/ 2147483646 h 24"/>
                    <a:gd name="T6" fmla="*/ 0 w 1"/>
                    <a:gd name="T7" fmla="*/ 2147483646 h 24"/>
                    <a:gd name="T8" fmla="*/ 0 w 1"/>
                    <a:gd name="T9" fmla="*/ 2147483646 h 24"/>
                    <a:gd name="T10" fmla="*/ 0 w 1"/>
                    <a:gd name="T11" fmla="*/ 0 h 24"/>
                    <a:gd name="T12" fmla="*/ 2147483646 w 1"/>
                    <a:gd name="T13" fmla="*/ 2147483646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1" y="22"/>
                      </a:move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2"/>
                      </a:cubicBez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3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80" name="Freeform 38"/>
                <p:cNvSpPr>
                  <a:spLocks/>
                </p:cNvSpPr>
                <p:nvPr/>
              </p:nvSpPr>
              <p:spPr bwMode="auto">
                <a:xfrm rot="5400000" flipV="1">
                  <a:off x="1253606" y="1018772"/>
                  <a:ext cx="4912" cy="87805"/>
                </a:xfrm>
                <a:custGeom>
                  <a:avLst/>
                  <a:gdLst>
                    <a:gd name="T0" fmla="*/ 2147483646 w 1"/>
                    <a:gd name="T1" fmla="*/ 2147483646 h 19"/>
                    <a:gd name="T2" fmla="*/ 2147483646 w 1"/>
                    <a:gd name="T3" fmla="*/ 2147483646 h 19"/>
                    <a:gd name="T4" fmla="*/ 0 w 1"/>
                    <a:gd name="T5" fmla="*/ 2147483646 h 19"/>
                    <a:gd name="T6" fmla="*/ 2147483646 w 1"/>
                    <a:gd name="T7" fmla="*/ 0 h 19"/>
                    <a:gd name="T8" fmla="*/ 2147483646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81" name="Freeform 39"/>
                <p:cNvSpPr>
                  <a:spLocks/>
                </p:cNvSpPr>
                <p:nvPr/>
              </p:nvSpPr>
              <p:spPr bwMode="auto">
                <a:xfrm rot="5400000" flipV="1">
                  <a:off x="1248777" y="903760"/>
                  <a:ext cx="9824" cy="111536"/>
                </a:xfrm>
                <a:custGeom>
                  <a:avLst/>
                  <a:gdLst>
                    <a:gd name="T0" fmla="*/ 2147483646 w 2"/>
                    <a:gd name="T1" fmla="*/ 0 h 24"/>
                    <a:gd name="T2" fmla="*/ 2147483646 w 2"/>
                    <a:gd name="T3" fmla="*/ 2147483646 h 24"/>
                    <a:gd name="T4" fmla="*/ 2147483646 w 2"/>
                    <a:gd name="T5" fmla="*/ 2147483646 h 24"/>
                    <a:gd name="T6" fmla="*/ 2147483646 w 2"/>
                    <a:gd name="T7" fmla="*/ 0 h 24"/>
                    <a:gd name="T8" fmla="*/ 2147483646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716F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82" name="Freeform 40"/>
                <p:cNvSpPr>
                  <a:spLocks/>
                </p:cNvSpPr>
                <p:nvPr/>
              </p:nvSpPr>
              <p:spPr bwMode="auto">
                <a:xfrm rot="5400000" flipV="1">
                  <a:off x="1251233" y="906215"/>
                  <a:ext cx="4912" cy="111536"/>
                </a:xfrm>
                <a:custGeom>
                  <a:avLst/>
                  <a:gdLst>
                    <a:gd name="T0" fmla="*/ 2147483646 w 1"/>
                    <a:gd name="T1" fmla="*/ 0 h 24"/>
                    <a:gd name="T2" fmla="*/ 2147483646 w 1"/>
                    <a:gd name="T3" fmla="*/ 2147483646 h 24"/>
                    <a:gd name="T4" fmla="*/ 2147483646 w 1"/>
                    <a:gd name="T5" fmla="*/ 2147483646 h 24"/>
                    <a:gd name="T6" fmla="*/ 2147483646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83" name="Freeform 41"/>
                <p:cNvSpPr>
                  <a:spLocks/>
                </p:cNvSpPr>
                <p:nvPr/>
              </p:nvSpPr>
              <p:spPr bwMode="auto">
                <a:xfrm rot="5400000" flipV="1">
                  <a:off x="1341646" y="895633"/>
                  <a:ext cx="272602" cy="208833"/>
                </a:xfrm>
                <a:custGeom>
                  <a:avLst/>
                  <a:gdLst>
                    <a:gd name="T0" fmla="*/ 2147483646 w 57"/>
                    <a:gd name="T1" fmla="*/ 0 h 45"/>
                    <a:gd name="T2" fmla="*/ 2147483646 w 57"/>
                    <a:gd name="T3" fmla="*/ 0 h 45"/>
                    <a:gd name="T4" fmla="*/ 2147483646 w 57"/>
                    <a:gd name="T5" fmla="*/ 2147483646 h 45"/>
                    <a:gd name="T6" fmla="*/ 2147483646 w 57"/>
                    <a:gd name="T7" fmla="*/ 2147483646 h 45"/>
                    <a:gd name="T8" fmla="*/ 2147483646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1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84" name="Freeform 42"/>
                <p:cNvSpPr>
                  <a:spLocks noEditPoints="1"/>
                </p:cNvSpPr>
                <p:nvPr/>
              </p:nvSpPr>
              <p:spPr bwMode="auto">
                <a:xfrm rot="5400000" flipV="1">
                  <a:off x="1397124" y="876331"/>
                  <a:ext cx="78588" cy="87805"/>
                </a:xfrm>
                <a:custGeom>
                  <a:avLst/>
                  <a:gdLst>
                    <a:gd name="T0" fmla="*/ 2147483646 w 16"/>
                    <a:gd name="T1" fmla="*/ 0 h 19"/>
                    <a:gd name="T2" fmla="*/ 2147483646 w 16"/>
                    <a:gd name="T3" fmla="*/ 2147483646 h 19"/>
                    <a:gd name="T4" fmla="*/ 2147483646 w 16"/>
                    <a:gd name="T5" fmla="*/ 2147483646 h 19"/>
                    <a:gd name="T6" fmla="*/ 2147483646 w 16"/>
                    <a:gd name="T7" fmla="*/ 2147483646 h 19"/>
                    <a:gd name="T8" fmla="*/ 2147483646 w 16"/>
                    <a:gd name="T9" fmla="*/ 2147483646 h 19"/>
                    <a:gd name="T10" fmla="*/ 2147483646 w 16"/>
                    <a:gd name="T11" fmla="*/ 2147483646 h 19"/>
                    <a:gd name="T12" fmla="*/ 0 w 16"/>
                    <a:gd name="T13" fmla="*/ 2147483646 h 19"/>
                    <a:gd name="T14" fmla="*/ 2147483646 w 16"/>
                    <a:gd name="T15" fmla="*/ 2147483646 h 19"/>
                    <a:gd name="T16" fmla="*/ 2147483646 w 16"/>
                    <a:gd name="T17" fmla="*/ 0 h 19"/>
                    <a:gd name="T18" fmla="*/ 2147483646 w 16"/>
                    <a:gd name="T19" fmla="*/ 2147483646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85" name="Freeform 43"/>
                <p:cNvSpPr>
                  <a:spLocks noEditPoints="1"/>
                </p:cNvSpPr>
                <p:nvPr/>
              </p:nvSpPr>
              <p:spPr bwMode="auto">
                <a:xfrm rot="5400000" flipV="1">
                  <a:off x="1385424" y="903098"/>
                  <a:ext cx="68765" cy="73566"/>
                </a:xfrm>
                <a:custGeom>
                  <a:avLst/>
                  <a:gdLst>
                    <a:gd name="T0" fmla="*/ 2147483646 w 14"/>
                    <a:gd name="T1" fmla="*/ 0 h 16"/>
                    <a:gd name="T2" fmla="*/ 2147483646 w 14"/>
                    <a:gd name="T3" fmla="*/ 2147483646 h 16"/>
                    <a:gd name="T4" fmla="*/ 2147483646 w 14"/>
                    <a:gd name="T5" fmla="*/ 2147483646 h 16"/>
                    <a:gd name="T6" fmla="*/ 2147483646 w 14"/>
                    <a:gd name="T7" fmla="*/ 2147483646 h 16"/>
                    <a:gd name="T8" fmla="*/ 2147483646 w 14"/>
                    <a:gd name="T9" fmla="*/ 2147483646 h 16"/>
                    <a:gd name="T10" fmla="*/ 2147483646 w 14"/>
                    <a:gd name="T11" fmla="*/ 2147483646 h 16"/>
                    <a:gd name="T12" fmla="*/ 0 w 14"/>
                    <a:gd name="T13" fmla="*/ 2147483646 h 16"/>
                    <a:gd name="T14" fmla="*/ 2147483646 w 14"/>
                    <a:gd name="T15" fmla="*/ 2147483646 h 16"/>
                    <a:gd name="T16" fmla="*/ 2147483646 w 14"/>
                    <a:gd name="T17" fmla="*/ 0 h 16"/>
                    <a:gd name="T18" fmla="*/ 2147483646 w 14"/>
                    <a:gd name="T19" fmla="*/ 214748364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86" name="Freeform 44"/>
                <p:cNvSpPr>
                  <a:spLocks/>
                </p:cNvSpPr>
                <p:nvPr/>
              </p:nvSpPr>
              <p:spPr bwMode="auto">
                <a:xfrm rot="5400000" flipV="1">
                  <a:off x="1465667" y="1024567"/>
                  <a:ext cx="24559" cy="208833"/>
                </a:xfrm>
                <a:custGeom>
                  <a:avLst/>
                  <a:gdLst>
                    <a:gd name="T0" fmla="*/ 2147483646 w 5"/>
                    <a:gd name="T1" fmla="*/ 0 h 45"/>
                    <a:gd name="T2" fmla="*/ 2147483646 w 5"/>
                    <a:gd name="T3" fmla="*/ 2147483646 h 45"/>
                    <a:gd name="T4" fmla="*/ 2147483646 w 5"/>
                    <a:gd name="T5" fmla="*/ 2147483646 h 45"/>
                    <a:gd name="T6" fmla="*/ 2147483646 w 5"/>
                    <a:gd name="T7" fmla="*/ 0 h 45"/>
                    <a:gd name="T8" fmla="*/ 2147483646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716F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87" name="Freeform 45"/>
                <p:cNvSpPr>
                  <a:spLocks/>
                </p:cNvSpPr>
                <p:nvPr/>
              </p:nvSpPr>
              <p:spPr bwMode="auto">
                <a:xfrm rot="5400000" flipV="1">
                  <a:off x="1470579" y="1034390"/>
                  <a:ext cx="14735" cy="208833"/>
                </a:xfrm>
                <a:custGeom>
                  <a:avLst/>
                  <a:gdLst>
                    <a:gd name="T0" fmla="*/ 2147483646 w 3"/>
                    <a:gd name="T1" fmla="*/ 2147483646 h 45"/>
                    <a:gd name="T2" fmla="*/ 2147483646 w 3"/>
                    <a:gd name="T3" fmla="*/ 2147483646 h 45"/>
                    <a:gd name="T4" fmla="*/ 2147483646 w 3"/>
                    <a:gd name="T5" fmla="*/ 2147483646 h 45"/>
                    <a:gd name="T6" fmla="*/ 2147483646 w 3"/>
                    <a:gd name="T7" fmla="*/ 2147483646 h 45"/>
                    <a:gd name="T8" fmla="*/ 2147483646 w 3"/>
                    <a:gd name="T9" fmla="*/ 2147483646 h 45"/>
                    <a:gd name="T10" fmla="*/ 2147483646 w 3"/>
                    <a:gd name="T11" fmla="*/ 2147483646 h 45"/>
                    <a:gd name="T12" fmla="*/ 0 w 3"/>
                    <a:gd name="T13" fmla="*/ 2147483646 h 45"/>
                    <a:gd name="T14" fmla="*/ 2147483646 w 3"/>
                    <a:gd name="T15" fmla="*/ 2147483646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3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88" name="Freeform 46"/>
                <p:cNvSpPr>
                  <a:spLocks noEditPoints="1"/>
                </p:cNvSpPr>
                <p:nvPr/>
              </p:nvSpPr>
              <p:spPr bwMode="auto">
                <a:xfrm rot="5400000" flipV="1">
                  <a:off x="1472952" y="1036763"/>
                  <a:ext cx="14735" cy="204087"/>
                </a:xfrm>
                <a:custGeom>
                  <a:avLst/>
                  <a:gdLst>
                    <a:gd name="T0" fmla="*/ 2147483646 w 3"/>
                    <a:gd name="T1" fmla="*/ 2147483646 h 44"/>
                    <a:gd name="T2" fmla="*/ 2147483646 w 3"/>
                    <a:gd name="T3" fmla="*/ 2147483646 h 44"/>
                    <a:gd name="T4" fmla="*/ 2147483646 w 3"/>
                    <a:gd name="T5" fmla="*/ 2147483646 h 44"/>
                    <a:gd name="T6" fmla="*/ 2147483646 w 3"/>
                    <a:gd name="T7" fmla="*/ 2147483646 h 44"/>
                    <a:gd name="T8" fmla="*/ 0 w 3"/>
                    <a:gd name="T9" fmla="*/ 2147483646 h 44"/>
                    <a:gd name="T10" fmla="*/ 2147483646 w 3"/>
                    <a:gd name="T11" fmla="*/ 0 h 44"/>
                    <a:gd name="T12" fmla="*/ 2147483646 w 3"/>
                    <a:gd name="T13" fmla="*/ 2147483646 h 44"/>
                    <a:gd name="T14" fmla="*/ 214748364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89" name="Freeform 47"/>
                <p:cNvSpPr>
                  <a:spLocks/>
                </p:cNvSpPr>
                <p:nvPr/>
              </p:nvSpPr>
              <p:spPr bwMode="auto">
                <a:xfrm rot="5400000" flipV="1">
                  <a:off x="1476595" y="1057018"/>
                  <a:ext cx="9824" cy="168490"/>
                </a:xfrm>
                <a:custGeom>
                  <a:avLst/>
                  <a:gdLst>
                    <a:gd name="T0" fmla="*/ 2147483646 w 2"/>
                    <a:gd name="T1" fmla="*/ 2147483646 h 36"/>
                    <a:gd name="T2" fmla="*/ 2147483646 w 2"/>
                    <a:gd name="T3" fmla="*/ 2147483646 h 36"/>
                    <a:gd name="T4" fmla="*/ 0 w 2"/>
                    <a:gd name="T5" fmla="*/ 2147483646 h 36"/>
                    <a:gd name="T6" fmla="*/ 2147483646 w 2"/>
                    <a:gd name="T7" fmla="*/ 0 h 36"/>
                    <a:gd name="T8" fmla="*/ 2147483646 w 2"/>
                    <a:gd name="T9" fmla="*/ 214748364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90" name="Freeform 48"/>
                <p:cNvSpPr>
                  <a:spLocks/>
                </p:cNvSpPr>
                <p:nvPr/>
              </p:nvSpPr>
              <p:spPr bwMode="auto">
                <a:xfrm rot="5400000" flipV="1">
                  <a:off x="1466895" y="765472"/>
                  <a:ext cx="22103" cy="208833"/>
                </a:xfrm>
                <a:custGeom>
                  <a:avLst/>
                  <a:gdLst>
                    <a:gd name="T0" fmla="*/ 2147483646 w 5"/>
                    <a:gd name="T1" fmla="*/ 0 h 45"/>
                    <a:gd name="T2" fmla="*/ 2147483646 w 5"/>
                    <a:gd name="T3" fmla="*/ 2147483646 h 45"/>
                    <a:gd name="T4" fmla="*/ 2147483646 w 5"/>
                    <a:gd name="T5" fmla="*/ 2147483646 h 45"/>
                    <a:gd name="T6" fmla="*/ 2147483646 w 5"/>
                    <a:gd name="T7" fmla="*/ 0 h 45"/>
                    <a:gd name="T8" fmla="*/ 2147483646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716F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91" name="Freeform 49"/>
                <p:cNvSpPr>
                  <a:spLocks/>
                </p:cNvSpPr>
                <p:nvPr/>
              </p:nvSpPr>
              <p:spPr bwMode="auto">
                <a:xfrm rot="5400000" flipV="1">
                  <a:off x="1469351" y="767928"/>
                  <a:ext cx="17191" cy="208833"/>
                </a:xfrm>
                <a:custGeom>
                  <a:avLst/>
                  <a:gdLst>
                    <a:gd name="T0" fmla="*/ 2147483646 w 4"/>
                    <a:gd name="T1" fmla="*/ 0 h 45"/>
                    <a:gd name="T2" fmla="*/ 2147483646 w 4"/>
                    <a:gd name="T3" fmla="*/ 2147483646 h 45"/>
                    <a:gd name="T4" fmla="*/ 2147483646 w 4"/>
                    <a:gd name="T5" fmla="*/ 2147483646 h 45"/>
                    <a:gd name="T6" fmla="*/ 2147483646 w 4"/>
                    <a:gd name="T7" fmla="*/ 0 h 45"/>
                    <a:gd name="T8" fmla="*/ 2147483646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  <p:sp>
              <p:nvSpPr>
                <p:cNvPr id="4192" name="Freeform 50"/>
                <p:cNvSpPr>
                  <a:spLocks/>
                </p:cNvSpPr>
                <p:nvPr/>
              </p:nvSpPr>
              <p:spPr bwMode="auto">
                <a:xfrm rot="5400000" flipV="1">
                  <a:off x="1313168" y="975463"/>
                  <a:ext cx="61397" cy="68820"/>
                </a:xfrm>
                <a:custGeom>
                  <a:avLst/>
                  <a:gdLst>
                    <a:gd name="T0" fmla="*/ 0 w 13"/>
                    <a:gd name="T1" fmla="*/ 0 h 15"/>
                    <a:gd name="T2" fmla="*/ 2147483646 w 13"/>
                    <a:gd name="T3" fmla="*/ 0 h 15"/>
                    <a:gd name="T4" fmla="*/ 2147483646 w 13"/>
                    <a:gd name="T5" fmla="*/ 0 h 15"/>
                    <a:gd name="T6" fmla="*/ 2147483646 w 13"/>
                    <a:gd name="T7" fmla="*/ 2147483646 h 15"/>
                    <a:gd name="T8" fmla="*/ 2147483646 w 13"/>
                    <a:gd name="T9" fmla="*/ 2147483646 h 15"/>
                    <a:gd name="T10" fmla="*/ 2147483646 w 13"/>
                    <a:gd name="T11" fmla="*/ 2147483646 h 15"/>
                    <a:gd name="T12" fmla="*/ 0 w 13"/>
                    <a:gd name="T13" fmla="*/ 2147483646 h 15"/>
                    <a:gd name="T14" fmla="*/ 0 w 13"/>
                    <a:gd name="T15" fmla="*/ 2147483646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3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A9A8A7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3.OpenSans-San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70" name="Group 412"/>
              <p:cNvGrpSpPr>
                <a:grpSpLocks/>
              </p:cNvGrpSpPr>
              <p:nvPr/>
            </p:nvGrpSpPr>
            <p:grpSpPr bwMode="auto">
              <a:xfrm>
                <a:off x="1289050" y="3441700"/>
                <a:ext cx="7010400" cy="1000125"/>
                <a:chOff x="1371600" y="1447800"/>
                <a:chExt cx="7010400" cy="1000125"/>
              </a:xfrm>
            </p:grpSpPr>
            <p:sp>
              <p:nvSpPr>
                <p:cNvPr id="23" name="Round Single Corner Rectangle 401"/>
                <p:cNvSpPr>
                  <a:spLocks noChangeArrowheads="1"/>
                </p:cNvSpPr>
                <p:nvPr/>
              </p:nvSpPr>
              <p:spPr bwMode="auto">
                <a:xfrm>
                  <a:off x="1371735" y="1447800"/>
                  <a:ext cx="5410568" cy="400073"/>
                </a:xfrm>
                <a:custGeom>
                  <a:avLst/>
                  <a:gdLst>
                    <a:gd name="T0" fmla="*/ 2705100 w 5410200"/>
                    <a:gd name="T1" fmla="*/ 0 h 400050"/>
                    <a:gd name="T2" fmla="*/ 0 w 5410200"/>
                    <a:gd name="T3" fmla="*/ 200025 h 400050"/>
                    <a:gd name="T4" fmla="*/ 2705100 w 5410200"/>
                    <a:gd name="T5" fmla="*/ 400050 h 400050"/>
                    <a:gd name="T6" fmla="*/ 5410200 w 5410200"/>
                    <a:gd name="T7" fmla="*/ 200025 h 40005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0 w 5410200"/>
                    <a:gd name="T13" fmla="*/ 0 h 400050"/>
                    <a:gd name="T14" fmla="*/ 5351615 w 5410200"/>
                    <a:gd name="T15" fmla="*/ 400050 h 4000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10200" h="400050">
                      <a:moveTo>
                        <a:pt x="0" y="0"/>
                      </a:moveTo>
                      <a:lnTo>
                        <a:pt x="5210175" y="0"/>
                      </a:lnTo>
                      <a:lnTo>
                        <a:pt x="5210174" y="0"/>
                      </a:lnTo>
                      <a:cubicBezTo>
                        <a:pt x="5320645" y="0"/>
                        <a:pt x="5410200" y="89554"/>
                        <a:pt x="5410200" y="200025"/>
                      </a:cubicBezTo>
                      <a:lnTo>
                        <a:pt x="5410200" y="400050"/>
                      </a:lnTo>
                      <a:lnTo>
                        <a:pt x="0" y="400050"/>
                      </a:lnTo>
                      <a:close/>
                    </a:path>
                  </a:pathLst>
                </a:custGeom>
                <a:noFill/>
                <a:ln w="9525" algn="ctr">
                  <a:noFill/>
                  <a:round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67" b="0" i="0" u="none" strike="noStrike" kern="1200" cap="none" spc="0" normalizeH="0" baseline="0" noProof="0">
                    <a:ln>
                      <a:noFill/>
                    </a:ln>
                    <a:solidFill>
                      <a:srgbClr val="E7E6E6"/>
                    </a:solidFill>
                    <a:effectLst>
                      <a:outerShdw blurRad="50800" dist="2184400" dir="5400000" sx="200000" sy="200000" algn="ctr" rotWithShape="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ound Single Corner Rectangle 403">
                  <a:hlinkClick r:id="rId2" action="ppaction://program"/>
                </p:cNvPr>
                <p:cNvSpPr/>
                <p:nvPr/>
              </p:nvSpPr>
              <p:spPr bwMode="auto">
                <a:xfrm>
                  <a:off x="1371735" y="1752002"/>
                  <a:ext cx="7010082" cy="695058"/>
                </a:xfrm>
                <a:prstGeom prst="round1Rect">
                  <a:avLst>
                    <a:gd name="adj" fmla="val 50000"/>
                  </a:avLst>
                </a:prstGeom>
                <a:solidFill>
                  <a:srgbClr val="CCFFC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67" b="0" i="0" u="none" strike="noStrike" kern="1200" cap="none" spc="0" normalizeH="0" baseline="0" noProof="0">
                    <a:ln>
                      <a:noFill/>
                    </a:ln>
                    <a:solidFill>
                      <a:srgbClr val="E7E6E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aphicFrame>
          <p:nvGraphicFramePr>
            <p:cNvPr id="4168" name="Object 8"/>
            <p:cNvGraphicFramePr>
              <a:graphicFrameLocks noChangeAspect="1"/>
            </p:cNvGraphicFramePr>
            <p:nvPr/>
          </p:nvGraphicFramePr>
          <p:xfrm>
            <a:off x="8199660" y="3720643"/>
            <a:ext cx="762000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7" imgW="629280" imgH="613080" progId="CorelDRAW.Graphic.11">
                    <p:embed/>
                  </p:oleObj>
                </mc:Choice>
                <mc:Fallback>
                  <p:oleObj name="CorelDRAW" r:id="rId7" imgW="629280" imgH="613080" progId="CorelDRAW.Graphic.11">
                    <p:embed/>
                    <p:pic>
                      <p:nvPicPr>
                        <p:cNvPr id="416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9660" y="3720643"/>
                          <a:ext cx="762000" cy="742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3" name="Group 186"/>
          <p:cNvGrpSpPr>
            <a:grpSpLocks/>
          </p:cNvGrpSpPr>
          <p:nvPr/>
        </p:nvGrpSpPr>
        <p:grpSpPr bwMode="auto">
          <a:xfrm>
            <a:off x="1195253" y="4335601"/>
            <a:ext cx="11305116" cy="1269626"/>
            <a:chOff x="896938" y="5503863"/>
            <a:chExt cx="7864095" cy="1219217"/>
          </a:xfrm>
        </p:grpSpPr>
        <p:grpSp>
          <p:nvGrpSpPr>
            <p:cNvPr id="4118" name="Group 272"/>
            <p:cNvGrpSpPr>
              <a:grpSpLocks/>
            </p:cNvGrpSpPr>
            <p:nvPr/>
          </p:nvGrpSpPr>
          <p:grpSpPr bwMode="auto">
            <a:xfrm>
              <a:off x="896938" y="6008688"/>
              <a:ext cx="384175" cy="287337"/>
              <a:chOff x="1197921" y="858837"/>
              <a:chExt cx="384442" cy="287338"/>
            </a:xfrm>
          </p:grpSpPr>
          <p:sp>
            <p:nvSpPr>
              <p:cNvPr id="4123" name="Freeform 32"/>
              <p:cNvSpPr>
                <a:spLocks/>
              </p:cNvSpPr>
              <p:nvPr/>
            </p:nvSpPr>
            <p:spPr bwMode="auto">
              <a:xfrm rot="5400000" flipV="1">
                <a:off x="1203343" y="954105"/>
                <a:ext cx="100691" cy="111536"/>
              </a:xfrm>
              <a:custGeom>
                <a:avLst/>
                <a:gdLst>
                  <a:gd name="T0" fmla="*/ 0 w 21"/>
                  <a:gd name="T1" fmla="*/ 0 h 24"/>
                  <a:gd name="T2" fmla="*/ 2147483646 w 21"/>
                  <a:gd name="T3" fmla="*/ 0 h 24"/>
                  <a:gd name="T4" fmla="*/ 2147483646 w 21"/>
                  <a:gd name="T5" fmla="*/ 2147483646 h 24"/>
                  <a:gd name="T6" fmla="*/ 0 w 21"/>
                  <a:gd name="T7" fmla="*/ 2147483646 h 24"/>
                  <a:gd name="T8" fmla="*/ 0 w 2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4"/>
                  <a:gd name="T17" fmla="*/ 21 w 2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4">
                    <a:moveTo>
                      <a:pt x="0" y="0"/>
                    </a:moveTo>
                    <a:lnTo>
                      <a:pt x="21" y="0"/>
                    </a:lnTo>
                    <a:lnTo>
                      <a:pt x="21" y="24"/>
                    </a:lnTo>
                    <a:lnTo>
                      <a:pt x="0" y="24"/>
                    </a:lnTo>
                    <a:cubicBezTo>
                      <a:pt x="0" y="17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24" name="Freeform 33"/>
              <p:cNvSpPr>
                <a:spLocks noEditPoints="1"/>
              </p:cNvSpPr>
              <p:nvPr/>
            </p:nvSpPr>
            <p:spPr bwMode="auto">
              <a:xfrm rot="5400000" flipV="1">
                <a:off x="1216450" y="955402"/>
                <a:ext cx="27015" cy="45089"/>
              </a:xfrm>
              <a:custGeom>
                <a:avLst/>
                <a:gdLst>
                  <a:gd name="T0" fmla="*/ 2147483646 w 6"/>
                  <a:gd name="T1" fmla="*/ 0 h 10"/>
                  <a:gd name="T2" fmla="*/ 2147483646 w 6"/>
                  <a:gd name="T3" fmla="*/ 2147483646 h 10"/>
                  <a:gd name="T4" fmla="*/ 2147483646 w 6"/>
                  <a:gd name="T5" fmla="*/ 2147483646 h 10"/>
                  <a:gd name="T6" fmla="*/ 2147483646 w 6"/>
                  <a:gd name="T7" fmla="*/ 2147483646 h 10"/>
                  <a:gd name="T8" fmla="*/ 2147483646 w 6"/>
                  <a:gd name="T9" fmla="*/ 2147483646 h 10"/>
                  <a:gd name="T10" fmla="*/ 2147483646 w 6"/>
                  <a:gd name="T11" fmla="*/ 2147483646 h 10"/>
                  <a:gd name="T12" fmla="*/ 0 w 6"/>
                  <a:gd name="T13" fmla="*/ 2147483646 h 10"/>
                  <a:gd name="T14" fmla="*/ 2147483646 w 6"/>
                  <a:gd name="T15" fmla="*/ 2147483646 h 10"/>
                  <a:gd name="T16" fmla="*/ 2147483646 w 6"/>
                  <a:gd name="T17" fmla="*/ 0 h 10"/>
                  <a:gd name="T18" fmla="*/ 2147483646 w 6"/>
                  <a:gd name="T19" fmla="*/ 2147483646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0"/>
                    </a:lnTo>
                    <a:close/>
                    <a:moveTo>
                      <a:pt x="3" y="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25" name="Freeform 34"/>
              <p:cNvSpPr>
                <a:spLocks noEditPoints="1"/>
              </p:cNvSpPr>
              <p:nvPr/>
            </p:nvSpPr>
            <p:spPr bwMode="auto">
              <a:xfrm rot="5400000" flipV="1">
                <a:off x="1211787" y="965143"/>
                <a:ext cx="22103" cy="40343"/>
              </a:xfrm>
              <a:custGeom>
                <a:avLst/>
                <a:gdLst>
                  <a:gd name="T0" fmla="*/ 2147483646 w 5"/>
                  <a:gd name="T1" fmla="*/ 0 h 9"/>
                  <a:gd name="T2" fmla="*/ 2147483646 w 5"/>
                  <a:gd name="T3" fmla="*/ 2147483646 h 9"/>
                  <a:gd name="T4" fmla="*/ 2147483646 w 5"/>
                  <a:gd name="T5" fmla="*/ 2147483646 h 9"/>
                  <a:gd name="T6" fmla="*/ 2147483646 w 5"/>
                  <a:gd name="T7" fmla="*/ 2147483646 h 9"/>
                  <a:gd name="T8" fmla="*/ 2147483646 w 5"/>
                  <a:gd name="T9" fmla="*/ 2147483646 h 9"/>
                  <a:gd name="T10" fmla="*/ 2147483646 w 5"/>
                  <a:gd name="T11" fmla="*/ 2147483646 h 9"/>
                  <a:gd name="T12" fmla="*/ 0 w 5"/>
                  <a:gd name="T13" fmla="*/ 2147483646 h 9"/>
                  <a:gd name="T14" fmla="*/ 2147483646 w 5"/>
                  <a:gd name="T15" fmla="*/ 2147483646 h 9"/>
                  <a:gd name="T16" fmla="*/ 2147483646 w 5"/>
                  <a:gd name="T17" fmla="*/ 0 h 9"/>
                  <a:gd name="T18" fmla="*/ 2147483646 w 5"/>
                  <a:gd name="T19" fmla="*/ 2147483646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9"/>
                  <a:gd name="T32" fmla="*/ 5 w 5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9">
                    <a:moveTo>
                      <a:pt x="3" y="0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0"/>
                    </a:lnTo>
                    <a:close/>
                    <a:moveTo>
                      <a:pt x="2" y="2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26" name="Freeform 35"/>
              <p:cNvSpPr>
                <a:spLocks/>
              </p:cNvSpPr>
              <p:nvPr/>
            </p:nvSpPr>
            <p:spPr bwMode="auto">
              <a:xfrm rot="5400000" flipV="1">
                <a:off x="1251233" y="1001995"/>
                <a:ext cx="4912" cy="111536"/>
              </a:xfrm>
              <a:custGeom>
                <a:avLst/>
                <a:gdLst>
                  <a:gd name="T0" fmla="*/ 2147483646 w 1"/>
                  <a:gd name="T1" fmla="*/ 0 h 24"/>
                  <a:gd name="T2" fmla="*/ 2147483646 w 1"/>
                  <a:gd name="T3" fmla="*/ 2147483646 h 24"/>
                  <a:gd name="T4" fmla="*/ 2147483646 w 1"/>
                  <a:gd name="T5" fmla="*/ 2147483646 h 24"/>
                  <a:gd name="T6" fmla="*/ 2147483646 w 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cubicBezTo>
                      <a:pt x="0" y="2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27" name="Freeform 36"/>
              <p:cNvSpPr>
                <a:spLocks/>
              </p:cNvSpPr>
              <p:nvPr/>
            </p:nvSpPr>
            <p:spPr bwMode="auto">
              <a:xfrm rot="5400000" flipV="1">
                <a:off x="1251233" y="1006906"/>
                <a:ext cx="4912" cy="111536"/>
              </a:xfrm>
              <a:custGeom>
                <a:avLst/>
                <a:gdLst>
                  <a:gd name="T0" fmla="*/ 0 w 1"/>
                  <a:gd name="T1" fmla="*/ 0 h 24"/>
                  <a:gd name="T2" fmla="*/ 2147483646 w 1"/>
                  <a:gd name="T3" fmla="*/ 2147483646 h 24"/>
                  <a:gd name="T4" fmla="*/ 0 w 1"/>
                  <a:gd name="T5" fmla="*/ 2147483646 h 24"/>
                  <a:gd name="T6" fmla="*/ 0 w 1"/>
                  <a:gd name="T7" fmla="*/ 2147483646 h 24"/>
                  <a:gd name="T8" fmla="*/ 2147483646 w 1"/>
                  <a:gd name="T9" fmla="*/ 2147483646 h 24"/>
                  <a:gd name="T10" fmla="*/ 0 w 1"/>
                  <a:gd name="T11" fmla="*/ 2147483646 h 24"/>
                  <a:gd name="T12" fmla="*/ 0 w 1"/>
                  <a:gd name="T13" fmla="*/ 2147483646 h 24"/>
                  <a:gd name="T14" fmla="*/ 0 w 1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0" y="0"/>
                    </a:moveTo>
                    <a:cubicBezTo>
                      <a:pt x="1" y="0"/>
                      <a:pt x="1" y="1"/>
                      <a:pt x="1" y="3"/>
                    </a:cubicBezTo>
                    <a:lnTo>
                      <a:pt x="0" y="4"/>
                    </a:lnTo>
                    <a:cubicBezTo>
                      <a:pt x="0" y="10"/>
                      <a:pt x="0" y="16"/>
                      <a:pt x="0" y="22"/>
                    </a:cubicBezTo>
                    <a:lnTo>
                      <a:pt x="1" y="22"/>
                    </a:lnTo>
                    <a:cubicBezTo>
                      <a:pt x="1" y="24"/>
                      <a:pt x="1" y="24"/>
                      <a:pt x="0" y="24"/>
                    </a:cubicBezTo>
                    <a:cubicBezTo>
                      <a:pt x="0" y="24"/>
                      <a:pt x="0" y="19"/>
                      <a:pt x="0" y="13"/>
                    </a:cubicBezTo>
                    <a:cubicBezTo>
                      <a:pt x="0" y="6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28" name="Freeform 37"/>
              <p:cNvSpPr>
                <a:spLocks noEditPoints="1"/>
              </p:cNvSpPr>
              <p:nvPr/>
            </p:nvSpPr>
            <p:spPr bwMode="auto">
              <a:xfrm rot="5400000" flipV="1">
                <a:off x="1251233" y="1006906"/>
                <a:ext cx="4912" cy="111536"/>
              </a:xfrm>
              <a:custGeom>
                <a:avLst/>
                <a:gdLst>
                  <a:gd name="T0" fmla="*/ 2147483646 w 1"/>
                  <a:gd name="T1" fmla="*/ 2147483646 h 24"/>
                  <a:gd name="T2" fmla="*/ 2147483646 w 1"/>
                  <a:gd name="T3" fmla="*/ 2147483646 h 24"/>
                  <a:gd name="T4" fmla="*/ 2147483646 w 1"/>
                  <a:gd name="T5" fmla="*/ 2147483646 h 24"/>
                  <a:gd name="T6" fmla="*/ 0 w 1"/>
                  <a:gd name="T7" fmla="*/ 2147483646 h 24"/>
                  <a:gd name="T8" fmla="*/ 0 w 1"/>
                  <a:gd name="T9" fmla="*/ 2147483646 h 24"/>
                  <a:gd name="T10" fmla="*/ 0 w 1"/>
                  <a:gd name="T11" fmla="*/ 0 h 24"/>
                  <a:gd name="T12" fmla="*/ 2147483646 w 1"/>
                  <a:gd name="T13" fmla="*/ 2147483646 h 24"/>
                  <a:gd name="T14" fmla="*/ 0 w 1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2"/>
                    </a:moveTo>
                    <a:cubicBezTo>
                      <a:pt x="1" y="22"/>
                      <a:pt x="1" y="22"/>
                      <a:pt x="1" y="22"/>
                    </a:cubicBezTo>
                    <a:moveTo>
                      <a:pt x="1" y="22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4"/>
                      <a:pt x="0" y="19"/>
                      <a:pt x="0" y="12"/>
                    </a:cubicBezTo>
                    <a:cubicBezTo>
                      <a:pt x="0" y="6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3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29" name="Freeform 38"/>
              <p:cNvSpPr>
                <a:spLocks/>
              </p:cNvSpPr>
              <p:nvPr/>
            </p:nvSpPr>
            <p:spPr bwMode="auto">
              <a:xfrm rot="5400000" flipV="1">
                <a:off x="1253606" y="1018772"/>
                <a:ext cx="4912" cy="87805"/>
              </a:xfrm>
              <a:custGeom>
                <a:avLst/>
                <a:gdLst>
                  <a:gd name="T0" fmla="*/ 2147483646 w 1"/>
                  <a:gd name="T1" fmla="*/ 2147483646 h 19"/>
                  <a:gd name="T2" fmla="*/ 2147483646 w 1"/>
                  <a:gd name="T3" fmla="*/ 2147483646 h 19"/>
                  <a:gd name="T4" fmla="*/ 0 w 1"/>
                  <a:gd name="T5" fmla="*/ 2147483646 h 19"/>
                  <a:gd name="T6" fmla="*/ 2147483646 w 1"/>
                  <a:gd name="T7" fmla="*/ 0 h 19"/>
                  <a:gd name="T8" fmla="*/ 2147483646 w 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9"/>
                  <a:gd name="T17" fmla="*/ 1 w 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9">
                    <a:moveTo>
                      <a:pt x="1" y="19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5"/>
                      <a:pt x="0" y="10"/>
                    </a:cubicBezTo>
                    <a:cubicBezTo>
                      <a:pt x="0" y="4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30" name="Freeform 39"/>
              <p:cNvSpPr>
                <a:spLocks/>
              </p:cNvSpPr>
              <p:nvPr/>
            </p:nvSpPr>
            <p:spPr bwMode="auto">
              <a:xfrm rot="5400000" flipV="1">
                <a:off x="1248777" y="903760"/>
                <a:ext cx="9824" cy="111536"/>
              </a:xfrm>
              <a:custGeom>
                <a:avLst/>
                <a:gdLst>
                  <a:gd name="T0" fmla="*/ 2147483646 w 2"/>
                  <a:gd name="T1" fmla="*/ 0 h 24"/>
                  <a:gd name="T2" fmla="*/ 2147483646 w 2"/>
                  <a:gd name="T3" fmla="*/ 2147483646 h 24"/>
                  <a:gd name="T4" fmla="*/ 2147483646 w 2"/>
                  <a:gd name="T5" fmla="*/ 2147483646 h 24"/>
                  <a:gd name="T6" fmla="*/ 2147483646 w 2"/>
                  <a:gd name="T7" fmla="*/ 0 h 24"/>
                  <a:gd name="T8" fmla="*/ 2147483646 w 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lnTo>
                      <a:pt x="2" y="24"/>
                    </a:lnTo>
                    <a:cubicBezTo>
                      <a:pt x="1" y="23"/>
                      <a:pt x="1" y="2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31" name="Freeform 40"/>
              <p:cNvSpPr>
                <a:spLocks/>
              </p:cNvSpPr>
              <p:nvPr/>
            </p:nvSpPr>
            <p:spPr bwMode="auto">
              <a:xfrm rot="5400000" flipV="1">
                <a:off x="1251233" y="906215"/>
                <a:ext cx="4912" cy="111536"/>
              </a:xfrm>
              <a:custGeom>
                <a:avLst/>
                <a:gdLst>
                  <a:gd name="T0" fmla="*/ 2147483646 w 1"/>
                  <a:gd name="T1" fmla="*/ 0 h 24"/>
                  <a:gd name="T2" fmla="*/ 2147483646 w 1"/>
                  <a:gd name="T3" fmla="*/ 2147483646 h 24"/>
                  <a:gd name="T4" fmla="*/ 2147483646 w 1"/>
                  <a:gd name="T5" fmla="*/ 2147483646 h 24"/>
                  <a:gd name="T6" fmla="*/ 2147483646 w 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cubicBezTo>
                      <a:pt x="0" y="2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32" name="Freeform 41"/>
              <p:cNvSpPr>
                <a:spLocks/>
              </p:cNvSpPr>
              <p:nvPr/>
            </p:nvSpPr>
            <p:spPr bwMode="auto">
              <a:xfrm rot="5400000" flipV="1">
                <a:off x="1341646" y="895633"/>
                <a:ext cx="272602" cy="208833"/>
              </a:xfrm>
              <a:custGeom>
                <a:avLst/>
                <a:gdLst>
                  <a:gd name="T0" fmla="*/ 2147483646 w 57"/>
                  <a:gd name="T1" fmla="*/ 0 h 45"/>
                  <a:gd name="T2" fmla="*/ 2147483646 w 57"/>
                  <a:gd name="T3" fmla="*/ 0 h 45"/>
                  <a:gd name="T4" fmla="*/ 2147483646 w 57"/>
                  <a:gd name="T5" fmla="*/ 2147483646 h 45"/>
                  <a:gd name="T6" fmla="*/ 2147483646 w 57"/>
                  <a:gd name="T7" fmla="*/ 2147483646 h 45"/>
                  <a:gd name="T8" fmla="*/ 2147483646 w 57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5"/>
                  <a:gd name="T17" fmla="*/ 57 w 57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5">
                    <a:moveTo>
                      <a:pt x="2" y="0"/>
                    </a:moveTo>
                    <a:lnTo>
                      <a:pt x="57" y="0"/>
                    </a:lnTo>
                    <a:lnTo>
                      <a:pt x="57" y="45"/>
                    </a:lnTo>
                    <a:lnTo>
                      <a:pt x="2" y="45"/>
                    </a:lnTo>
                    <a:cubicBezTo>
                      <a:pt x="0" y="31"/>
                      <a:pt x="1" y="16"/>
                      <a:pt x="2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33" name="Freeform 42"/>
              <p:cNvSpPr>
                <a:spLocks noEditPoints="1"/>
              </p:cNvSpPr>
              <p:nvPr/>
            </p:nvSpPr>
            <p:spPr bwMode="auto">
              <a:xfrm rot="5400000" flipV="1">
                <a:off x="1397124" y="876331"/>
                <a:ext cx="78588" cy="87805"/>
              </a:xfrm>
              <a:custGeom>
                <a:avLst/>
                <a:gdLst>
                  <a:gd name="T0" fmla="*/ 2147483646 w 16"/>
                  <a:gd name="T1" fmla="*/ 0 h 19"/>
                  <a:gd name="T2" fmla="*/ 2147483646 w 16"/>
                  <a:gd name="T3" fmla="*/ 2147483646 h 19"/>
                  <a:gd name="T4" fmla="*/ 2147483646 w 16"/>
                  <a:gd name="T5" fmla="*/ 2147483646 h 19"/>
                  <a:gd name="T6" fmla="*/ 2147483646 w 16"/>
                  <a:gd name="T7" fmla="*/ 2147483646 h 19"/>
                  <a:gd name="T8" fmla="*/ 2147483646 w 16"/>
                  <a:gd name="T9" fmla="*/ 2147483646 h 19"/>
                  <a:gd name="T10" fmla="*/ 2147483646 w 16"/>
                  <a:gd name="T11" fmla="*/ 2147483646 h 19"/>
                  <a:gd name="T12" fmla="*/ 0 w 16"/>
                  <a:gd name="T13" fmla="*/ 2147483646 h 19"/>
                  <a:gd name="T14" fmla="*/ 2147483646 w 16"/>
                  <a:gd name="T15" fmla="*/ 2147483646 h 19"/>
                  <a:gd name="T16" fmla="*/ 2147483646 w 16"/>
                  <a:gd name="T17" fmla="*/ 0 h 19"/>
                  <a:gd name="T18" fmla="*/ 2147483646 w 16"/>
                  <a:gd name="T19" fmla="*/ 2147483646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9"/>
                  <a:gd name="T32" fmla="*/ 16 w 16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9">
                    <a:moveTo>
                      <a:pt x="8" y="0"/>
                    </a:moveTo>
                    <a:lnTo>
                      <a:pt x="8" y="9"/>
                    </a:lnTo>
                    <a:lnTo>
                      <a:pt x="16" y="10"/>
                    </a:lnTo>
                    <a:lnTo>
                      <a:pt x="8" y="10"/>
                    </a:lnTo>
                    <a:lnTo>
                      <a:pt x="8" y="19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8" y="9"/>
                    </a:lnTo>
                    <a:lnTo>
                      <a:pt x="8" y="0"/>
                    </a:lnTo>
                    <a:close/>
                    <a:moveTo>
                      <a:pt x="8" y="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34" name="Freeform 43"/>
              <p:cNvSpPr>
                <a:spLocks noEditPoints="1"/>
              </p:cNvSpPr>
              <p:nvPr/>
            </p:nvSpPr>
            <p:spPr bwMode="auto">
              <a:xfrm rot="5400000" flipV="1">
                <a:off x="1385424" y="903098"/>
                <a:ext cx="68765" cy="73566"/>
              </a:xfrm>
              <a:custGeom>
                <a:avLst/>
                <a:gdLst>
                  <a:gd name="T0" fmla="*/ 2147483646 w 14"/>
                  <a:gd name="T1" fmla="*/ 0 h 16"/>
                  <a:gd name="T2" fmla="*/ 2147483646 w 14"/>
                  <a:gd name="T3" fmla="*/ 2147483646 h 16"/>
                  <a:gd name="T4" fmla="*/ 2147483646 w 14"/>
                  <a:gd name="T5" fmla="*/ 2147483646 h 16"/>
                  <a:gd name="T6" fmla="*/ 2147483646 w 14"/>
                  <a:gd name="T7" fmla="*/ 2147483646 h 16"/>
                  <a:gd name="T8" fmla="*/ 2147483646 w 14"/>
                  <a:gd name="T9" fmla="*/ 2147483646 h 16"/>
                  <a:gd name="T10" fmla="*/ 2147483646 w 14"/>
                  <a:gd name="T11" fmla="*/ 2147483646 h 16"/>
                  <a:gd name="T12" fmla="*/ 0 w 14"/>
                  <a:gd name="T13" fmla="*/ 2147483646 h 16"/>
                  <a:gd name="T14" fmla="*/ 2147483646 w 14"/>
                  <a:gd name="T15" fmla="*/ 2147483646 h 16"/>
                  <a:gd name="T16" fmla="*/ 2147483646 w 14"/>
                  <a:gd name="T17" fmla="*/ 0 h 16"/>
                  <a:gd name="T18" fmla="*/ 2147483646 w 14"/>
                  <a:gd name="T19" fmla="*/ 2147483646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6"/>
                  <a:gd name="T32" fmla="*/ 14 w 14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6">
                    <a:moveTo>
                      <a:pt x="7" y="0"/>
                    </a:moveTo>
                    <a:lnTo>
                      <a:pt x="7" y="8"/>
                    </a:lnTo>
                    <a:lnTo>
                      <a:pt x="14" y="8"/>
                    </a:lnTo>
                    <a:lnTo>
                      <a:pt x="7" y="9"/>
                    </a:lnTo>
                    <a:lnTo>
                      <a:pt x="7" y="16"/>
                    </a:lnTo>
                    <a:lnTo>
                      <a:pt x="6" y="9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7" y="0"/>
                    </a:lnTo>
                    <a:close/>
                    <a:moveTo>
                      <a:pt x="6" y="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35" name="Freeform 44"/>
              <p:cNvSpPr>
                <a:spLocks/>
              </p:cNvSpPr>
              <p:nvPr/>
            </p:nvSpPr>
            <p:spPr bwMode="auto">
              <a:xfrm rot="5400000" flipV="1">
                <a:off x="1465667" y="1024567"/>
                <a:ext cx="24559" cy="208833"/>
              </a:xfrm>
              <a:custGeom>
                <a:avLst/>
                <a:gdLst>
                  <a:gd name="T0" fmla="*/ 2147483646 w 5"/>
                  <a:gd name="T1" fmla="*/ 0 h 45"/>
                  <a:gd name="T2" fmla="*/ 2147483646 w 5"/>
                  <a:gd name="T3" fmla="*/ 2147483646 h 45"/>
                  <a:gd name="T4" fmla="*/ 2147483646 w 5"/>
                  <a:gd name="T5" fmla="*/ 2147483646 h 45"/>
                  <a:gd name="T6" fmla="*/ 2147483646 w 5"/>
                  <a:gd name="T7" fmla="*/ 0 h 45"/>
                  <a:gd name="T8" fmla="*/ 2147483646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5" y="45"/>
                    </a:lnTo>
                    <a:cubicBezTo>
                      <a:pt x="2" y="43"/>
                      <a:pt x="2" y="3"/>
                      <a:pt x="5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36" name="Freeform 45"/>
              <p:cNvSpPr>
                <a:spLocks/>
              </p:cNvSpPr>
              <p:nvPr/>
            </p:nvSpPr>
            <p:spPr bwMode="auto">
              <a:xfrm rot="5400000" flipV="1">
                <a:off x="1470579" y="1034390"/>
                <a:ext cx="14735" cy="208833"/>
              </a:xfrm>
              <a:custGeom>
                <a:avLst/>
                <a:gdLst>
                  <a:gd name="T0" fmla="*/ 2147483646 w 3"/>
                  <a:gd name="T1" fmla="*/ 2147483646 h 45"/>
                  <a:gd name="T2" fmla="*/ 2147483646 w 3"/>
                  <a:gd name="T3" fmla="*/ 2147483646 h 45"/>
                  <a:gd name="T4" fmla="*/ 2147483646 w 3"/>
                  <a:gd name="T5" fmla="*/ 2147483646 h 45"/>
                  <a:gd name="T6" fmla="*/ 2147483646 w 3"/>
                  <a:gd name="T7" fmla="*/ 2147483646 h 45"/>
                  <a:gd name="T8" fmla="*/ 2147483646 w 3"/>
                  <a:gd name="T9" fmla="*/ 2147483646 h 45"/>
                  <a:gd name="T10" fmla="*/ 2147483646 w 3"/>
                  <a:gd name="T11" fmla="*/ 2147483646 h 45"/>
                  <a:gd name="T12" fmla="*/ 0 w 3"/>
                  <a:gd name="T13" fmla="*/ 2147483646 h 45"/>
                  <a:gd name="T14" fmla="*/ 2147483646 w 3"/>
                  <a:gd name="T15" fmla="*/ 2147483646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5"/>
                  <a:gd name="T26" fmla="*/ 3 w 3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5">
                    <a:moveTo>
                      <a:pt x="2" y="1"/>
                    </a:moveTo>
                    <a:cubicBezTo>
                      <a:pt x="3" y="0"/>
                      <a:pt x="3" y="2"/>
                      <a:pt x="3" y="5"/>
                    </a:cubicBezTo>
                    <a:lnTo>
                      <a:pt x="2" y="7"/>
                    </a:lnTo>
                    <a:cubicBezTo>
                      <a:pt x="1" y="19"/>
                      <a:pt x="1" y="29"/>
                      <a:pt x="2" y="41"/>
                    </a:cubicBezTo>
                    <a:lnTo>
                      <a:pt x="3" y="41"/>
                    </a:lnTo>
                    <a:cubicBezTo>
                      <a:pt x="3" y="44"/>
                      <a:pt x="3" y="44"/>
                      <a:pt x="2" y="45"/>
                    </a:cubicBezTo>
                    <a:cubicBezTo>
                      <a:pt x="1" y="45"/>
                      <a:pt x="0" y="36"/>
                      <a:pt x="0" y="23"/>
                    </a:cubicBezTo>
                    <a:cubicBezTo>
                      <a:pt x="0" y="1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37" name="Freeform 46"/>
              <p:cNvSpPr>
                <a:spLocks noEditPoints="1"/>
              </p:cNvSpPr>
              <p:nvPr/>
            </p:nvSpPr>
            <p:spPr bwMode="auto">
              <a:xfrm rot="5400000" flipV="1">
                <a:off x="1472952" y="1036763"/>
                <a:ext cx="14735" cy="204087"/>
              </a:xfrm>
              <a:custGeom>
                <a:avLst/>
                <a:gdLst>
                  <a:gd name="T0" fmla="*/ 2147483646 w 3"/>
                  <a:gd name="T1" fmla="*/ 2147483646 h 44"/>
                  <a:gd name="T2" fmla="*/ 2147483646 w 3"/>
                  <a:gd name="T3" fmla="*/ 2147483646 h 44"/>
                  <a:gd name="T4" fmla="*/ 2147483646 w 3"/>
                  <a:gd name="T5" fmla="*/ 2147483646 h 44"/>
                  <a:gd name="T6" fmla="*/ 2147483646 w 3"/>
                  <a:gd name="T7" fmla="*/ 2147483646 h 44"/>
                  <a:gd name="T8" fmla="*/ 0 w 3"/>
                  <a:gd name="T9" fmla="*/ 2147483646 h 44"/>
                  <a:gd name="T10" fmla="*/ 2147483646 w 3"/>
                  <a:gd name="T11" fmla="*/ 0 h 44"/>
                  <a:gd name="T12" fmla="*/ 2147483646 w 3"/>
                  <a:gd name="T13" fmla="*/ 2147483646 h 44"/>
                  <a:gd name="T14" fmla="*/ 2147483646 w 3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4"/>
                  <a:gd name="T26" fmla="*/ 3 w 3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4">
                    <a:moveTo>
                      <a:pt x="3" y="40"/>
                    </a:moveTo>
                    <a:cubicBezTo>
                      <a:pt x="3" y="40"/>
                      <a:pt x="3" y="40"/>
                      <a:pt x="3" y="40"/>
                    </a:cubicBezTo>
                    <a:moveTo>
                      <a:pt x="3" y="40"/>
                    </a:moveTo>
                    <a:cubicBezTo>
                      <a:pt x="3" y="42"/>
                      <a:pt x="2" y="44"/>
                      <a:pt x="2" y="44"/>
                    </a:cubicBezTo>
                    <a:cubicBezTo>
                      <a:pt x="1" y="44"/>
                      <a:pt x="0" y="34"/>
                      <a:pt x="0" y="22"/>
                    </a:cubicBezTo>
                    <a:cubicBezTo>
                      <a:pt x="0" y="9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5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38" name="Freeform 47"/>
              <p:cNvSpPr>
                <a:spLocks/>
              </p:cNvSpPr>
              <p:nvPr/>
            </p:nvSpPr>
            <p:spPr bwMode="auto">
              <a:xfrm rot="5400000" flipV="1">
                <a:off x="1476595" y="1057018"/>
                <a:ext cx="9824" cy="168490"/>
              </a:xfrm>
              <a:custGeom>
                <a:avLst/>
                <a:gdLst>
                  <a:gd name="T0" fmla="*/ 2147483646 w 2"/>
                  <a:gd name="T1" fmla="*/ 2147483646 h 36"/>
                  <a:gd name="T2" fmla="*/ 2147483646 w 2"/>
                  <a:gd name="T3" fmla="*/ 2147483646 h 36"/>
                  <a:gd name="T4" fmla="*/ 0 w 2"/>
                  <a:gd name="T5" fmla="*/ 2147483646 h 36"/>
                  <a:gd name="T6" fmla="*/ 2147483646 w 2"/>
                  <a:gd name="T7" fmla="*/ 0 h 36"/>
                  <a:gd name="T8" fmla="*/ 2147483646 w 2"/>
                  <a:gd name="T9" fmla="*/ 214748364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6"/>
                  <a:gd name="T17" fmla="*/ 2 w 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6">
                    <a:moveTo>
                      <a:pt x="2" y="36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" y="36"/>
                      <a:pt x="0" y="28"/>
                      <a:pt x="0" y="18"/>
                    </a:cubicBezTo>
                    <a:cubicBezTo>
                      <a:pt x="0" y="8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39" name="Freeform 48"/>
              <p:cNvSpPr>
                <a:spLocks/>
              </p:cNvSpPr>
              <p:nvPr/>
            </p:nvSpPr>
            <p:spPr bwMode="auto">
              <a:xfrm rot="5400000" flipV="1">
                <a:off x="1466895" y="765472"/>
                <a:ext cx="22103" cy="208833"/>
              </a:xfrm>
              <a:custGeom>
                <a:avLst/>
                <a:gdLst>
                  <a:gd name="T0" fmla="*/ 2147483646 w 5"/>
                  <a:gd name="T1" fmla="*/ 0 h 45"/>
                  <a:gd name="T2" fmla="*/ 2147483646 w 5"/>
                  <a:gd name="T3" fmla="*/ 2147483646 h 45"/>
                  <a:gd name="T4" fmla="*/ 2147483646 w 5"/>
                  <a:gd name="T5" fmla="*/ 2147483646 h 45"/>
                  <a:gd name="T6" fmla="*/ 2147483646 w 5"/>
                  <a:gd name="T7" fmla="*/ 0 h 45"/>
                  <a:gd name="T8" fmla="*/ 2147483646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5" y="45"/>
                    </a:lnTo>
                    <a:cubicBezTo>
                      <a:pt x="2" y="43"/>
                      <a:pt x="2" y="3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40" name="Freeform 49"/>
              <p:cNvSpPr>
                <a:spLocks/>
              </p:cNvSpPr>
              <p:nvPr/>
            </p:nvSpPr>
            <p:spPr bwMode="auto">
              <a:xfrm rot="5400000" flipV="1">
                <a:off x="1469351" y="767928"/>
                <a:ext cx="17191" cy="208833"/>
              </a:xfrm>
              <a:custGeom>
                <a:avLst/>
                <a:gdLst>
                  <a:gd name="T0" fmla="*/ 2147483646 w 4"/>
                  <a:gd name="T1" fmla="*/ 0 h 45"/>
                  <a:gd name="T2" fmla="*/ 2147483646 w 4"/>
                  <a:gd name="T3" fmla="*/ 2147483646 h 45"/>
                  <a:gd name="T4" fmla="*/ 2147483646 w 4"/>
                  <a:gd name="T5" fmla="*/ 2147483646 h 45"/>
                  <a:gd name="T6" fmla="*/ 2147483646 w 4"/>
                  <a:gd name="T7" fmla="*/ 0 h 45"/>
                  <a:gd name="T8" fmla="*/ 2147483646 w 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5"/>
                  <a:gd name="T17" fmla="*/ 4 w 4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4" y="45"/>
                    </a:lnTo>
                    <a:cubicBezTo>
                      <a:pt x="0" y="43"/>
                      <a:pt x="1" y="4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4141" name="Freeform 50"/>
              <p:cNvSpPr>
                <a:spLocks/>
              </p:cNvSpPr>
              <p:nvPr/>
            </p:nvSpPr>
            <p:spPr bwMode="auto">
              <a:xfrm rot="5400000" flipV="1">
                <a:off x="1313168" y="975463"/>
                <a:ext cx="61397" cy="68820"/>
              </a:xfrm>
              <a:custGeom>
                <a:avLst/>
                <a:gdLst>
                  <a:gd name="T0" fmla="*/ 0 w 13"/>
                  <a:gd name="T1" fmla="*/ 0 h 15"/>
                  <a:gd name="T2" fmla="*/ 2147483646 w 13"/>
                  <a:gd name="T3" fmla="*/ 0 h 15"/>
                  <a:gd name="T4" fmla="*/ 2147483646 w 13"/>
                  <a:gd name="T5" fmla="*/ 0 h 15"/>
                  <a:gd name="T6" fmla="*/ 2147483646 w 13"/>
                  <a:gd name="T7" fmla="*/ 2147483646 h 15"/>
                  <a:gd name="T8" fmla="*/ 2147483646 w 13"/>
                  <a:gd name="T9" fmla="*/ 2147483646 h 15"/>
                  <a:gd name="T10" fmla="*/ 2147483646 w 13"/>
                  <a:gd name="T11" fmla="*/ 2147483646 h 15"/>
                  <a:gd name="T12" fmla="*/ 0 w 13"/>
                  <a:gd name="T13" fmla="*/ 2147483646 h 15"/>
                  <a:gd name="T14" fmla="*/ 0 w 13"/>
                  <a:gd name="T15" fmla="*/ 2147483646 h 15"/>
                  <a:gd name="T16" fmla="*/ 0 w 13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5"/>
                  <a:gd name="T29" fmla="*/ 13 w 1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5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3" y="3"/>
                      <a:pt x="13" y="5"/>
                      <a:pt x="13" y="7"/>
                    </a:cubicBezTo>
                    <a:cubicBezTo>
                      <a:pt x="13" y="10"/>
                      <a:pt x="13" y="12"/>
                      <a:pt x="13" y="15"/>
                    </a:cubicBezTo>
                    <a:cubicBezTo>
                      <a:pt x="11" y="15"/>
                      <a:pt x="9" y="15"/>
                      <a:pt x="7" y="15"/>
                    </a:cubicBezTo>
                    <a:cubicBezTo>
                      <a:pt x="5" y="15"/>
                      <a:pt x="3" y="15"/>
                      <a:pt x="0" y="15"/>
                    </a:cubicBezTo>
                    <a:cubicBezTo>
                      <a:pt x="0" y="12"/>
                      <a:pt x="0" y="10"/>
                      <a:pt x="0" y="7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</p:grpSp>
        <p:grpSp>
          <p:nvGrpSpPr>
            <p:cNvPr id="4119" name="Group 412"/>
            <p:cNvGrpSpPr>
              <a:grpSpLocks/>
            </p:cNvGrpSpPr>
            <p:nvPr/>
          </p:nvGrpSpPr>
          <p:grpSpPr bwMode="auto">
            <a:xfrm>
              <a:off x="1289050" y="5503863"/>
              <a:ext cx="7010400" cy="1000125"/>
              <a:chOff x="1371600" y="1447800"/>
              <a:chExt cx="7010400" cy="1000125"/>
            </a:xfrm>
          </p:grpSpPr>
          <p:sp>
            <p:nvSpPr>
              <p:cNvPr id="402" name="Round Single Corner Rectangle 401"/>
              <p:cNvSpPr>
                <a:spLocks noChangeArrowheads="1"/>
              </p:cNvSpPr>
              <p:nvPr/>
            </p:nvSpPr>
            <p:spPr bwMode="auto">
              <a:xfrm>
                <a:off x="1371146" y="1447800"/>
                <a:ext cx="5411074" cy="399296"/>
              </a:xfrm>
              <a:custGeom>
                <a:avLst/>
                <a:gdLst>
                  <a:gd name="T0" fmla="*/ 2705100 w 5410200"/>
                  <a:gd name="T1" fmla="*/ 0 h 400050"/>
                  <a:gd name="T2" fmla="*/ 0 w 5410200"/>
                  <a:gd name="T3" fmla="*/ 200025 h 400050"/>
                  <a:gd name="T4" fmla="*/ 2705100 w 5410200"/>
                  <a:gd name="T5" fmla="*/ 400050 h 400050"/>
                  <a:gd name="T6" fmla="*/ 5410200 w 5410200"/>
                  <a:gd name="T7" fmla="*/ 200025 h 40005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0 w 5410200"/>
                  <a:gd name="T13" fmla="*/ 0 h 400050"/>
                  <a:gd name="T14" fmla="*/ 5351615 w 5410200"/>
                  <a:gd name="T15" fmla="*/ 400050 h 4000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10200" h="400050">
                    <a:moveTo>
                      <a:pt x="0" y="0"/>
                    </a:moveTo>
                    <a:lnTo>
                      <a:pt x="5210175" y="0"/>
                    </a:lnTo>
                    <a:lnTo>
                      <a:pt x="5210174" y="0"/>
                    </a:lnTo>
                    <a:cubicBezTo>
                      <a:pt x="5320645" y="0"/>
                      <a:pt x="5410200" y="89554"/>
                      <a:pt x="5410200" y="200025"/>
                    </a:cubicBezTo>
                    <a:lnTo>
                      <a:pt x="5410200" y="400050"/>
                    </a:lnTo>
                    <a:lnTo>
                      <a:pt x="0" y="400050"/>
                    </a:lnTo>
                    <a:close/>
                  </a:path>
                </a:pathLst>
              </a:custGeom>
              <a:noFill/>
              <a:ln w="9525" algn="ctr">
                <a:noFill/>
                <a:round/>
                <a:headEnd/>
                <a:tailEnd/>
              </a:ln>
              <a:effectLst>
                <a:outerShdw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67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>
                    <a:outerShdw blurRad="50800" dist="2184400" dir="5400000" sx="200000" sy="200000" algn="ctr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4" name="Round Single Corner Rectangle 403">
                <a:hlinkClick r:id="rId2" action="ppaction://program"/>
              </p:cNvPr>
              <p:cNvSpPr/>
              <p:nvPr/>
            </p:nvSpPr>
            <p:spPr bwMode="auto">
              <a:xfrm>
                <a:off x="1371146" y="1752025"/>
                <a:ext cx="7011575" cy="695071"/>
              </a:xfrm>
              <a:prstGeom prst="round1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67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120" name="TextBox 34"/>
            <p:cNvSpPr txBox="1">
              <a:spLocks noChangeArrowheads="1"/>
            </p:cNvSpPr>
            <p:nvPr/>
          </p:nvSpPr>
          <p:spPr bwMode="auto">
            <a:xfrm>
              <a:off x="1334833" y="5835710"/>
              <a:ext cx="7426200" cy="887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5888" indent="-115888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15888" marR="0" lvl="0" indent="-1158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7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115" name="Line 181"/>
          <p:cNvSpPr>
            <a:spLocks noChangeShapeType="1"/>
          </p:cNvSpPr>
          <p:nvPr/>
        </p:nvSpPr>
        <p:spPr bwMode="auto">
          <a:xfrm flipH="1">
            <a:off x="9067800" y="3184215"/>
            <a:ext cx="1066800" cy="9900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116" name="Oval 182"/>
          <p:cNvSpPr>
            <a:spLocks noChangeArrowheads="1"/>
          </p:cNvSpPr>
          <p:nvPr/>
        </p:nvSpPr>
        <p:spPr bwMode="auto">
          <a:xfrm>
            <a:off x="1987509" y="512834"/>
            <a:ext cx="381000" cy="297002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267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67" name="TextBox 34">
            <a:extLst>
              <a:ext uri="{FF2B5EF4-FFF2-40B4-BE49-F238E27FC236}">
                <a16:creationId xmlns:a16="http://schemas.microsoft.com/office/drawing/2014/main" id="{16151E93-6903-4A00-A93D-14558A62D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210" y="4685185"/>
            <a:ext cx="10004216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5888" indent="-115888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5888" marR="0" lvl="0" indent="-1158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8" name="TextBox 34">
            <a:extLst>
              <a:ext uri="{FF2B5EF4-FFF2-40B4-BE49-F238E27FC236}">
                <a16:creationId xmlns:a16="http://schemas.microsoft.com/office/drawing/2014/main" id="{6CF862B1-9D7E-4025-A1A6-BE268183E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80" y="3576055"/>
            <a:ext cx="10004216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5888" indent="-115888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5888" marR="0" lvl="0" indent="-1158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41" name="Group 186"/>
          <p:cNvGrpSpPr>
            <a:grpSpLocks/>
          </p:cNvGrpSpPr>
          <p:nvPr/>
        </p:nvGrpSpPr>
        <p:grpSpPr bwMode="auto">
          <a:xfrm>
            <a:off x="1243481" y="5705511"/>
            <a:ext cx="10642599" cy="723809"/>
            <a:chOff x="896938" y="5808088"/>
            <a:chExt cx="7403233" cy="695071"/>
          </a:xfrm>
          <a:solidFill>
            <a:schemeClr val="accent5">
              <a:lumMod val="90000"/>
            </a:schemeClr>
          </a:solidFill>
        </p:grpSpPr>
        <p:grpSp>
          <p:nvGrpSpPr>
            <p:cNvPr id="142" name="Group 272"/>
            <p:cNvGrpSpPr>
              <a:grpSpLocks/>
            </p:cNvGrpSpPr>
            <p:nvPr/>
          </p:nvGrpSpPr>
          <p:grpSpPr bwMode="auto">
            <a:xfrm>
              <a:off x="896938" y="6008688"/>
              <a:ext cx="384175" cy="287337"/>
              <a:chOff x="1197921" y="858837"/>
              <a:chExt cx="384442" cy="287338"/>
            </a:xfrm>
            <a:grpFill/>
          </p:grpSpPr>
          <p:sp>
            <p:nvSpPr>
              <p:cNvPr id="147" name="Freeform 32"/>
              <p:cNvSpPr>
                <a:spLocks/>
              </p:cNvSpPr>
              <p:nvPr/>
            </p:nvSpPr>
            <p:spPr bwMode="auto">
              <a:xfrm rot="5400000" flipV="1">
                <a:off x="1203343" y="954105"/>
                <a:ext cx="100691" cy="111536"/>
              </a:xfrm>
              <a:custGeom>
                <a:avLst/>
                <a:gdLst>
                  <a:gd name="T0" fmla="*/ 0 w 21"/>
                  <a:gd name="T1" fmla="*/ 0 h 24"/>
                  <a:gd name="T2" fmla="*/ 2147483646 w 21"/>
                  <a:gd name="T3" fmla="*/ 0 h 24"/>
                  <a:gd name="T4" fmla="*/ 2147483646 w 21"/>
                  <a:gd name="T5" fmla="*/ 2147483646 h 24"/>
                  <a:gd name="T6" fmla="*/ 0 w 21"/>
                  <a:gd name="T7" fmla="*/ 2147483646 h 24"/>
                  <a:gd name="T8" fmla="*/ 0 w 2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4"/>
                  <a:gd name="T17" fmla="*/ 21 w 2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4">
                    <a:moveTo>
                      <a:pt x="0" y="0"/>
                    </a:moveTo>
                    <a:lnTo>
                      <a:pt x="21" y="0"/>
                    </a:lnTo>
                    <a:lnTo>
                      <a:pt x="21" y="24"/>
                    </a:lnTo>
                    <a:lnTo>
                      <a:pt x="0" y="24"/>
                    </a:lnTo>
                    <a:cubicBezTo>
                      <a:pt x="0" y="17"/>
                      <a:pt x="0" y="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48" name="Freeform 33"/>
              <p:cNvSpPr>
                <a:spLocks noEditPoints="1"/>
              </p:cNvSpPr>
              <p:nvPr/>
            </p:nvSpPr>
            <p:spPr bwMode="auto">
              <a:xfrm rot="5400000" flipV="1">
                <a:off x="1216450" y="955402"/>
                <a:ext cx="27015" cy="45089"/>
              </a:xfrm>
              <a:custGeom>
                <a:avLst/>
                <a:gdLst>
                  <a:gd name="T0" fmla="*/ 2147483646 w 6"/>
                  <a:gd name="T1" fmla="*/ 0 h 10"/>
                  <a:gd name="T2" fmla="*/ 2147483646 w 6"/>
                  <a:gd name="T3" fmla="*/ 2147483646 h 10"/>
                  <a:gd name="T4" fmla="*/ 2147483646 w 6"/>
                  <a:gd name="T5" fmla="*/ 2147483646 h 10"/>
                  <a:gd name="T6" fmla="*/ 2147483646 w 6"/>
                  <a:gd name="T7" fmla="*/ 2147483646 h 10"/>
                  <a:gd name="T8" fmla="*/ 2147483646 w 6"/>
                  <a:gd name="T9" fmla="*/ 2147483646 h 10"/>
                  <a:gd name="T10" fmla="*/ 2147483646 w 6"/>
                  <a:gd name="T11" fmla="*/ 2147483646 h 10"/>
                  <a:gd name="T12" fmla="*/ 0 w 6"/>
                  <a:gd name="T13" fmla="*/ 2147483646 h 10"/>
                  <a:gd name="T14" fmla="*/ 2147483646 w 6"/>
                  <a:gd name="T15" fmla="*/ 2147483646 h 10"/>
                  <a:gd name="T16" fmla="*/ 2147483646 w 6"/>
                  <a:gd name="T17" fmla="*/ 0 h 10"/>
                  <a:gd name="T18" fmla="*/ 2147483646 w 6"/>
                  <a:gd name="T19" fmla="*/ 2147483646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0"/>
                    </a:lnTo>
                    <a:close/>
                    <a:moveTo>
                      <a:pt x="3" y="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49" name="Freeform 34"/>
              <p:cNvSpPr>
                <a:spLocks noEditPoints="1"/>
              </p:cNvSpPr>
              <p:nvPr/>
            </p:nvSpPr>
            <p:spPr bwMode="auto">
              <a:xfrm rot="5400000" flipV="1">
                <a:off x="1211787" y="965143"/>
                <a:ext cx="22103" cy="40343"/>
              </a:xfrm>
              <a:custGeom>
                <a:avLst/>
                <a:gdLst>
                  <a:gd name="T0" fmla="*/ 2147483646 w 5"/>
                  <a:gd name="T1" fmla="*/ 0 h 9"/>
                  <a:gd name="T2" fmla="*/ 2147483646 w 5"/>
                  <a:gd name="T3" fmla="*/ 2147483646 h 9"/>
                  <a:gd name="T4" fmla="*/ 2147483646 w 5"/>
                  <a:gd name="T5" fmla="*/ 2147483646 h 9"/>
                  <a:gd name="T6" fmla="*/ 2147483646 w 5"/>
                  <a:gd name="T7" fmla="*/ 2147483646 h 9"/>
                  <a:gd name="T8" fmla="*/ 2147483646 w 5"/>
                  <a:gd name="T9" fmla="*/ 2147483646 h 9"/>
                  <a:gd name="T10" fmla="*/ 2147483646 w 5"/>
                  <a:gd name="T11" fmla="*/ 2147483646 h 9"/>
                  <a:gd name="T12" fmla="*/ 0 w 5"/>
                  <a:gd name="T13" fmla="*/ 2147483646 h 9"/>
                  <a:gd name="T14" fmla="*/ 2147483646 w 5"/>
                  <a:gd name="T15" fmla="*/ 2147483646 h 9"/>
                  <a:gd name="T16" fmla="*/ 2147483646 w 5"/>
                  <a:gd name="T17" fmla="*/ 0 h 9"/>
                  <a:gd name="T18" fmla="*/ 2147483646 w 5"/>
                  <a:gd name="T19" fmla="*/ 2147483646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9"/>
                  <a:gd name="T32" fmla="*/ 5 w 5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9">
                    <a:moveTo>
                      <a:pt x="3" y="0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0"/>
                    </a:lnTo>
                    <a:close/>
                    <a:moveTo>
                      <a:pt x="2" y="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50" name="Freeform 35"/>
              <p:cNvSpPr>
                <a:spLocks/>
              </p:cNvSpPr>
              <p:nvPr/>
            </p:nvSpPr>
            <p:spPr bwMode="auto">
              <a:xfrm rot="5400000" flipV="1">
                <a:off x="1251233" y="1001995"/>
                <a:ext cx="4912" cy="111536"/>
              </a:xfrm>
              <a:custGeom>
                <a:avLst/>
                <a:gdLst>
                  <a:gd name="T0" fmla="*/ 2147483646 w 1"/>
                  <a:gd name="T1" fmla="*/ 0 h 24"/>
                  <a:gd name="T2" fmla="*/ 2147483646 w 1"/>
                  <a:gd name="T3" fmla="*/ 2147483646 h 24"/>
                  <a:gd name="T4" fmla="*/ 2147483646 w 1"/>
                  <a:gd name="T5" fmla="*/ 2147483646 h 24"/>
                  <a:gd name="T6" fmla="*/ 2147483646 w 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cubicBezTo>
                      <a:pt x="0" y="23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51" name="Freeform 36"/>
              <p:cNvSpPr>
                <a:spLocks/>
              </p:cNvSpPr>
              <p:nvPr/>
            </p:nvSpPr>
            <p:spPr bwMode="auto">
              <a:xfrm rot="5400000" flipV="1">
                <a:off x="1251233" y="1006906"/>
                <a:ext cx="4912" cy="111536"/>
              </a:xfrm>
              <a:custGeom>
                <a:avLst/>
                <a:gdLst>
                  <a:gd name="T0" fmla="*/ 0 w 1"/>
                  <a:gd name="T1" fmla="*/ 0 h 24"/>
                  <a:gd name="T2" fmla="*/ 2147483646 w 1"/>
                  <a:gd name="T3" fmla="*/ 2147483646 h 24"/>
                  <a:gd name="T4" fmla="*/ 0 w 1"/>
                  <a:gd name="T5" fmla="*/ 2147483646 h 24"/>
                  <a:gd name="T6" fmla="*/ 0 w 1"/>
                  <a:gd name="T7" fmla="*/ 2147483646 h 24"/>
                  <a:gd name="T8" fmla="*/ 2147483646 w 1"/>
                  <a:gd name="T9" fmla="*/ 2147483646 h 24"/>
                  <a:gd name="T10" fmla="*/ 0 w 1"/>
                  <a:gd name="T11" fmla="*/ 2147483646 h 24"/>
                  <a:gd name="T12" fmla="*/ 0 w 1"/>
                  <a:gd name="T13" fmla="*/ 2147483646 h 24"/>
                  <a:gd name="T14" fmla="*/ 0 w 1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0" y="0"/>
                    </a:moveTo>
                    <a:cubicBezTo>
                      <a:pt x="1" y="0"/>
                      <a:pt x="1" y="1"/>
                      <a:pt x="1" y="3"/>
                    </a:cubicBezTo>
                    <a:lnTo>
                      <a:pt x="0" y="4"/>
                    </a:lnTo>
                    <a:cubicBezTo>
                      <a:pt x="0" y="10"/>
                      <a:pt x="0" y="16"/>
                      <a:pt x="0" y="22"/>
                    </a:cubicBezTo>
                    <a:lnTo>
                      <a:pt x="1" y="22"/>
                    </a:lnTo>
                    <a:cubicBezTo>
                      <a:pt x="1" y="24"/>
                      <a:pt x="1" y="24"/>
                      <a:pt x="0" y="24"/>
                    </a:cubicBezTo>
                    <a:cubicBezTo>
                      <a:pt x="0" y="24"/>
                      <a:pt x="0" y="19"/>
                      <a:pt x="0" y="13"/>
                    </a:cubicBezTo>
                    <a:cubicBezTo>
                      <a:pt x="0" y="6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52" name="Freeform 37"/>
              <p:cNvSpPr>
                <a:spLocks noEditPoints="1"/>
              </p:cNvSpPr>
              <p:nvPr/>
            </p:nvSpPr>
            <p:spPr bwMode="auto">
              <a:xfrm rot="5400000" flipV="1">
                <a:off x="1251233" y="1006906"/>
                <a:ext cx="4912" cy="111536"/>
              </a:xfrm>
              <a:custGeom>
                <a:avLst/>
                <a:gdLst>
                  <a:gd name="T0" fmla="*/ 2147483646 w 1"/>
                  <a:gd name="T1" fmla="*/ 2147483646 h 24"/>
                  <a:gd name="T2" fmla="*/ 2147483646 w 1"/>
                  <a:gd name="T3" fmla="*/ 2147483646 h 24"/>
                  <a:gd name="T4" fmla="*/ 2147483646 w 1"/>
                  <a:gd name="T5" fmla="*/ 2147483646 h 24"/>
                  <a:gd name="T6" fmla="*/ 0 w 1"/>
                  <a:gd name="T7" fmla="*/ 2147483646 h 24"/>
                  <a:gd name="T8" fmla="*/ 0 w 1"/>
                  <a:gd name="T9" fmla="*/ 2147483646 h 24"/>
                  <a:gd name="T10" fmla="*/ 0 w 1"/>
                  <a:gd name="T11" fmla="*/ 0 h 24"/>
                  <a:gd name="T12" fmla="*/ 2147483646 w 1"/>
                  <a:gd name="T13" fmla="*/ 2147483646 h 24"/>
                  <a:gd name="T14" fmla="*/ 0 w 1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2"/>
                    </a:moveTo>
                    <a:cubicBezTo>
                      <a:pt x="1" y="22"/>
                      <a:pt x="1" y="22"/>
                      <a:pt x="1" y="22"/>
                    </a:cubicBezTo>
                    <a:moveTo>
                      <a:pt x="1" y="22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4"/>
                      <a:pt x="0" y="19"/>
                      <a:pt x="0" y="12"/>
                    </a:cubicBezTo>
                    <a:cubicBezTo>
                      <a:pt x="0" y="6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3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53" name="Freeform 38"/>
              <p:cNvSpPr>
                <a:spLocks/>
              </p:cNvSpPr>
              <p:nvPr/>
            </p:nvSpPr>
            <p:spPr bwMode="auto">
              <a:xfrm rot="5400000" flipV="1">
                <a:off x="1253606" y="1018772"/>
                <a:ext cx="4912" cy="87805"/>
              </a:xfrm>
              <a:custGeom>
                <a:avLst/>
                <a:gdLst>
                  <a:gd name="T0" fmla="*/ 2147483646 w 1"/>
                  <a:gd name="T1" fmla="*/ 2147483646 h 19"/>
                  <a:gd name="T2" fmla="*/ 2147483646 w 1"/>
                  <a:gd name="T3" fmla="*/ 2147483646 h 19"/>
                  <a:gd name="T4" fmla="*/ 0 w 1"/>
                  <a:gd name="T5" fmla="*/ 2147483646 h 19"/>
                  <a:gd name="T6" fmla="*/ 2147483646 w 1"/>
                  <a:gd name="T7" fmla="*/ 0 h 19"/>
                  <a:gd name="T8" fmla="*/ 2147483646 w 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9"/>
                  <a:gd name="T17" fmla="*/ 1 w 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9">
                    <a:moveTo>
                      <a:pt x="1" y="19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5"/>
                      <a:pt x="0" y="10"/>
                    </a:cubicBezTo>
                    <a:cubicBezTo>
                      <a:pt x="0" y="4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54" name="Freeform 39"/>
              <p:cNvSpPr>
                <a:spLocks/>
              </p:cNvSpPr>
              <p:nvPr/>
            </p:nvSpPr>
            <p:spPr bwMode="auto">
              <a:xfrm rot="5400000" flipV="1">
                <a:off x="1248777" y="903760"/>
                <a:ext cx="9824" cy="111536"/>
              </a:xfrm>
              <a:custGeom>
                <a:avLst/>
                <a:gdLst>
                  <a:gd name="T0" fmla="*/ 2147483646 w 2"/>
                  <a:gd name="T1" fmla="*/ 0 h 24"/>
                  <a:gd name="T2" fmla="*/ 2147483646 w 2"/>
                  <a:gd name="T3" fmla="*/ 2147483646 h 24"/>
                  <a:gd name="T4" fmla="*/ 2147483646 w 2"/>
                  <a:gd name="T5" fmla="*/ 2147483646 h 24"/>
                  <a:gd name="T6" fmla="*/ 2147483646 w 2"/>
                  <a:gd name="T7" fmla="*/ 0 h 24"/>
                  <a:gd name="T8" fmla="*/ 2147483646 w 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lnTo>
                      <a:pt x="2" y="24"/>
                    </a:lnTo>
                    <a:cubicBezTo>
                      <a:pt x="1" y="23"/>
                      <a:pt x="1" y="2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55" name="Freeform 40"/>
              <p:cNvSpPr>
                <a:spLocks/>
              </p:cNvSpPr>
              <p:nvPr/>
            </p:nvSpPr>
            <p:spPr bwMode="auto">
              <a:xfrm rot="5400000" flipV="1">
                <a:off x="1251233" y="906215"/>
                <a:ext cx="4912" cy="111536"/>
              </a:xfrm>
              <a:custGeom>
                <a:avLst/>
                <a:gdLst>
                  <a:gd name="T0" fmla="*/ 2147483646 w 1"/>
                  <a:gd name="T1" fmla="*/ 0 h 24"/>
                  <a:gd name="T2" fmla="*/ 2147483646 w 1"/>
                  <a:gd name="T3" fmla="*/ 2147483646 h 24"/>
                  <a:gd name="T4" fmla="*/ 2147483646 w 1"/>
                  <a:gd name="T5" fmla="*/ 2147483646 h 24"/>
                  <a:gd name="T6" fmla="*/ 2147483646 w 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0"/>
                    </a:moveTo>
                    <a:cubicBezTo>
                      <a:pt x="0" y="9"/>
                      <a:pt x="0" y="19"/>
                      <a:pt x="1" y="24"/>
                    </a:cubicBezTo>
                    <a:cubicBezTo>
                      <a:pt x="0" y="23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56" name="Freeform 41"/>
              <p:cNvSpPr>
                <a:spLocks/>
              </p:cNvSpPr>
              <p:nvPr/>
            </p:nvSpPr>
            <p:spPr bwMode="auto">
              <a:xfrm rot="5400000" flipV="1">
                <a:off x="1341646" y="895633"/>
                <a:ext cx="272602" cy="208833"/>
              </a:xfrm>
              <a:custGeom>
                <a:avLst/>
                <a:gdLst>
                  <a:gd name="T0" fmla="*/ 2147483646 w 57"/>
                  <a:gd name="T1" fmla="*/ 0 h 45"/>
                  <a:gd name="T2" fmla="*/ 2147483646 w 57"/>
                  <a:gd name="T3" fmla="*/ 0 h 45"/>
                  <a:gd name="T4" fmla="*/ 2147483646 w 57"/>
                  <a:gd name="T5" fmla="*/ 2147483646 h 45"/>
                  <a:gd name="T6" fmla="*/ 2147483646 w 57"/>
                  <a:gd name="T7" fmla="*/ 2147483646 h 45"/>
                  <a:gd name="T8" fmla="*/ 2147483646 w 57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5"/>
                  <a:gd name="T17" fmla="*/ 57 w 57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5">
                    <a:moveTo>
                      <a:pt x="2" y="0"/>
                    </a:moveTo>
                    <a:lnTo>
                      <a:pt x="57" y="0"/>
                    </a:lnTo>
                    <a:lnTo>
                      <a:pt x="57" y="45"/>
                    </a:lnTo>
                    <a:lnTo>
                      <a:pt x="2" y="45"/>
                    </a:lnTo>
                    <a:cubicBezTo>
                      <a:pt x="0" y="31"/>
                      <a:pt x="1" y="1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57" name="Freeform 42"/>
              <p:cNvSpPr>
                <a:spLocks noEditPoints="1"/>
              </p:cNvSpPr>
              <p:nvPr/>
            </p:nvSpPr>
            <p:spPr bwMode="auto">
              <a:xfrm rot="5400000" flipV="1">
                <a:off x="1397124" y="876331"/>
                <a:ext cx="78588" cy="87805"/>
              </a:xfrm>
              <a:custGeom>
                <a:avLst/>
                <a:gdLst>
                  <a:gd name="T0" fmla="*/ 2147483646 w 16"/>
                  <a:gd name="T1" fmla="*/ 0 h 19"/>
                  <a:gd name="T2" fmla="*/ 2147483646 w 16"/>
                  <a:gd name="T3" fmla="*/ 2147483646 h 19"/>
                  <a:gd name="T4" fmla="*/ 2147483646 w 16"/>
                  <a:gd name="T5" fmla="*/ 2147483646 h 19"/>
                  <a:gd name="T6" fmla="*/ 2147483646 w 16"/>
                  <a:gd name="T7" fmla="*/ 2147483646 h 19"/>
                  <a:gd name="T8" fmla="*/ 2147483646 w 16"/>
                  <a:gd name="T9" fmla="*/ 2147483646 h 19"/>
                  <a:gd name="T10" fmla="*/ 2147483646 w 16"/>
                  <a:gd name="T11" fmla="*/ 2147483646 h 19"/>
                  <a:gd name="T12" fmla="*/ 0 w 16"/>
                  <a:gd name="T13" fmla="*/ 2147483646 h 19"/>
                  <a:gd name="T14" fmla="*/ 2147483646 w 16"/>
                  <a:gd name="T15" fmla="*/ 2147483646 h 19"/>
                  <a:gd name="T16" fmla="*/ 2147483646 w 16"/>
                  <a:gd name="T17" fmla="*/ 0 h 19"/>
                  <a:gd name="T18" fmla="*/ 2147483646 w 16"/>
                  <a:gd name="T19" fmla="*/ 2147483646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9"/>
                  <a:gd name="T32" fmla="*/ 16 w 16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9">
                    <a:moveTo>
                      <a:pt x="8" y="0"/>
                    </a:moveTo>
                    <a:lnTo>
                      <a:pt x="8" y="9"/>
                    </a:lnTo>
                    <a:lnTo>
                      <a:pt x="16" y="10"/>
                    </a:lnTo>
                    <a:lnTo>
                      <a:pt x="8" y="10"/>
                    </a:lnTo>
                    <a:lnTo>
                      <a:pt x="8" y="19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8" y="9"/>
                    </a:lnTo>
                    <a:lnTo>
                      <a:pt x="8" y="0"/>
                    </a:lnTo>
                    <a:close/>
                    <a:moveTo>
                      <a:pt x="8" y="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58" name="Freeform 43"/>
              <p:cNvSpPr>
                <a:spLocks noEditPoints="1"/>
              </p:cNvSpPr>
              <p:nvPr/>
            </p:nvSpPr>
            <p:spPr bwMode="auto">
              <a:xfrm rot="5400000" flipV="1">
                <a:off x="1385424" y="903098"/>
                <a:ext cx="68765" cy="73566"/>
              </a:xfrm>
              <a:custGeom>
                <a:avLst/>
                <a:gdLst>
                  <a:gd name="T0" fmla="*/ 2147483646 w 14"/>
                  <a:gd name="T1" fmla="*/ 0 h 16"/>
                  <a:gd name="T2" fmla="*/ 2147483646 w 14"/>
                  <a:gd name="T3" fmla="*/ 2147483646 h 16"/>
                  <a:gd name="T4" fmla="*/ 2147483646 w 14"/>
                  <a:gd name="T5" fmla="*/ 2147483646 h 16"/>
                  <a:gd name="T6" fmla="*/ 2147483646 w 14"/>
                  <a:gd name="T7" fmla="*/ 2147483646 h 16"/>
                  <a:gd name="T8" fmla="*/ 2147483646 w 14"/>
                  <a:gd name="T9" fmla="*/ 2147483646 h 16"/>
                  <a:gd name="T10" fmla="*/ 2147483646 w 14"/>
                  <a:gd name="T11" fmla="*/ 2147483646 h 16"/>
                  <a:gd name="T12" fmla="*/ 0 w 14"/>
                  <a:gd name="T13" fmla="*/ 2147483646 h 16"/>
                  <a:gd name="T14" fmla="*/ 2147483646 w 14"/>
                  <a:gd name="T15" fmla="*/ 2147483646 h 16"/>
                  <a:gd name="T16" fmla="*/ 2147483646 w 14"/>
                  <a:gd name="T17" fmla="*/ 0 h 16"/>
                  <a:gd name="T18" fmla="*/ 2147483646 w 14"/>
                  <a:gd name="T19" fmla="*/ 2147483646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6"/>
                  <a:gd name="T32" fmla="*/ 14 w 14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6">
                    <a:moveTo>
                      <a:pt x="7" y="0"/>
                    </a:moveTo>
                    <a:lnTo>
                      <a:pt x="7" y="8"/>
                    </a:lnTo>
                    <a:lnTo>
                      <a:pt x="14" y="8"/>
                    </a:lnTo>
                    <a:lnTo>
                      <a:pt x="7" y="9"/>
                    </a:lnTo>
                    <a:lnTo>
                      <a:pt x="7" y="16"/>
                    </a:lnTo>
                    <a:lnTo>
                      <a:pt x="6" y="9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7" y="0"/>
                    </a:lnTo>
                    <a:close/>
                    <a:moveTo>
                      <a:pt x="6" y="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59" name="Freeform 44"/>
              <p:cNvSpPr>
                <a:spLocks/>
              </p:cNvSpPr>
              <p:nvPr/>
            </p:nvSpPr>
            <p:spPr bwMode="auto">
              <a:xfrm rot="5400000" flipV="1">
                <a:off x="1465667" y="1024567"/>
                <a:ext cx="24559" cy="208833"/>
              </a:xfrm>
              <a:custGeom>
                <a:avLst/>
                <a:gdLst>
                  <a:gd name="T0" fmla="*/ 2147483646 w 5"/>
                  <a:gd name="T1" fmla="*/ 0 h 45"/>
                  <a:gd name="T2" fmla="*/ 2147483646 w 5"/>
                  <a:gd name="T3" fmla="*/ 2147483646 h 45"/>
                  <a:gd name="T4" fmla="*/ 2147483646 w 5"/>
                  <a:gd name="T5" fmla="*/ 2147483646 h 45"/>
                  <a:gd name="T6" fmla="*/ 2147483646 w 5"/>
                  <a:gd name="T7" fmla="*/ 0 h 45"/>
                  <a:gd name="T8" fmla="*/ 2147483646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5" y="45"/>
                    </a:lnTo>
                    <a:cubicBezTo>
                      <a:pt x="2" y="43"/>
                      <a:pt x="2" y="3"/>
                      <a:pt x="5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60" name="Freeform 45"/>
              <p:cNvSpPr>
                <a:spLocks/>
              </p:cNvSpPr>
              <p:nvPr/>
            </p:nvSpPr>
            <p:spPr bwMode="auto">
              <a:xfrm rot="5400000" flipV="1">
                <a:off x="1470579" y="1034390"/>
                <a:ext cx="14735" cy="208833"/>
              </a:xfrm>
              <a:custGeom>
                <a:avLst/>
                <a:gdLst>
                  <a:gd name="T0" fmla="*/ 2147483646 w 3"/>
                  <a:gd name="T1" fmla="*/ 2147483646 h 45"/>
                  <a:gd name="T2" fmla="*/ 2147483646 w 3"/>
                  <a:gd name="T3" fmla="*/ 2147483646 h 45"/>
                  <a:gd name="T4" fmla="*/ 2147483646 w 3"/>
                  <a:gd name="T5" fmla="*/ 2147483646 h 45"/>
                  <a:gd name="T6" fmla="*/ 2147483646 w 3"/>
                  <a:gd name="T7" fmla="*/ 2147483646 h 45"/>
                  <a:gd name="T8" fmla="*/ 2147483646 w 3"/>
                  <a:gd name="T9" fmla="*/ 2147483646 h 45"/>
                  <a:gd name="T10" fmla="*/ 2147483646 w 3"/>
                  <a:gd name="T11" fmla="*/ 2147483646 h 45"/>
                  <a:gd name="T12" fmla="*/ 0 w 3"/>
                  <a:gd name="T13" fmla="*/ 2147483646 h 45"/>
                  <a:gd name="T14" fmla="*/ 2147483646 w 3"/>
                  <a:gd name="T15" fmla="*/ 2147483646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5"/>
                  <a:gd name="T26" fmla="*/ 3 w 3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5">
                    <a:moveTo>
                      <a:pt x="2" y="1"/>
                    </a:moveTo>
                    <a:cubicBezTo>
                      <a:pt x="3" y="0"/>
                      <a:pt x="3" y="2"/>
                      <a:pt x="3" y="5"/>
                    </a:cubicBezTo>
                    <a:lnTo>
                      <a:pt x="2" y="7"/>
                    </a:lnTo>
                    <a:cubicBezTo>
                      <a:pt x="1" y="19"/>
                      <a:pt x="1" y="29"/>
                      <a:pt x="2" y="41"/>
                    </a:cubicBezTo>
                    <a:lnTo>
                      <a:pt x="3" y="41"/>
                    </a:lnTo>
                    <a:cubicBezTo>
                      <a:pt x="3" y="44"/>
                      <a:pt x="3" y="44"/>
                      <a:pt x="2" y="45"/>
                    </a:cubicBezTo>
                    <a:cubicBezTo>
                      <a:pt x="1" y="45"/>
                      <a:pt x="0" y="36"/>
                      <a:pt x="0" y="23"/>
                    </a:cubicBezTo>
                    <a:cubicBezTo>
                      <a:pt x="0" y="1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61" name="Freeform 46"/>
              <p:cNvSpPr>
                <a:spLocks noEditPoints="1"/>
              </p:cNvSpPr>
              <p:nvPr/>
            </p:nvSpPr>
            <p:spPr bwMode="auto">
              <a:xfrm rot="5400000" flipV="1">
                <a:off x="1472952" y="1036763"/>
                <a:ext cx="14735" cy="204087"/>
              </a:xfrm>
              <a:custGeom>
                <a:avLst/>
                <a:gdLst>
                  <a:gd name="T0" fmla="*/ 2147483646 w 3"/>
                  <a:gd name="T1" fmla="*/ 2147483646 h 44"/>
                  <a:gd name="T2" fmla="*/ 2147483646 w 3"/>
                  <a:gd name="T3" fmla="*/ 2147483646 h 44"/>
                  <a:gd name="T4" fmla="*/ 2147483646 w 3"/>
                  <a:gd name="T5" fmla="*/ 2147483646 h 44"/>
                  <a:gd name="T6" fmla="*/ 2147483646 w 3"/>
                  <a:gd name="T7" fmla="*/ 2147483646 h 44"/>
                  <a:gd name="T8" fmla="*/ 0 w 3"/>
                  <a:gd name="T9" fmla="*/ 2147483646 h 44"/>
                  <a:gd name="T10" fmla="*/ 2147483646 w 3"/>
                  <a:gd name="T11" fmla="*/ 0 h 44"/>
                  <a:gd name="T12" fmla="*/ 2147483646 w 3"/>
                  <a:gd name="T13" fmla="*/ 2147483646 h 44"/>
                  <a:gd name="T14" fmla="*/ 2147483646 w 3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4"/>
                  <a:gd name="T26" fmla="*/ 3 w 3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4">
                    <a:moveTo>
                      <a:pt x="3" y="40"/>
                    </a:moveTo>
                    <a:cubicBezTo>
                      <a:pt x="3" y="40"/>
                      <a:pt x="3" y="40"/>
                      <a:pt x="3" y="40"/>
                    </a:cubicBezTo>
                    <a:moveTo>
                      <a:pt x="3" y="40"/>
                    </a:moveTo>
                    <a:cubicBezTo>
                      <a:pt x="3" y="42"/>
                      <a:pt x="2" y="44"/>
                      <a:pt x="2" y="44"/>
                    </a:cubicBezTo>
                    <a:cubicBezTo>
                      <a:pt x="1" y="44"/>
                      <a:pt x="0" y="34"/>
                      <a:pt x="0" y="22"/>
                    </a:cubicBezTo>
                    <a:cubicBezTo>
                      <a:pt x="0" y="9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5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grp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62" name="Freeform 47"/>
              <p:cNvSpPr>
                <a:spLocks/>
              </p:cNvSpPr>
              <p:nvPr/>
            </p:nvSpPr>
            <p:spPr bwMode="auto">
              <a:xfrm rot="5400000" flipV="1">
                <a:off x="1476595" y="1057018"/>
                <a:ext cx="9824" cy="168490"/>
              </a:xfrm>
              <a:custGeom>
                <a:avLst/>
                <a:gdLst>
                  <a:gd name="T0" fmla="*/ 2147483646 w 2"/>
                  <a:gd name="T1" fmla="*/ 2147483646 h 36"/>
                  <a:gd name="T2" fmla="*/ 2147483646 w 2"/>
                  <a:gd name="T3" fmla="*/ 2147483646 h 36"/>
                  <a:gd name="T4" fmla="*/ 0 w 2"/>
                  <a:gd name="T5" fmla="*/ 2147483646 h 36"/>
                  <a:gd name="T6" fmla="*/ 2147483646 w 2"/>
                  <a:gd name="T7" fmla="*/ 0 h 36"/>
                  <a:gd name="T8" fmla="*/ 2147483646 w 2"/>
                  <a:gd name="T9" fmla="*/ 214748364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6"/>
                  <a:gd name="T17" fmla="*/ 2 w 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6">
                    <a:moveTo>
                      <a:pt x="2" y="36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" y="36"/>
                      <a:pt x="0" y="28"/>
                      <a:pt x="0" y="18"/>
                    </a:cubicBezTo>
                    <a:cubicBezTo>
                      <a:pt x="0" y="8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</a:path>
                </a:pathLst>
              </a:custGeom>
              <a:grp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64" name="Freeform 48"/>
              <p:cNvSpPr>
                <a:spLocks/>
              </p:cNvSpPr>
              <p:nvPr/>
            </p:nvSpPr>
            <p:spPr bwMode="auto">
              <a:xfrm rot="5400000" flipV="1">
                <a:off x="1466895" y="765472"/>
                <a:ext cx="22103" cy="208833"/>
              </a:xfrm>
              <a:custGeom>
                <a:avLst/>
                <a:gdLst>
                  <a:gd name="T0" fmla="*/ 2147483646 w 5"/>
                  <a:gd name="T1" fmla="*/ 0 h 45"/>
                  <a:gd name="T2" fmla="*/ 2147483646 w 5"/>
                  <a:gd name="T3" fmla="*/ 2147483646 h 45"/>
                  <a:gd name="T4" fmla="*/ 2147483646 w 5"/>
                  <a:gd name="T5" fmla="*/ 2147483646 h 45"/>
                  <a:gd name="T6" fmla="*/ 2147483646 w 5"/>
                  <a:gd name="T7" fmla="*/ 0 h 45"/>
                  <a:gd name="T8" fmla="*/ 2147483646 w 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5"/>
                  <a:gd name="T17" fmla="*/ 5 w 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5" y="45"/>
                    </a:lnTo>
                    <a:cubicBezTo>
                      <a:pt x="2" y="43"/>
                      <a:pt x="2" y="3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65" name="Freeform 49"/>
              <p:cNvSpPr>
                <a:spLocks/>
              </p:cNvSpPr>
              <p:nvPr/>
            </p:nvSpPr>
            <p:spPr bwMode="auto">
              <a:xfrm rot="5400000" flipV="1">
                <a:off x="1469351" y="767928"/>
                <a:ext cx="17191" cy="208833"/>
              </a:xfrm>
              <a:custGeom>
                <a:avLst/>
                <a:gdLst>
                  <a:gd name="T0" fmla="*/ 2147483646 w 4"/>
                  <a:gd name="T1" fmla="*/ 0 h 45"/>
                  <a:gd name="T2" fmla="*/ 2147483646 w 4"/>
                  <a:gd name="T3" fmla="*/ 2147483646 h 45"/>
                  <a:gd name="T4" fmla="*/ 2147483646 w 4"/>
                  <a:gd name="T5" fmla="*/ 2147483646 h 45"/>
                  <a:gd name="T6" fmla="*/ 2147483646 w 4"/>
                  <a:gd name="T7" fmla="*/ 0 h 45"/>
                  <a:gd name="T8" fmla="*/ 2147483646 w 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5"/>
                  <a:gd name="T17" fmla="*/ 4 w 4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5">
                    <a:moveTo>
                      <a:pt x="3" y="0"/>
                    </a:moveTo>
                    <a:cubicBezTo>
                      <a:pt x="0" y="17"/>
                      <a:pt x="1" y="35"/>
                      <a:pt x="3" y="45"/>
                    </a:cubicBezTo>
                    <a:lnTo>
                      <a:pt x="4" y="45"/>
                    </a:lnTo>
                    <a:cubicBezTo>
                      <a:pt x="0" y="43"/>
                      <a:pt x="1" y="4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  <p:sp>
            <p:nvSpPr>
              <p:cNvPr id="166" name="Freeform 50"/>
              <p:cNvSpPr>
                <a:spLocks/>
              </p:cNvSpPr>
              <p:nvPr/>
            </p:nvSpPr>
            <p:spPr bwMode="auto">
              <a:xfrm rot="5400000" flipV="1">
                <a:off x="1313168" y="975463"/>
                <a:ext cx="61397" cy="68820"/>
              </a:xfrm>
              <a:custGeom>
                <a:avLst/>
                <a:gdLst>
                  <a:gd name="T0" fmla="*/ 0 w 13"/>
                  <a:gd name="T1" fmla="*/ 0 h 15"/>
                  <a:gd name="T2" fmla="*/ 2147483646 w 13"/>
                  <a:gd name="T3" fmla="*/ 0 h 15"/>
                  <a:gd name="T4" fmla="*/ 2147483646 w 13"/>
                  <a:gd name="T5" fmla="*/ 0 h 15"/>
                  <a:gd name="T6" fmla="*/ 2147483646 w 13"/>
                  <a:gd name="T7" fmla="*/ 2147483646 h 15"/>
                  <a:gd name="T8" fmla="*/ 2147483646 w 13"/>
                  <a:gd name="T9" fmla="*/ 2147483646 h 15"/>
                  <a:gd name="T10" fmla="*/ 2147483646 w 13"/>
                  <a:gd name="T11" fmla="*/ 2147483646 h 15"/>
                  <a:gd name="T12" fmla="*/ 0 w 13"/>
                  <a:gd name="T13" fmla="*/ 2147483646 h 15"/>
                  <a:gd name="T14" fmla="*/ 0 w 13"/>
                  <a:gd name="T15" fmla="*/ 2147483646 h 15"/>
                  <a:gd name="T16" fmla="*/ 0 w 13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5"/>
                  <a:gd name="T29" fmla="*/ 13 w 1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5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9" y="0"/>
                      <a:pt x="11" y="0"/>
                      <a:pt x="13" y="0"/>
                    </a:cubicBezTo>
                    <a:cubicBezTo>
                      <a:pt x="13" y="3"/>
                      <a:pt x="13" y="5"/>
                      <a:pt x="13" y="7"/>
                    </a:cubicBezTo>
                    <a:cubicBezTo>
                      <a:pt x="13" y="10"/>
                      <a:pt x="13" y="12"/>
                      <a:pt x="13" y="15"/>
                    </a:cubicBezTo>
                    <a:cubicBezTo>
                      <a:pt x="11" y="15"/>
                      <a:pt x="9" y="15"/>
                      <a:pt x="7" y="15"/>
                    </a:cubicBezTo>
                    <a:cubicBezTo>
                      <a:pt x="5" y="15"/>
                      <a:pt x="3" y="15"/>
                      <a:pt x="0" y="15"/>
                    </a:cubicBezTo>
                    <a:cubicBezTo>
                      <a:pt x="0" y="12"/>
                      <a:pt x="0" y="10"/>
                      <a:pt x="0" y="7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endParaRPr>
              </a:p>
            </p:txBody>
          </p:sp>
        </p:grpSp>
        <p:sp>
          <p:nvSpPr>
            <p:cNvPr id="146" name="Round Single Corner Rectangle 145">
              <a:hlinkClick r:id="rId2" action="ppaction://program"/>
            </p:cNvPr>
            <p:cNvSpPr/>
            <p:nvPr/>
          </p:nvSpPr>
          <p:spPr bwMode="auto">
            <a:xfrm>
              <a:off x="1288596" y="5808088"/>
              <a:ext cx="7011575" cy="695071"/>
            </a:xfrm>
            <a:prstGeom prst="round1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4" name="TextBox 34">
            <a:extLst>
              <a:ext uri="{FF2B5EF4-FFF2-40B4-BE49-F238E27FC236}">
                <a16:creationId xmlns:a16="http://schemas.microsoft.com/office/drawing/2014/main" id="{16151E93-6903-4A00-A93D-14558A62D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770" y="5785604"/>
            <a:ext cx="809836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5888" indent="-115888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5888" marR="0" lvl="0" indent="-1158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thoi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0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167" grpId="0"/>
      <p:bldP spid="168" grpId="0"/>
      <p:bldP spid="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896" y="62178"/>
            <a:ext cx="1640031" cy="153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" y="-8455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061855" y="775035"/>
            <a:ext cx="586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Chương</a:t>
            </a:r>
            <a:r>
              <a:rPr lang="en-US" altLang="en-US" sz="40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III: </a:t>
            </a:r>
            <a:r>
              <a:rPr lang="en-US" altLang="en-US" sz="40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TỨ</a:t>
            </a:r>
            <a:r>
              <a:rPr lang="en-US" altLang="en-US" sz="40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GIÁC</a:t>
            </a:r>
            <a:endParaRPr lang="en-US" altLang="en-US" sz="4000" b="1" dirty="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5" name="Freeform 17"/>
          <p:cNvSpPr>
            <a:spLocks/>
          </p:cNvSpPr>
          <p:nvPr/>
        </p:nvSpPr>
        <p:spPr bwMode="auto">
          <a:xfrm>
            <a:off x="1432214" y="2580359"/>
            <a:ext cx="2133600" cy="1870364"/>
          </a:xfrm>
          <a:custGeom>
            <a:avLst/>
            <a:gdLst>
              <a:gd name="T0" fmla="*/ 0 w 1584"/>
              <a:gd name="T1" fmla="*/ 1295400 h 1536"/>
              <a:gd name="T2" fmla="*/ 762000 w 1584"/>
              <a:gd name="T3" fmla="*/ 0 h 1536"/>
              <a:gd name="T4" fmla="*/ 2514600 w 1584"/>
              <a:gd name="T5" fmla="*/ 1066800 h 1536"/>
              <a:gd name="T6" fmla="*/ 685800 w 1584"/>
              <a:gd name="T7" fmla="*/ 2438400 h 1536"/>
              <a:gd name="T8" fmla="*/ 0 w 1584"/>
              <a:gd name="T9" fmla="*/ 1295400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4"/>
              <a:gd name="T16" fmla="*/ 0 h 1536"/>
              <a:gd name="T17" fmla="*/ 1584 w 1584"/>
              <a:gd name="T18" fmla="*/ 1536 h 1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4" h="1536">
                <a:moveTo>
                  <a:pt x="0" y="816"/>
                </a:moveTo>
                <a:lnTo>
                  <a:pt x="480" y="0"/>
                </a:lnTo>
                <a:lnTo>
                  <a:pt x="1584" y="672"/>
                </a:lnTo>
                <a:lnTo>
                  <a:pt x="432" y="1536"/>
                </a:lnTo>
                <a:lnTo>
                  <a:pt x="0" y="816"/>
                </a:lnTo>
                <a:close/>
              </a:path>
            </a:pathLst>
          </a:custGeom>
          <a:solidFill>
            <a:srgbClr val="DFADF1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7415646" y="2878022"/>
            <a:ext cx="2521527" cy="12954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4546024" y="2896572"/>
            <a:ext cx="1371600" cy="1295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895600" y="1862622"/>
            <a:ext cx="586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10: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TỨ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GIÁC</a:t>
            </a:r>
            <a:endParaRPr lang="en-US" alt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8201"/>
            <a:ext cx="12268199" cy="3522114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6680"/>
            <a:ext cx="6413548" cy="1549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186" grpId="0" animBg="1"/>
      <p:bldP spid="718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997271" y="3953791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1574038" y="409137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9355110" y="2879768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997270" y="491810"/>
            <a:ext cx="5984930" cy="484219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9039507" y="3259307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6021646" y="2861978"/>
            <a:ext cx="22751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dirty="0">
                <a:solidFill>
                  <a:srgbClr val="865B3E"/>
                </a:solidFill>
                <a:cs typeface="Times New Roman" panose="02020603050405020304" pitchFamily="18" charset="0"/>
              </a:rPr>
              <a:t>02</a:t>
            </a:r>
            <a:endParaRPr lang="zh-CN" altLang="en-US" sz="3300" dirty="0">
              <a:solidFill>
                <a:srgbClr val="865B3E"/>
              </a:solidFill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8587631" y="810842"/>
            <a:ext cx="1759996" cy="734428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1216609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660434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E2F301-64C4-4CDE-B909-B4A9737784F3}"/>
              </a:ext>
            </a:extLst>
          </p:cNvPr>
          <p:cNvSpPr txBox="1"/>
          <p:nvPr/>
        </p:nvSpPr>
        <p:spPr>
          <a:xfrm>
            <a:off x="5321109" y="3449602"/>
            <a:ext cx="33906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865B3E"/>
                </a:solidFill>
                <a:latin typeface="Futura Md BT" panose="020B0602020204020303" pitchFamily="34" charset="0"/>
                <a:ea typeface="+mj-ea"/>
              </a:defRPr>
            </a:lvl1pPr>
          </a:lstStyle>
          <a:p>
            <a:r>
              <a:rPr lang="en-US" altLang="zh-CN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zh-CN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  <a:endParaRPr lang="zh-CN" alt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735" y="1337157"/>
            <a:ext cx="2766895" cy="20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2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863</Words>
  <Application>Microsoft Office PowerPoint</Application>
  <PresentationFormat>Widescreen</PresentationFormat>
  <Paragraphs>205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.VnRevueH</vt:lpstr>
      <vt:lpstr>.VnTime</vt:lpstr>
      <vt:lpstr>A3.OpenSans-San</vt:lpstr>
      <vt:lpstr>Arial</vt:lpstr>
      <vt:lpstr>Calibri</vt:lpstr>
      <vt:lpstr>Cambria Math</vt:lpstr>
      <vt:lpstr>Times New Roman</vt:lpstr>
      <vt:lpstr>Default Design</vt:lpstr>
      <vt:lpstr>Equation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 bốn điểm E, F, G, H. Kể tên một tứ giác có các đỉnh là bốn điểm đã cho.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TRINHLILAC</dc:creator>
  <cp:lastModifiedBy>HT</cp:lastModifiedBy>
  <cp:revision>133</cp:revision>
  <dcterms:created xsi:type="dcterms:W3CDTF">2008-10-23T00:57:35Z</dcterms:created>
  <dcterms:modified xsi:type="dcterms:W3CDTF">2023-09-08T22:35:23Z</dcterms:modified>
</cp:coreProperties>
</file>