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Lst>
  <p:notesMasterIdLst>
    <p:notesMasterId r:id="rId26"/>
  </p:notesMasterIdLst>
  <p:sldIdLst>
    <p:sldId id="466" r:id="rId5"/>
    <p:sldId id="433" r:id="rId6"/>
    <p:sldId id="434" r:id="rId7"/>
    <p:sldId id="437" r:id="rId8"/>
    <p:sldId id="438" r:id="rId9"/>
    <p:sldId id="439" r:id="rId10"/>
    <p:sldId id="442" r:id="rId11"/>
    <p:sldId id="443" r:id="rId12"/>
    <p:sldId id="444" r:id="rId13"/>
    <p:sldId id="445" r:id="rId14"/>
    <p:sldId id="446" r:id="rId15"/>
    <p:sldId id="447" r:id="rId16"/>
    <p:sldId id="448" r:id="rId17"/>
    <p:sldId id="450" r:id="rId18"/>
    <p:sldId id="451" r:id="rId19"/>
    <p:sldId id="412" r:id="rId20"/>
    <p:sldId id="467" r:id="rId21"/>
    <p:sldId id="468" r:id="rId22"/>
    <p:sldId id="429" r:id="rId23"/>
    <p:sldId id="430" r:id="rId24"/>
    <p:sldId id="43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3" autoAdjust="0"/>
    <p:restoredTop sz="89530" autoAdjust="0"/>
  </p:normalViewPr>
  <p:slideViewPr>
    <p:cSldViewPr snapToGrid="0">
      <p:cViewPr varScale="1">
        <p:scale>
          <a:sx n="73" d="100"/>
          <a:sy n="73" d="100"/>
        </p:scale>
        <p:origin x="859"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206A97-EC02-464E-BB6A-282BE212F88D}" type="datetimeFigureOut">
              <a:rPr lang="en-US" smtClean="0"/>
              <a:t>29/5/2024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E645E-08D9-4910-AF74-330FD9E01CEF}" type="slidenum">
              <a:rPr lang="en-US" smtClean="0"/>
              <a:t>‹#›</a:t>
            </a:fld>
            <a:endParaRPr lang="en-US"/>
          </a:p>
        </p:txBody>
      </p:sp>
    </p:spTree>
    <p:extLst>
      <p:ext uri="{BB962C8B-B14F-4D97-AF65-F5344CB8AC3E}">
        <p14:creationId xmlns:p14="http://schemas.microsoft.com/office/powerpoint/2010/main" val="4279890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198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553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3273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862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020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12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565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388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763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9F06-6BB5-4F13-A06D-F7BEF994A3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063F6D-457C-4FEB-B47B-E474E9139E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7A2897-8BBF-450A-AE86-E4A5726C2BE4}"/>
              </a:ext>
            </a:extLst>
          </p:cNvPr>
          <p:cNvSpPr>
            <a:spLocks noGrp="1"/>
          </p:cNvSpPr>
          <p:nvPr>
            <p:ph type="dt" sz="half" idx="10"/>
          </p:nvPr>
        </p:nvSpPr>
        <p:spPr/>
        <p:txBody>
          <a:bodyPr/>
          <a:lstStyle/>
          <a:p>
            <a:fld id="{2033FC4D-8C86-4D65-BFC0-CF7B0A92EAEE}" type="datetimeFigureOut">
              <a:rPr lang="en-US" smtClean="0"/>
              <a:t>29/5/2024</a:t>
            </a:fld>
            <a:endParaRPr lang="en-US"/>
          </a:p>
        </p:txBody>
      </p:sp>
      <p:sp>
        <p:nvSpPr>
          <p:cNvPr id="5" name="Footer Placeholder 4">
            <a:extLst>
              <a:ext uri="{FF2B5EF4-FFF2-40B4-BE49-F238E27FC236}">
                <a16:creationId xmlns:a16="http://schemas.microsoft.com/office/drawing/2014/main" id="{02DA99E9-D91B-4533-B725-E989B1CCF8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959C44-EDF6-4419-82DA-5DD749214D76}"/>
              </a:ext>
            </a:extLst>
          </p:cNvPr>
          <p:cNvSpPr>
            <a:spLocks noGrp="1"/>
          </p:cNvSpPr>
          <p:nvPr>
            <p:ph type="sldNum" sz="quarter" idx="12"/>
          </p:nvPr>
        </p:nvSpPr>
        <p:spPr/>
        <p:txBody>
          <a:bodyPr/>
          <a:lstStyle/>
          <a:p>
            <a:fld id="{889705FB-9798-41F7-BE04-8B6528837100}" type="slidenum">
              <a:rPr lang="en-US" smtClean="0"/>
              <a:t>‹#›</a:t>
            </a:fld>
            <a:endParaRPr lang="en-US"/>
          </a:p>
        </p:txBody>
      </p:sp>
    </p:spTree>
    <p:extLst>
      <p:ext uri="{BB962C8B-B14F-4D97-AF65-F5344CB8AC3E}">
        <p14:creationId xmlns:p14="http://schemas.microsoft.com/office/powerpoint/2010/main" val="399763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E891B-827C-4DF7-80BC-8B0CFBDEBC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467BE5-D7DF-4549-BF42-7B578A64C6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10709-23AB-470C-9A13-2632F12C5DE5}"/>
              </a:ext>
            </a:extLst>
          </p:cNvPr>
          <p:cNvSpPr>
            <a:spLocks noGrp="1"/>
          </p:cNvSpPr>
          <p:nvPr>
            <p:ph type="dt" sz="half" idx="10"/>
          </p:nvPr>
        </p:nvSpPr>
        <p:spPr/>
        <p:txBody>
          <a:bodyPr/>
          <a:lstStyle/>
          <a:p>
            <a:fld id="{2033FC4D-8C86-4D65-BFC0-CF7B0A92EAEE}" type="datetimeFigureOut">
              <a:rPr lang="en-US" smtClean="0"/>
              <a:t>29/5/2024</a:t>
            </a:fld>
            <a:endParaRPr lang="en-US"/>
          </a:p>
        </p:txBody>
      </p:sp>
      <p:sp>
        <p:nvSpPr>
          <p:cNvPr id="5" name="Footer Placeholder 4">
            <a:extLst>
              <a:ext uri="{FF2B5EF4-FFF2-40B4-BE49-F238E27FC236}">
                <a16:creationId xmlns:a16="http://schemas.microsoft.com/office/drawing/2014/main" id="{48C789B7-1BC4-4F85-98D3-DF0B71DFC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1BCFA-946B-49E3-A0C9-0F52A3402F74}"/>
              </a:ext>
            </a:extLst>
          </p:cNvPr>
          <p:cNvSpPr>
            <a:spLocks noGrp="1"/>
          </p:cNvSpPr>
          <p:nvPr>
            <p:ph type="sldNum" sz="quarter" idx="12"/>
          </p:nvPr>
        </p:nvSpPr>
        <p:spPr/>
        <p:txBody>
          <a:bodyPr/>
          <a:lstStyle/>
          <a:p>
            <a:fld id="{889705FB-9798-41F7-BE04-8B6528837100}" type="slidenum">
              <a:rPr lang="en-US" smtClean="0"/>
              <a:t>‹#›</a:t>
            </a:fld>
            <a:endParaRPr lang="en-US"/>
          </a:p>
        </p:txBody>
      </p:sp>
    </p:spTree>
    <p:extLst>
      <p:ext uri="{BB962C8B-B14F-4D97-AF65-F5344CB8AC3E}">
        <p14:creationId xmlns:p14="http://schemas.microsoft.com/office/powerpoint/2010/main" val="395158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D7F1E0-8E0E-4847-BB07-266DB4C9AB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1CC53B-082A-4C9A-AB37-4D94B14732C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B9097B-9E4F-45AF-A485-3A821E97DBEF}"/>
              </a:ext>
            </a:extLst>
          </p:cNvPr>
          <p:cNvSpPr>
            <a:spLocks noGrp="1"/>
          </p:cNvSpPr>
          <p:nvPr>
            <p:ph type="dt" sz="half" idx="10"/>
          </p:nvPr>
        </p:nvSpPr>
        <p:spPr/>
        <p:txBody>
          <a:bodyPr/>
          <a:lstStyle/>
          <a:p>
            <a:fld id="{2033FC4D-8C86-4D65-BFC0-CF7B0A92EAEE}" type="datetimeFigureOut">
              <a:rPr lang="en-US" smtClean="0"/>
              <a:t>29/5/2024</a:t>
            </a:fld>
            <a:endParaRPr lang="en-US"/>
          </a:p>
        </p:txBody>
      </p:sp>
      <p:sp>
        <p:nvSpPr>
          <p:cNvPr id="5" name="Footer Placeholder 4">
            <a:extLst>
              <a:ext uri="{FF2B5EF4-FFF2-40B4-BE49-F238E27FC236}">
                <a16:creationId xmlns:a16="http://schemas.microsoft.com/office/drawing/2014/main" id="{646EF1A2-5A38-48DD-89B1-03F9341ED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232EEA-88EB-469C-B04F-58FB07CBAFE0}"/>
              </a:ext>
            </a:extLst>
          </p:cNvPr>
          <p:cNvSpPr>
            <a:spLocks noGrp="1"/>
          </p:cNvSpPr>
          <p:nvPr>
            <p:ph type="sldNum" sz="quarter" idx="12"/>
          </p:nvPr>
        </p:nvSpPr>
        <p:spPr/>
        <p:txBody>
          <a:bodyPr/>
          <a:lstStyle/>
          <a:p>
            <a:fld id="{889705FB-9798-41F7-BE04-8B6528837100}" type="slidenum">
              <a:rPr lang="en-US" smtClean="0"/>
              <a:t>‹#›</a:t>
            </a:fld>
            <a:endParaRPr lang="en-US"/>
          </a:p>
        </p:txBody>
      </p:sp>
    </p:spTree>
    <p:extLst>
      <p:ext uri="{BB962C8B-B14F-4D97-AF65-F5344CB8AC3E}">
        <p14:creationId xmlns:p14="http://schemas.microsoft.com/office/powerpoint/2010/main" val="3005362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554ED4C7-B329-4384-9907-D5B574C9943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2DA5C4-CA8F-47B7-B948-6B25617A16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81E26D-CB3B-45F1-A1C8-BFF0280A1CF1}"/>
              </a:ext>
            </a:extLst>
          </p:cNvPr>
          <p:cNvSpPr>
            <a:spLocks noGrp="1" noChangeArrowheads="1"/>
          </p:cNvSpPr>
          <p:nvPr>
            <p:ph type="sldNum" sz="quarter" idx="12"/>
          </p:nvPr>
        </p:nvSpPr>
        <p:spPr>
          <a:ln/>
        </p:spPr>
        <p:txBody>
          <a:bodyPr/>
          <a:lstStyle>
            <a:lvl1pPr>
              <a:defRPr/>
            </a:lvl1pPr>
          </a:lstStyle>
          <a:p>
            <a:fld id="{8EBE22D2-B28A-4D1C-98EF-CC7FE2334B12}" type="slidenum">
              <a:rPr lang="en-US" altLang="en-US"/>
              <a:pPr/>
              <a:t>‹#›</a:t>
            </a:fld>
            <a:endParaRPr lang="en-US" altLang="en-US"/>
          </a:p>
        </p:txBody>
      </p:sp>
    </p:spTree>
    <p:extLst>
      <p:ext uri="{BB962C8B-B14F-4D97-AF65-F5344CB8AC3E}">
        <p14:creationId xmlns:p14="http://schemas.microsoft.com/office/powerpoint/2010/main" val="295359237"/>
      </p:ext>
    </p:extLst>
  </p:cSld>
  <p:clrMapOvr>
    <a:masterClrMapping/>
  </p:clrMapOvr>
  <p:transition advTm="1505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D89316-F53D-49DD-A85C-C3AB556656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334EE22-6587-449B-9DD0-B716AA2113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5AAF840-B094-4185-93C8-434B25A45A9B}"/>
              </a:ext>
            </a:extLst>
          </p:cNvPr>
          <p:cNvSpPr>
            <a:spLocks noGrp="1" noChangeArrowheads="1"/>
          </p:cNvSpPr>
          <p:nvPr>
            <p:ph type="sldNum" sz="quarter" idx="12"/>
          </p:nvPr>
        </p:nvSpPr>
        <p:spPr>
          <a:ln/>
        </p:spPr>
        <p:txBody>
          <a:bodyPr/>
          <a:lstStyle>
            <a:lvl1pPr>
              <a:defRPr/>
            </a:lvl1pPr>
          </a:lstStyle>
          <a:p>
            <a:fld id="{9293C2BA-7FC9-4307-AFFE-88DCF219AA75}" type="slidenum">
              <a:rPr lang="en-US" altLang="en-US"/>
              <a:pPr/>
              <a:t>‹#›</a:t>
            </a:fld>
            <a:endParaRPr lang="en-US" altLang="en-US"/>
          </a:p>
        </p:txBody>
      </p:sp>
    </p:spTree>
    <p:extLst>
      <p:ext uri="{BB962C8B-B14F-4D97-AF65-F5344CB8AC3E}">
        <p14:creationId xmlns:p14="http://schemas.microsoft.com/office/powerpoint/2010/main" val="3549258935"/>
      </p:ext>
    </p:extLst>
  </p:cSld>
  <p:clrMapOvr>
    <a:masterClrMapping/>
  </p:clrMapOvr>
  <p:transition advTm="1505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555FEA4E-6B1A-4A57-B3F1-28E7EAC575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6759E62-4D1C-471F-AB35-FAF573D8E1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E25BCDC-3555-40E5-B6C2-489BC22F74A3}"/>
              </a:ext>
            </a:extLst>
          </p:cNvPr>
          <p:cNvSpPr>
            <a:spLocks noGrp="1" noChangeArrowheads="1"/>
          </p:cNvSpPr>
          <p:nvPr>
            <p:ph type="sldNum" sz="quarter" idx="12"/>
          </p:nvPr>
        </p:nvSpPr>
        <p:spPr>
          <a:ln/>
        </p:spPr>
        <p:txBody>
          <a:bodyPr/>
          <a:lstStyle>
            <a:lvl1pPr>
              <a:defRPr/>
            </a:lvl1pPr>
          </a:lstStyle>
          <a:p>
            <a:fld id="{FA02A2CD-F8BC-429E-B05B-1BFE86DBCB5C}" type="slidenum">
              <a:rPr lang="en-US" altLang="en-US"/>
              <a:pPr/>
              <a:t>‹#›</a:t>
            </a:fld>
            <a:endParaRPr lang="en-US" altLang="en-US"/>
          </a:p>
        </p:txBody>
      </p:sp>
    </p:spTree>
    <p:extLst>
      <p:ext uri="{BB962C8B-B14F-4D97-AF65-F5344CB8AC3E}">
        <p14:creationId xmlns:p14="http://schemas.microsoft.com/office/powerpoint/2010/main" val="2584398101"/>
      </p:ext>
    </p:extLst>
  </p:cSld>
  <p:clrMapOvr>
    <a:masterClrMapping/>
  </p:clrMapOvr>
  <p:transition advTm="1505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5EC720E-D88B-4FD3-A49E-230CE3EA146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8050B24-5ECF-4C64-B7C1-7BFC2D8102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34A170F-0B37-4160-8038-60C6032073AF}"/>
              </a:ext>
            </a:extLst>
          </p:cNvPr>
          <p:cNvSpPr>
            <a:spLocks noGrp="1" noChangeArrowheads="1"/>
          </p:cNvSpPr>
          <p:nvPr>
            <p:ph type="sldNum" sz="quarter" idx="12"/>
          </p:nvPr>
        </p:nvSpPr>
        <p:spPr>
          <a:ln/>
        </p:spPr>
        <p:txBody>
          <a:bodyPr/>
          <a:lstStyle>
            <a:lvl1pPr>
              <a:defRPr/>
            </a:lvl1pPr>
          </a:lstStyle>
          <a:p>
            <a:fld id="{C909AD5B-4B28-4E35-BF5F-E3BD2927DF7D}" type="slidenum">
              <a:rPr lang="en-US" altLang="en-US"/>
              <a:pPr/>
              <a:t>‹#›</a:t>
            </a:fld>
            <a:endParaRPr lang="en-US" altLang="en-US"/>
          </a:p>
        </p:txBody>
      </p:sp>
    </p:spTree>
    <p:extLst>
      <p:ext uri="{BB962C8B-B14F-4D97-AF65-F5344CB8AC3E}">
        <p14:creationId xmlns:p14="http://schemas.microsoft.com/office/powerpoint/2010/main" val="4071657054"/>
      </p:ext>
    </p:extLst>
  </p:cSld>
  <p:clrMapOvr>
    <a:masterClrMapping/>
  </p:clrMapOvr>
  <p:transition advTm="1505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0743E83-EF21-49F5-8EE3-23B3E394312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EBD9BBD-CCDA-4CA2-BA06-73C5BEA7F9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2801A35-850E-4FCE-97F8-D7E9CB6D21A7}"/>
              </a:ext>
            </a:extLst>
          </p:cNvPr>
          <p:cNvSpPr>
            <a:spLocks noGrp="1" noChangeArrowheads="1"/>
          </p:cNvSpPr>
          <p:nvPr>
            <p:ph type="sldNum" sz="quarter" idx="12"/>
          </p:nvPr>
        </p:nvSpPr>
        <p:spPr>
          <a:ln/>
        </p:spPr>
        <p:txBody>
          <a:bodyPr/>
          <a:lstStyle>
            <a:lvl1pPr>
              <a:defRPr/>
            </a:lvl1pPr>
          </a:lstStyle>
          <a:p>
            <a:fld id="{C0AA5E5C-12EB-47DE-A402-18B71D38F2D9}" type="slidenum">
              <a:rPr lang="en-US" altLang="en-US"/>
              <a:pPr/>
              <a:t>‹#›</a:t>
            </a:fld>
            <a:endParaRPr lang="en-US" altLang="en-US"/>
          </a:p>
        </p:txBody>
      </p:sp>
    </p:spTree>
    <p:extLst>
      <p:ext uri="{BB962C8B-B14F-4D97-AF65-F5344CB8AC3E}">
        <p14:creationId xmlns:p14="http://schemas.microsoft.com/office/powerpoint/2010/main" val="986808332"/>
      </p:ext>
    </p:extLst>
  </p:cSld>
  <p:clrMapOvr>
    <a:masterClrMapping/>
  </p:clrMapOvr>
  <p:transition advTm="1505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22229CE-37E4-46E7-8B57-2AF4B899081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B9D1533-5AF2-4E7A-8E05-49B6D1F7CF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E66D7F1-FEDD-4D47-BF7E-3DE8CABF6052}"/>
              </a:ext>
            </a:extLst>
          </p:cNvPr>
          <p:cNvSpPr>
            <a:spLocks noGrp="1" noChangeArrowheads="1"/>
          </p:cNvSpPr>
          <p:nvPr>
            <p:ph type="sldNum" sz="quarter" idx="12"/>
          </p:nvPr>
        </p:nvSpPr>
        <p:spPr>
          <a:ln/>
        </p:spPr>
        <p:txBody>
          <a:bodyPr/>
          <a:lstStyle>
            <a:lvl1pPr>
              <a:defRPr/>
            </a:lvl1pPr>
          </a:lstStyle>
          <a:p>
            <a:fld id="{2E9D74C9-9664-42D9-89D0-4347296AC1C9}" type="slidenum">
              <a:rPr lang="en-US" altLang="en-US"/>
              <a:pPr/>
              <a:t>‹#›</a:t>
            </a:fld>
            <a:endParaRPr lang="en-US" altLang="en-US"/>
          </a:p>
        </p:txBody>
      </p:sp>
    </p:spTree>
    <p:extLst>
      <p:ext uri="{BB962C8B-B14F-4D97-AF65-F5344CB8AC3E}">
        <p14:creationId xmlns:p14="http://schemas.microsoft.com/office/powerpoint/2010/main" val="1265325988"/>
      </p:ext>
    </p:extLst>
  </p:cSld>
  <p:clrMapOvr>
    <a:masterClrMapping/>
  </p:clrMapOvr>
  <p:transition advTm="1505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495EBBB-2EE0-4C74-B969-8AC42A98BD6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A452A94-D77E-4301-ABCD-1D72C8AA96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6C4EA84-1AFA-4EFD-888B-5494667CD76D}"/>
              </a:ext>
            </a:extLst>
          </p:cNvPr>
          <p:cNvSpPr>
            <a:spLocks noGrp="1" noChangeArrowheads="1"/>
          </p:cNvSpPr>
          <p:nvPr>
            <p:ph type="sldNum" sz="quarter" idx="12"/>
          </p:nvPr>
        </p:nvSpPr>
        <p:spPr>
          <a:ln/>
        </p:spPr>
        <p:txBody>
          <a:bodyPr/>
          <a:lstStyle>
            <a:lvl1pPr>
              <a:defRPr/>
            </a:lvl1pPr>
          </a:lstStyle>
          <a:p>
            <a:fld id="{CDF5919C-84FE-4583-A634-C64C64DA0450}" type="slidenum">
              <a:rPr lang="en-US" altLang="en-US"/>
              <a:pPr/>
              <a:t>‹#›</a:t>
            </a:fld>
            <a:endParaRPr lang="en-US" altLang="en-US"/>
          </a:p>
        </p:txBody>
      </p:sp>
    </p:spTree>
    <p:extLst>
      <p:ext uri="{BB962C8B-B14F-4D97-AF65-F5344CB8AC3E}">
        <p14:creationId xmlns:p14="http://schemas.microsoft.com/office/powerpoint/2010/main" val="2876307730"/>
      </p:ext>
    </p:extLst>
  </p:cSld>
  <p:clrMapOvr>
    <a:masterClrMapping/>
  </p:clrMapOvr>
  <p:transition advTm="1505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3734F87D-D19B-4382-B4F1-A5B6663217C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7963C0D-C5E7-4CB5-800F-23F1B5DF40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C8EFC9F-27B1-4770-AE42-9EF0FC707152}"/>
              </a:ext>
            </a:extLst>
          </p:cNvPr>
          <p:cNvSpPr>
            <a:spLocks noGrp="1" noChangeArrowheads="1"/>
          </p:cNvSpPr>
          <p:nvPr>
            <p:ph type="sldNum" sz="quarter" idx="12"/>
          </p:nvPr>
        </p:nvSpPr>
        <p:spPr>
          <a:ln/>
        </p:spPr>
        <p:txBody>
          <a:bodyPr/>
          <a:lstStyle>
            <a:lvl1pPr>
              <a:defRPr/>
            </a:lvl1pPr>
          </a:lstStyle>
          <a:p>
            <a:fld id="{08990624-04B9-4513-AC86-9CDAF57884E8}" type="slidenum">
              <a:rPr lang="en-US" altLang="en-US"/>
              <a:pPr/>
              <a:t>‹#›</a:t>
            </a:fld>
            <a:endParaRPr lang="en-US" altLang="en-US"/>
          </a:p>
        </p:txBody>
      </p:sp>
    </p:spTree>
    <p:extLst>
      <p:ext uri="{BB962C8B-B14F-4D97-AF65-F5344CB8AC3E}">
        <p14:creationId xmlns:p14="http://schemas.microsoft.com/office/powerpoint/2010/main" val="3293264901"/>
      </p:ext>
    </p:extLst>
  </p:cSld>
  <p:clrMapOvr>
    <a:masterClrMapping/>
  </p:clrMapOvr>
  <p:transition advTm="150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4A92E-CFAA-4127-BD9E-13F50C67A5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58F718-F7F9-41CA-B5EA-56591F6955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4E7559-1E0C-488F-856F-A7C70D997726}"/>
              </a:ext>
            </a:extLst>
          </p:cNvPr>
          <p:cNvSpPr>
            <a:spLocks noGrp="1"/>
          </p:cNvSpPr>
          <p:nvPr>
            <p:ph type="dt" sz="half" idx="10"/>
          </p:nvPr>
        </p:nvSpPr>
        <p:spPr/>
        <p:txBody>
          <a:bodyPr/>
          <a:lstStyle/>
          <a:p>
            <a:fld id="{2033FC4D-8C86-4D65-BFC0-CF7B0A92EAEE}" type="datetimeFigureOut">
              <a:rPr lang="en-US" smtClean="0"/>
              <a:t>29/5/2024</a:t>
            </a:fld>
            <a:endParaRPr lang="en-US"/>
          </a:p>
        </p:txBody>
      </p:sp>
      <p:sp>
        <p:nvSpPr>
          <p:cNvPr id="5" name="Footer Placeholder 4">
            <a:extLst>
              <a:ext uri="{FF2B5EF4-FFF2-40B4-BE49-F238E27FC236}">
                <a16:creationId xmlns:a16="http://schemas.microsoft.com/office/drawing/2014/main" id="{4D48D841-62DF-42DC-98A6-FF96050BA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FA6EE6-8A8C-44A3-9A45-77A2F08811BC}"/>
              </a:ext>
            </a:extLst>
          </p:cNvPr>
          <p:cNvSpPr>
            <a:spLocks noGrp="1"/>
          </p:cNvSpPr>
          <p:nvPr>
            <p:ph type="sldNum" sz="quarter" idx="12"/>
          </p:nvPr>
        </p:nvSpPr>
        <p:spPr/>
        <p:txBody>
          <a:bodyPr/>
          <a:lstStyle/>
          <a:p>
            <a:fld id="{889705FB-9798-41F7-BE04-8B6528837100}" type="slidenum">
              <a:rPr lang="en-US" smtClean="0"/>
              <a:t>‹#›</a:t>
            </a:fld>
            <a:endParaRPr lang="en-US"/>
          </a:p>
        </p:txBody>
      </p:sp>
    </p:spTree>
    <p:extLst>
      <p:ext uri="{BB962C8B-B14F-4D97-AF65-F5344CB8AC3E}">
        <p14:creationId xmlns:p14="http://schemas.microsoft.com/office/powerpoint/2010/main" val="1329287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A0ED5A85-C8C8-4ACC-8FDB-29CA29B2F3C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FDD9F53-E088-41D2-85AF-C754352CF0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B03BFF5-078B-4100-86E0-DB301AE0F869}"/>
              </a:ext>
            </a:extLst>
          </p:cNvPr>
          <p:cNvSpPr>
            <a:spLocks noGrp="1" noChangeArrowheads="1"/>
          </p:cNvSpPr>
          <p:nvPr>
            <p:ph type="sldNum" sz="quarter" idx="12"/>
          </p:nvPr>
        </p:nvSpPr>
        <p:spPr>
          <a:ln/>
        </p:spPr>
        <p:txBody>
          <a:bodyPr/>
          <a:lstStyle>
            <a:lvl1pPr>
              <a:defRPr/>
            </a:lvl1pPr>
          </a:lstStyle>
          <a:p>
            <a:fld id="{465B9F93-8E95-4902-8E01-04FA4F861ECD}" type="slidenum">
              <a:rPr lang="en-US" altLang="en-US"/>
              <a:pPr/>
              <a:t>‹#›</a:t>
            </a:fld>
            <a:endParaRPr lang="en-US" altLang="en-US"/>
          </a:p>
        </p:txBody>
      </p:sp>
    </p:spTree>
    <p:extLst>
      <p:ext uri="{BB962C8B-B14F-4D97-AF65-F5344CB8AC3E}">
        <p14:creationId xmlns:p14="http://schemas.microsoft.com/office/powerpoint/2010/main" val="672306045"/>
      </p:ext>
    </p:extLst>
  </p:cSld>
  <p:clrMapOvr>
    <a:masterClrMapping/>
  </p:clrMapOvr>
  <p:transition advTm="1505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9157EA-AA68-4652-8624-7D30219344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8857FD-1230-4AD1-B3DD-DA4793752F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B7909AA-D79B-431D-9535-EC736918571C}"/>
              </a:ext>
            </a:extLst>
          </p:cNvPr>
          <p:cNvSpPr>
            <a:spLocks noGrp="1" noChangeArrowheads="1"/>
          </p:cNvSpPr>
          <p:nvPr>
            <p:ph type="sldNum" sz="quarter" idx="12"/>
          </p:nvPr>
        </p:nvSpPr>
        <p:spPr>
          <a:ln/>
        </p:spPr>
        <p:txBody>
          <a:bodyPr/>
          <a:lstStyle>
            <a:lvl1pPr>
              <a:defRPr/>
            </a:lvl1pPr>
          </a:lstStyle>
          <a:p>
            <a:fld id="{60558713-F5F5-4B1E-A9F3-83A80F73BB96}" type="slidenum">
              <a:rPr lang="en-US" altLang="en-US"/>
              <a:pPr/>
              <a:t>‹#›</a:t>
            </a:fld>
            <a:endParaRPr lang="en-US" altLang="en-US"/>
          </a:p>
        </p:txBody>
      </p:sp>
    </p:spTree>
    <p:extLst>
      <p:ext uri="{BB962C8B-B14F-4D97-AF65-F5344CB8AC3E}">
        <p14:creationId xmlns:p14="http://schemas.microsoft.com/office/powerpoint/2010/main" val="3646956511"/>
      </p:ext>
    </p:extLst>
  </p:cSld>
  <p:clrMapOvr>
    <a:masterClrMapping/>
  </p:clrMapOvr>
  <p:transition advTm="1505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A0838CF-C14E-4A3C-B07C-4774D7F046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31B9D43-0E10-4762-9D84-1C3C5BC3EC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2674FC-8621-490F-80E5-C17193904233}"/>
              </a:ext>
            </a:extLst>
          </p:cNvPr>
          <p:cNvSpPr>
            <a:spLocks noGrp="1" noChangeArrowheads="1"/>
          </p:cNvSpPr>
          <p:nvPr>
            <p:ph type="sldNum" sz="quarter" idx="12"/>
          </p:nvPr>
        </p:nvSpPr>
        <p:spPr>
          <a:ln/>
        </p:spPr>
        <p:txBody>
          <a:bodyPr/>
          <a:lstStyle>
            <a:lvl1pPr>
              <a:defRPr/>
            </a:lvl1pPr>
          </a:lstStyle>
          <a:p>
            <a:fld id="{47AF12BB-071A-483D-8302-6E3191B3289F}" type="slidenum">
              <a:rPr lang="en-US" altLang="en-US"/>
              <a:pPr/>
              <a:t>‹#›</a:t>
            </a:fld>
            <a:endParaRPr lang="en-US" altLang="en-US"/>
          </a:p>
        </p:txBody>
      </p:sp>
    </p:spTree>
    <p:extLst>
      <p:ext uri="{BB962C8B-B14F-4D97-AF65-F5344CB8AC3E}">
        <p14:creationId xmlns:p14="http://schemas.microsoft.com/office/powerpoint/2010/main" val="3433681320"/>
      </p:ext>
    </p:extLst>
  </p:cSld>
  <p:clrMapOvr>
    <a:masterClrMapping/>
  </p:clrMapOvr>
  <p:transition advTm="1505000"/>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9FC37B33-6C7D-4BD5-8E8C-6EA5ECD04E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567D33-E756-45F7-9A0C-4B3E73C89B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271EA54-701F-4484-A798-DC0E5267A367}"/>
              </a:ext>
            </a:extLst>
          </p:cNvPr>
          <p:cNvSpPr>
            <a:spLocks noGrp="1" noChangeArrowheads="1"/>
          </p:cNvSpPr>
          <p:nvPr>
            <p:ph type="sldNum" sz="quarter" idx="12"/>
          </p:nvPr>
        </p:nvSpPr>
        <p:spPr>
          <a:ln/>
        </p:spPr>
        <p:txBody>
          <a:bodyPr/>
          <a:lstStyle>
            <a:lvl1pPr>
              <a:defRPr/>
            </a:lvl1pPr>
          </a:lstStyle>
          <a:p>
            <a:fld id="{7A7B95EF-5018-4D49-8AE5-D11906BB75EB}" type="slidenum">
              <a:rPr lang="en-US" altLang="en-US"/>
              <a:pPr/>
              <a:t>‹#›</a:t>
            </a:fld>
            <a:endParaRPr lang="en-US" altLang="en-US"/>
          </a:p>
        </p:txBody>
      </p:sp>
    </p:spTree>
    <p:extLst>
      <p:ext uri="{BB962C8B-B14F-4D97-AF65-F5344CB8AC3E}">
        <p14:creationId xmlns:p14="http://schemas.microsoft.com/office/powerpoint/2010/main" val="876479147"/>
      </p:ext>
    </p:extLst>
  </p:cSld>
  <p:clrMapOvr>
    <a:masterClrMapping/>
  </p:clrMapOvr>
  <p:transition advTm="150500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B3C911-C572-4011-B86E-449CFF34E7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212912"/>
      </p:ext>
    </p:extLst>
  </p:cSld>
  <p:clrMapOvr>
    <a:masterClrMapping/>
  </p:clrMapOvr>
  <p:transition spd="med">
    <p:wheel spokes="8"/>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171716-9EC4-4892-94B2-D3981F5D35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3523760"/>
      </p:ext>
    </p:extLst>
  </p:cSld>
  <p:clrMapOvr>
    <a:masterClrMapping/>
  </p:clrMapOvr>
  <p:transition spd="med">
    <p:wheel spokes="8"/>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25A1A8-B3CA-4969-BB77-24777962CD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0279943"/>
      </p:ext>
    </p:extLst>
  </p:cSld>
  <p:clrMapOvr>
    <a:masterClrMapping/>
  </p:clrMapOvr>
  <p:transition spd="med">
    <p:wheel spokes="8"/>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8EA992-DC45-4CA8-9737-57DABF3B94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6444041"/>
      </p:ext>
    </p:extLst>
  </p:cSld>
  <p:clrMapOvr>
    <a:masterClrMapping/>
  </p:clrMapOvr>
  <p:transition spd="med">
    <p:wheel spokes="8"/>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0E81E9A-AB1D-4C0C-B097-87BCD19DD1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2191669"/>
      </p:ext>
    </p:extLst>
  </p:cSld>
  <p:clrMapOvr>
    <a:masterClrMapping/>
  </p:clrMapOvr>
  <p:transition spd="med">
    <p:wheel spokes="8"/>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D11BE51-DC84-460E-AA91-090AC600E9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7894031"/>
      </p:ext>
    </p:extLst>
  </p:cSld>
  <p:clrMapOvr>
    <a:masterClrMapping/>
  </p:clrMapOvr>
  <p:transition spd="med">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488B0-A99D-4CB7-B409-CA810DE48C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A08EAB-0A40-4FB7-874D-910ABB0192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CBD9A0-1EB2-4509-B24D-BA27F84D1E77}"/>
              </a:ext>
            </a:extLst>
          </p:cNvPr>
          <p:cNvSpPr>
            <a:spLocks noGrp="1"/>
          </p:cNvSpPr>
          <p:nvPr>
            <p:ph type="dt" sz="half" idx="10"/>
          </p:nvPr>
        </p:nvSpPr>
        <p:spPr/>
        <p:txBody>
          <a:bodyPr/>
          <a:lstStyle/>
          <a:p>
            <a:fld id="{2033FC4D-8C86-4D65-BFC0-CF7B0A92EAEE}" type="datetimeFigureOut">
              <a:rPr lang="en-US" smtClean="0"/>
              <a:t>29/5/2024</a:t>
            </a:fld>
            <a:endParaRPr lang="en-US"/>
          </a:p>
        </p:txBody>
      </p:sp>
      <p:sp>
        <p:nvSpPr>
          <p:cNvPr id="5" name="Footer Placeholder 4">
            <a:extLst>
              <a:ext uri="{FF2B5EF4-FFF2-40B4-BE49-F238E27FC236}">
                <a16:creationId xmlns:a16="http://schemas.microsoft.com/office/drawing/2014/main" id="{A4291477-E55F-46FE-8E6C-5F2742155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DA1B36-6B93-476E-A440-05A8D5103919}"/>
              </a:ext>
            </a:extLst>
          </p:cNvPr>
          <p:cNvSpPr>
            <a:spLocks noGrp="1"/>
          </p:cNvSpPr>
          <p:nvPr>
            <p:ph type="sldNum" sz="quarter" idx="12"/>
          </p:nvPr>
        </p:nvSpPr>
        <p:spPr/>
        <p:txBody>
          <a:bodyPr/>
          <a:lstStyle/>
          <a:p>
            <a:fld id="{889705FB-9798-41F7-BE04-8B6528837100}" type="slidenum">
              <a:rPr lang="en-US" smtClean="0"/>
              <a:t>‹#›</a:t>
            </a:fld>
            <a:endParaRPr lang="en-US"/>
          </a:p>
        </p:txBody>
      </p:sp>
    </p:spTree>
    <p:extLst>
      <p:ext uri="{BB962C8B-B14F-4D97-AF65-F5344CB8AC3E}">
        <p14:creationId xmlns:p14="http://schemas.microsoft.com/office/powerpoint/2010/main" val="3641761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0250FA9-E485-41A3-A847-9692B703D1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6323025"/>
      </p:ext>
    </p:extLst>
  </p:cSld>
  <p:clrMapOvr>
    <a:masterClrMapping/>
  </p:clrMapOvr>
  <p:transition spd="med">
    <p:wheel spokes="8"/>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CAB9D5-4A22-4099-8765-4B06340EE6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3083217"/>
      </p:ext>
    </p:extLst>
  </p:cSld>
  <p:clrMapOvr>
    <a:masterClrMapping/>
  </p:clrMapOvr>
  <p:transition spd="med">
    <p:wheel spokes="8"/>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C932A2-A594-4F25-BDE8-DB4AC03A1A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7838361"/>
      </p:ext>
    </p:extLst>
  </p:cSld>
  <p:clrMapOvr>
    <a:masterClrMapping/>
  </p:clrMapOvr>
  <p:transition spd="med">
    <p:wheel spokes="8"/>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47FDD-D411-41A8-839B-F496363129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5875196"/>
      </p:ext>
    </p:extLst>
  </p:cSld>
  <p:clrMapOvr>
    <a:masterClrMapping/>
  </p:clrMapOvr>
  <p:transition spd="med">
    <p:wheel spokes="8"/>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B72C33-3AC7-4CE0-916E-48983DDFC5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8251844"/>
      </p:ext>
    </p:extLst>
  </p:cSld>
  <p:clrMapOvr>
    <a:masterClrMapping/>
  </p:clrMapOvr>
  <p:transition spd="med">
    <p:wheel spokes="8"/>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E52A6B-3270-486A-8044-A7EE68EA6D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0132805"/>
      </p:ext>
    </p:extLst>
  </p:cSld>
  <p:clrMapOvr>
    <a:masterClrMapping/>
  </p:clrMapOvr>
  <p:transition spd="med">
    <p:wheel spokes="8"/>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9F06-6BB5-4F13-A06D-F7BEF994A3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063F6D-457C-4FEB-B47B-E474E9139E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7A2897-8BBF-450A-AE86-E4A5726C2BE4}"/>
              </a:ext>
            </a:extLst>
          </p:cNvPr>
          <p:cNvSpPr>
            <a:spLocks noGrp="1"/>
          </p:cNvSpPr>
          <p:nvPr>
            <p:ph type="dt" sz="half" idx="10"/>
          </p:nvPr>
        </p:nvSpPr>
        <p:spPr/>
        <p:txBody>
          <a:bodyPr/>
          <a:lstStyle/>
          <a:p>
            <a:fld id="{2033FC4D-8C86-4D65-BFC0-CF7B0A92EAEE}" type="datetimeFigureOut">
              <a:rPr lang="en-US" smtClean="0">
                <a:solidFill>
                  <a:prstClr val="black">
                    <a:tint val="75000"/>
                  </a:prstClr>
                </a:solidFill>
              </a:rPr>
              <a:pPr/>
              <a:t>29/5/2024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2DA99E9-D91B-4533-B725-E989B1CCF81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2959C44-EDF6-4419-82DA-5DD749214D76}"/>
              </a:ext>
            </a:extLst>
          </p:cNvPr>
          <p:cNvSpPr>
            <a:spLocks noGrp="1"/>
          </p:cNvSpPr>
          <p:nvPr>
            <p:ph type="sldNum" sz="quarter" idx="12"/>
          </p:nvPr>
        </p:nvSpPr>
        <p:spPr/>
        <p:txBody>
          <a:bodyPr/>
          <a:lstStyle/>
          <a:p>
            <a:fld id="{889705FB-9798-41F7-BE04-8B6528837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9086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4A92E-CFAA-4127-BD9E-13F50C67A5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58F718-F7F9-41CA-B5EA-56591F6955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4E7559-1E0C-488F-856F-A7C70D997726}"/>
              </a:ext>
            </a:extLst>
          </p:cNvPr>
          <p:cNvSpPr>
            <a:spLocks noGrp="1"/>
          </p:cNvSpPr>
          <p:nvPr>
            <p:ph type="dt" sz="half" idx="10"/>
          </p:nvPr>
        </p:nvSpPr>
        <p:spPr/>
        <p:txBody>
          <a:bodyPr/>
          <a:lstStyle/>
          <a:p>
            <a:fld id="{2033FC4D-8C86-4D65-BFC0-CF7B0A92EAEE}" type="datetimeFigureOut">
              <a:rPr lang="en-US" smtClean="0">
                <a:solidFill>
                  <a:prstClr val="black">
                    <a:tint val="75000"/>
                  </a:prstClr>
                </a:solidFill>
              </a:rPr>
              <a:pPr/>
              <a:t>29/5/2024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D48D841-62DF-42DC-98A6-FF96050BA25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3FA6EE6-8A8C-44A3-9A45-77A2F08811BC}"/>
              </a:ext>
            </a:extLst>
          </p:cNvPr>
          <p:cNvSpPr>
            <a:spLocks noGrp="1"/>
          </p:cNvSpPr>
          <p:nvPr>
            <p:ph type="sldNum" sz="quarter" idx="12"/>
          </p:nvPr>
        </p:nvSpPr>
        <p:spPr/>
        <p:txBody>
          <a:bodyPr/>
          <a:lstStyle/>
          <a:p>
            <a:fld id="{889705FB-9798-41F7-BE04-8B6528837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8877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488B0-A99D-4CB7-B409-CA810DE48C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A08EAB-0A40-4FB7-874D-910ABB0192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CBD9A0-1EB2-4509-B24D-BA27F84D1E77}"/>
              </a:ext>
            </a:extLst>
          </p:cNvPr>
          <p:cNvSpPr>
            <a:spLocks noGrp="1"/>
          </p:cNvSpPr>
          <p:nvPr>
            <p:ph type="dt" sz="half" idx="10"/>
          </p:nvPr>
        </p:nvSpPr>
        <p:spPr/>
        <p:txBody>
          <a:bodyPr/>
          <a:lstStyle/>
          <a:p>
            <a:fld id="{2033FC4D-8C86-4D65-BFC0-CF7B0A92EAEE}" type="datetimeFigureOut">
              <a:rPr lang="en-US" smtClean="0">
                <a:solidFill>
                  <a:prstClr val="black">
                    <a:tint val="75000"/>
                  </a:prstClr>
                </a:solidFill>
              </a:rPr>
              <a:pPr/>
              <a:t>29/5/2024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4291477-E55F-46FE-8E6C-5F27421551F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9DA1B36-6B93-476E-A440-05A8D5103919}"/>
              </a:ext>
            </a:extLst>
          </p:cNvPr>
          <p:cNvSpPr>
            <a:spLocks noGrp="1"/>
          </p:cNvSpPr>
          <p:nvPr>
            <p:ph type="sldNum" sz="quarter" idx="12"/>
          </p:nvPr>
        </p:nvSpPr>
        <p:spPr/>
        <p:txBody>
          <a:bodyPr/>
          <a:lstStyle/>
          <a:p>
            <a:fld id="{889705FB-9798-41F7-BE04-8B6528837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409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A6032-BF31-4155-A762-7EEE98E3ED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B1D04-0A40-42E9-83CA-461983D928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898CF6-81AB-4C8F-B87A-61703B37470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B41A09-F6CD-4BA6-97BD-FA6A5C82EA7E}"/>
              </a:ext>
            </a:extLst>
          </p:cNvPr>
          <p:cNvSpPr>
            <a:spLocks noGrp="1"/>
          </p:cNvSpPr>
          <p:nvPr>
            <p:ph type="dt" sz="half" idx="10"/>
          </p:nvPr>
        </p:nvSpPr>
        <p:spPr/>
        <p:txBody>
          <a:bodyPr/>
          <a:lstStyle/>
          <a:p>
            <a:fld id="{2033FC4D-8C86-4D65-BFC0-CF7B0A92EAEE}" type="datetimeFigureOut">
              <a:rPr lang="en-US" smtClean="0">
                <a:solidFill>
                  <a:prstClr val="black">
                    <a:tint val="75000"/>
                  </a:prstClr>
                </a:solidFill>
              </a:rPr>
              <a:pPr/>
              <a:t>29/5/2024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78AA352-903F-4161-9267-78923BAFDE0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1B3E822-2AF5-4FD3-A097-5D6C2617DF3F}"/>
              </a:ext>
            </a:extLst>
          </p:cNvPr>
          <p:cNvSpPr>
            <a:spLocks noGrp="1"/>
          </p:cNvSpPr>
          <p:nvPr>
            <p:ph type="sldNum" sz="quarter" idx="12"/>
          </p:nvPr>
        </p:nvSpPr>
        <p:spPr/>
        <p:txBody>
          <a:bodyPr/>
          <a:lstStyle/>
          <a:p>
            <a:fld id="{889705FB-9798-41F7-BE04-8B6528837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351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A6032-BF31-4155-A762-7EEE98E3ED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B1D04-0A40-42E9-83CA-461983D928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898CF6-81AB-4C8F-B87A-61703B37470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B41A09-F6CD-4BA6-97BD-FA6A5C82EA7E}"/>
              </a:ext>
            </a:extLst>
          </p:cNvPr>
          <p:cNvSpPr>
            <a:spLocks noGrp="1"/>
          </p:cNvSpPr>
          <p:nvPr>
            <p:ph type="dt" sz="half" idx="10"/>
          </p:nvPr>
        </p:nvSpPr>
        <p:spPr/>
        <p:txBody>
          <a:bodyPr/>
          <a:lstStyle/>
          <a:p>
            <a:fld id="{2033FC4D-8C86-4D65-BFC0-CF7B0A92EAEE}" type="datetimeFigureOut">
              <a:rPr lang="en-US" smtClean="0"/>
              <a:t>29/5/2024</a:t>
            </a:fld>
            <a:endParaRPr lang="en-US"/>
          </a:p>
        </p:txBody>
      </p:sp>
      <p:sp>
        <p:nvSpPr>
          <p:cNvPr id="6" name="Footer Placeholder 5">
            <a:extLst>
              <a:ext uri="{FF2B5EF4-FFF2-40B4-BE49-F238E27FC236}">
                <a16:creationId xmlns:a16="http://schemas.microsoft.com/office/drawing/2014/main" id="{A78AA352-903F-4161-9267-78923BAFDE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B3E822-2AF5-4FD3-A097-5D6C2617DF3F}"/>
              </a:ext>
            </a:extLst>
          </p:cNvPr>
          <p:cNvSpPr>
            <a:spLocks noGrp="1"/>
          </p:cNvSpPr>
          <p:nvPr>
            <p:ph type="sldNum" sz="quarter" idx="12"/>
          </p:nvPr>
        </p:nvSpPr>
        <p:spPr/>
        <p:txBody>
          <a:bodyPr/>
          <a:lstStyle/>
          <a:p>
            <a:fld id="{889705FB-9798-41F7-BE04-8B6528837100}" type="slidenum">
              <a:rPr lang="en-US" smtClean="0"/>
              <a:t>‹#›</a:t>
            </a:fld>
            <a:endParaRPr lang="en-US"/>
          </a:p>
        </p:txBody>
      </p:sp>
    </p:spTree>
    <p:extLst>
      <p:ext uri="{BB962C8B-B14F-4D97-AF65-F5344CB8AC3E}">
        <p14:creationId xmlns:p14="http://schemas.microsoft.com/office/powerpoint/2010/main" val="17586255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1FED-FA28-4621-90DD-1BA4E4F204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4BE4CC-43E3-48E4-9EE9-B2495EA7FD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EEEA8F-4457-4F80-8FA1-D2A37812DD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2CBCC7-3CF8-49F1-829E-CCF6DA996C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1C5132-80F6-498C-AC77-2F94F10F70B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266D45-46EB-460F-943E-C9A0CDE5390A}"/>
              </a:ext>
            </a:extLst>
          </p:cNvPr>
          <p:cNvSpPr>
            <a:spLocks noGrp="1"/>
          </p:cNvSpPr>
          <p:nvPr>
            <p:ph type="dt" sz="half" idx="10"/>
          </p:nvPr>
        </p:nvSpPr>
        <p:spPr/>
        <p:txBody>
          <a:bodyPr/>
          <a:lstStyle/>
          <a:p>
            <a:fld id="{2033FC4D-8C86-4D65-BFC0-CF7B0A92EAEE}" type="datetimeFigureOut">
              <a:rPr lang="en-US" smtClean="0">
                <a:solidFill>
                  <a:prstClr val="black">
                    <a:tint val="75000"/>
                  </a:prstClr>
                </a:solidFill>
              </a:rPr>
              <a:pPr/>
              <a:t>29/5/2024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8D48C6B-7F26-408C-8C82-3EFD173C8AAD}"/>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72B3ABCB-DC86-454D-BF96-B1C2A3388968}"/>
              </a:ext>
            </a:extLst>
          </p:cNvPr>
          <p:cNvSpPr>
            <a:spLocks noGrp="1"/>
          </p:cNvSpPr>
          <p:nvPr>
            <p:ph type="sldNum" sz="quarter" idx="12"/>
          </p:nvPr>
        </p:nvSpPr>
        <p:spPr/>
        <p:txBody>
          <a:bodyPr/>
          <a:lstStyle/>
          <a:p>
            <a:fld id="{889705FB-9798-41F7-BE04-8B6528837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0769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688F-CB3D-4E15-89C3-0FFF31E0B4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D1E39C-A464-423F-8E4B-80E78F948FF5}"/>
              </a:ext>
            </a:extLst>
          </p:cNvPr>
          <p:cNvSpPr>
            <a:spLocks noGrp="1"/>
          </p:cNvSpPr>
          <p:nvPr>
            <p:ph type="dt" sz="half" idx="10"/>
          </p:nvPr>
        </p:nvSpPr>
        <p:spPr/>
        <p:txBody>
          <a:bodyPr/>
          <a:lstStyle/>
          <a:p>
            <a:fld id="{2033FC4D-8C86-4D65-BFC0-CF7B0A92EAEE}" type="datetimeFigureOut">
              <a:rPr lang="en-US" smtClean="0">
                <a:solidFill>
                  <a:prstClr val="black">
                    <a:tint val="75000"/>
                  </a:prstClr>
                </a:solidFill>
              </a:rPr>
              <a:pPr/>
              <a:t>29/5/2024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4716F31-6AC4-479B-91D4-13EB6C97286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00CB921-3C85-4E84-9CF7-AFEC2FF8256D}"/>
              </a:ext>
            </a:extLst>
          </p:cNvPr>
          <p:cNvSpPr>
            <a:spLocks noGrp="1"/>
          </p:cNvSpPr>
          <p:nvPr>
            <p:ph type="sldNum" sz="quarter" idx="12"/>
          </p:nvPr>
        </p:nvSpPr>
        <p:spPr/>
        <p:txBody>
          <a:bodyPr/>
          <a:lstStyle/>
          <a:p>
            <a:fld id="{889705FB-9798-41F7-BE04-8B6528837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3810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34D04-E571-4227-9ECE-857AB8D34A7C}"/>
              </a:ext>
            </a:extLst>
          </p:cNvPr>
          <p:cNvSpPr>
            <a:spLocks noGrp="1"/>
          </p:cNvSpPr>
          <p:nvPr>
            <p:ph type="dt" sz="half" idx="10"/>
          </p:nvPr>
        </p:nvSpPr>
        <p:spPr/>
        <p:txBody>
          <a:bodyPr/>
          <a:lstStyle/>
          <a:p>
            <a:fld id="{2033FC4D-8C86-4D65-BFC0-CF7B0A92EAEE}" type="datetimeFigureOut">
              <a:rPr lang="en-US" smtClean="0">
                <a:solidFill>
                  <a:prstClr val="black">
                    <a:tint val="75000"/>
                  </a:prstClr>
                </a:solidFill>
              </a:rPr>
              <a:pPr/>
              <a:t>29/5/2024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B649890-1C26-4B6D-98C8-4892E7CF390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998E79C9-A924-4B71-B9C9-5F12201B503F}"/>
              </a:ext>
            </a:extLst>
          </p:cNvPr>
          <p:cNvSpPr>
            <a:spLocks noGrp="1"/>
          </p:cNvSpPr>
          <p:nvPr>
            <p:ph type="sldNum" sz="quarter" idx="12"/>
          </p:nvPr>
        </p:nvSpPr>
        <p:spPr/>
        <p:txBody>
          <a:bodyPr/>
          <a:lstStyle/>
          <a:p>
            <a:fld id="{889705FB-9798-41F7-BE04-8B6528837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6348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1A492-AC10-437D-BDF6-D24038B6D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11F6B3-4DF3-4D13-A967-CA74B3FC89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A3F2B2-E20E-459F-8742-CDF53B07F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A3EC1E-06D8-40F8-8D9A-723835D1226B}"/>
              </a:ext>
            </a:extLst>
          </p:cNvPr>
          <p:cNvSpPr>
            <a:spLocks noGrp="1"/>
          </p:cNvSpPr>
          <p:nvPr>
            <p:ph type="dt" sz="half" idx="10"/>
          </p:nvPr>
        </p:nvSpPr>
        <p:spPr/>
        <p:txBody>
          <a:bodyPr/>
          <a:lstStyle/>
          <a:p>
            <a:fld id="{2033FC4D-8C86-4D65-BFC0-CF7B0A92EAEE}" type="datetimeFigureOut">
              <a:rPr lang="en-US" smtClean="0">
                <a:solidFill>
                  <a:prstClr val="black">
                    <a:tint val="75000"/>
                  </a:prstClr>
                </a:solidFill>
              </a:rPr>
              <a:pPr/>
              <a:t>29/5/2024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24DC4F2-8D8C-4427-92A5-F183B48B531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2DBC5E3-A944-4924-B278-A5378A6E5CB9}"/>
              </a:ext>
            </a:extLst>
          </p:cNvPr>
          <p:cNvSpPr>
            <a:spLocks noGrp="1"/>
          </p:cNvSpPr>
          <p:nvPr>
            <p:ph type="sldNum" sz="quarter" idx="12"/>
          </p:nvPr>
        </p:nvSpPr>
        <p:spPr/>
        <p:txBody>
          <a:bodyPr/>
          <a:lstStyle/>
          <a:p>
            <a:fld id="{889705FB-9798-41F7-BE04-8B6528837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5928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81091-35B6-4C3D-A25F-4620298BDB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4384BD-00E3-4698-9F2F-DAFF5E2E4F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3B520B-953B-48C9-B486-5A50150BD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25E867-40E3-40EB-9802-B7AE4C481012}"/>
              </a:ext>
            </a:extLst>
          </p:cNvPr>
          <p:cNvSpPr>
            <a:spLocks noGrp="1"/>
          </p:cNvSpPr>
          <p:nvPr>
            <p:ph type="dt" sz="half" idx="10"/>
          </p:nvPr>
        </p:nvSpPr>
        <p:spPr/>
        <p:txBody>
          <a:bodyPr/>
          <a:lstStyle/>
          <a:p>
            <a:fld id="{2033FC4D-8C86-4D65-BFC0-CF7B0A92EAEE}" type="datetimeFigureOut">
              <a:rPr lang="en-US" smtClean="0">
                <a:solidFill>
                  <a:prstClr val="black">
                    <a:tint val="75000"/>
                  </a:prstClr>
                </a:solidFill>
              </a:rPr>
              <a:pPr/>
              <a:t>29/5/2024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7BE7264-1AB7-4B66-A731-A6F0B8293AA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0260378-BAF9-4E83-863B-C9FD5FF61504}"/>
              </a:ext>
            </a:extLst>
          </p:cNvPr>
          <p:cNvSpPr>
            <a:spLocks noGrp="1"/>
          </p:cNvSpPr>
          <p:nvPr>
            <p:ph type="sldNum" sz="quarter" idx="12"/>
          </p:nvPr>
        </p:nvSpPr>
        <p:spPr/>
        <p:txBody>
          <a:bodyPr/>
          <a:lstStyle/>
          <a:p>
            <a:fld id="{889705FB-9798-41F7-BE04-8B6528837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3612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E891B-827C-4DF7-80BC-8B0CFBDEBC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467BE5-D7DF-4549-BF42-7B578A64C6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10709-23AB-470C-9A13-2632F12C5DE5}"/>
              </a:ext>
            </a:extLst>
          </p:cNvPr>
          <p:cNvSpPr>
            <a:spLocks noGrp="1"/>
          </p:cNvSpPr>
          <p:nvPr>
            <p:ph type="dt" sz="half" idx="10"/>
          </p:nvPr>
        </p:nvSpPr>
        <p:spPr/>
        <p:txBody>
          <a:bodyPr/>
          <a:lstStyle/>
          <a:p>
            <a:fld id="{2033FC4D-8C86-4D65-BFC0-CF7B0A92EAEE}" type="datetimeFigureOut">
              <a:rPr lang="en-US" smtClean="0">
                <a:solidFill>
                  <a:prstClr val="black">
                    <a:tint val="75000"/>
                  </a:prstClr>
                </a:solidFill>
              </a:rPr>
              <a:pPr/>
              <a:t>29/5/2024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8C789B7-1BC4-4F85-98D3-DF0B71DFCEB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B41BCFA-946B-49E3-A0C9-0F52A3402F74}"/>
              </a:ext>
            </a:extLst>
          </p:cNvPr>
          <p:cNvSpPr>
            <a:spLocks noGrp="1"/>
          </p:cNvSpPr>
          <p:nvPr>
            <p:ph type="sldNum" sz="quarter" idx="12"/>
          </p:nvPr>
        </p:nvSpPr>
        <p:spPr/>
        <p:txBody>
          <a:bodyPr/>
          <a:lstStyle/>
          <a:p>
            <a:fld id="{889705FB-9798-41F7-BE04-8B6528837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3812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D7F1E0-8E0E-4847-BB07-266DB4C9AB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1CC53B-082A-4C9A-AB37-4D94B14732C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B9097B-9E4F-45AF-A485-3A821E97DBEF}"/>
              </a:ext>
            </a:extLst>
          </p:cNvPr>
          <p:cNvSpPr>
            <a:spLocks noGrp="1"/>
          </p:cNvSpPr>
          <p:nvPr>
            <p:ph type="dt" sz="half" idx="10"/>
          </p:nvPr>
        </p:nvSpPr>
        <p:spPr/>
        <p:txBody>
          <a:bodyPr/>
          <a:lstStyle/>
          <a:p>
            <a:fld id="{2033FC4D-8C86-4D65-BFC0-CF7B0A92EAEE}" type="datetimeFigureOut">
              <a:rPr lang="en-US" smtClean="0">
                <a:solidFill>
                  <a:prstClr val="black">
                    <a:tint val="75000"/>
                  </a:prstClr>
                </a:solidFill>
              </a:rPr>
              <a:pPr/>
              <a:t>29/5/2024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6EF1A2-5A38-48DD-89B1-03F9341ED85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B232EEA-88EB-469C-B04F-58FB07CBAFE0}"/>
              </a:ext>
            </a:extLst>
          </p:cNvPr>
          <p:cNvSpPr>
            <a:spLocks noGrp="1"/>
          </p:cNvSpPr>
          <p:nvPr>
            <p:ph type="sldNum" sz="quarter" idx="12"/>
          </p:nvPr>
        </p:nvSpPr>
        <p:spPr/>
        <p:txBody>
          <a:bodyPr/>
          <a:lstStyle/>
          <a:p>
            <a:fld id="{889705FB-9798-41F7-BE04-8B6528837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7695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E52A6B-3270-486A-8044-A7EE68EA6D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4082554"/>
      </p:ext>
    </p:extLst>
  </p:cSld>
  <p:clrMapOvr>
    <a:masterClrMapping/>
  </p:clrMapOvr>
  <p:transition spd="med">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1FED-FA28-4621-90DD-1BA4E4F204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4BE4CC-43E3-48E4-9EE9-B2495EA7FD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EEEA8F-4457-4F80-8FA1-D2A37812DD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2CBCC7-3CF8-49F1-829E-CCF6DA996C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1C5132-80F6-498C-AC77-2F94F10F70B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266D45-46EB-460F-943E-C9A0CDE5390A}"/>
              </a:ext>
            </a:extLst>
          </p:cNvPr>
          <p:cNvSpPr>
            <a:spLocks noGrp="1"/>
          </p:cNvSpPr>
          <p:nvPr>
            <p:ph type="dt" sz="half" idx="10"/>
          </p:nvPr>
        </p:nvSpPr>
        <p:spPr/>
        <p:txBody>
          <a:bodyPr/>
          <a:lstStyle/>
          <a:p>
            <a:fld id="{2033FC4D-8C86-4D65-BFC0-CF7B0A92EAEE}" type="datetimeFigureOut">
              <a:rPr lang="en-US" smtClean="0"/>
              <a:t>29/5/2024</a:t>
            </a:fld>
            <a:endParaRPr lang="en-US"/>
          </a:p>
        </p:txBody>
      </p:sp>
      <p:sp>
        <p:nvSpPr>
          <p:cNvPr id="8" name="Footer Placeholder 7">
            <a:extLst>
              <a:ext uri="{FF2B5EF4-FFF2-40B4-BE49-F238E27FC236}">
                <a16:creationId xmlns:a16="http://schemas.microsoft.com/office/drawing/2014/main" id="{88D48C6B-7F26-408C-8C82-3EFD173C8A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B3ABCB-DC86-454D-BF96-B1C2A3388968}"/>
              </a:ext>
            </a:extLst>
          </p:cNvPr>
          <p:cNvSpPr>
            <a:spLocks noGrp="1"/>
          </p:cNvSpPr>
          <p:nvPr>
            <p:ph type="sldNum" sz="quarter" idx="12"/>
          </p:nvPr>
        </p:nvSpPr>
        <p:spPr/>
        <p:txBody>
          <a:bodyPr/>
          <a:lstStyle/>
          <a:p>
            <a:fld id="{889705FB-9798-41F7-BE04-8B6528837100}" type="slidenum">
              <a:rPr lang="en-US" smtClean="0"/>
              <a:t>‹#›</a:t>
            </a:fld>
            <a:endParaRPr lang="en-US"/>
          </a:p>
        </p:txBody>
      </p:sp>
    </p:spTree>
    <p:extLst>
      <p:ext uri="{BB962C8B-B14F-4D97-AF65-F5344CB8AC3E}">
        <p14:creationId xmlns:p14="http://schemas.microsoft.com/office/powerpoint/2010/main" val="3551886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688F-CB3D-4E15-89C3-0FFF31E0B4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D1E39C-A464-423F-8E4B-80E78F948FF5}"/>
              </a:ext>
            </a:extLst>
          </p:cNvPr>
          <p:cNvSpPr>
            <a:spLocks noGrp="1"/>
          </p:cNvSpPr>
          <p:nvPr>
            <p:ph type="dt" sz="half" idx="10"/>
          </p:nvPr>
        </p:nvSpPr>
        <p:spPr/>
        <p:txBody>
          <a:bodyPr/>
          <a:lstStyle/>
          <a:p>
            <a:fld id="{2033FC4D-8C86-4D65-BFC0-CF7B0A92EAEE}" type="datetimeFigureOut">
              <a:rPr lang="en-US" smtClean="0"/>
              <a:t>29/5/2024</a:t>
            </a:fld>
            <a:endParaRPr lang="en-US"/>
          </a:p>
        </p:txBody>
      </p:sp>
      <p:sp>
        <p:nvSpPr>
          <p:cNvPr id="4" name="Footer Placeholder 3">
            <a:extLst>
              <a:ext uri="{FF2B5EF4-FFF2-40B4-BE49-F238E27FC236}">
                <a16:creationId xmlns:a16="http://schemas.microsoft.com/office/drawing/2014/main" id="{44716F31-6AC4-479B-91D4-13EB6C9728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0CB921-3C85-4E84-9CF7-AFEC2FF8256D}"/>
              </a:ext>
            </a:extLst>
          </p:cNvPr>
          <p:cNvSpPr>
            <a:spLocks noGrp="1"/>
          </p:cNvSpPr>
          <p:nvPr>
            <p:ph type="sldNum" sz="quarter" idx="12"/>
          </p:nvPr>
        </p:nvSpPr>
        <p:spPr/>
        <p:txBody>
          <a:bodyPr/>
          <a:lstStyle/>
          <a:p>
            <a:fld id="{889705FB-9798-41F7-BE04-8B6528837100}" type="slidenum">
              <a:rPr lang="en-US" smtClean="0"/>
              <a:t>‹#›</a:t>
            </a:fld>
            <a:endParaRPr lang="en-US"/>
          </a:p>
        </p:txBody>
      </p:sp>
    </p:spTree>
    <p:extLst>
      <p:ext uri="{BB962C8B-B14F-4D97-AF65-F5344CB8AC3E}">
        <p14:creationId xmlns:p14="http://schemas.microsoft.com/office/powerpoint/2010/main" val="3164494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34D04-E571-4227-9ECE-857AB8D34A7C}"/>
              </a:ext>
            </a:extLst>
          </p:cNvPr>
          <p:cNvSpPr>
            <a:spLocks noGrp="1"/>
          </p:cNvSpPr>
          <p:nvPr>
            <p:ph type="dt" sz="half" idx="10"/>
          </p:nvPr>
        </p:nvSpPr>
        <p:spPr/>
        <p:txBody>
          <a:bodyPr/>
          <a:lstStyle/>
          <a:p>
            <a:fld id="{2033FC4D-8C86-4D65-BFC0-CF7B0A92EAEE}" type="datetimeFigureOut">
              <a:rPr lang="en-US" smtClean="0"/>
              <a:t>29/5/2024</a:t>
            </a:fld>
            <a:endParaRPr lang="en-US"/>
          </a:p>
        </p:txBody>
      </p:sp>
      <p:sp>
        <p:nvSpPr>
          <p:cNvPr id="3" name="Footer Placeholder 2">
            <a:extLst>
              <a:ext uri="{FF2B5EF4-FFF2-40B4-BE49-F238E27FC236}">
                <a16:creationId xmlns:a16="http://schemas.microsoft.com/office/drawing/2014/main" id="{8B649890-1C26-4B6D-98C8-4892E7CF39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8E79C9-A924-4B71-B9C9-5F12201B503F}"/>
              </a:ext>
            </a:extLst>
          </p:cNvPr>
          <p:cNvSpPr>
            <a:spLocks noGrp="1"/>
          </p:cNvSpPr>
          <p:nvPr>
            <p:ph type="sldNum" sz="quarter" idx="12"/>
          </p:nvPr>
        </p:nvSpPr>
        <p:spPr/>
        <p:txBody>
          <a:bodyPr/>
          <a:lstStyle/>
          <a:p>
            <a:fld id="{889705FB-9798-41F7-BE04-8B6528837100}" type="slidenum">
              <a:rPr lang="en-US" smtClean="0"/>
              <a:t>‹#›</a:t>
            </a:fld>
            <a:endParaRPr lang="en-US"/>
          </a:p>
        </p:txBody>
      </p:sp>
    </p:spTree>
    <p:extLst>
      <p:ext uri="{BB962C8B-B14F-4D97-AF65-F5344CB8AC3E}">
        <p14:creationId xmlns:p14="http://schemas.microsoft.com/office/powerpoint/2010/main" val="34344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1A492-AC10-437D-BDF6-D24038B6D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11F6B3-4DF3-4D13-A967-CA74B3FC89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A3F2B2-E20E-459F-8742-CDF53B07F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A3EC1E-06D8-40F8-8D9A-723835D1226B}"/>
              </a:ext>
            </a:extLst>
          </p:cNvPr>
          <p:cNvSpPr>
            <a:spLocks noGrp="1"/>
          </p:cNvSpPr>
          <p:nvPr>
            <p:ph type="dt" sz="half" idx="10"/>
          </p:nvPr>
        </p:nvSpPr>
        <p:spPr/>
        <p:txBody>
          <a:bodyPr/>
          <a:lstStyle/>
          <a:p>
            <a:fld id="{2033FC4D-8C86-4D65-BFC0-CF7B0A92EAEE}" type="datetimeFigureOut">
              <a:rPr lang="en-US" smtClean="0"/>
              <a:t>29/5/2024</a:t>
            </a:fld>
            <a:endParaRPr lang="en-US"/>
          </a:p>
        </p:txBody>
      </p:sp>
      <p:sp>
        <p:nvSpPr>
          <p:cNvPr id="6" name="Footer Placeholder 5">
            <a:extLst>
              <a:ext uri="{FF2B5EF4-FFF2-40B4-BE49-F238E27FC236}">
                <a16:creationId xmlns:a16="http://schemas.microsoft.com/office/drawing/2014/main" id="{424DC4F2-8D8C-4427-92A5-F183B48B53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DBC5E3-A944-4924-B278-A5378A6E5CB9}"/>
              </a:ext>
            </a:extLst>
          </p:cNvPr>
          <p:cNvSpPr>
            <a:spLocks noGrp="1"/>
          </p:cNvSpPr>
          <p:nvPr>
            <p:ph type="sldNum" sz="quarter" idx="12"/>
          </p:nvPr>
        </p:nvSpPr>
        <p:spPr/>
        <p:txBody>
          <a:bodyPr/>
          <a:lstStyle/>
          <a:p>
            <a:fld id="{889705FB-9798-41F7-BE04-8B6528837100}" type="slidenum">
              <a:rPr lang="en-US" smtClean="0"/>
              <a:t>‹#›</a:t>
            </a:fld>
            <a:endParaRPr lang="en-US"/>
          </a:p>
        </p:txBody>
      </p:sp>
    </p:spTree>
    <p:extLst>
      <p:ext uri="{BB962C8B-B14F-4D97-AF65-F5344CB8AC3E}">
        <p14:creationId xmlns:p14="http://schemas.microsoft.com/office/powerpoint/2010/main" val="2663875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81091-35B6-4C3D-A25F-4620298BDB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4384BD-00E3-4698-9F2F-DAFF5E2E4F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3B520B-953B-48C9-B486-5A50150BD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25E867-40E3-40EB-9802-B7AE4C481012}"/>
              </a:ext>
            </a:extLst>
          </p:cNvPr>
          <p:cNvSpPr>
            <a:spLocks noGrp="1"/>
          </p:cNvSpPr>
          <p:nvPr>
            <p:ph type="dt" sz="half" idx="10"/>
          </p:nvPr>
        </p:nvSpPr>
        <p:spPr/>
        <p:txBody>
          <a:bodyPr/>
          <a:lstStyle/>
          <a:p>
            <a:fld id="{2033FC4D-8C86-4D65-BFC0-CF7B0A92EAEE}" type="datetimeFigureOut">
              <a:rPr lang="en-US" smtClean="0"/>
              <a:t>29/5/2024</a:t>
            </a:fld>
            <a:endParaRPr lang="en-US"/>
          </a:p>
        </p:txBody>
      </p:sp>
      <p:sp>
        <p:nvSpPr>
          <p:cNvPr id="6" name="Footer Placeholder 5">
            <a:extLst>
              <a:ext uri="{FF2B5EF4-FFF2-40B4-BE49-F238E27FC236}">
                <a16:creationId xmlns:a16="http://schemas.microsoft.com/office/drawing/2014/main" id="{87BE7264-1AB7-4B66-A731-A6F0B8293A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260378-BAF9-4E83-863B-C9FD5FF61504}"/>
              </a:ext>
            </a:extLst>
          </p:cNvPr>
          <p:cNvSpPr>
            <a:spLocks noGrp="1"/>
          </p:cNvSpPr>
          <p:nvPr>
            <p:ph type="sldNum" sz="quarter" idx="12"/>
          </p:nvPr>
        </p:nvSpPr>
        <p:spPr/>
        <p:txBody>
          <a:bodyPr/>
          <a:lstStyle/>
          <a:p>
            <a:fld id="{889705FB-9798-41F7-BE04-8B6528837100}" type="slidenum">
              <a:rPr lang="en-US" smtClean="0"/>
              <a:t>‹#›</a:t>
            </a:fld>
            <a:endParaRPr lang="en-US"/>
          </a:p>
        </p:txBody>
      </p:sp>
    </p:spTree>
    <p:extLst>
      <p:ext uri="{BB962C8B-B14F-4D97-AF65-F5344CB8AC3E}">
        <p14:creationId xmlns:p14="http://schemas.microsoft.com/office/powerpoint/2010/main" val="2101304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4077B-B677-4B46-BB59-81F0136258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C6578E-63AF-4141-9901-20F200EA90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F0678-5A71-4F5B-A90D-50A9F2383C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3FC4D-8C86-4D65-BFC0-CF7B0A92EAEE}" type="datetimeFigureOut">
              <a:rPr lang="en-US" smtClean="0"/>
              <a:t>29/5/2024</a:t>
            </a:fld>
            <a:endParaRPr lang="en-US"/>
          </a:p>
        </p:txBody>
      </p:sp>
      <p:sp>
        <p:nvSpPr>
          <p:cNvPr id="5" name="Footer Placeholder 4">
            <a:extLst>
              <a:ext uri="{FF2B5EF4-FFF2-40B4-BE49-F238E27FC236}">
                <a16:creationId xmlns:a16="http://schemas.microsoft.com/office/drawing/2014/main" id="{405A5131-DA1A-4A0B-9FAE-82F404EFF9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2EB0B9-AF09-438B-B747-6A647827B0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705FB-9798-41F7-BE04-8B6528837100}" type="slidenum">
              <a:rPr lang="en-US" smtClean="0"/>
              <a:t>‹#›</a:t>
            </a:fld>
            <a:endParaRPr lang="en-US"/>
          </a:p>
        </p:txBody>
      </p:sp>
    </p:spTree>
    <p:extLst>
      <p:ext uri="{BB962C8B-B14F-4D97-AF65-F5344CB8AC3E}">
        <p14:creationId xmlns:p14="http://schemas.microsoft.com/office/powerpoint/2010/main" val="2003977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63BC8B9-8F82-4DC7-8B38-CD3501AC37A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5FA70F3-C453-4398-ABFE-49923E5BE2F4}"/>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6660" name="Rectangle 4">
            <a:extLst>
              <a:ext uri="{FF2B5EF4-FFF2-40B4-BE49-F238E27FC236}">
                <a16:creationId xmlns:a16="http://schemas.microsoft.com/office/drawing/2014/main" id="{D7F1A45C-3E7F-452F-9E5C-EE5695B9EFB4}"/>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p>
        </p:txBody>
      </p:sp>
      <p:sp>
        <p:nvSpPr>
          <p:cNvPr id="326661" name="Rectangle 5">
            <a:extLst>
              <a:ext uri="{FF2B5EF4-FFF2-40B4-BE49-F238E27FC236}">
                <a16:creationId xmlns:a16="http://schemas.microsoft.com/office/drawing/2014/main" id="{09209BF4-7BD4-47B7-B689-E422D097B5CF}"/>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p>
        </p:txBody>
      </p:sp>
      <p:sp>
        <p:nvSpPr>
          <p:cNvPr id="326662" name="Rectangle 6">
            <a:extLst>
              <a:ext uri="{FF2B5EF4-FFF2-40B4-BE49-F238E27FC236}">
                <a16:creationId xmlns:a16="http://schemas.microsoft.com/office/drawing/2014/main" id="{1826074C-A9D5-4D3B-ADEC-424D09B154D0}"/>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6EAC695-F6E3-447E-94A1-8D38F0A63B08}" type="slidenum">
              <a:rPr lang="en-US" altLang="en-US"/>
              <a:pPr/>
              <a:t>‹#›</a:t>
            </a:fld>
            <a:endParaRPr lang="en-US" altLang="en-US"/>
          </a:p>
        </p:txBody>
      </p:sp>
    </p:spTree>
    <p:extLst>
      <p:ext uri="{BB962C8B-B14F-4D97-AF65-F5344CB8AC3E}">
        <p14:creationId xmlns:p14="http://schemas.microsoft.com/office/powerpoint/2010/main" val="439855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advTm="150500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C8C88BC8-1930-4C0A-B0F4-AC36B312F8F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1557037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med">
    <p:wheel spokes="8"/>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4077B-B677-4B46-BB59-81F0136258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C6578E-63AF-4141-9901-20F200EA90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F0678-5A71-4F5B-A90D-50A9F2383C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3FC4D-8C86-4D65-BFC0-CF7B0A92EAEE}" type="datetimeFigureOut">
              <a:rPr lang="en-US" smtClean="0">
                <a:solidFill>
                  <a:prstClr val="black">
                    <a:tint val="75000"/>
                  </a:prstClr>
                </a:solidFill>
              </a:rPr>
              <a:pPr/>
              <a:t>29/5/2024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05A5131-DA1A-4A0B-9FAE-82F404EFF9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62EB0B9-AF09-438B-B747-6A647827B0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705FB-9798-41F7-BE04-8B6528837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63786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7.xml"/><Relationship Id="rId1" Type="http://schemas.openxmlformats.org/officeDocument/2006/relationships/video" Target="file:///C:\Users\Th&#224;nh\Desktop\NAM%20HOC%202023-2024\GI&#193;O%20&#193;N%202021-2022\&#7842;NH%20GI&#193;O%20&#193;N%20K&#204;%202,%202021\GI&#193;O%20&#193;N%202020\GI&#193;O%20&#193;N%20NGUYEN%20NHUT%20ANH\B&#192;I%20THI%20GVG\videoplayback%20(online-video-cutter.com).mp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5.xml"/><Relationship Id="rId1" Type="http://schemas.openxmlformats.org/officeDocument/2006/relationships/video" Target="file:///C:\Users\Th&#224;nh\Desktop\NAM%20HOC%202023-2024\GI&#193;O%20&#193;N%202021-2022\&#7842;NH%20GI&#193;O%20&#193;N%20K&#204;%202,%202021\GI&#193;O%20&#193;N%202020\GI&#193;O%20&#193;N%20NGUYEN%20NHUT%20ANH\B&#192;I%20THI%20GVG\R&#7841;ng%20ng&#7901;i%20trang%20s&#7917;%20Vi&#7879;t%20_%20L&#253;%20Th&#432;&#7901;ng%20Ki&#7879;t%20_%20T&#7853;p%2016%20_%2025_11_2015%20_%20HTV.mp4%20(online-video-cutter.com).mp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audio" Target="file:///C:\Users\Th&#224;nh\Desktop\NAM%20HOC%202023-2024\GI&#193;O%20&#193;N%202021-2022\&#7842;NH%20GI&#193;O%20&#193;N%20K&#204;%202,%202021\GI&#193;O%20&#193;N%202020\GI&#193;O%20&#193;N%20NGUYEN%20NHUT%20ANH\B&#192;I%20THI%20GVG\Tho&#7841;i%20007.m4a"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2557-000B-4758-97C2-3C0676681AED}"/>
              </a:ext>
            </a:extLst>
          </p:cNvPr>
          <p:cNvSpPr>
            <a:spLocks noGrp="1"/>
          </p:cNvSpPr>
          <p:nvPr>
            <p:ph type="title"/>
          </p:nvPr>
        </p:nvSpPr>
        <p:spPr>
          <a:xfrm>
            <a:off x="0" y="85060"/>
            <a:ext cx="12011333" cy="1429073"/>
          </a:xfrm>
        </p:spPr>
        <p:txBody>
          <a:bodyPr>
            <a:norm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15: NHÀ LÝ XÂY DỰNG VÀ PHÁT TRIỂN ĐẤT NƯỚC (1009-1225) </a:t>
            </a:r>
            <a:r>
              <a:rPr lang="en-US" sz="3600" b="1" dirty="0" err="1">
                <a:solidFill>
                  <a:srgbClr val="FF0000"/>
                </a:solidFill>
                <a:latin typeface="Times New Roman" panose="02020603050405020304" pitchFamily="18" charset="0"/>
                <a:cs typeface="Times New Roman" panose="02020603050405020304" pitchFamily="18" charset="0"/>
              </a:rPr>
              <a:t>tiếp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theo.</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EC89711-19B4-4323-BF23-DF0B2E2807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667" y="1392865"/>
            <a:ext cx="5915333" cy="5231217"/>
          </a:xfrm>
          <a:prstGeom prst="rect">
            <a:avLst/>
          </a:prstGeom>
        </p:spPr>
      </p:pic>
      <p:pic>
        <p:nvPicPr>
          <p:cNvPr id="4" name="Picture 3">
            <a:extLst>
              <a:ext uri="{FF2B5EF4-FFF2-40B4-BE49-F238E27FC236}">
                <a16:creationId xmlns:a16="http://schemas.microsoft.com/office/drawing/2014/main" id="{BC3CA9CB-DFF9-4E5C-8DC8-0BFF5E8F5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92866"/>
            <a:ext cx="5915333" cy="5231218"/>
          </a:xfrm>
          <a:prstGeom prst="rect">
            <a:avLst/>
          </a:prstGeom>
        </p:spPr>
      </p:pic>
    </p:spTree>
    <p:extLst>
      <p:ext uri="{BB962C8B-B14F-4D97-AF65-F5344CB8AC3E}">
        <p14:creationId xmlns:p14="http://schemas.microsoft.com/office/powerpoint/2010/main" val="24089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FD3258CC-1A5B-4C93-B907-393DCA3B9754}"/>
              </a:ext>
            </a:extLst>
          </p:cNvPr>
          <p:cNvSpPr txBox="1">
            <a:spLocks/>
          </p:cNvSpPr>
          <p:nvPr/>
        </p:nvSpPr>
        <p:spPr>
          <a:xfrm>
            <a:off x="85165" y="608959"/>
            <a:ext cx="4899804"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nghệ</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thuật</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Subtitle 2">
            <a:extLst>
              <a:ext uri="{FF2B5EF4-FFF2-40B4-BE49-F238E27FC236}">
                <a16:creationId xmlns:a16="http://schemas.microsoft.com/office/drawing/2014/main" id="{3AA4C41B-3217-413A-8F89-19E1135E2FF7}"/>
              </a:ext>
            </a:extLst>
          </p:cNvPr>
          <p:cNvSpPr txBox="1">
            <a:spLocks/>
          </p:cNvSpPr>
          <p:nvPr/>
        </p:nvSpPr>
        <p:spPr>
          <a:xfrm>
            <a:off x="85165" y="1263542"/>
            <a:ext cx="7804307" cy="954593"/>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chữ</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bước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triển</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Subtitle 2">
            <a:extLst>
              <a:ext uri="{FF2B5EF4-FFF2-40B4-BE49-F238E27FC236}">
                <a16:creationId xmlns:a16="http://schemas.microsoft.com/office/drawing/2014/main" id="{456B70CA-B4B2-409B-A2D2-E67AE15BD60B}"/>
              </a:ext>
            </a:extLst>
          </p:cNvPr>
          <p:cNvSpPr txBox="1">
            <a:spLocks/>
          </p:cNvSpPr>
          <p:nvPr/>
        </p:nvSpPr>
        <p:spPr>
          <a:xfrm>
            <a:off x="85155" y="2349393"/>
            <a:ext cx="12025233" cy="107254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loại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rất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ưa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chuộng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chèo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rối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vật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đua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thuyền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Subtitle 2">
            <a:extLst>
              <a:ext uri="{FF2B5EF4-FFF2-40B4-BE49-F238E27FC236}">
                <a16:creationId xmlns:a16="http://schemas.microsoft.com/office/drawing/2014/main" id="{969B4B2E-D73E-496C-801C-15355013E077}"/>
              </a:ext>
            </a:extLst>
          </p:cNvPr>
          <p:cNvSpPr txBox="1">
            <a:spLocks/>
          </p:cNvSpPr>
          <p:nvPr/>
        </p:nvSpPr>
        <p:spPr>
          <a:xfrm>
            <a:off x="85165" y="3709087"/>
            <a:ext cx="12025233" cy="1072549"/>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Thời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kỳ</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này</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c</a:t>
            </a:r>
            <a:r>
              <a:rPr lang="en-US" sz="3600" b="1" dirty="0">
                <a:solidFill>
                  <a:prstClr val="black"/>
                </a:solidFill>
                <a:latin typeface="Times New Roman" panose="02020603050405020304" pitchFamily="18" charset="0"/>
                <a:cs typeface="Times New Roman" panose="02020603050405020304" pitchFamily="18" charset="0"/>
              </a:rPr>
              <a:t>ó </a:t>
            </a:r>
            <a:r>
              <a:rPr lang="en-US" sz="3600" b="1" dirty="0" err="1">
                <a:solidFill>
                  <a:prstClr val="black"/>
                </a:solidFill>
                <a:latin typeface="Times New Roman" panose="02020603050405020304" pitchFamily="18" charset="0"/>
                <a:cs typeface="Times New Roman" panose="02020603050405020304" pitchFamily="18" charset="0"/>
              </a:rPr>
              <a:t>các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công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trình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kiến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trúc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điêu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khắc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lớn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và</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độc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đáo</a:t>
            </a:r>
            <a:r>
              <a:rPr lang="en-US" sz="3600" b="1" dirty="0">
                <a:solidFill>
                  <a:prstClr val="black"/>
                </a:solidFill>
                <a:latin typeface="Times New Roman" panose="02020603050405020304" pitchFamily="18" charset="0"/>
                <a:cs typeface="Times New Roman" panose="02020603050405020304" pitchFamily="18" charset="0"/>
              </a:rPr>
              <a:t>.</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F1429C0A-658D-47CC-9933-89129FC263D9}"/>
              </a:ext>
            </a:extLst>
          </p:cNvPr>
          <p:cNvSpPr txBox="1">
            <a:spLocks/>
          </p:cNvSpPr>
          <p:nvPr/>
        </p:nvSpPr>
        <p:spPr>
          <a:xfrm>
            <a:off x="53779" y="60599"/>
            <a:ext cx="8162373" cy="545066"/>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Thành tựu tiêu biểu về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769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B542E2-7D13-4A0B-9C0F-2DF5E7D16D0A}"/>
              </a:ext>
            </a:extLst>
          </p:cNvPr>
          <p:cNvSpPr>
            <a:spLocks noGrp="1"/>
          </p:cNvSpPr>
          <p:nvPr>
            <p:ph idx="1"/>
          </p:nvPr>
        </p:nvSpPr>
        <p:spPr>
          <a:xfrm>
            <a:off x="658907" y="959223"/>
            <a:ext cx="3608294" cy="2990495"/>
          </a:xfrm>
        </p:spPr>
        <p:txBody>
          <a:bodyPr numCol="1">
            <a:normAutofit fontScale="92500"/>
          </a:bodyPr>
          <a:lstStyle/>
          <a:p>
            <a:pPr marL="0" indent="0">
              <a:buNone/>
            </a:pPr>
            <a:r>
              <a:rPr lang="en-US" b="1" dirty="0"/>
              <a:t>	</a:t>
            </a:r>
            <a:r>
              <a:rPr lang="vi-VN" b="1" dirty="0">
                <a:latin typeface="+mj-lt"/>
              </a:rPr>
              <a:t>Kiến trúc phát triển mạnh dưới thời nhà Lý và chịu ảnh hưởng của Phật Giáo rất sâu đậm.</a:t>
            </a:r>
            <a:r>
              <a:rPr lang="en-US" b="1" dirty="0">
                <a:latin typeface="+mj-lt"/>
              </a:rPr>
              <a:t> </a:t>
            </a:r>
            <a:r>
              <a:rPr lang="vi-VN" b="1" dirty="0">
                <a:latin typeface="+mj-lt"/>
              </a:rPr>
              <a:t>cung điện, lâu đài,</a:t>
            </a:r>
            <a:r>
              <a:rPr lang="en-US" b="1" dirty="0">
                <a:latin typeface="+mj-lt"/>
              </a:rPr>
              <a:t> </a:t>
            </a:r>
            <a:r>
              <a:rPr lang="vi-VN" b="1" dirty="0">
                <a:latin typeface="+mj-lt"/>
              </a:rPr>
              <a:t>thành quách và chùa tháp được xây dựng với quy mô lớn. </a:t>
            </a:r>
            <a:endParaRPr lang="en-US" dirty="0">
              <a:latin typeface="+mj-lt"/>
            </a:endParaRPr>
          </a:p>
        </p:txBody>
      </p:sp>
      <p:pic>
        <p:nvPicPr>
          <p:cNvPr id="5" name="Picture 4">
            <a:extLst>
              <a:ext uri="{FF2B5EF4-FFF2-40B4-BE49-F238E27FC236}">
                <a16:creationId xmlns:a16="http://schemas.microsoft.com/office/drawing/2014/main" id="{1CDD4280-38FA-4070-968D-649571AFC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6741" y="1429871"/>
            <a:ext cx="6270961" cy="4661477"/>
          </a:xfrm>
          <a:prstGeom prst="rect">
            <a:avLst/>
          </a:prstGeom>
        </p:spPr>
      </p:pic>
      <p:pic>
        <p:nvPicPr>
          <p:cNvPr id="7" name="Picture 6">
            <a:extLst>
              <a:ext uri="{FF2B5EF4-FFF2-40B4-BE49-F238E27FC236}">
                <a16:creationId xmlns:a16="http://schemas.microsoft.com/office/drawing/2014/main" id="{598BF944-D462-489C-ADBC-50530EBAC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846" y="708304"/>
            <a:ext cx="6862483" cy="5429011"/>
          </a:xfrm>
          <a:prstGeom prst="rect">
            <a:avLst/>
          </a:prstGeom>
        </p:spPr>
      </p:pic>
    </p:spTree>
    <p:extLst>
      <p:ext uri="{BB962C8B-B14F-4D97-AF65-F5344CB8AC3E}">
        <p14:creationId xmlns:p14="http://schemas.microsoft.com/office/powerpoint/2010/main" val="368055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B542E2-7D13-4A0B-9C0F-2DF5E7D16D0A}"/>
              </a:ext>
            </a:extLst>
          </p:cNvPr>
          <p:cNvSpPr>
            <a:spLocks noGrp="1"/>
          </p:cNvSpPr>
          <p:nvPr>
            <p:ph idx="1"/>
          </p:nvPr>
        </p:nvSpPr>
        <p:spPr>
          <a:xfrm>
            <a:off x="403412" y="206188"/>
            <a:ext cx="5136776" cy="5503653"/>
          </a:xfrm>
          <a:noFill/>
        </p:spPr>
        <p:txBody>
          <a:bodyPr numCol="1">
            <a:normAutofit/>
          </a:bodyPr>
          <a:lstStyle/>
          <a:p>
            <a:pPr marL="0" indent="0">
              <a:buNone/>
            </a:pPr>
            <a:r>
              <a:rPr lang="en-US" b="1"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Trong thời Lý, hình tượng rồng được đặt tên cho kinh đô của Đại Việt: “Thăng Long” nghĩa là “rồng bay”, báo hiệu điềm lành, sự hưng khởi, phát triển toàn diện của kinh đô và đất nước từ năm 1010. Rồng thời Lý còn mang nhiều biểu trưng cao quý khác: Quyền lực tối cao của hoàng đế, pháp lực vô biên của Phật pháp, sự phồn thịnh của quốc gia.</a:t>
            </a:r>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ECFAE0E4-2119-4259-BBA3-7D2F6133E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5694" y="103022"/>
            <a:ext cx="6976981" cy="6111955"/>
          </a:xfrm>
          <a:prstGeom prst="rect">
            <a:avLst/>
          </a:prstGeom>
        </p:spPr>
      </p:pic>
      <p:pic>
        <p:nvPicPr>
          <p:cNvPr id="4" name="Picture 3">
            <a:extLst>
              <a:ext uri="{FF2B5EF4-FFF2-40B4-BE49-F238E27FC236}">
                <a16:creationId xmlns:a16="http://schemas.microsoft.com/office/drawing/2014/main" id="{A345F775-A63A-41DE-87C2-38FFCB261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5694" y="103022"/>
            <a:ext cx="6698832" cy="6698682"/>
          </a:xfrm>
          <a:prstGeom prst="rect">
            <a:avLst/>
          </a:prstGeom>
        </p:spPr>
      </p:pic>
    </p:spTree>
    <p:extLst>
      <p:ext uri="{BB962C8B-B14F-4D97-AF65-F5344CB8AC3E}">
        <p14:creationId xmlns:p14="http://schemas.microsoft.com/office/powerpoint/2010/main" val="22652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FD3258CC-1A5B-4C93-B907-393DCA3B9754}"/>
              </a:ext>
            </a:extLst>
          </p:cNvPr>
          <p:cNvSpPr txBox="1">
            <a:spLocks/>
          </p:cNvSpPr>
          <p:nvPr/>
        </p:nvSpPr>
        <p:spPr>
          <a:xfrm>
            <a:off x="98612" y="605665"/>
            <a:ext cx="4899804"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Subtitle 2">
            <a:extLst>
              <a:ext uri="{FF2B5EF4-FFF2-40B4-BE49-F238E27FC236}">
                <a16:creationId xmlns:a16="http://schemas.microsoft.com/office/drawing/2014/main" id="{969B4B2E-D73E-496C-801C-15355013E077}"/>
              </a:ext>
            </a:extLst>
          </p:cNvPr>
          <p:cNvSpPr txBox="1">
            <a:spLocks/>
          </p:cNvSpPr>
          <p:nvPr/>
        </p:nvSpPr>
        <p:spPr>
          <a:xfrm>
            <a:off x="98604" y="1289778"/>
            <a:ext cx="7020739" cy="1072549"/>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tuyển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chọn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id="{0AE99CF3-2597-414A-8B07-079386C3A89D}"/>
              </a:ext>
            </a:extLst>
          </p:cNvPr>
          <p:cNvPicPr>
            <a:picLocks noChangeAspect="1"/>
          </p:cNvPicPr>
          <p:nvPr/>
        </p:nvPicPr>
        <p:blipFill>
          <a:blip r:embed="rId3"/>
          <a:stretch>
            <a:fillRect/>
          </a:stretch>
        </p:blipFill>
        <p:spPr>
          <a:xfrm>
            <a:off x="10141795" y="3952452"/>
            <a:ext cx="2557220" cy="3049346"/>
          </a:xfrm>
          <a:prstGeom prst="rect">
            <a:avLst/>
          </a:prstGeom>
        </p:spPr>
      </p:pic>
      <p:sp>
        <p:nvSpPr>
          <p:cNvPr id="13" name="Subtitle 2">
            <a:extLst>
              <a:ext uri="{FF2B5EF4-FFF2-40B4-BE49-F238E27FC236}">
                <a16:creationId xmlns:a16="http://schemas.microsoft.com/office/drawing/2014/main" id="{4C61E8C6-1D26-4900-B207-78A0870D603C}"/>
              </a:ext>
            </a:extLst>
          </p:cNvPr>
          <p:cNvSpPr txBox="1">
            <a:spLocks/>
          </p:cNvSpPr>
          <p:nvPr/>
        </p:nvSpPr>
        <p:spPr>
          <a:xfrm>
            <a:off x="98603" y="2585291"/>
            <a:ext cx="7020739" cy="766530"/>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Năm</a:t>
            </a:r>
            <a:r>
              <a:rPr lang="en-US" sz="3600" b="1" dirty="0">
                <a:solidFill>
                  <a:prstClr val="black"/>
                </a:solidFill>
                <a:latin typeface="Times New Roman" panose="02020603050405020304" pitchFamily="18" charset="0"/>
                <a:cs typeface="Times New Roman" panose="02020603050405020304" pitchFamily="18" charset="0"/>
              </a:rPr>
              <a:t> 1070 </a:t>
            </a:r>
            <a:r>
              <a:rPr lang="en-US" sz="3600" b="1" dirty="0" err="1">
                <a:solidFill>
                  <a:prstClr val="black"/>
                </a:solidFill>
                <a:latin typeface="Times New Roman" panose="02020603050405020304" pitchFamily="18" charset="0"/>
                <a:cs typeface="Times New Roman" panose="02020603050405020304" pitchFamily="18" charset="0"/>
              </a:rPr>
              <a:t>cho</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dựng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Văn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miếu</a:t>
            </a:r>
            <a:r>
              <a:rPr lang="en-US" sz="3600" b="1" dirty="0">
                <a:solidFill>
                  <a:prstClr val="black"/>
                </a:solidFill>
                <a:latin typeface="Times New Roman" panose="02020603050405020304" pitchFamily="18" charset="0"/>
                <a:cs typeface="Times New Roman" panose="02020603050405020304" pitchFamily="18" charset="0"/>
              </a:rPr>
              <a:t>.</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Subtitle 2">
            <a:extLst>
              <a:ext uri="{FF2B5EF4-FFF2-40B4-BE49-F238E27FC236}">
                <a16:creationId xmlns:a16="http://schemas.microsoft.com/office/drawing/2014/main" id="{F1429C0A-658D-47CC-9933-89129FC263D9}"/>
              </a:ext>
            </a:extLst>
          </p:cNvPr>
          <p:cNvSpPr txBox="1">
            <a:spLocks/>
          </p:cNvSpPr>
          <p:nvPr/>
        </p:nvSpPr>
        <p:spPr>
          <a:xfrm>
            <a:off x="53779" y="60599"/>
            <a:ext cx="8162373" cy="545066"/>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Thành tựu tiêu biểu về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3246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 presetClass="entr" presetSubtype="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1+#ppt_w/2"/>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par>
                                <p:cTn id="12" presetID="6" presetClass="exit" presetSubtype="32" fill="hold" nodeType="withEffect">
                                  <p:stCondLst>
                                    <p:cond delay="0"/>
                                  </p:stCondLst>
                                  <p:childTnLst>
                                    <p:animEffect transition="out" filter="circle(out)">
                                      <p:cBhvr>
                                        <p:cTn id="13" dur="750"/>
                                        <p:tgtEl>
                                          <p:spTgt spid="10"/>
                                        </p:tgtEl>
                                      </p:cBhvr>
                                    </p:animEffect>
                                    <p:set>
                                      <p:cBhvr>
                                        <p:cTn id="14" dur="1" fill="hold">
                                          <p:stCondLst>
                                            <p:cond delay="74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FD3258CC-1A5B-4C93-B907-393DCA3B9754}"/>
              </a:ext>
            </a:extLst>
          </p:cNvPr>
          <p:cNvSpPr txBox="1">
            <a:spLocks/>
          </p:cNvSpPr>
          <p:nvPr/>
        </p:nvSpPr>
        <p:spPr>
          <a:xfrm>
            <a:off x="0" y="693577"/>
            <a:ext cx="4899804"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Subtitle 2">
            <a:extLst>
              <a:ext uri="{FF2B5EF4-FFF2-40B4-BE49-F238E27FC236}">
                <a16:creationId xmlns:a16="http://schemas.microsoft.com/office/drawing/2014/main" id="{969B4B2E-D73E-496C-801C-15355013E077}"/>
              </a:ext>
            </a:extLst>
          </p:cNvPr>
          <p:cNvSpPr txBox="1">
            <a:spLocks/>
          </p:cNvSpPr>
          <p:nvPr/>
        </p:nvSpPr>
        <p:spPr>
          <a:xfrm>
            <a:off x="-8" y="1377690"/>
            <a:ext cx="7020739" cy="107254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tuyển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chọn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Subtitle 2">
            <a:extLst>
              <a:ext uri="{FF2B5EF4-FFF2-40B4-BE49-F238E27FC236}">
                <a16:creationId xmlns:a16="http://schemas.microsoft.com/office/drawing/2014/main" id="{4C61E8C6-1D26-4900-B207-78A0870D603C}"/>
              </a:ext>
            </a:extLst>
          </p:cNvPr>
          <p:cNvSpPr txBox="1">
            <a:spLocks/>
          </p:cNvSpPr>
          <p:nvPr/>
        </p:nvSpPr>
        <p:spPr>
          <a:xfrm>
            <a:off x="0" y="2561720"/>
            <a:ext cx="7020739" cy="839260"/>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1070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dựng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miếu</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Subtitle 2">
            <a:extLst>
              <a:ext uri="{FF2B5EF4-FFF2-40B4-BE49-F238E27FC236}">
                <a16:creationId xmlns:a16="http://schemas.microsoft.com/office/drawing/2014/main" id="{BA79856E-4897-46D6-813F-06912DDD10F2}"/>
              </a:ext>
            </a:extLst>
          </p:cNvPr>
          <p:cNvSpPr txBox="1">
            <a:spLocks/>
          </p:cNvSpPr>
          <p:nvPr/>
        </p:nvSpPr>
        <p:spPr>
          <a:xfrm>
            <a:off x="2" y="3489492"/>
            <a:ext cx="7020729" cy="924729"/>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Năm</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1075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Mở</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khoa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đầu</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tiên</a:t>
            </a:r>
            <a:r>
              <a:rPr lang="en-US" sz="3600" b="1" dirty="0">
                <a:solidFill>
                  <a:prstClr val="black"/>
                </a:solidFill>
                <a:latin typeface="Times New Roman" panose="02020603050405020304" pitchFamily="18" charset="0"/>
                <a:cs typeface="Times New Roman" panose="02020603050405020304" pitchFamily="18" charset="0"/>
              </a:rPr>
              <a:t>.</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Subtitle 2">
            <a:extLst>
              <a:ext uri="{FF2B5EF4-FFF2-40B4-BE49-F238E27FC236}">
                <a16:creationId xmlns:a16="http://schemas.microsoft.com/office/drawing/2014/main" id="{6690E560-55CA-4D2A-9AD5-10F6EF292837}"/>
              </a:ext>
            </a:extLst>
          </p:cNvPr>
          <p:cNvSpPr txBox="1">
            <a:spLocks/>
          </p:cNvSpPr>
          <p:nvPr/>
        </p:nvSpPr>
        <p:spPr>
          <a:xfrm>
            <a:off x="0" y="4196173"/>
            <a:ext cx="11542153" cy="924729"/>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1076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Tử</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Giám</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trường</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tiên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Subtitle 2">
            <a:extLst>
              <a:ext uri="{FF2B5EF4-FFF2-40B4-BE49-F238E27FC236}">
                <a16:creationId xmlns:a16="http://schemas.microsoft.com/office/drawing/2014/main" id="{F1429C0A-658D-47CC-9933-89129FC263D9}"/>
              </a:ext>
            </a:extLst>
          </p:cNvPr>
          <p:cNvSpPr txBox="1">
            <a:spLocks/>
          </p:cNvSpPr>
          <p:nvPr/>
        </p:nvSpPr>
        <p:spPr>
          <a:xfrm>
            <a:off x="53779" y="-1454436"/>
            <a:ext cx="8162373" cy="545066"/>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Thành tựu tiêu biểu về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6981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28FF-1958-40A0-9B47-C774D5AA2D63}"/>
              </a:ext>
            </a:extLst>
          </p:cNvPr>
          <p:cNvSpPr>
            <a:spLocks noGrp="1"/>
          </p:cNvSpPr>
          <p:nvPr>
            <p:ph type="title"/>
          </p:nvPr>
        </p:nvSpPr>
        <p:spPr>
          <a:xfrm>
            <a:off x="838200" y="365125"/>
            <a:ext cx="10515600" cy="583781"/>
          </a:xfrm>
        </p:spPr>
        <p:txBody>
          <a:bodyPr>
            <a:normAutofit/>
          </a:bodyPr>
          <a:lstStyle/>
          <a:p>
            <a:pPr algn="ctr"/>
            <a:r>
              <a:rPr lang="en-US" sz="3200" b="1" dirty="0" err="1">
                <a:latin typeface="Times New Roman" panose="02020603050405020304" pitchFamily="18" charset="0"/>
                <a:cs typeface="Times New Roman" panose="02020603050405020304" pitchFamily="18" charset="0"/>
              </a:rPr>
              <a:t>Quốc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Giám</a:t>
            </a: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n</a:t>
            </a:r>
            <a:r>
              <a:rPr lang="vi-VN" sz="3200" b="1" dirty="0">
                <a:latin typeface="Times New Roman" panose="02020603050405020304" pitchFamily="18" charset="0"/>
                <a:cs typeface="Times New Roman" panose="02020603050405020304" pitchFamily="18" charset="0"/>
              </a:rPr>
              <a:t>ư</a:t>
            </a:r>
            <a:r>
              <a:rPr lang="en-US" sz="3200" b="1" dirty="0" err="1">
                <a:latin typeface="Times New Roman" panose="02020603050405020304" pitchFamily="18" charset="0"/>
                <a:cs typeface="Times New Roman" panose="02020603050405020304" pitchFamily="18" charset="0"/>
              </a:rPr>
              <a:t>ớc</a:t>
            </a:r>
            <a:r>
              <a:rPr lang="en-US" sz="3200" b="1" dirty="0">
                <a:latin typeface="Times New Roman" panose="02020603050405020304" pitchFamily="18" charset="0"/>
                <a:cs typeface="Times New Roman" panose="02020603050405020304" pitchFamily="18" charset="0"/>
              </a:rPr>
              <a:t> ta</a:t>
            </a:r>
          </a:p>
        </p:txBody>
      </p:sp>
      <p:sp>
        <p:nvSpPr>
          <p:cNvPr id="4" name="Rectangle 3">
            <a:extLst>
              <a:ext uri="{FF2B5EF4-FFF2-40B4-BE49-F238E27FC236}">
                <a16:creationId xmlns:a16="http://schemas.microsoft.com/office/drawing/2014/main" id="{B4B33BD9-7DF2-43AC-AB79-D67714D559B8}"/>
              </a:ext>
            </a:extLst>
          </p:cNvPr>
          <p:cNvSpPr/>
          <p:nvPr/>
        </p:nvSpPr>
        <p:spPr>
          <a:xfrm>
            <a:off x="149525" y="1120676"/>
            <a:ext cx="5250611" cy="5693866"/>
          </a:xfrm>
          <a:prstGeom prst="rect">
            <a:avLst/>
          </a:prstGeom>
        </p:spPr>
        <p:txBody>
          <a:bodyPr wrap="square">
            <a:spAutoFit/>
          </a:bodyPr>
          <a:lstStyle/>
          <a:p>
            <a:r>
              <a:rPr lang="vi-VN" sz="2800" b="1" dirty="0">
                <a:solidFill>
                  <a:srgbClr val="303030"/>
                </a:solidFill>
                <a:latin typeface="+mj-lt"/>
              </a:rPr>
              <a:t>Năm 1076, vua Lý Nhân Tông cho xây nhà Quốc Tử Giám – trường học cao cấp đầu tiên của nước ta, nằm sau Văn Miếu. Khi mới xây dựng, trường chỉ dành riêng cho các hoàng tử con vua, hoàng thân, con các đại thần, quý tộc (nên gọi tên là Quốc Tử). Mười năm sau (1806) mở khoa thi thứ hai chọn người đỗ cao vào Hàn Lâm viện. Mạc Hiển Tích đã vinh dự được bổ nhiệm làm Hàn Lâm học sĩ đầu tiên.</a:t>
            </a:r>
            <a:endParaRPr lang="en-US" sz="2800" b="1" dirty="0">
              <a:latin typeface="+mj-lt"/>
            </a:endParaRPr>
          </a:p>
        </p:txBody>
      </p:sp>
      <p:pic>
        <p:nvPicPr>
          <p:cNvPr id="6" name="Picture 5">
            <a:extLst>
              <a:ext uri="{FF2B5EF4-FFF2-40B4-BE49-F238E27FC236}">
                <a16:creationId xmlns:a16="http://schemas.microsoft.com/office/drawing/2014/main" id="{8A52D2B3-0454-49AF-A471-F5D92C4CA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137" y="1120676"/>
            <a:ext cx="6791864" cy="5538916"/>
          </a:xfrm>
          <a:prstGeom prst="rect">
            <a:avLst/>
          </a:prstGeom>
        </p:spPr>
      </p:pic>
    </p:spTree>
    <p:extLst>
      <p:ext uri="{BB962C8B-B14F-4D97-AF65-F5344CB8AC3E}">
        <p14:creationId xmlns:p14="http://schemas.microsoft.com/office/powerpoint/2010/main" val="269302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Papyrus">
            <a:extLst>
              <a:ext uri="{FF2B5EF4-FFF2-40B4-BE49-F238E27FC236}">
                <a16:creationId xmlns:a16="http://schemas.microsoft.com/office/drawing/2014/main" id="{F669DBEF-01FA-40D5-A862-76AC1B4004AC}"/>
              </a:ext>
            </a:extLst>
          </p:cNvPr>
          <p:cNvSpPr>
            <a:spLocks noGrp="1" noChangeArrowheads="1"/>
          </p:cNvSpPr>
          <p:nvPr>
            <p:ph type="body" idx="1"/>
          </p:nvPr>
        </p:nvSpPr>
        <p:spPr>
          <a:prstGeom prst="horizontalScroll">
            <a:avLst>
              <a:gd name="adj" fmla="val 12500"/>
            </a:avLst>
          </a:prstGeom>
          <a:blipFill dpi="0" rotWithShape="1">
            <a:blip r:embed="rId2"/>
            <a:srcRect/>
            <a:tile tx="0" ty="0" sx="100000" sy="100000" flip="none" algn="tl"/>
          </a:blipFill>
          <a:ln w="38100">
            <a:solidFill>
              <a:srgbClr val="006600"/>
            </a:solidFill>
            <a:round/>
            <a:headEnd/>
            <a:tailEnd/>
          </a:ln>
        </p:spPr>
        <p:txBody>
          <a:bodyPr/>
          <a:lstStyle/>
          <a:p>
            <a:pPr algn="ctr" eaLnBrk="1" hangingPunct="1">
              <a:spcBef>
                <a:spcPct val="0"/>
              </a:spcBef>
              <a:buFontTx/>
              <a:buNone/>
            </a:pPr>
            <a:r>
              <a:rPr lang="en-US" altLang="en-US" sz="9600" b="1" dirty="0" err="1">
                <a:solidFill>
                  <a:srgbClr val="0033CC"/>
                </a:solidFill>
                <a:latin typeface=".VnTime" panose="020B7200000000000000" pitchFamily="34" charset="0"/>
              </a:rPr>
              <a:t>Cñng</a:t>
            </a:r>
            <a:r>
              <a:rPr lang="en-US" altLang="en-US" sz="9600" b="1" dirty="0">
                <a:solidFill>
                  <a:srgbClr val="0033CC"/>
                </a:solidFill>
                <a:latin typeface=".VnTime" panose="020B7200000000000000" pitchFamily="34" charset="0"/>
              </a:rPr>
              <a:t> </a:t>
            </a:r>
            <a:r>
              <a:rPr lang="en-US" altLang="en-US" sz="9600" b="1" dirty="0" err="1">
                <a:solidFill>
                  <a:srgbClr val="0033CC"/>
                </a:solidFill>
                <a:latin typeface=".VnTime" panose="020B7200000000000000" pitchFamily="34" charset="0"/>
              </a:rPr>
              <a:t>cè</a:t>
            </a:r>
            <a:r>
              <a:rPr lang="en-US" altLang="en-US" sz="9600" b="1" dirty="0">
                <a:solidFill>
                  <a:srgbClr val="0033CC"/>
                </a:solidFill>
                <a:latin typeface=".VnTime" panose="020B7200000000000000" pitchFamily="34" charset="0"/>
              </a:rPr>
              <a:t> vµ </a:t>
            </a:r>
            <a:r>
              <a:rPr lang="en-US" altLang="en-US" sz="9600" b="1" dirty="0" err="1">
                <a:solidFill>
                  <a:srgbClr val="0033CC"/>
                </a:solidFill>
                <a:latin typeface=".VnTime" panose="020B7200000000000000" pitchFamily="34" charset="0"/>
              </a:rPr>
              <a:t>luyÖn</a:t>
            </a:r>
            <a:r>
              <a:rPr lang="en-US" altLang="en-US" sz="9600" b="1" dirty="0">
                <a:solidFill>
                  <a:srgbClr val="0033CC"/>
                </a:solidFill>
                <a:latin typeface=".VnTime" panose="020B7200000000000000" pitchFamily="34" charset="0"/>
              </a:rPr>
              <a:t> </a:t>
            </a:r>
            <a:r>
              <a:rPr lang="en-US" altLang="en-US" sz="9600" b="1" dirty="0" err="1">
                <a:solidFill>
                  <a:srgbClr val="0033CC"/>
                </a:solidFill>
                <a:latin typeface=".VnTime" panose="020B7200000000000000" pitchFamily="34" charset="0"/>
              </a:rPr>
              <a:t>tËp</a:t>
            </a:r>
            <a:r>
              <a:rPr lang="en-US" altLang="en-US" sz="9600" b="1" dirty="0">
                <a:solidFill>
                  <a:srgbClr val="0033CC"/>
                </a:solidFill>
                <a:latin typeface=".VnTime" panose="020B7200000000000000" pitchFamily="34" charset="0"/>
              </a:rPr>
              <a:t>.</a:t>
            </a:r>
          </a:p>
        </p:txBody>
      </p:sp>
    </p:spTree>
  </p:cSld>
  <p:clrMapOvr>
    <a:masterClrMapping/>
  </p:clrMapOvr>
  <p:transition advTm="1505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42" name="videoplayback (online-video-cutter.com).mp4">
            <a:hlinkClick r:id="" action="ppaction://media"/>
          </p:cNvPr>
          <p:cNvPicPr>
            <a:picLocks noGrp="1" noRot="1" noChangeAspect="1" noChangeArrowheads="1"/>
          </p:cNvPicPr>
          <p:nvPr>
            <p:ph/>
            <a:videoFile r:link="rId1"/>
          </p:nvPr>
        </p:nvPicPr>
        <p:blipFill>
          <a:blip r:embed="rId3">
            <a:extLst>
              <a:ext uri="{28A0092B-C50C-407E-A947-70E740481C1C}">
                <a14:useLocalDpi xmlns:a14="http://schemas.microsoft.com/office/drawing/2010/main" val="0"/>
              </a:ext>
            </a:extLst>
          </a:blip>
          <a:srcRect/>
          <a:stretch>
            <a:fillRect/>
          </a:stretch>
        </p:blipFill>
        <p:spPr>
          <a:xfrm>
            <a:off x="508000" y="457200"/>
            <a:ext cx="11277600" cy="6172200"/>
          </a:xfrm>
          <a:ln w="38100">
            <a:solidFill>
              <a:srgbClr val="0000FF"/>
            </a:solidFill>
            <a:miter lim="800000"/>
            <a:headEnd/>
            <a:tailEnd/>
          </a:ln>
        </p:spPr>
      </p:pic>
    </p:spTree>
    <p:extLst>
      <p:ext uri="{BB962C8B-B14F-4D97-AF65-F5344CB8AC3E}">
        <p14:creationId xmlns:p14="http://schemas.microsoft.com/office/powerpoint/2010/main" val="1593044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4547" fill="hold"/>
                                        <p:tgtEl>
                                          <p:spTgt spid="20584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05842"/>
                </p:tgtEl>
              </p:cMediaNode>
            </p:video>
            <p:seq concurrent="1" nextAc="seek">
              <p:cTn id="8" restart="whenNotActive" fill="hold" evtFilter="cancelBubble" nodeType="interactiveSeq">
                <p:stCondLst>
                  <p:cond evt="onClick" delay="0">
                    <p:tgtEl>
                      <p:spTgt spid="20584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05842"/>
                                        </p:tgtEl>
                                      </p:cBhvr>
                                    </p:cmd>
                                  </p:childTnLst>
                                </p:cTn>
                              </p:par>
                            </p:childTnLst>
                          </p:cTn>
                        </p:par>
                      </p:childTnLst>
                    </p:cTn>
                  </p:par>
                </p:childTnLst>
              </p:cTn>
              <p:nextCondLst>
                <p:cond evt="onClick" delay="0">
                  <p:tgtEl>
                    <p:spTgt spid="20584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7" name="Rạng ngời trang sử Việt _ Lý Thường Kiệt _ Tập 16 _ 25_11_2015 _ HTV.mp4 (online-video-cutter.com).mp4">
            <a:hlinkClick r:id="" action="ppaction://media"/>
          </p:cNvPr>
          <p:cNvPicPr>
            <a:picLocks noGrp="1" noRot="1" noChangeAspect="1" noChangeArrowheads="1"/>
          </p:cNvPicPr>
          <p:nvPr>
            <p:ph/>
            <a:videoFile r:link="rId1"/>
          </p:nvPr>
        </p:nvPicPr>
        <p:blipFill>
          <a:blip r:embed="rId3">
            <a:extLst>
              <a:ext uri="{28A0092B-C50C-407E-A947-70E740481C1C}">
                <a14:useLocalDpi xmlns:a14="http://schemas.microsoft.com/office/drawing/2010/main" val="0"/>
              </a:ext>
            </a:extLst>
          </a:blip>
          <a:srcRect/>
          <a:stretch>
            <a:fillRect/>
          </a:stretch>
        </p:blipFill>
        <p:spPr>
          <a:xfrm>
            <a:off x="304800" y="457200"/>
            <a:ext cx="11379200" cy="6019800"/>
          </a:xfrm>
          <a:ln w="57150">
            <a:solidFill>
              <a:srgbClr val="0000FF"/>
            </a:solidFill>
            <a:miter lim="800000"/>
            <a:headEnd/>
            <a:tailEnd/>
          </a:ln>
        </p:spPr>
      </p:pic>
    </p:spTree>
    <p:extLst>
      <p:ext uri="{BB962C8B-B14F-4D97-AF65-F5344CB8AC3E}">
        <p14:creationId xmlns:p14="http://schemas.microsoft.com/office/powerpoint/2010/main" val="2772425588"/>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4647" fill="hold"/>
                                        <p:tgtEl>
                                          <p:spTgt spid="25088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50887"/>
                </p:tgtEl>
              </p:cMediaNode>
            </p:video>
            <p:seq concurrent="1" nextAc="seek">
              <p:cTn id="8" restart="whenNotActive" fill="hold" evtFilter="cancelBubble" nodeType="interactiveSeq">
                <p:stCondLst>
                  <p:cond evt="onClick" delay="0">
                    <p:tgtEl>
                      <p:spTgt spid="25088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50887"/>
                                        </p:tgtEl>
                                      </p:cBhvr>
                                    </p:cmd>
                                  </p:childTnLst>
                                </p:cTn>
                              </p:par>
                            </p:childTnLst>
                          </p:cTn>
                        </p:par>
                      </p:childTnLst>
                    </p:cTn>
                  </p:par>
                </p:childTnLst>
              </p:cTn>
              <p:nextCondLst>
                <p:cond evt="onClick" delay="0">
                  <p:tgtEl>
                    <p:spTgt spid="25088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takadexcomhandpaintedfa">
            <a:extLst>
              <a:ext uri="{FF2B5EF4-FFF2-40B4-BE49-F238E27FC236}">
                <a16:creationId xmlns:a16="http://schemas.microsoft.com/office/drawing/2014/main" id="{8341E462-2723-442F-B04D-C3D8FE1CF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299" name="Group 55">
            <a:extLst>
              <a:ext uri="{FF2B5EF4-FFF2-40B4-BE49-F238E27FC236}">
                <a16:creationId xmlns:a16="http://schemas.microsoft.com/office/drawing/2014/main" id="{D94E3087-1C49-4CB4-A7E1-825ECF9F54A2}"/>
              </a:ext>
            </a:extLst>
          </p:cNvPr>
          <p:cNvGrpSpPr>
            <a:grpSpLocks/>
          </p:cNvGrpSpPr>
          <p:nvPr/>
        </p:nvGrpSpPr>
        <p:grpSpPr bwMode="auto">
          <a:xfrm flipH="1">
            <a:off x="8915400" y="685801"/>
            <a:ext cx="609600" cy="608013"/>
            <a:chOff x="1714500" y="3094038"/>
            <a:chExt cx="1047750" cy="551111"/>
          </a:xfrm>
        </p:grpSpPr>
        <p:sp>
          <p:nvSpPr>
            <p:cNvPr id="2" name="Freeform 56">
              <a:extLst>
                <a:ext uri="{FF2B5EF4-FFF2-40B4-BE49-F238E27FC236}">
                  <a16:creationId xmlns:a16="http://schemas.microsoft.com/office/drawing/2014/main" id="{03068397-090F-4E1E-9D28-0546EA558699}"/>
                </a:ext>
              </a:extLst>
            </p:cNvPr>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943CD0">
                    <a:lumMod val="95000"/>
                    <a:lumOff val="5000"/>
                  </a:srgbClr>
                </a:gs>
                <a:gs pos="21000">
                  <a:srgbClr val="943CD0">
                    <a:lumMod val="85000"/>
                  </a:srgbClr>
                </a:gs>
                <a:gs pos="52000">
                  <a:srgbClr val="943CD0">
                    <a:lumMod val="90000"/>
                  </a:srgbClr>
                </a:gs>
                <a:gs pos="100000">
                  <a:srgbClr val="943CD0">
                    <a:lumMod val="77000"/>
                  </a:srgbClr>
                </a:gs>
                <a:gs pos="86000">
                  <a:srgbClr val="943CD0">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3" name="Freeform 57">
              <a:extLst>
                <a:ext uri="{FF2B5EF4-FFF2-40B4-BE49-F238E27FC236}">
                  <a16:creationId xmlns:a16="http://schemas.microsoft.com/office/drawing/2014/main" id="{97CFA52F-245E-4A0F-B550-C3D918BD5F56}"/>
                </a:ext>
              </a:extLst>
            </p:cNvPr>
            <p:cNvSpPr/>
            <p:nvPr/>
          </p:nvSpPr>
          <p:spPr>
            <a:xfrm>
              <a:off x="1815454" y="3153035"/>
              <a:ext cx="919511" cy="4359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1748" name="Group 6">
            <a:extLst>
              <a:ext uri="{FF2B5EF4-FFF2-40B4-BE49-F238E27FC236}">
                <a16:creationId xmlns:a16="http://schemas.microsoft.com/office/drawing/2014/main" id="{B8533153-FC04-464E-810A-DA6CD41D2A0A}"/>
              </a:ext>
            </a:extLst>
          </p:cNvPr>
          <p:cNvGrpSpPr>
            <a:grpSpLocks/>
          </p:cNvGrpSpPr>
          <p:nvPr/>
        </p:nvGrpSpPr>
        <p:grpSpPr bwMode="auto">
          <a:xfrm>
            <a:off x="2572099" y="4054475"/>
            <a:ext cx="7924800" cy="1698625"/>
            <a:chOff x="1248" y="3360"/>
            <a:chExt cx="3408" cy="737"/>
          </a:xfrm>
          <a:solidFill>
            <a:srgbClr val="FFFF00"/>
          </a:solidFill>
        </p:grpSpPr>
        <p:grpSp>
          <p:nvGrpSpPr>
            <p:cNvPr id="31831" name="Group 58">
              <a:extLst>
                <a:ext uri="{FF2B5EF4-FFF2-40B4-BE49-F238E27FC236}">
                  <a16:creationId xmlns:a16="http://schemas.microsoft.com/office/drawing/2014/main" id="{448D4E8A-D747-46E2-90C2-5C74C74DD88D}"/>
                </a:ext>
              </a:extLst>
            </p:cNvPr>
            <p:cNvGrpSpPr>
              <a:grpSpLocks/>
            </p:cNvGrpSpPr>
            <p:nvPr/>
          </p:nvGrpSpPr>
          <p:grpSpPr bwMode="auto">
            <a:xfrm>
              <a:off x="1248" y="3552"/>
              <a:ext cx="545" cy="298"/>
              <a:chOff x="1714500" y="3094038"/>
              <a:chExt cx="1047750" cy="551111"/>
            </a:xfrm>
            <a:grpFill/>
          </p:grpSpPr>
          <p:sp>
            <p:nvSpPr>
              <p:cNvPr id="4" name="Freeform 59">
                <a:extLst>
                  <a:ext uri="{FF2B5EF4-FFF2-40B4-BE49-F238E27FC236}">
                    <a16:creationId xmlns:a16="http://schemas.microsoft.com/office/drawing/2014/main" id="{5D472759-31E6-4BCE-84A9-6B057A5A2EC1}"/>
                  </a:ext>
                </a:extLst>
              </p:cNvPr>
              <p:cNvSpPr/>
              <p:nvPr/>
            </p:nvSpPr>
            <p:spPr>
              <a:xfrm>
                <a:off x="1714500" y="3095628"/>
                <a:ext cx="1047343" cy="549015"/>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5" name="Freeform 60">
                <a:extLst>
                  <a:ext uri="{FF2B5EF4-FFF2-40B4-BE49-F238E27FC236}">
                    <a16:creationId xmlns:a16="http://schemas.microsoft.com/office/drawing/2014/main" id="{1C7DE2F1-8262-4905-A8C0-4BBC9DE5EE22}"/>
                  </a:ext>
                </a:extLst>
              </p:cNvPr>
              <p:cNvSpPr/>
              <p:nvPr/>
            </p:nvSpPr>
            <p:spPr>
              <a:xfrm>
                <a:off x="1815560" y="3154224"/>
                <a:ext cx="920034" cy="435645"/>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1832" name="Group 3">
              <a:extLst>
                <a:ext uri="{FF2B5EF4-FFF2-40B4-BE49-F238E27FC236}">
                  <a16:creationId xmlns:a16="http://schemas.microsoft.com/office/drawing/2014/main" id="{7EE2D9F4-570E-4E86-91B9-7A9064A1B14E}"/>
                </a:ext>
              </a:extLst>
            </p:cNvPr>
            <p:cNvGrpSpPr>
              <a:grpSpLocks/>
            </p:cNvGrpSpPr>
            <p:nvPr/>
          </p:nvGrpSpPr>
          <p:grpSpPr bwMode="auto">
            <a:xfrm>
              <a:off x="1584" y="3360"/>
              <a:ext cx="3072" cy="737"/>
              <a:chOff x="2530645" y="2460171"/>
              <a:chExt cx="4651820" cy="1219014"/>
            </a:xfrm>
            <a:grpFill/>
          </p:grpSpPr>
          <p:pic>
            <p:nvPicPr>
              <p:cNvPr id="31838" name="Picture 4" descr="C:\Users\dell\Desktop\Icon sale page\Icon tĩnh\200wide.jpg">
                <a:extLst>
                  <a:ext uri="{FF2B5EF4-FFF2-40B4-BE49-F238E27FC236}">
                    <a16:creationId xmlns:a16="http://schemas.microsoft.com/office/drawing/2014/main" id="{E1315CA5-4EAC-495F-B235-40E1D88D9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1839" name="Group 5">
                <a:extLst>
                  <a:ext uri="{FF2B5EF4-FFF2-40B4-BE49-F238E27FC236}">
                    <a16:creationId xmlns:a16="http://schemas.microsoft.com/office/drawing/2014/main" id="{8DA9D7D9-7022-4422-9781-EB0F37D04DF7}"/>
                  </a:ext>
                </a:extLst>
              </p:cNvPr>
              <p:cNvGrpSpPr>
                <a:grpSpLocks/>
              </p:cNvGrpSpPr>
              <p:nvPr/>
            </p:nvGrpSpPr>
            <p:grpSpPr bwMode="auto">
              <a:xfrm>
                <a:off x="2530645" y="2460171"/>
                <a:ext cx="4651820" cy="1011238"/>
                <a:chOff x="2671148" y="1311915"/>
                <a:chExt cx="3938587" cy="1011238"/>
              </a:xfrm>
              <a:grpFill/>
            </p:grpSpPr>
            <p:pic>
              <p:nvPicPr>
                <p:cNvPr id="31840" name="Picture 3">
                  <a:extLst>
                    <a:ext uri="{FF2B5EF4-FFF2-40B4-BE49-F238E27FC236}">
                      <a16:creationId xmlns:a16="http://schemas.microsoft.com/office/drawing/2014/main" id="{BAB3DD41-99F9-43FC-A507-8C7A81823E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ounded Rectangle 7">
                  <a:extLst>
                    <a:ext uri="{FF2B5EF4-FFF2-40B4-BE49-F238E27FC236}">
                      <a16:creationId xmlns:a16="http://schemas.microsoft.com/office/drawing/2014/main" id="{1392607A-98E6-45F6-9A95-61D74CB24492}"/>
                    </a:ext>
                  </a:extLst>
                </p:cNvPr>
                <p:cNvSpPr/>
                <p:nvPr/>
              </p:nvSpPr>
              <p:spPr>
                <a:xfrm>
                  <a:off x="2762029" y="1385968"/>
                  <a:ext cx="3778560" cy="862424"/>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1833" name="Group 64">
              <a:extLst>
                <a:ext uri="{FF2B5EF4-FFF2-40B4-BE49-F238E27FC236}">
                  <a16:creationId xmlns:a16="http://schemas.microsoft.com/office/drawing/2014/main" id="{D3C37192-FE5A-4E06-8471-EA40C8E2A9B1}"/>
                </a:ext>
              </a:extLst>
            </p:cNvPr>
            <p:cNvGrpSpPr>
              <a:grpSpLocks/>
            </p:cNvGrpSpPr>
            <p:nvPr/>
          </p:nvGrpSpPr>
          <p:grpSpPr bwMode="auto">
            <a:xfrm>
              <a:off x="1584" y="3456"/>
              <a:ext cx="432" cy="401"/>
              <a:chOff x="2452688" y="2863775"/>
              <a:chExt cx="1819275" cy="662858"/>
            </a:xfrm>
            <a:grpFill/>
          </p:grpSpPr>
          <p:sp>
            <p:nvSpPr>
              <p:cNvPr id="7" name="Freeform 65">
                <a:extLst>
                  <a:ext uri="{FF2B5EF4-FFF2-40B4-BE49-F238E27FC236}">
                    <a16:creationId xmlns:a16="http://schemas.microsoft.com/office/drawing/2014/main" id="{2D072696-35CB-4DF3-A9D4-90AF6A77162D}"/>
                  </a:ext>
                </a:extLst>
              </p:cNvPr>
              <p:cNvSpPr/>
              <p:nvPr/>
            </p:nvSpPr>
            <p:spPr>
              <a:xfrm>
                <a:off x="2452203" y="2863348"/>
                <a:ext cx="1819884" cy="584086"/>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9" name="Freeform 66">
                <a:extLst>
                  <a:ext uri="{FF2B5EF4-FFF2-40B4-BE49-F238E27FC236}">
                    <a16:creationId xmlns:a16="http://schemas.microsoft.com/office/drawing/2014/main" id="{AB795B5D-86CF-4D82-BA0B-6CBDDBCF3DBC}"/>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1749" name="Group 20">
            <a:extLst>
              <a:ext uri="{FF2B5EF4-FFF2-40B4-BE49-F238E27FC236}">
                <a16:creationId xmlns:a16="http://schemas.microsoft.com/office/drawing/2014/main" id="{7149737F-CDA7-42DB-AE8B-C34275687638}"/>
              </a:ext>
            </a:extLst>
          </p:cNvPr>
          <p:cNvGrpSpPr>
            <a:grpSpLocks/>
          </p:cNvGrpSpPr>
          <p:nvPr/>
        </p:nvGrpSpPr>
        <p:grpSpPr bwMode="auto">
          <a:xfrm>
            <a:off x="2620505" y="2886682"/>
            <a:ext cx="7924800" cy="1246188"/>
            <a:chOff x="1248" y="3360"/>
            <a:chExt cx="3408" cy="737"/>
          </a:xfrm>
          <a:solidFill>
            <a:srgbClr val="FFFF00"/>
          </a:solidFill>
        </p:grpSpPr>
        <p:grpSp>
          <p:nvGrpSpPr>
            <p:cNvPr id="31818" name="Group 58">
              <a:extLst>
                <a:ext uri="{FF2B5EF4-FFF2-40B4-BE49-F238E27FC236}">
                  <a16:creationId xmlns:a16="http://schemas.microsoft.com/office/drawing/2014/main" id="{30473CDD-E244-4224-9AA1-A54630F15766}"/>
                </a:ext>
              </a:extLst>
            </p:cNvPr>
            <p:cNvGrpSpPr>
              <a:grpSpLocks/>
            </p:cNvGrpSpPr>
            <p:nvPr/>
          </p:nvGrpSpPr>
          <p:grpSpPr bwMode="auto">
            <a:xfrm>
              <a:off x="1248" y="3552"/>
              <a:ext cx="545" cy="298"/>
              <a:chOff x="1714500" y="3094038"/>
              <a:chExt cx="1047750" cy="551111"/>
            </a:xfrm>
            <a:grpFill/>
          </p:grpSpPr>
          <p:sp>
            <p:nvSpPr>
              <p:cNvPr id="10" name="Freeform 59">
                <a:extLst>
                  <a:ext uri="{FF2B5EF4-FFF2-40B4-BE49-F238E27FC236}">
                    <a16:creationId xmlns:a16="http://schemas.microsoft.com/office/drawing/2014/main" id="{F0F8BAF6-CC67-4CD5-8ADF-651ACCAD0786}"/>
                  </a:ext>
                </a:extLst>
              </p:cNvPr>
              <p:cNvSpPr/>
              <p:nvPr/>
            </p:nvSpPr>
            <p:spPr>
              <a:xfrm>
                <a:off x="1714500" y="3094899"/>
                <a:ext cx="1047343"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1" name="Freeform 60">
                <a:extLst>
                  <a:ext uri="{FF2B5EF4-FFF2-40B4-BE49-F238E27FC236}">
                    <a16:creationId xmlns:a16="http://schemas.microsoft.com/office/drawing/2014/main" id="{E5687D2D-6378-4894-9284-3B0FF4C3BA7D}"/>
                  </a:ext>
                </a:extLst>
              </p:cNvPr>
              <p:cNvSpPr/>
              <p:nvPr/>
            </p:nvSpPr>
            <p:spPr>
              <a:xfrm>
                <a:off x="1815560" y="3153932"/>
                <a:ext cx="920034"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1819" name="Group 3">
              <a:extLst>
                <a:ext uri="{FF2B5EF4-FFF2-40B4-BE49-F238E27FC236}">
                  <a16:creationId xmlns:a16="http://schemas.microsoft.com/office/drawing/2014/main" id="{3C2B15FC-4CAA-4DA9-846B-BE074E35CC97}"/>
                </a:ext>
              </a:extLst>
            </p:cNvPr>
            <p:cNvGrpSpPr>
              <a:grpSpLocks/>
            </p:cNvGrpSpPr>
            <p:nvPr/>
          </p:nvGrpSpPr>
          <p:grpSpPr bwMode="auto">
            <a:xfrm>
              <a:off x="1584" y="3360"/>
              <a:ext cx="3072" cy="737"/>
              <a:chOff x="2530645" y="2460171"/>
              <a:chExt cx="4651820" cy="1219014"/>
            </a:xfrm>
            <a:grpFill/>
          </p:grpSpPr>
          <p:pic>
            <p:nvPicPr>
              <p:cNvPr id="31825" name="Picture 4" descr="C:\Users\dell\Desktop\Icon sale page\Icon tĩnh\200wide.jpg">
                <a:extLst>
                  <a:ext uri="{FF2B5EF4-FFF2-40B4-BE49-F238E27FC236}">
                    <a16:creationId xmlns:a16="http://schemas.microsoft.com/office/drawing/2014/main" id="{3243C4E8-1952-4AE6-8FF5-978E662AC4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1826" name="Group 5">
                <a:extLst>
                  <a:ext uri="{FF2B5EF4-FFF2-40B4-BE49-F238E27FC236}">
                    <a16:creationId xmlns:a16="http://schemas.microsoft.com/office/drawing/2014/main" id="{89209291-EBD3-48F3-80D6-DF40E1CCAB19}"/>
                  </a:ext>
                </a:extLst>
              </p:cNvPr>
              <p:cNvGrpSpPr>
                <a:grpSpLocks/>
              </p:cNvGrpSpPr>
              <p:nvPr/>
            </p:nvGrpSpPr>
            <p:grpSpPr bwMode="auto">
              <a:xfrm>
                <a:off x="2530645" y="2460171"/>
                <a:ext cx="4651820" cy="1011238"/>
                <a:chOff x="2671148" y="1311915"/>
                <a:chExt cx="3938587" cy="1011238"/>
              </a:xfrm>
              <a:grpFill/>
            </p:grpSpPr>
            <p:pic>
              <p:nvPicPr>
                <p:cNvPr id="31827" name="Picture 3">
                  <a:extLst>
                    <a:ext uri="{FF2B5EF4-FFF2-40B4-BE49-F238E27FC236}">
                      <a16:creationId xmlns:a16="http://schemas.microsoft.com/office/drawing/2014/main" id="{BE115614-EEC4-47CD-B9C1-C5E634E6AE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Rounded Rectangle 7">
                  <a:extLst>
                    <a:ext uri="{FF2B5EF4-FFF2-40B4-BE49-F238E27FC236}">
                      <a16:creationId xmlns:a16="http://schemas.microsoft.com/office/drawing/2014/main" id="{5B513569-3022-4D30-8865-3EC54A383A7C}"/>
                    </a:ext>
                  </a:extLst>
                </p:cNvPr>
                <p:cNvSpPr/>
                <p:nvPr/>
              </p:nvSpPr>
              <p:spPr>
                <a:xfrm>
                  <a:off x="2762029" y="1386453"/>
                  <a:ext cx="377856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1820" name="Group 64">
              <a:extLst>
                <a:ext uri="{FF2B5EF4-FFF2-40B4-BE49-F238E27FC236}">
                  <a16:creationId xmlns:a16="http://schemas.microsoft.com/office/drawing/2014/main" id="{4D14F9FE-BDBF-4C09-BDF2-4C2CC11A458E}"/>
                </a:ext>
              </a:extLst>
            </p:cNvPr>
            <p:cNvGrpSpPr>
              <a:grpSpLocks/>
            </p:cNvGrpSpPr>
            <p:nvPr/>
          </p:nvGrpSpPr>
          <p:grpSpPr bwMode="auto">
            <a:xfrm>
              <a:off x="1584" y="3456"/>
              <a:ext cx="432" cy="401"/>
              <a:chOff x="2452688" y="2863775"/>
              <a:chExt cx="1819275" cy="662858"/>
            </a:xfrm>
            <a:grpFill/>
          </p:grpSpPr>
          <p:sp>
            <p:nvSpPr>
              <p:cNvPr id="13" name="Freeform 65">
                <a:extLst>
                  <a:ext uri="{FF2B5EF4-FFF2-40B4-BE49-F238E27FC236}">
                    <a16:creationId xmlns:a16="http://schemas.microsoft.com/office/drawing/2014/main" id="{F1420989-CEB3-4F7D-9EE9-A609D20E3669}"/>
                  </a:ext>
                </a:extLst>
              </p:cNvPr>
              <p:cNvSpPr/>
              <p:nvPr/>
            </p:nvSpPr>
            <p:spPr>
              <a:xfrm>
                <a:off x="2452203" y="2863383"/>
                <a:ext cx="1819884"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4" name="Freeform 66">
                <a:extLst>
                  <a:ext uri="{FF2B5EF4-FFF2-40B4-BE49-F238E27FC236}">
                    <a16:creationId xmlns:a16="http://schemas.microsoft.com/office/drawing/2014/main" id="{59D7D858-728D-4793-85AB-149B48888C6E}"/>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1751" name="Group 48">
            <a:extLst>
              <a:ext uri="{FF2B5EF4-FFF2-40B4-BE49-F238E27FC236}">
                <a16:creationId xmlns:a16="http://schemas.microsoft.com/office/drawing/2014/main" id="{4CFCFECF-B3FD-4EEC-874B-D668D5B73CBE}"/>
              </a:ext>
            </a:extLst>
          </p:cNvPr>
          <p:cNvGrpSpPr>
            <a:grpSpLocks/>
          </p:cNvGrpSpPr>
          <p:nvPr/>
        </p:nvGrpSpPr>
        <p:grpSpPr bwMode="auto">
          <a:xfrm>
            <a:off x="2712230" y="1745934"/>
            <a:ext cx="7924800" cy="1247775"/>
            <a:chOff x="1248" y="3360"/>
            <a:chExt cx="3408" cy="737"/>
          </a:xfrm>
          <a:solidFill>
            <a:srgbClr val="FFFF00"/>
          </a:solidFill>
        </p:grpSpPr>
        <p:grpSp>
          <p:nvGrpSpPr>
            <p:cNvPr id="31792" name="Group 58">
              <a:extLst>
                <a:ext uri="{FF2B5EF4-FFF2-40B4-BE49-F238E27FC236}">
                  <a16:creationId xmlns:a16="http://schemas.microsoft.com/office/drawing/2014/main" id="{D25FDF79-B744-49B4-A5D2-C7B82CF1F3E4}"/>
                </a:ext>
              </a:extLst>
            </p:cNvPr>
            <p:cNvGrpSpPr>
              <a:grpSpLocks/>
            </p:cNvGrpSpPr>
            <p:nvPr/>
          </p:nvGrpSpPr>
          <p:grpSpPr bwMode="auto">
            <a:xfrm>
              <a:off x="1248" y="3552"/>
              <a:ext cx="545" cy="298"/>
              <a:chOff x="1714500" y="3094038"/>
              <a:chExt cx="1047750" cy="551111"/>
            </a:xfrm>
            <a:grpFill/>
          </p:grpSpPr>
          <p:sp>
            <p:nvSpPr>
              <p:cNvPr id="60" name="Freeform 59">
                <a:extLst>
                  <a:ext uri="{FF2B5EF4-FFF2-40B4-BE49-F238E27FC236}">
                    <a16:creationId xmlns:a16="http://schemas.microsoft.com/office/drawing/2014/main" id="{ED761BB7-EBA3-4211-943D-1507492BBB45}"/>
                  </a:ext>
                </a:extLst>
              </p:cNvPr>
              <p:cNvSpPr/>
              <p:nvPr/>
            </p:nvSpPr>
            <p:spPr>
              <a:xfrm>
                <a:off x="1714500" y="3094445"/>
                <a:ext cx="1047343" cy="551435"/>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61" name="Freeform 60">
                <a:extLst>
                  <a:ext uri="{FF2B5EF4-FFF2-40B4-BE49-F238E27FC236}">
                    <a16:creationId xmlns:a16="http://schemas.microsoft.com/office/drawing/2014/main" id="{87C621E3-625A-4D4E-824B-A17E5F5F61BF}"/>
                  </a:ext>
                </a:extLst>
              </p:cNvPr>
              <p:cNvSpPr/>
              <p:nvPr/>
            </p:nvSpPr>
            <p:spPr>
              <a:xfrm>
                <a:off x="1815560" y="3153404"/>
                <a:ext cx="920034" cy="43698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1793" name="Group 3">
              <a:extLst>
                <a:ext uri="{FF2B5EF4-FFF2-40B4-BE49-F238E27FC236}">
                  <a16:creationId xmlns:a16="http://schemas.microsoft.com/office/drawing/2014/main" id="{EA803B3C-EFB7-4427-9393-B52D6F738880}"/>
                </a:ext>
              </a:extLst>
            </p:cNvPr>
            <p:cNvGrpSpPr>
              <a:grpSpLocks/>
            </p:cNvGrpSpPr>
            <p:nvPr/>
          </p:nvGrpSpPr>
          <p:grpSpPr bwMode="auto">
            <a:xfrm>
              <a:off x="1584" y="3360"/>
              <a:ext cx="3072" cy="737"/>
              <a:chOff x="2530645" y="2460171"/>
              <a:chExt cx="4651820" cy="1219014"/>
            </a:xfrm>
            <a:grpFill/>
          </p:grpSpPr>
          <p:pic>
            <p:nvPicPr>
              <p:cNvPr id="31799" name="Picture 4" descr="C:\Users\dell\Desktop\Icon sale page\Icon tĩnh\200wide.jpg">
                <a:extLst>
                  <a:ext uri="{FF2B5EF4-FFF2-40B4-BE49-F238E27FC236}">
                    <a16:creationId xmlns:a16="http://schemas.microsoft.com/office/drawing/2014/main" id="{0CB9D5B8-18F8-40B7-A7C4-E16456B23A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1800" name="Group 5">
                <a:extLst>
                  <a:ext uri="{FF2B5EF4-FFF2-40B4-BE49-F238E27FC236}">
                    <a16:creationId xmlns:a16="http://schemas.microsoft.com/office/drawing/2014/main" id="{ED6A1A57-1524-44F5-B9A4-B9B84D5F3668}"/>
                  </a:ext>
                </a:extLst>
              </p:cNvPr>
              <p:cNvGrpSpPr>
                <a:grpSpLocks/>
              </p:cNvGrpSpPr>
              <p:nvPr/>
            </p:nvGrpSpPr>
            <p:grpSpPr bwMode="auto">
              <a:xfrm>
                <a:off x="2530645" y="2460171"/>
                <a:ext cx="4651820" cy="1011238"/>
                <a:chOff x="2671148" y="1311915"/>
                <a:chExt cx="3938587" cy="1011238"/>
              </a:xfrm>
              <a:grpFill/>
            </p:grpSpPr>
            <p:pic>
              <p:nvPicPr>
                <p:cNvPr id="31801" name="Picture 3">
                  <a:extLst>
                    <a:ext uri="{FF2B5EF4-FFF2-40B4-BE49-F238E27FC236}">
                      <a16:creationId xmlns:a16="http://schemas.microsoft.com/office/drawing/2014/main" id="{541DE9C7-AD72-4ACE-B049-3CD990BBCF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22757314-4ED3-4627-9D84-34FE43FBA743}"/>
                    </a:ext>
                  </a:extLst>
                </p:cNvPr>
                <p:cNvSpPr/>
                <p:nvPr/>
              </p:nvSpPr>
              <p:spPr>
                <a:xfrm>
                  <a:off x="2762029" y="1387910"/>
                  <a:ext cx="3778560" cy="859203"/>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1794" name="Group 64">
              <a:extLst>
                <a:ext uri="{FF2B5EF4-FFF2-40B4-BE49-F238E27FC236}">
                  <a16:creationId xmlns:a16="http://schemas.microsoft.com/office/drawing/2014/main" id="{60C5055D-D816-4795-A4E1-BBB02661CBD8}"/>
                </a:ext>
              </a:extLst>
            </p:cNvPr>
            <p:cNvGrpSpPr>
              <a:grpSpLocks/>
            </p:cNvGrpSpPr>
            <p:nvPr/>
          </p:nvGrpSpPr>
          <p:grpSpPr bwMode="auto">
            <a:xfrm>
              <a:off x="1584" y="3456"/>
              <a:ext cx="432" cy="401"/>
              <a:chOff x="2452688" y="2863775"/>
              <a:chExt cx="1819275" cy="662858"/>
            </a:xfrm>
            <a:grpFill/>
          </p:grpSpPr>
          <p:sp>
            <p:nvSpPr>
              <p:cNvPr id="66" name="Freeform 65">
                <a:extLst>
                  <a:ext uri="{FF2B5EF4-FFF2-40B4-BE49-F238E27FC236}">
                    <a16:creationId xmlns:a16="http://schemas.microsoft.com/office/drawing/2014/main" id="{1613A9E9-A86C-4C00-9B8F-64A3EA170B91}"/>
                  </a:ext>
                </a:extLst>
              </p:cNvPr>
              <p:cNvSpPr/>
              <p:nvPr/>
            </p:nvSpPr>
            <p:spPr>
              <a:xfrm>
                <a:off x="2452203" y="2863182"/>
                <a:ext cx="1819884" cy="58433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67" name="Freeform 66">
                <a:extLst>
                  <a:ext uri="{FF2B5EF4-FFF2-40B4-BE49-F238E27FC236}">
                    <a16:creationId xmlns:a16="http://schemas.microsoft.com/office/drawing/2014/main" id="{78442EB2-40CC-4FD4-A0D0-97C1720987E9}"/>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sp>
        <p:nvSpPr>
          <p:cNvPr id="55304" name="Rectangle 25">
            <a:extLst>
              <a:ext uri="{FF2B5EF4-FFF2-40B4-BE49-F238E27FC236}">
                <a16:creationId xmlns:a16="http://schemas.microsoft.com/office/drawing/2014/main" id="{203AB4DD-76AF-4D26-9AAB-E3ABD624073A}"/>
              </a:ext>
            </a:extLst>
          </p:cNvPr>
          <p:cNvSpPr>
            <a:spLocks noChangeArrowheads="1"/>
          </p:cNvSpPr>
          <p:nvPr/>
        </p:nvSpPr>
        <p:spPr bwMode="auto">
          <a:xfrm>
            <a:off x="5341938" y="739775"/>
            <a:ext cx="347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1400">
              <a:solidFill>
                <a:srgbClr val="593B1D"/>
              </a:solidFill>
              <a:cs typeface="Arial" panose="020B0604020202020204" pitchFamily="34" charset="0"/>
            </a:endParaRPr>
          </a:p>
        </p:txBody>
      </p:sp>
      <p:grpSp>
        <p:nvGrpSpPr>
          <p:cNvPr id="55305" name="Group 67">
            <a:extLst>
              <a:ext uri="{FF2B5EF4-FFF2-40B4-BE49-F238E27FC236}">
                <a16:creationId xmlns:a16="http://schemas.microsoft.com/office/drawing/2014/main" id="{39F6399A-6DEC-46DC-947C-20661FE9AEC4}"/>
              </a:ext>
            </a:extLst>
          </p:cNvPr>
          <p:cNvGrpSpPr>
            <a:grpSpLocks/>
          </p:cNvGrpSpPr>
          <p:nvPr/>
        </p:nvGrpSpPr>
        <p:grpSpPr bwMode="auto">
          <a:xfrm>
            <a:off x="2667000" y="457200"/>
            <a:ext cx="1219200" cy="812800"/>
            <a:chOff x="2452688" y="2863775"/>
            <a:chExt cx="1819275" cy="662858"/>
          </a:xfrm>
        </p:grpSpPr>
        <p:sp>
          <p:nvSpPr>
            <p:cNvPr id="21" name="Freeform 68">
              <a:extLst>
                <a:ext uri="{FF2B5EF4-FFF2-40B4-BE49-F238E27FC236}">
                  <a16:creationId xmlns:a16="http://schemas.microsoft.com/office/drawing/2014/main" id="{16FC7401-5CC4-4754-8EF9-E4F2609CCCC4}"/>
                </a:ext>
              </a:extLst>
            </p:cNvPr>
            <p:cNvSpPr/>
            <p:nvPr/>
          </p:nvSpPr>
          <p:spPr>
            <a:xfrm>
              <a:off x="2452688" y="2863775"/>
              <a:ext cx="1819275"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943CD0"/>
                </a:gs>
                <a:gs pos="0">
                  <a:srgbClr val="943CD0">
                    <a:lumMod val="80000"/>
                    <a:lumOff val="20000"/>
                  </a:srgbClr>
                </a:gs>
                <a:gs pos="50000">
                  <a:srgbClr val="943CD0">
                    <a:lumMod val="84000"/>
                  </a:srgbClr>
                </a:gs>
                <a:gs pos="60000">
                  <a:srgbClr val="943CD0"/>
                </a:gs>
                <a:gs pos="100000">
                  <a:srgbClr val="943CD0">
                    <a:lumMod val="80000"/>
                  </a:srgbClr>
                </a:gs>
                <a:gs pos="84000">
                  <a:srgbClr val="943CD0">
                    <a:lumMod val="50000"/>
                    <a:lumOff val="50000"/>
                  </a:srgbClr>
                </a:gs>
                <a:gs pos="80000">
                  <a:srgbClr val="943CD0">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2" name="Freeform 69">
              <a:extLst>
                <a:ext uri="{FF2B5EF4-FFF2-40B4-BE49-F238E27FC236}">
                  <a16:creationId xmlns:a16="http://schemas.microsoft.com/office/drawing/2014/main" id="{1A1B0B33-88A8-411C-8A9A-C0EF53032CC1}"/>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55306" name="Group 67">
            <a:extLst>
              <a:ext uri="{FF2B5EF4-FFF2-40B4-BE49-F238E27FC236}">
                <a16:creationId xmlns:a16="http://schemas.microsoft.com/office/drawing/2014/main" id="{B731582A-393A-4324-A290-49D9463B0429}"/>
              </a:ext>
            </a:extLst>
          </p:cNvPr>
          <p:cNvGrpSpPr>
            <a:grpSpLocks/>
          </p:cNvGrpSpPr>
          <p:nvPr/>
        </p:nvGrpSpPr>
        <p:grpSpPr bwMode="auto">
          <a:xfrm>
            <a:off x="2655888" y="457200"/>
            <a:ext cx="1219200" cy="812800"/>
            <a:chOff x="2452688" y="2863775"/>
            <a:chExt cx="1819275" cy="662858"/>
          </a:xfrm>
        </p:grpSpPr>
        <p:sp>
          <p:nvSpPr>
            <p:cNvPr id="23" name="Freeform 68">
              <a:extLst>
                <a:ext uri="{FF2B5EF4-FFF2-40B4-BE49-F238E27FC236}">
                  <a16:creationId xmlns:a16="http://schemas.microsoft.com/office/drawing/2014/main" id="{672E8CC9-A8E0-4176-A9C4-09D23C123DF1}"/>
                </a:ext>
              </a:extLst>
            </p:cNvPr>
            <p:cNvSpPr/>
            <p:nvPr/>
          </p:nvSpPr>
          <p:spPr>
            <a:xfrm>
              <a:off x="2452688" y="2863775"/>
              <a:ext cx="1819275"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943CD0"/>
                </a:gs>
                <a:gs pos="0">
                  <a:srgbClr val="943CD0">
                    <a:lumMod val="80000"/>
                    <a:lumOff val="20000"/>
                  </a:srgbClr>
                </a:gs>
                <a:gs pos="50000">
                  <a:srgbClr val="943CD0">
                    <a:lumMod val="84000"/>
                  </a:srgbClr>
                </a:gs>
                <a:gs pos="60000">
                  <a:srgbClr val="943CD0"/>
                </a:gs>
                <a:gs pos="100000">
                  <a:srgbClr val="943CD0">
                    <a:lumMod val="80000"/>
                  </a:srgbClr>
                </a:gs>
                <a:gs pos="84000">
                  <a:srgbClr val="943CD0">
                    <a:lumMod val="50000"/>
                    <a:lumOff val="50000"/>
                  </a:srgbClr>
                </a:gs>
                <a:gs pos="80000">
                  <a:srgbClr val="943CD0">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4" name="Freeform 69">
              <a:extLst>
                <a:ext uri="{FF2B5EF4-FFF2-40B4-BE49-F238E27FC236}">
                  <a16:creationId xmlns:a16="http://schemas.microsoft.com/office/drawing/2014/main" id="{0AEAFFAB-A62B-42F7-B32B-232CE32C8873}"/>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1755" name="Group 83">
            <a:extLst>
              <a:ext uri="{FF2B5EF4-FFF2-40B4-BE49-F238E27FC236}">
                <a16:creationId xmlns:a16="http://schemas.microsoft.com/office/drawing/2014/main" id="{5FC3DC79-2171-4505-A0A9-1ABDF0DE54E4}"/>
              </a:ext>
            </a:extLst>
          </p:cNvPr>
          <p:cNvGrpSpPr>
            <a:grpSpLocks/>
          </p:cNvGrpSpPr>
          <p:nvPr/>
        </p:nvGrpSpPr>
        <p:grpSpPr bwMode="auto">
          <a:xfrm>
            <a:off x="1524000" y="228600"/>
            <a:ext cx="9677400" cy="1524000"/>
            <a:chOff x="713" y="192"/>
            <a:chExt cx="4327" cy="960"/>
          </a:xfrm>
          <a:solidFill>
            <a:srgbClr val="FFFF00"/>
          </a:solidFill>
        </p:grpSpPr>
        <p:grpSp>
          <p:nvGrpSpPr>
            <p:cNvPr id="31771" name="Group 55">
              <a:extLst>
                <a:ext uri="{FF2B5EF4-FFF2-40B4-BE49-F238E27FC236}">
                  <a16:creationId xmlns:a16="http://schemas.microsoft.com/office/drawing/2014/main" id="{038DE9C7-18CD-43FE-9AC4-6DA241B54200}"/>
                </a:ext>
              </a:extLst>
            </p:cNvPr>
            <p:cNvGrpSpPr>
              <a:grpSpLocks/>
            </p:cNvGrpSpPr>
            <p:nvPr/>
          </p:nvGrpSpPr>
          <p:grpSpPr bwMode="auto">
            <a:xfrm flipH="1">
              <a:off x="4656" y="432"/>
              <a:ext cx="384" cy="383"/>
              <a:chOff x="1714500" y="3094038"/>
              <a:chExt cx="1047750" cy="551111"/>
            </a:xfrm>
            <a:grpFill/>
          </p:grpSpPr>
          <p:sp>
            <p:nvSpPr>
              <p:cNvPr id="57" name="Freeform 56">
                <a:extLst>
                  <a:ext uri="{FF2B5EF4-FFF2-40B4-BE49-F238E27FC236}">
                    <a16:creationId xmlns:a16="http://schemas.microsoft.com/office/drawing/2014/main" id="{5178D4AD-3206-4CDB-8E6F-13F56B26A71F}"/>
                  </a:ext>
                </a:extLst>
              </p:cNvPr>
              <p:cNvSpPr/>
              <p:nvPr/>
            </p:nvSpPr>
            <p:spPr>
              <a:xfrm>
                <a:off x="1714500" y="3094038"/>
                <a:ext cx="1047398"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58" name="Freeform 57">
                <a:extLst>
                  <a:ext uri="{FF2B5EF4-FFF2-40B4-BE49-F238E27FC236}">
                    <a16:creationId xmlns:a16="http://schemas.microsoft.com/office/drawing/2014/main" id="{ED6B7E5E-4A3A-462F-98E6-446FE2B794CC}"/>
                  </a:ext>
                </a:extLst>
              </p:cNvPr>
              <p:cNvSpPr/>
              <p:nvPr/>
            </p:nvSpPr>
            <p:spPr>
              <a:xfrm>
                <a:off x="1816985" y="3153035"/>
                <a:ext cx="918267" cy="4359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1772" name="Group 13">
              <a:extLst>
                <a:ext uri="{FF2B5EF4-FFF2-40B4-BE49-F238E27FC236}">
                  <a16:creationId xmlns:a16="http://schemas.microsoft.com/office/drawing/2014/main" id="{59CB06A9-9D82-482F-B3D0-25A23120919F}"/>
                </a:ext>
              </a:extLst>
            </p:cNvPr>
            <p:cNvGrpSpPr>
              <a:grpSpLocks/>
            </p:cNvGrpSpPr>
            <p:nvPr/>
          </p:nvGrpSpPr>
          <p:grpSpPr bwMode="auto">
            <a:xfrm>
              <a:off x="912" y="192"/>
              <a:ext cx="3833" cy="960"/>
              <a:chOff x="2530645" y="3933371"/>
              <a:chExt cx="4651820" cy="1238901"/>
            </a:xfrm>
            <a:grpFill/>
          </p:grpSpPr>
          <p:pic>
            <p:nvPicPr>
              <p:cNvPr id="31778" name="Picture 4" descr="C:\Users\dell\Desktop\Icon sale page\Icon tĩnh\200wide.jpg">
                <a:extLst>
                  <a:ext uri="{FF2B5EF4-FFF2-40B4-BE49-F238E27FC236}">
                    <a16:creationId xmlns:a16="http://schemas.microsoft.com/office/drawing/2014/main" id="{6668A0E8-F027-4487-A2AB-71BDB1B6C5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1779" name="Group 15">
                <a:extLst>
                  <a:ext uri="{FF2B5EF4-FFF2-40B4-BE49-F238E27FC236}">
                    <a16:creationId xmlns:a16="http://schemas.microsoft.com/office/drawing/2014/main" id="{EBB75D76-C081-4F01-8096-74030B359E0B}"/>
                  </a:ext>
                </a:extLst>
              </p:cNvPr>
              <p:cNvGrpSpPr>
                <a:grpSpLocks/>
              </p:cNvGrpSpPr>
              <p:nvPr/>
            </p:nvGrpSpPr>
            <p:grpSpPr bwMode="auto">
              <a:xfrm>
                <a:off x="2530645" y="3933371"/>
                <a:ext cx="4651820" cy="1011238"/>
                <a:chOff x="2671148" y="1311915"/>
                <a:chExt cx="3938587" cy="1011238"/>
              </a:xfrm>
              <a:grpFill/>
            </p:grpSpPr>
            <p:pic>
              <p:nvPicPr>
                <p:cNvPr id="31780" name="Picture 3">
                  <a:extLst>
                    <a:ext uri="{FF2B5EF4-FFF2-40B4-BE49-F238E27FC236}">
                      <a16:creationId xmlns:a16="http://schemas.microsoft.com/office/drawing/2014/main" id="{DD01A273-A6BD-4169-BD0B-64D655FD9B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Rounded Rectangle 17">
                  <a:extLst>
                    <a:ext uri="{FF2B5EF4-FFF2-40B4-BE49-F238E27FC236}">
                      <a16:creationId xmlns:a16="http://schemas.microsoft.com/office/drawing/2014/main" id="{AB15D193-91FD-4E6D-8DAD-E6F8CFB11D1A}"/>
                    </a:ext>
                  </a:extLst>
                </p:cNvPr>
                <p:cNvSpPr/>
                <p:nvPr/>
              </p:nvSpPr>
              <p:spPr>
                <a:xfrm>
                  <a:off x="2762308" y="1386765"/>
                  <a:ext cx="3777722" cy="862068"/>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1773" name="Group 67">
              <a:extLst>
                <a:ext uri="{FF2B5EF4-FFF2-40B4-BE49-F238E27FC236}">
                  <a16:creationId xmlns:a16="http://schemas.microsoft.com/office/drawing/2014/main" id="{F219EA89-536C-4A0B-B7AB-3066FF322055}"/>
                </a:ext>
              </a:extLst>
            </p:cNvPr>
            <p:cNvGrpSpPr>
              <a:grpSpLocks/>
            </p:cNvGrpSpPr>
            <p:nvPr/>
          </p:nvGrpSpPr>
          <p:grpSpPr bwMode="auto">
            <a:xfrm>
              <a:off x="713" y="288"/>
              <a:ext cx="768" cy="512"/>
              <a:chOff x="2452688" y="2863775"/>
              <a:chExt cx="1819275" cy="662858"/>
            </a:xfrm>
            <a:grpFill/>
          </p:grpSpPr>
          <p:sp>
            <p:nvSpPr>
              <p:cNvPr id="69" name="Freeform 68">
                <a:extLst>
                  <a:ext uri="{FF2B5EF4-FFF2-40B4-BE49-F238E27FC236}">
                    <a16:creationId xmlns:a16="http://schemas.microsoft.com/office/drawing/2014/main" id="{8C4426C4-CAC2-468F-B46C-FAF35D993919}"/>
                  </a:ext>
                </a:extLst>
              </p:cNvPr>
              <p:cNvSpPr/>
              <p:nvPr/>
            </p:nvSpPr>
            <p:spPr>
              <a:xfrm>
                <a:off x="2452688" y="2863775"/>
                <a:ext cx="1818664"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70" name="Freeform 69">
                <a:extLst>
                  <a:ext uri="{FF2B5EF4-FFF2-40B4-BE49-F238E27FC236}">
                    <a16:creationId xmlns:a16="http://schemas.microsoft.com/office/drawing/2014/main" id="{ECAF18C0-2A03-47E0-A012-C7BBA74B30DA}"/>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sp>
        <p:nvSpPr>
          <p:cNvPr id="55308" name="Text Box 97">
            <a:extLst>
              <a:ext uri="{FF2B5EF4-FFF2-40B4-BE49-F238E27FC236}">
                <a16:creationId xmlns:a16="http://schemas.microsoft.com/office/drawing/2014/main" id="{9B6E6B1E-7A33-404D-BF17-E79B78649802}"/>
              </a:ext>
            </a:extLst>
          </p:cNvPr>
          <p:cNvSpPr txBox="1">
            <a:spLocks noChangeArrowheads="1"/>
          </p:cNvSpPr>
          <p:nvPr/>
        </p:nvSpPr>
        <p:spPr bwMode="auto">
          <a:xfrm>
            <a:off x="3743955" y="2043905"/>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dirty="0">
                <a:solidFill>
                  <a:srgbClr val="000000"/>
                </a:solidFill>
                <a:cs typeface="Arial" panose="020B0604020202020204" pitchFamily="34" charset="0"/>
              </a:rPr>
              <a:t>A</a:t>
            </a:r>
          </a:p>
        </p:txBody>
      </p:sp>
      <p:sp>
        <p:nvSpPr>
          <p:cNvPr id="55310" name="Text Box 99">
            <a:extLst>
              <a:ext uri="{FF2B5EF4-FFF2-40B4-BE49-F238E27FC236}">
                <a16:creationId xmlns:a16="http://schemas.microsoft.com/office/drawing/2014/main" id="{1AC3FC48-8CF4-436C-9AB0-18B6BF5622BE}"/>
              </a:ext>
            </a:extLst>
          </p:cNvPr>
          <p:cNvSpPr txBox="1">
            <a:spLocks noChangeArrowheads="1"/>
          </p:cNvSpPr>
          <p:nvPr/>
        </p:nvSpPr>
        <p:spPr bwMode="auto">
          <a:xfrm>
            <a:off x="3754612" y="3114737"/>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dirty="0">
                <a:solidFill>
                  <a:srgbClr val="000000"/>
                </a:solidFill>
                <a:cs typeface="Arial" panose="020B0604020202020204" pitchFamily="34" charset="0"/>
              </a:rPr>
              <a:t>B</a:t>
            </a:r>
          </a:p>
        </p:txBody>
      </p:sp>
      <p:sp>
        <p:nvSpPr>
          <p:cNvPr id="55311" name="Text Box 100">
            <a:extLst>
              <a:ext uri="{FF2B5EF4-FFF2-40B4-BE49-F238E27FC236}">
                <a16:creationId xmlns:a16="http://schemas.microsoft.com/office/drawing/2014/main" id="{F258A567-5B9E-4E7A-93C5-07804728B189}"/>
              </a:ext>
            </a:extLst>
          </p:cNvPr>
          <p:cNvSpPr txBox="1">
            <a:spLocks noChangeArrowheads="1"/>
          </p:cNvSpPr>
          <p:nvPr/>
        </p:nvSpPr>
        <p:spPr bwMode="auto">
          <a:xfrm>
            <a:off x="3654505" y="4319239"/>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dirty="0">
                <a:solidFill>
                  <a:srgbClr val="000000"/>
                </a:solidFill>
                <a:cs typeface="Arial" panose="020B0604020202020204" pitchFamily="34" charset="0"/>
              </a:rPr>
              <a:t>C</a:t>
            </a:r>
          </a:p>
        </p:txBody>
      </p:sp>
      <p:sp>
        <p:nvSpPr>
          <p:cNvPr id="55312" name="Text Box 101">
            <a:extLst>
              <a:ext uri="{FF2B5EF4-FFF2-40B4-BE49-F238E27FC236}">
                <a16:creationId xmlns:a16="http://schemas.microsoft.com/office/drawing/2014/main" id="{2FAF0B98-1444-42F8-B173-E0C40C7C047F}"/>
              </a:ext>
            </a:extLst>
          </p:cNvPr>
          <p:cNvSpPr txBox="1">
            <a:spLocks noChangeArrowheads="1"/>
          </p:cNvSpPr>
          <p:nvPr/>
        </p:nvSpPr>
        <p:spPr bwMode="auto">
          <a:xfrm>
            <a:off x="1524000" y="533401"/>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3000" b="1">
                <a:solidFill>
                  <a:srgbClr val="000000"/>
                </a:solidFill>
                <a:latin typeface="Times New Roman" panose="02020603050405020304" pitchFamily="18" charset="0"/>
                <a:cs typeface="Times New Roman" panose="02020603050405020304" pitchFamily="18" charset="0"/>
              </a:rPr>
              <a:t>CÂU 1: </a:t>
            </a:r>
          </a:p>
        </p:txBody>
      </p:sp>
      <p:sp>
        <p:nvSpPr>
          <p:cNvPr id="144486" name="Text Box 102">
            <a:extLst>
              <a:ext uri="{FF2B5EF4-FFF2-40B4-BE49-F238E27FC236}">
                <a16:creationId xmlns:a16="http://schemas.microsoft.com/office/drawing/2014/main" id="{33249D3C-8E8E-4CD7-8E12-2F9EABE70431}"/>
              </a:ext>
            </a:extLst>
          </p:cNvPr>
          <p:cNvSpPr txBox="1">
            <a:spLocks noChangeArrowheads="1"/>
          </p:cNvSpPr>
          <p:nvPr/>
        </p:nvSpPr>
        <p:spPr bwMode="auto">
          <a:xfrm>
            <a:off x="3048000" y="381001"/>
            <a:ext cx="70866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dirty="0" err="1">
                <a:solidFill>
                  <a:srgbClr val="000000"/>
                </a:solidFill>
                <a:latin typeface="Times New Roman" panose="02020603050405020304" pitchFamily="18" charset="0"/>
                <a:cs typeface="Times New Roman" panose="02020603050405020304" pitchFamily="18" charset="0"/>
              </a:rPr>
              <a:t>Vì</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sao</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Lý</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Công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Uẩn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dời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đô</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về</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Thăng</a:t>
            </a:r>
            <a:r>
              <a:rPr lang="en-US" altLang="en-US" sz="2800" b="1" dirty="0">
                <a:solidFill>
                  <a:srgbClr val="000000"/>
                </a:solidFill>
                <a:latin typeface="Times New Roman" panose="02020603050405020304" pitchFamily="18" charset="0"/>
                <a:cs typeface="Times New Roman" panose="02020603050405020304" pitchFamily="18" charset="0"/>
              </a:rPr>
              <a:t> Long?</a:t>
            </a:r>
          </a:p>
          <a:p>
            <a:pPr fontAlgn="base">
              <a:spcBef>
                <a:spcPct val="50000"/>
              </a:spcBef>
              <a:spcAft>
                <a:spcPct val="0"/>
              </a:spcAft>
            </a:pPr>
            <a:endParaRPr lang="en-US" altLang="en-US" sz="3200" b="1" dirty="0">
              <a:solidFill>
                <a:srgbClr val="000000"/>
              </a:solidFill>
              <a:cs typeface="Arial" panose="020B0604020202020204" pitchFamily="34" charset="0"/>
            </a:endParaRPr>
          </a:p>
        </p:txBody>
      </p:sp>
      <p:sp>
        <p:nvSpPr>
          <p:cNvPr id="55314" name="Text Box 103">
            <a:extLst>
              <a:ext uri="{FF2B5EF4-FFF2-40B4-BE49-F238E27FC236}">
                <a16:creationId xmlns:a16="http://schemas.microsoft.com/office/drawing/2014/main" id="{95E831A2-22DC-4722-AD6D-3C76718004E4}"/>
              </a:ext>
            </a:extLst>
          </p:cNvPr>
          <p:cNvSpPr txBox="1">
            <a:spLocks noChangeArrowheads="1"/>
          </p:cNvSpPr>
          <p:nvPr/>
        </p:nvSpPr>
        <p:spPr bwMode="auto">
          <a:xfrm>
            <a:off x="5257800" y="32004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5315" name="Text Box 104">
            <a:extLst>
              <a:ext uri="{FF2B5EF4-FFF2-40B4-BE49-F238E27FC236}">
                <a16:creationId xmlns:a16="http://schemas.microsoft.com/office/drawing/2014/main" id="{6B4FDAB8-A32A-4640-A961-49CC1A277B49}"/>
              </a:ext>
            </a:extLst>
          </p:cNvPr>
          <p:cNvSpPr txBox="1">
            <a:spLocks noChangeArrowheads="1"/>
          </p:cNvSpPr>
          <p:nvPr/>
        </p:nvSpPr>
        <p:spPr bwMode="auto">
          <a:xfrm>
            <a:off x="5181600" y="22098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5316" name="Text Box 105">
            <a:extLst>
              <a:ext uri="{FF2B5EF4-FFF2-40B4-BE49-F238E27FC236}">
                <a16:creationId xmlns:a16="http://schemas.microsoft.com/office/drawing/2014/main" id="{D0D02585-FE6A-4361-8471-F3059A7105EA}"/>
              </a:ext>
            </a:extLst>
          </p:cNvPr>
          <p:cNvSpPr txBox="1">
            <a:spLocks noChangeArrowheads="1"/>
          </p:cNvSpPr>
          <p:nvPr/>
        </p:nvSpPr>
        <p:spPr bwMode="auto">
          <a:xfrm>
            <a:off x="5257800" y="34290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5317" name="Text Box 106">
            <a:extLst>
              <a:ext uri="{FF2B5EF4-FFF2-40B4-BE49-F238E27FC236}">
                <a16:creationId xmlns:a16="http://schemas.microsoft.com/office/drawing/2014/main" id="{790F912B-93D9-463A-A49A-26578E0A3E06}"/>
              </a:ext>
            </a:extLst>
          </p:cNvPr>
          <p:cNvSpPr txBox="1">
            <a:spLocks noChangeArrowheads="1"/>
          </p:cNvSpPr>
          <p:nvPr/>
        </p:nvSpPr>
        <p:spPr bwMode="auto">
          <a:xfrm>
            <a:off x="5410200" y="33528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144491" name="Text Box 107">
            <a:extLst>
              <a:ext uri="{FF2B5EF4-FFF2-40B4-BE49-F238E27FC236}">
                <a16:creationId xmlns:a16="http://schemas.microsoft.com/office/drawing/2014/main" id="{81F88D11-7D70-4C8A-AC3E-13C94D0C5515}"/>
              </a:ext>
            </a:extLst>
          </p:cNvPr>
          <p:cNvSpPr txBox="1">
            <a:spLocks noChangeArrowheads="1"/>
          </p:cNvSpPr>
          <p:nvPr/>
        </p:nvSpPr>
        <p:spPr bwMode="auto">
          <a:xfrm>
            <a:off x="4276592" y="3044493"/>
            <a:ext cx="6248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vi-VN" altLang="en-US" sz="2400" b="1" dirty="0">
                <a:solidFill>
                  <a:srgbClr val="000000"/>
                </a:solidFill>
                <a:latin typeface="Times New Roman" panose="02020603050405020304" pitchFamily="18" charset="0"/>
                <a:cs typeface="Times New Roman" panose="02020603050405020304" pitchFamily="18" charset="0"/>
              </a:rPr>
              <a:t>Đóng đô ở Hoa Lư, các triều đại không kéo dài được</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144493" name="Text Box 109">
            <a:extLst>
              <a:ext uri="{FF2B5EF4-FFF2-40B4-BE49-F238E27FC236}">
                <a16:creationId xmlns:a16="http://schemas.microsoft.com/office/drawing/2014/main" id="{56F88D3B-DB90-4C88-A5C5-01BAFE5F7316}"/>
              </a:ext>
            </a:extLst>
          </p:cNvPr>
          <p:cNvSpPr txBox="1">
            <a:spLocks noChangeArrowheads="1"/>
          </p:cNvSpPr>
          <p:nvPr/>
        </p:nvSpPr>
        <p:spPr bwMode="auto">
          <a:xfrm>
            <a:off x="4342646" y="2047081"/>
            <a:ext cx="632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vi-VN" altLang="en-US" sz="2400" b="1" dirty="0">
                <a:solidFill>
                  <a:srgbClr val="000000"/>
                </a:solidFill>
                <a:latin typeface="Times New Roman" panose="02020603050405020304" pitchFamily="18" charset="0"/>
                <a:cs typeface="Times New Roman" panose="02020603050405020304" pitchFamily="18" charset="0"/>
              </a:rPr>
              <a:t>Địa thế Thăng Long đẹp hơn Hoa Lư</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144494" name="Text Box 110">
            <a:extLst>
              <a:ext uri="{FF2B5EF4-FFF2-40B4-BE49-F238E27FC236}">
                <a16:creationId xmlns:a16="http://schemas.microsoft.com/office/drawing/2014/main" id="{D55A35B5-9DBB-4A8B-A071-57CEF159E718}"/>
              </a:ext>
            </a:extLst>
          </p:cNvPr>
          <p:cNvSpPr txBox="1">
            <a:spLocks noChangeArrowheads="1"/>
          </p:cNvSpPr>
          <p:nvPr/>
        </p:nvSpPr>
        <p:spPr bwMode="auto">
          <a:xfrm>
            <a:off x="4286599" y="4303712"/>
            <a:ext cx="6324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vi-VN" altLang="en-US" sz="2400" b="1">
                <a:solidFill>
                  <a:srgbClr val="000000"/>
                </a:solidFill>
                <a:latin typeface="Times New Roman" panose="02020603050405020304" pitchFamily="18" charset="0"/>
                <a:cs typeface="Times New Roman" panose="02020603050405020304" pitchFamily="18" charset="0"/>
              </a:rPr>
              <a:t>Thăng Long có vị trí trung tâm, đất đ</a:t>
            </a:r>
            <a:r>
              <a:rPr lang="en-US" altLang="en-US" sz="2400" b="1">
                <a:solidFill>
                  <a:srgbClr val="000000"/>
                </a:solidFill>
                <a:latin typeface="Times New Roman" panose="02020603050405020304" pitchFamily="18" charset="0"/>
                <a:cs typeface="Times New Roman" panose="02020603050405020304" pitchFamily="18" charset="0"/>
              </a:rPr>
              <a:t>a</a:t>
            </a:r>
            <a:r>
              <a:rPr lang="vi-VN" altLang="en-US" sz="2400" b="1">
                <a:solidFill>
                  <a:srgbClr val="000000"/>
                </a:solidFill>
                <a:latin typeface="Times New Roman" panose="02020603050405020304" pitchFamily="18" charset="0"/>
                <a:cs typeface="Times New Roman" panose="02020603050405020304" pitchFamily="18" charset="0"/>
              </a:rPr>
              <a:t>i bằng phẳng thuận lợi để phát triển kinh tế, chính trị</a:t>
            </a:r>
            <a:endParaRPr lang="en-US" altLang="en-US" sz="2400" b="1">
              <a:solidFill>
                <a:srgbClr val="000000"/>
              </a:solidFill>
              <a:latin typeface="Times New Roman" panose="02020603050405020304" pitchFamily="18" charset="0"/>
              <a:cs typeface="Times New Roman" panose="02020603050405020304" pitchFamily="18" charset="0"/>
            </a:endParaRPr>
          </a:p>
        </p:txBody>
      </p:sp>
      <p:sp>
        <p:nvSpPr>
          <p:cNvPr id="104" name="AutoShape 124">
            <a:extLst>
              <a:ext uri="{FF2B5EF4-FFF2-40B4-BE49-F238E27FC236}">
                <a16:creationId xmlns:a16="http://schemas.microsoft.com/office/drawing/2014/main" id="{3EDCE021-CF19-48DF-BA72-5896D4FA74ED}"/>
              </a:ext>
            </a:extLst>
          </p:cNvPr>
          <p:cNvSpPr>
            <a:spLocks noChangeArrowheads="1"/>
          </p:cNvSpPr>
          <p:nvPr/>
        </p:nvSpPr>
        <p:spPr bwMode="auto">
          <a:xfrm>
            <a:off x="2777155" y="4288071"/>
            <a:ext cx="1843087" cy="717550"/>
          </a:xfrm>
          <a:prstGeom prst="irregularSeal1">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200" b="1" dirty="0">
                <a:solidFill>
                  <a:srgbClr val="FF0000"/>
                </a:solidFill>
                <a:latin typeface="Times New Roman" panose="02020603050405020304" pitchFamily="18" charset="0"/>
                <a:cs typeface="Times New Roman" panose="02020603050405020304" pitchFamily="18" charset="0"/>
              </a:rPr>
              <a:t>C</a:t>
            </a:r>
          </a:p>
        </p:txBody>
      </p:sp>
    </p:spTree>
  </p:cSld>
  <p:clrMapOvr>
    <a:masterClrMapping/>
  </p:clrMapOvr>
  <p:transition advTm="150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4486"/>
                                        </p:tgtEl>
                                        <p:attrNameLst>
                                          <p:attrName>style.visibility</p:attrName>
                                        </p:attrNameLst>
                                      </p:cBhvr>
                                      <p:to>
                                        <p:strVal val="visible"/>
                                      </p:to>
                                    </p:set>
                                    <p:animEffect transition="in" filter="box(in)">
                                      <p:cBhvr>
                                        <p:cTn id="7" dur="500"/>
                                        <p:tgtEl>
                                          <p:spTgt spid="144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4493"/>
                                        </p:tgtEl>
                                        <p:attrNameLst>
                                          <p:attrName>style.visibility</p:attrName>
                                        </p:attrNameLst>
                                      </p:cBhvr>
                                      <p:to>
                                        <p:strVal val="visible"/>
                                      </p:to>
                                    </p:set>
                                    <p:anim calcmode="lin" valueType="num">
                                      <p:cBhvr additive="base">
                                        <p:cTn id="12" dur="500" fill="hold"/>
                                        <p:tgtEl>
                                          <p:spTgt spid="144493"/>
                                        </p:tgtEl>
                                        <p:attrNameLst>
                                          <p:attrName>ppt_x</p:attrName>
                                        </p:attrNameLst>
                                      </p:cBhvr>
                                      <p:tavLst>
                                        <p:tav tm="0">
                                          <p:val>
                                            <p:strVal val="#ppt_x"/>
                                          </p:val>
                                        </p:tav>
                                        <p:tav tm="100000">
                                          <p:val>
                                            <p:strVal val="#ppt_x"/>
                                          </p:val>
                                        </p:tav>
                                      </p:tavLst>
                                    </p:anim>
                                    <p:anim calcmode="lin" valueType="num">
                                      <p:cBhvr additive="base">
                                        <p:cTn id="13" dur="500" fill="hold"/>
                                        <p:tgtEl>
                                          <p:spTgt spid="14449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4491"/>
                                        </p:tgtEl>
                                        <p:attrNameLst>
                                          <p:attrName>style.visibility</p:attrName>
                                        </p:attrNameLst>
                                      </p:cBhvr>
                                      <p:to>
                                        <p:strVal val="visible"/>
                                      </p:to>
                                    </p:set>
                                    <p:anim calcmode="lin" valueType="num">
                                      <p:cBhvr additive="base">
                                        <p:cTn id="18" dur="500" fill="hold"/>
                                        <p:tgtEl>
                                          <p:spTgt spid="144491"/>
                                        </p:tgtEl>
                                        <p:attrNameLst>
                                          <p:attrName>ppt_x</p:attrName>
                                        </p:attrNameLst>
                                      </p:cBhvr>
                                      <p:tavLst>
                                        <p:tav tm="0">
                                          <p:val>
                                            <p:strVal val="#ppt_x"/>
                                          </p:val>
                                        </p:tav>
                                        <p:tav tm="100000">
                                          <p:val>
                                            <p:strVal val="#ppt_x"/>
                                          </p:val>
                                        </p:tav>
                                      </p:tavLst>
                                    </p:anim>
                                    <p:anim calcmode="lin" valueType="num">
                                      <p:cBhvr additive="base">
                                        <p:cTn id="19" dur="500" fill="hold"/>
                                        <p:tgtEl>
                                          <p:spTgt spid="14449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4494"/>
                                        </p:tgtEl>
                                        <p:attrNameLst>
                                          <p:attrName>style.visibility</p:attrName>
                                        </p:attrNameLst>
                                      </p:cBhvr>
                                      <p:to>
                                        <p:strVal val="visible"/>
                                      </p:to>
                                    </p:set>
                                    <p:anim calcmode="lin" valueType="num">
                                      <p:cBhvr additive="base">
                                        <p:cTn id="24" dur="500" fill="hold"/>
                                        <p:tgtEl>
                                          <p:spTgt spid="144494"/>
                                        </p:tgtEl>
                                        <p:attrNameLst>
                                          <p:attrName>ppt_x</p:attrName>
                                        </p:attrNameLst>
                                      </p:cBhvr>
                                      <p:tavLst>
                                        <p:tav tm="0">
                                          <p:val>
                                            <p:strVal val="#ppt_x"/>
                                          </p:val>
                                        </p:tav>
                                        <p:tav tm="100000">
                                          <p:val>
                                            <p:strVal val="#ppt_x"/>
                                          </p:val>
                                        </p:tav>
                                      </p:tavLst>
                                    </p:anim>
                                    <p:anim calcmode="lin" valueType="num">
                                      <p:cBhvr additive="base">
                                        <p:cTn id="25" dur="500" fill="hold"/>
                                        <p:tgtEl>
                                          <p:spTgt spid="144494"/>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0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6" grpId="0" autoUpdateAnimBg="0"/>
      <p:bldP spid="144491" grpId="0" autoUpdateAnimBg="0"/>
      <p:bldP spid="144493" grpId="0" autoUpdateAnimBg="0"/>
      <p:bldP spid="144494" grpId="0" autoUpdateAnimBg="0"/>
      <p:bldP spid="104"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 y="71292"/>
            <a:ext cx="12192000" cy="6872988"/>
          </a:xfrm>
          <a:prstGeom prst="rect">
            <a:avLst/>
          </a:prstGeom>
          <a:solidFill>
            <a:schemeClr val="accent4">
              <a:lumMod val="20000"/>
              <a:lumOff val="80000"/>
            </a:schemeClr>
          </a:solidFill>
        </p:spPr>
        <p:style>
          <a:lnRef idx="3">
            <a:schemeClr val="lt1"/>
          </a:lnRef>
          <a:fillRef idx="1">
            <a:schemeClr val="accent6"/>
          </a:fillRef>
          <a:effectRef idx="1">
            <a:schemeClr val="accent6"/>
          </a:effectRef>
          <a:fontRef idx="minor">
            <a:schemeClr val="lt1"/>
          </a:fontRef>
        </p:style>
      </p:pic>
      <p:sp>
        <p:nvSpPr>
          <p:cNvPr id="12" name="Subtitle 2">
            <a:extLst>
              <a:ext uri="{FF2B5EF4-FFF2-40B4-BE49-F238E27FC236}">
                <a16:creationId xmlns:a16="http://schemas.microsoft.com/office/drawing/2014/main" id="{567F3D65-3FD8-422C-A129-E8337B1D2B0C}"/>
              </a:ext>
            </a:extLst>
          </p:cNvPr>
          <p:cNvSpPr txBox="1">
            <a:spLocks/>
          </p:cNvSpPr>
          <p:nvPr/>
        </p:nvSpPr>
        <p:spPr>
          <a:xfrm>
            <a:off x="-9" y="181052"/>
            <a:ext cx="12191999" cy="571983"/>
          </a:xfrm>
          <a:prstGeom prst="rect">
            <a:avLst/>
          </a:prstGeom>
          <a:solidFill>
            <a:schemeClr val="accent1">
              <a:lumMod val="60000"/>
              <a:lumOff val="4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15: NHÀ LÝ XÂY DỰNG VÀ PHÁT TRIỂN ĐẤT N</a:t>
            </a:r>
            <a:r>
              <a:rPr kumimoji="0" lang="vi-VN"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p:txBody>
      </p:sp>
      <p:sp>
        <p:nvSpPr>
          <p:cNvPr id="11" name="Subtitle 2">
            <a:extLst>
              <a:ext uri="{FF2B5EF4-FFF2-40B4-BE49-F238E27FC236}">
                <a16:creationId xmlns:a16="http://schemas.microsoft.com/office/drawing/2014/main" id="{F1429C0A-658D-47CC-9933-89129FC263D9}"/>
              </a:ext>
            </a:extLst>
          </p:cNvPr>
          <p:cNvSpPr txBox="1">
            <a:spLocks/>
          </p:cNvSpPr>
          <p:nvPr/>
        </p:nvSpPr>
        <p:spPr>
          <a:xfrm>
            <a:off x="0" y="753035"/>
            <a:ext cx="4922882"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tế</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hội</a:t>
            </a:r>
            <a:endPar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3" name="Subtitle 2">
            <a:extLst>
              <a:ext uri="{FF2B5EF4-FFF2-40B4-BE49-F238E27FC236}">
                <a16:creationId xmlns:a16="http://schemas.microsoft.com/office/drawing/2014/main" id="{11E84975-B943-4F88-9B7B-92E2FC98CD53}"/>
              </a:ext>
            </a:extLst>
          </p:cNvPr>
          <p:cNvSpPr txBox="1">
            <a:spLocks/>
          </p:cNvSpPr>
          <p:nvPr/>
        </p:nvSpPr>
        <p:spPr>
          <a:xfrm>
            <a:off x="105048" y="1338949"/>
            <a:ext cx="3328000" cy="567462"/>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tế</a:t>
            </a:r>
            <a:endPar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6" name="Subtitle 2">
            <a:extLst>
              <a:ext uri="{FF2B5EF4-FFF2-40B4-BE49-F238E27FC236}">
                <a16:creationId xmlns:a16="http://schemas.microsoft.com/office/drawing/2014/main" id="{D70E5AFB-FE75-4A57-9D32-A1345D7F9D8B}"/>
              </a:ext>
            </a:extLst>
          </p:cNvPr>
          <p:cNvSpPr txBox="1">
            <a:spLocks/>
          </p:cNvSpPr>
          <p:nvPr/>
        </p:nvSpPr>
        <p:spPr>
          <a:xfrm>
            <a:off x="71042" y="1906411"/>
            <a:ext cx="2678945" cy="474744"/>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Nông</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nghiệp</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3" name="Subtitle 2">
            <a:extLst>
              <a:ext uri="{FF2B5EF4-FFF2-40B4-BE49-F238E27FC236}">
                <a16:creationId xmlns:a16="http://schemas.microsoft.com/office/drawing/2014/main" id="{1874453D-AEFF-4D82-81F9-5566B50BD831}"/>
              </a:ext>
            </a:extLst>
          </p:cNvPr>
          <p:cNvSpPr txBox="1">
            <a:spLocks/>
          </p:cNvSpPr>
          <p:nvPr/>
        </p:nvSpPr>
        <p:spPr>
          <a:xfrm>
            <a:off x="111383" y="4217894"/>
            <a:ext cx="7566213" cy="654424"/>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Bảo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vệ</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trâu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bò</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khai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hoang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đào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kênh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đắp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đê</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24" name="Subtitle 2">
            <a:extLst>
              <a:ext uri="{FF2B5EF4-FFF2-40B4-BE49-F238E27FC236}">
                <a16:creationId xmlns:a16="http://schemas.microsoft.com/office/drawing/2014/main" id="{C098781D-E9DB-4050-9563-06A14BA1BC5B}"/>
              </a:ext>
            </a:extLst>
          </p:cNvPr>
          <p:cNvSpPr txBox="1">
            <a:spLocks/>
          </p:cNvSpPr>
          <p:nvPr/>
        </p:nvSpPr>
        <p:spPr>
          <a:xfrm>
            <a:off x="111383" y="5045251"/>
            <a:ext cx="6670417" cy="567462"/>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solidFill>
                  <a:prstClr val="black"/>
                </a:solidFill>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mùa</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màng</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bội</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7AEB32BE-9474-49FD-97A5-41F95AA66C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7565" y="869248"/>
            <a:ext cx="4010764" cy="4899540"/>
          </a:xfrm>
          <a:prstGeom prst="rect">
            <a:avLst/>
          </a:prstGeom>
        </p:spPr>
      </p:pic>
      <p:sp>
        <p:nvSpPr>
          <p:cNvPr id="2" name="Rectangle 1"/>
          <p:cNvSpPr/>
          <p:nvPr/>
        </p:nvSpPr>
        <p:spPr>
          <a:xfrm>
            <a:off x="111383" y="2450303"/>
            <a:ext cx="7069346" cy="523220"/>
          </a:xfrm>
          <a:prstGeom prst="rect">
            <a:avLst/>
          </a:prstGeom>
          <a:solidFill>
            <a:schemeClr val="bg1"/>
          </a:solidFill>
        </p:spPr>
        <p:txBody>
          <a:bodyPr wrap="square">
            <a:spAutoFit/>
          </a:bodyPr>
          <a:lstStyle/>
          <a:p>
            <a:pPr lvl="0">
              <a:defRPr/>
            </a:pPr>
            <a:r>
              <a:rPr lang="en-US" sz="2800" dirty="0">
                <a:solidFill>
                  <a:prstClr val="black"/>
                </a:solidFill>
                <a:latin typeface="Times New Roman" panose="02020603050405020304" pitchFamily="18" charset="0"/>
                <a:cs typeface="Times New Roman" panose="02020603050405020304" pitchFamily="18" charset="0"/>
              </a:rPr>
              <a:t>+ N</a:t>
            </a:r>
            <a:r>
              <a:rPr lang="vi-VN" sz="2800" dirty="0">
                <a:solidFill>
                  <a:prstClr val="black"/>
                </a:solidFill>
                <a:latin typeface="Times New Roman" panose="02020603050405020304" pitchFamily="18" charset="0"/>
                <a:cs typeface="Times New Roman" panose="02020603050405020304" pitchFamily="18" charset="0"/>
              </a:rPr>
              <a:t>ông nghiệp được chú trọng và phát triển.</a:t>
            </a:r>
            <a:endParaRPr lang="en-US" sz="2800" i="1"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111383" y="3057408"/>
            <a:ext cx="3315331" cy="523220"/>
          </a:xfrm>
          <a:prstGeom prst="rect">
            <a:avLst/>
          </a:prstGeom>
          <a:solidFill>
            <a:schemeClr val="bg1"/>
          </a:solidFill>
        </p:spPr>
        <p:txBody>
          <a:bodyPr wrap="none">
            <a:spAutoFit/>
          </a:bodyPr>
          <a:lstStyle/>
          <a:p>
            <a:pPr lvl="0">
              <a:defRPr/>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Cày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ruộng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tịch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điền</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111383" y="3608294"/>
            <a:ext cx="3231975" cy="523220"/>
          </a:xfrm>
          <a:prstGeom prst="rect">
            <a:avLst/>
          </a:prstGeom>
          <a:solidFill>
            <a:schemeClr val="bg1"/>
          </a:solidFill>
        </p:spPr>
        <p:txBody>
          <a:bodyPr wrap="none">
            <a:spAutoFit/>
          </a:bodyPr>
          <a:lstStyle/>
          <a:p>
            <a:pPr lvl="0">
              <a:defRPr/>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Ngụ</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binh</a:t>
            </a:r>
            <a:r>
              <a:rPr lang="en-US" sz="2800" dirty="0">
                <a:solidFill>
                  <a:prstClr val="black"/>
                </a:solidFill>
                <a:latin typeface="Times New Roman" panose="02020603050405020304" pitchFamily="18" charset="0"/>
                <a:cs typeface="Times New Roman" panose="02020603050405020304" pitchFamily="18" charset="0"/>
              </a:rPr>
              <a:t> ư </a:t>
            </a:r>
            <a:r>
              <a:rPr lang="en-US" sz="2800" dirty="0" err="1">
                <a:solidFill>
                  <a:prstClr val="black"/>
                </a:solidFill>
                <a:latin typeface="Times New Roman" panose="02020603050405020304" pitchFamily="18" charset="0"/>
                <a:cs typeface="Times New Roman" panose="02020603050405020304" pitchFamily="18" charset="0"/>
              </a:rPr>
              <a:t>nông</a:t>
            </a:r>
            <a:r>
              <a:rPr lang="en-US" sz="28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1139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ppt_x"/>
                                          </p:val>
                                        </p:tav>
                                        <p:tav tm="100000">
                                          <p:val>
                                            <p:strVal val="#ppt_x"/>
                                          </p:val>
                                        </p:tav>
                                      </p:tavLst>
                                    </p:anim>
                                    <p:anim calcmode="lin" valueType="num">
                                      <p:cBhvr additive="base">
                                        <p:cTn id="4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P spid="23" grpId="0" animBg="1"/>
      <p:bldP spid="24" grpId="0" animBg="1"/>
      <p:bldP spid="2" grpId="0" animBg="1"/>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akadexcomhandpaintedfa">
            <a:extLst>
              <a:ext uri="{FF2B5EF4-FFF2-40B4-BE49-F238E27FC236}">
                <a16:creationId xmlns:a16="http://schemas.microsoft.com/office/drawing/2014/main" id="{B9C4A645-E54E-4B1C-AE69-6B46A18DA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13" y="-46038"/>
            <a:ext cx="91440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3" name="Group 55">
            <a:extLst>
              <a:ext uri="{FF2B5EF4-FFF2-40B4-BE49-F238E27FC236}">
                <a16:creationId xmlns:a16="http://schemas.microsoft.com/office/drawing/2014/main" id="{39A26021-3317-413B-A0B9-013ED7B5BEA3}"/>
              </a:ext>
            </a:extLst>
          </p:cNvPr>
          <p:cNvGrpSpPr>
            <a:grpSpLocks/>
          </p:cNvGrpSpPr>
          <p:nvPr/>
        </p:nvGrpSpPr>
        <p:grpSpPr bwMode="auto">
          <a:xfrm flipH="1">
            <a:off x="8915400" y="685801"/>
            <a:ext cx="609600" cy="608013"/>
            <a:chOff x="1714500" y="3094038"/>
            <a:chExt cx="1047750" cy="551111"/>
          </a:xfrm>
        </p:grpSpPr>
        <p:sp>
          <p:nvSpPr>
            <p:cNvPr id="2" name="Freeform 56">
              <a:extLst>
                <a:ext uri="{FF2B5EF4-FFF2-40B4-BE49-F238E27FC236}">
                  <a16:creationId xmlns:a16="http://schemas.microsoft.com/office/drawing/2014/main" id="{0AC4E0A9-568E-4114-8141-4072B930220B}"/>
                </a:ext>
              </a:extLst>
            </p:cNvPr>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943CD0">
                    <a:lumMod val="95000"/>
                    <a:lumOff val="5000"/>
                  </a:srgbClr>
                </a:gs>
                <a:gs pos="21000">
                  <a:srgbClr val="943CD0">
                    <a:lumMod val="85000"/>
                  </a:srgbClr>
                </a:gs>
                <a:gs pos="52000">
                  <a:srgbClr val="943CD0">
                    <a:lumMod val="90000"/>
                  </a:srgbClr>
                </a:gs>
                <a:gs pos="100000">
                  <a:srgbClr val="943CD0">
                    <a:lumMod val="77000"/>
                  </a:srgbClr>
                </a:gs>
                <a:gs pos="86000">
                  <a:srgbClr val="943CD0">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3" name="Freeform 57">
              <a:extLst>
                <a:ext uri="{FF2B5EF4-FFF2-40B4-BE49-F238E27FC236}">
                  <a16:creationId xmlns:a16="http://schemas.microsoft.com/office/drawing/2014/main" id="{DE81F0F9-237F-4857-8D93-8EC0518FDEE4}"/>
                </a:ext>
              </a:extLst>
            </p:cNvPr>
            <p:cNvSpPr/>
            <p:nvPr/>
          </p:nvSpPr>
          <p:spPr>
            <a:xfrm>
              <a:off x="1815454" y="3153035"/>
              <a:ext cx="919511" cy="4359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772" name="Group 6">
            <a:extLst>
              <a:ext uri="{FF2B5EF4-FFF2-40B4-BE49-F238E27FC236}">
                <a16:creationId xmlns:a16="http://schemas.microsoft.com/office/drawing/2014/main" id="{AA8971BC-8CDB-4AEF-B260-F9E16345E41D}"/>
              </a:ext>
            </a:extLst>
          </p:cNvPr>
          <p:cNvGrpSpPr>
            <a:grpSpLocks/>
          </p:cNvGrpSpPr>
          <p:nvPr/>
        </p:nvGrpSpPr>
        <p:grpSpPr bwMode="auto">
          <a:xfrm>
            <a:off x="2672072" y="5867003"/>
            <a:ext cx="7924800" cy="1246188"/>
            <a:chOff x="1248" y="3360"/>
            <a:chExt cx="3408" cy="737"/>
          </a:xfrm>
          <a:solidFill>
            <a:srgbClr val="FFFF00"/>
          </a:solidFill>
        </p:grpSpPr>
        <p:grpSp>
          <p:nvGrpSpPr>
            <p:cNvPr id="32855" name="Group 58">
              <a:extLst>
                <a:ext uri="{FF2B5EF4-FFF2-40B4-BE49-F238E27FC236}">
                  <a16:creationId xmlns:a16="http://schemas.microsoft.com/office/drawing/2014/main" id="{8F63C14C-75C1-4298-8B86-C45B971DB126}"/>
                </a:ext>
              </a:extLst>
            </p:cNvPr>
            <p:cNvGrpSpPr>
              <a:grpSpLocks/>
            </p:cNvGrpSpPr>
            <p:nvPr/>
          </p:nvGrpSpPr>
          <p:grpSpPr bwMode="auto">
            <a:xfrm>
              <a:off x="1248" y="3552"/>
              <a:ext cx="545" cy="298"/>
              <a:chOff x="1714500" y="3094038"/>
              <a:chExt cx="1047750" cy="551111"/>
            </a:xfrm>
            <a:grpFill/>
          </p:grpSpPr>
          <p:sp>
            <p:nvSpPr>
              <p:cNvPr id="4" name="Freeform 59">
                <a:extLst>
                  <a:ext uri="{FF2B5EF4-FFF2-40B4-BE49-F238E27FC236}">
                    <a16:creationId xmlns:a16="http://schemas.microsoft.com/office/drawing/2014/main" id="{319A3B55-E74A-4A99-B242-327CA94B0ABF}"/>
                  </a:ext>
                </a:extLst>
              </p:cNvPr>
              <p:cNvSpPr/>
              <p:nvPr/>
            </p:nvSpPr>
            <p:spPr>
              <a:xfrm>
                <a:off x="1714500" y="3094899"/>
                <a:ext cx="1047343"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5" name="Freeform 60">
                <a:extLst>
                  <a:ext uri="{FF2B5EF4-FFF2-40B4-BE49-F238E27FC236}">
                    <a16:creationId xmlns:a16="http://schemas.microsoft.com/office/drawing/2014/main" id="{F9C2C713-35DF-41CF-912E-B7CDE68CF597}"/>
                  </a:ext>
                </a:extLst>
              </p:cNvPr>
              <p:cNvSpPr/>
              <p:nvPr/>
            </p:nvSpPr>
            <p:spPr>
              <a:xfrm>
                <a:off x="1815560" y="3153932"/>
                <a:ext cx="920034"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856" name="Group 3">
              <a:extLst>
                <a:ext uri="{FF2B5EF4-FFF2-40B4-BE49-F238E27FC236}">
                  <a16:creationId xmlns:a16="http://schemas.microsoft.com/office/drawing/2014/main" id="{2D263112-96E7-4323-8BE9-74C6F72C411D}"/>
                </a:ext>
              </a:extLst>
            </p:cNvPr>
            <p:cNvGrpSpPr>
              <a:grpSpLocks/>
            </p:cNvGrpSpPr>
            <p:nvPr/>
          </p:nvGrpSpPr>
          <p:grpSpPr bwMode="auto">
            <a:xfrm>
              <a:off x="1584" y="3360"/>
              <a:ext cx="3072" cy="737"/>
              <a:chOff x="2530645" y="2460171"/>
              <a:chExt cx="4651820" cy="1219014"/>
            </a:xfrm>
            <a:grpFill/>
          </p:grpSpPr>
          <p:pic>
            <p:nvPicPr>
              <p:cNvPr id="32862" name="Picture 4" descr="C:\Users\dell\Desktop\Icon sale page\Icon tĩnh\200wide.jpg">
                <a:extLst>
                  <a:ext uri="{FF2B5EF4-FFF2-40B4-BE49-F238E27FC236}">
                    <a16:creationId xmlns:a16="http://schemas.microsoft.com/office/drawing/2014/main" id="{83EA149A-883F-4F42-B4C1-A2CF00A645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2863" name="Group 5">
                <a:extLst>
                  <a:ext uri="{FF2B5EF4-FFF2-40B4-BE49-F238E27FC236}">
                    <a16:creationId xmlns:a16="http://schemas.microsoft.com/office/drawing/2014/main" id="{E056ABEE-9A03-4264-A45E-A64B7F9083D7}"/>
                  </a:ext>
                </a:extLst>
              </p:cNvPr>
              <p:cNvGrpSpPr>
                <a:grpSpLocks/>
              </p:cNvGrpSpPr>
              <p:nvPr/>
            </p:nvGrpSpPr>
            <p:grpSpPr bwMode="auto">
              <a:xfrm>
                <a:off x="2530645" y="2460171"/>
                <a:ext cx="4651820" cy="1011238"/>
                <a:chOff x="2671148" y="1311915"/>
                <a:chExt cx="3938587" cy="1011238"/>
              </a:xfrm>
              <a:grpFill/>
            </p:grpSpPr>
            <p:pic>
              <p:nvPicPr>
                <p:cNvPr id="32864" name="Picture 3">
                  <a:extLst>
                    <a:ext uri="{FF2B5EF4-FFF2-40B4-BE49-F238E27FC236}">
                      <a16:creationId xmlns:a16="http://schemas.microsoft.com/office/drawing/2014/main" id="{B525937C-622F-4D63-92E6-2B3D3E4E2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ounded Rectangle 7">
                  <a:extLst>
                    <a:ext uri="{FF2B5EF4-FFF2-40B4-BE49-F238E27FC236}">
                      <a16:creationId xmlns:a16="http://schemas.microsoft.com/office/drawing/2014/main" id="{BA49F9A9-20B0-42B2-825B-B18F315FADAA}"/>
                    </a:ext>
                  </a:extLst>
                </p:cNvPr>
                <p:cNvSpPr/>
                <p:nvPr/>
              </p:nvSpPr>
              <p:spPr>
                <a:xfrm>
                  <a:off x="2762029" y="1386453"/>
                  <a:ext cx="377856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857" name="Group 64">
              <a:extLst>
                <a:ext uri="{FF2B5EF4-FFF2-40B4-BE49-F238E27FC236}">
                  <a16:creationId xmlns:a16="http://schemas.microsoft.com/office/drawing/2014/main" id="{5FDA129A-1E2C-4CB9-B9DF-7F5415B873E5}"/>
                </a:ext>
              </a:extLst>
            </p:cNvPr>
            <p:cNvGrpSpPr>
              <a:grpSpLocks/>
            </p:cNvGrpSpPr>
            <p:nvPr/>
          </p:nvGrpSpPr>
          <p:grpSpPr bwMode="auto">
            <a:xfrm>
              <a:off x="1584" y="3456"/>
              <a:ext cx="432" cy="401"/>
              <a:chOff x="2452688" y="2863775"/>
              <a:chExt cx="1819275" cy="662858"/>
            </a:xfrm>
            <a:grpFill/>
          </p:grpSpPr>
          <p:sp>
            <p:nvSpPr>
              <p:cNvPr id="7" name="Freeform 65">
                <a:extLst>
                  <a:ext uri="{FF2B5EF4-FFF2-40B4-BE49-F238E27FC236}">
                    <a16:creationId xmlns:a16="http://schemas.microsoft.com/office/drawing/2014/main" id="{864B08D6-DE5F-4131-A5B4-2100CAC58FFF}"/>
                  </a:ext>
                </a:extLst>
              </p:cNvPr>
              <p:cNvSpPr/>
              <p:nvPr/>
            </p:nvSpPr>
            <p:spPr>
              <a:xfrm>
                <a:off x="2452203" y="2863383"/>
                <a:ext cx="1819884"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9" name="Freeform 66">
                <a:extLst>
                  <a:ext uri="{FF2B5EF4-FFF2-40B4-BE49-F238E27FC236}">
                    <a16:creationId xmlns:a16="http://schemas.microsoft.com/office/drawing/2014/main" id="{CD204AEE-C8B5-4077-B056-13A8A1F1ED72}"/>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773" name="Group 20">
            <a:extLst>
              <a:ext uri="{FF2B5EF4-FFF2-40B4-BE49-F238E27FC236}">
                <a16:creationId xmlns:a16="http://schemas.microsoft.com/office/drawing/2014/main" id="{094998D0-3FC4-46F3-A17E-77940245BFA9}"/>
              </a:ext>
            </a:extLst>
          </p:cNvPr>
          <p:cNvGrpSpPr>
            <a:grpSpLocks/>
          </p:cNvGrpSpPr>
          <p:nvPr/>
        </p:nvGrpSpPr>
        <p:grpSpPr bwMode="auto">
          <a:xfrm>
            <a:off x="2743200" y="4697412"/>
            <a:ext cx="7924800" cy="1246188"/>
            <a:chOff x="1248" y="3360"/>
            <a:chExt cx="3408" cy="737"/>
          </a:xfrm>
          <a:solidFill>
            <a:srgbClr val="FFFF00"/>
          </a:solidFill>
        </p:grpSpPr>
        <p:grpSp>
          <p:nvGrpSpPr>
            <p:cNvPr id="32842" name="Group 58">
              <a:extLst>
                <a:ext uri="{FF2B5EF4-FFF2-40B4-BE49-F238E27FC236}">
                  <a16:creationId xmlns:a16="http://schemas.microsoft.com/office/drawing/2014/main" id="{06A6DE5E-F3A6-4AC9-918F-F206D1714BB6}"/>
                </a:ext>
              </a:extLst>
            </p:cNvPr>
            <p:cNvGrpSpPr>
              <a:grpSpLocks/>
            </p:cNvGrpSpPr>
            <p:nvPr/>
          </p:nvGrpSpPr>
          <p:grpSpPr bwMode="auto">
            <a:xfrm>
              <a:off x="1248" y="3552"/>
              <a:ext cx="545" cy="298"/>
              <a:chOff x="1714500" y="3094038"/>
              <a:chExt cx="1047750" cy="551111"/>
            </a:xfrm>
            <a:grpFill/>
          </p:grpSpPr>
          <p:sp>
            <p:nvSpPr>
              <p:cNvPr id="10" name="Freeform 59">
                <a:extLst>
                  <a:ext uri="{FF2B5EF4-FFF2-40B4-BE49-F238E27FC236}">
                    <a16:creationId xmlns:a16="http://schemas.microsoft.com/office/drawing/2014/main" id="{C734B4D9-C214-4254-97B8-6196C7512B94}"/>
                  </a:ext>
                </a:extLst>
              </p:cNvPr>
              <p:cNvSpPr/>
              <p:nvPr/>
            </p:nvSpPr>
            <p:spPr>
              <a:xfrm>
                <a:off x="1714500" y="3094899"/>
                <a:ext cx="1047343"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1" name="Freeform 60">
                <a:extLst>
                  <a:ext uri="{FF2B5EF4-FFF2-40B4-BE49-F238E27FC236}">
                    <a16:creationId xmlns:a16="http://schemas.microsoft.com/office/drawing/2014/main" id="{7D99E872-CFE7-4031-8C17-3120D3A71554}"/>
                  </a:ext>
                </a:extLst>
              </p:cNvPr>
              <p:cNvSpPr/>
              <p:nvPr/>
            </p:nvSpPr>
            <p:spPr>
              <a:xfrm>
                <a:off x="1815560" y="3153932"/>
                <a:ext cx="920034"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843" name="Group 3">
              <a:extLst>
                <a:ext uri="{FF2B5EF4-FFF2-40B4-BE49-F238E27FC236}">
                  <a16:creationId xmlns:a16="http://schemas.microsoft.com/office/drawing/2014/main" id="{E156A0E4-B1F0-47C6-9576-D9E087309A81}"/>
                </a:ext>
              </a:extLst>
            </p:cNvPr>
            <p:cNvGrpSpPr>
              <a:grpSpLocks/>
            </p:cNvGrpSpPr>
            <p:nvPr/>
          </p:nvGrpSpPr>
          <p:grpSpPr bwMode="auto">
            <a:xfrm>
              <a:off x="1584" y="3360"/>
              <a:ext cx="3072" cy="737"/>
              <a:chOff x="2530645" y="2460171"/>
              <a:chExt cx="4651820" cy="1219014"/>
            </a:xfrm>
            <a:grpFill/>
          </p:grpSpPr>
          <p:pic>
            <p:nvPicPr>
              <p:cNvPr id="32849" name="Picture 4" descr="C:\Users\dell\Desktop\Icon sale page\Icon tĩnh\200wide.jpg">
                <a:extLst>
                  <a:ext uri="{FF2B5EF4-FFF2-40B4-BE49-F238E27FC236}">
                    <a16:creationId xmlns:a16="http://schemas.microsoft.com/office/drawing/2014/main" id="{00F852E1-DFD2-4C46-A7A2-0D91328CF6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2850" name="Group 5">
                <a:extLst>
                  <a:ext uri="{FF2B5EF4-FFF2-40B4-BE49-F238E27FC236}">
                    <a16:creationId xmlns:a16="http://schemas.microsoft.com/office/drawing/2014/main" id="{49D123EA-E9EF-49E8-A9B0-779B0D8F206D}"/>
                  </a:ext>
                </a:extLst>
              </p:cNvPr>
              <p:cNvGrpSpPr>
                <a:grpSpLocks/>
              </p:cNvGrpSpPr>
              <p:nvPr/>
            </p:nvGrpSpPr>
            <p:grpSpPr bwMode="auto">
              <a:xfrm>
                <a:off x="2530645" y="2460171"/>
                <a:ext cx="4651820" cy="1011238"/>
                <a:chOff x="2671148" y="1311915"/>
                <a:chExt cx="3938587" cy="1011238"/>
              </a:xfrm>
              <a:grpFill/>
            </p:grpSpPr>
            <p:pic>
              <p:nvPicPr>
                <p:cNvPr id="32851" name="Picture 3">
                  <a:extLst>
                    <a:ext uri="{FF2B5EF4-FFF2-40B4-BE49-F238E27FC236}">
                      <a16:creationId xmlns:a16="http://schemas.microsoft.com/office/drawing/2014/main" id="{D7E36CDD-740E-4169-A344-CBD38CDD0D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Rounded Rectangle 7">
                  <a:extLst>
                    <a:ext uri="{FF2B5EF4-FFF2-40B4-BE49-F238E27FC236}">
                      <a16:creationId xmlns:a16="http://schemas.microsoft.com/office/drawing/2014/main" id="{9C25AB58-62E3-4A8E-8396-3B9786604FED}"/>
                    </a:ext>
                  </a:extLst>
                </p:cNvPr>
                <p:cNvSpPr/>
                <p:nvPr/>
              </p:nvSpPr>
              <p:spPr>
                <a:xfrm>
                  <a:off x="2762029" y="1386453"/>
                  <a:ext cx="377856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844" name="Group 64">
              <a:extLst>
                <a:ext uri="{FF2B5EF4-FFF2-40B4-BE49-F238E27FC236}">
                  <a16:creationId xmlns:a16="http://schemas.microsoft.com/office/drawing/2014/main" id="{E2B2AAC7-72DF-4389-93FF-785AE72CFAC7}"/>
                </a:ext>
              </a:extLst>
            </p:cNvPr>
            <p:cNvGrpSpPr>
              <a:grpSpLocks/>
            </p:cNvGrpSpPr>
            <p:nvPr/>
          </p:nvGrpSpPr>
          <p:grpSpPr bwMode="auto">
            <a:xfrm>
              <a:off x="1584" y="3456"/>
              <a:ext cx="432" cy="401"/>
              <a:chOff x="2452688" y="2863775"/>
              <a:chExt cx="1819275" cy="662858"/>
            </a:xfrm>
            <a:grpFill/>
          </p:grpSpPr>
          <p:sp>
            <p:nvSpPr>
              <p:cNvPr id="13" name="Freeform 65">
                <a:extLst>
                  <a:ext uri="{FF2B5EF4-FFF2-40B4-BE49-F238E27FC236}">
                    <a16:creationId xmlns:a16="http://schemas.microsoft.com/office/drawing/2014/main" id="{0EA31466-9624-4B62-8E06-3BB21A97B647}"/>
                  </a:ext>
                </a:extLst>
              </p:cNvPr>
              <p:cNvSpPr/>
              <p:nvPr/>
            </p:nvSpPr>
            <p:spPr>
              <a:xfrm>
                <a:off x="2452203" y="2863383"/>
                <a:ext cx="1819884"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4" name="Freeform 66">
                <a:extLst>
                  <a:ext uri="{FF2B5EF4-FFF2-40B4-BE49-F238E27FC236}">
                    <a16:creationId xmlns:a16="http://schemas.microsoft.com/office/drawing/2014/main" id="{CD4E7432-BF49-475B-8743-55DE6028E141}"/>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774" name="Group 34">
            <a:extLst>
              <a:ext uri="{FF2B5EF4-FFF2-40B4-BE49-F238E27FC236}">
                <a16:creationId xmlns:a16="http://schemas.microsoft.com/office/drawing/2014/main" id="{F42C7E8B-02B6-421D-8677-AC8584F4C70C}"/>
              </a:ext>
            </a:extLst>
          </p:cNvPr>
          <p:cNvGrpSpPr>
            <a:grpSpLocks/>
          </p:cNvGrpSpPr>
          <p:nvPr/>
        </p:nvGrpSpPr>
        <p:grpSpPr bwMode="auto">
          <a:xfrm>
            <a:off x="2819400" y="1905000"/>
            <a:ext cx="7848600" cy="1246188"/>
            <a:chOff x="1248" y="3360"/>
            <a:chExt cx="3408" cy="737"/>
          </a:xfrm>
          <a:solidFill>
            <a:srgbClr val="FFFF00"/>
          </a:solidFill>
        </p:grpSpPr>
        <p:grpSp>
          <p:nvGrpSpPr>
            <p:cNvPr id="32829" name="Group 58">
              <a:extLst>
                <a:ext uri="{FF2B5EF4-FFF2-40B4-BE49-F238E27FC236}">
                  <a16:creationId xmlns:a16="http://schemas.microsoft.com/office/drawing/2014/main" id="{FFBA82CC-1218-4712-A1AC-588B0F9E3898}"/>
                </a:ext>
              </a:extLst>
            </p:cNvPr>
            <p:cNvGrpSpPr>
              <a:grpSpLocks/>
            </p:cNvGrpSpPr>
            <p:nvPr/>
          </p:nvGrpSpPr>
          <p:grpSpPr bwMode="auto">
            <a:xfrm>
              <a:off x="1248" y="3552"/>
              <a:ext cx="545" cy="298"/>
              <a:chOff x="1714500" y="3094038"/>
              <a:chExt cx="1047750" cy="551111"/>
            </a:xfrm>
            <a:grpFill/>
          </p:grpSpPr>
          <p:sp>
            <p:nvSpPr>
              <p:cNvPr id="15" name="Freeform 59">
                <a:extLst>
                  <a:ext uri="{FF2B5EF4-FFF2-40B4-BE49-F238E27FC236}">
                    <a16:creationId xmlns:a16="http://schemas.microsoft.com/office/drawing/2014/main" id="{5C651AD4-504A-4C5B-952B-5C653C145A2E}"/>
                  </a:ext>
                </a:extLst>
              </p:cNvPr>
              <p:cNvSpPr/>
              <p:nvPr/>
            </p:nvSpPr>
            <p:spPr>
              <a:xfrm>
                <a:off x="1714500" y="3094899"/>
                <a:ext cx="1048236"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6" name="Freeform 60">
                <a:extLst>
                  <a:ext uri="{FF2B5EF4-FFF2-40B4-BE49-F238E27FC236}">
                    <a16:creationId xmlns:a16="http://schemas.microsoft.com/office/drawing/2014/main" id="{E43A3B3D-545F-4EA7-B1AF-AEA69D2DD476}"/>
                  </a:ext>
                </a:extLst>
              </p:cNvPr>
              <p:cNvSpPr/>
              <p:nvPr/>
            </p:nvSpPr>
            <p:spPr>
              <a:xfrm>
                <a:off x="1816541" y="3153932"/>
                <a:ext cx="919691"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830" name="Group 3">
              <a:extLst>
                <a:ext uri="{FF2B5EF4-FFF2-40B4-BE49-F238E27FC236}">
                  <a16:creationId xmlns:a16="http://schemas.microsoft.com/office/drawing/2014/main" id="{83F90D77-E9C0-4B67-BC16-63A19A6A16F1}"/>
                </a:ext>
              </a:extLst>
            </p:cNvPr>
            <p:cNvGrpSpPr>
              <a:grpSpLocks/>
            </p:cNvGrpSpPr>
            <p:nvPr/>
          </p:nvGrpSpPr>
          <p:grpSpPr bwMode="auto">
            <a:xfrm>
              <a:off x="1584" y="3360"/>
              <a:ext cx="3072" cy="737"/>
              <a:chOff x="2530645" y="2460171"/>
              <a:chExt cx="4651820" cy="1219014"/>
            </a:xfrm>
            <a:grpFill/>
          </p:grpSpPr>
          <p:pic>
            <p:nvPicPr>
              <p:cNvPr id="32836" name="Picture 4" descr="C:\Users\dell\Desktop\Icon sale page\Icon tĩnh\200wide.jpg">
                <a:extLst>
                  <a:ext uri="{FF2B5EF4-FFF2-40B4-BE49-F238E27FC236}">
                    <a16:creationId xmlns:a16="http://schemas.microsoft.com/office/drawing/2014/main" id="{965838F8-5A26-455C-B80A-A565A97814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2837" name="Group 5">
                <a:extLst>
                  <a:ext uri="{FF2B5EF4-FFF2-40B4-BE49-F238E27FC236}">
                    <a16:creationId xmlns:a16="http://schemas.microsoft.com/office/drawing/2014/main" id="{090C65DE-4157-4FD6-8400-8B4F90803415}"/>
                  </a:ext>
                </a:extLst>
              </p:cNvPr>
              <p:cNvGrpSpPr>
                <a:grpSpLocks/>
              </p:cNvGrpSpPr>
              <p:nvPr/>
            </p:nvGrpSpPr>
            <p:grpSpPr bwMode="auto">
              <a:xfrm>
                <a:off x="2530645" y="2460171"/>
                <a:ext cx="4651820" cy="1011238"/>
                <a:chOff x="2671148" y="1311915"/>
                <a:chExt cx="3938587" cy="1011238"/>
              </a:xfrm>
              <a:grpFill/>
            </p:grpSpPr>
            <p:pic>
              <p:nvPicPr>
                <p:cNvPr id="32838" name="Picture 3">
                  <a:extLst>
                    <a:ext uri="{FF2B5EF4-FFF2-40B4-BE49-F238E27FC236}">
                      <a16:creationId xmlns:a16="http://schemas.microsoft.com/office/drawing/2014/main" id="{8D11C93D-B847-42AB-A12B-FC043A028E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 name="Rounded Rectangle 7">
                  <a:extLst>
                    <a:ext uri="{FF2B5EF4-FFF2-40B4-BE49-F238E27FC236}">
                      <a16:creationId xmlns:a16="http://schemas.microsoft.com/office/drawing/2014/main" id="{3852CB2D-3A13-4C41-8D0F-2EC715EE4A75}"/>
                    </a:ext>
                  </a:extLst>
                </p:cNvPr>
                <p:cNvSpPr/>
                <p:nvPr/>
              </p:nvSpPr>
              <p:spPr>
                <a:xfrm>
                  <a:off x="2761790" y="1386453"/>
                  <a:ext cx="377901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831" name="Group 64">
              <a:extLst>
                <a:ext uri="{FF2B5EF4-FFF2-40B4-BE49-F238E27FC236}">
                  <a16:creationId xmlns:a16="http://schemas.microsoft.com/office/drawing/2014/main" id="{A75CAD2F-EB1C-45EF-89F5-CA288733402F}"/>
                </a:ext>
              </a:extLst>
            </p:cNvPr>
            <p:cNvGrpSpPr>
              <a:grpSpLocks/>
            </p:cNvGrpSpPr>
            <p:nvPr/>
          </p:nvGrpSpPr>
          <p:grpSpPr bwMode="auto">
            <a:xfrm>
              <a:off x="1584" y="3456"/>
              <a:ext cx="432" cy="401"/>
              <a:chOff x="2452688" y="2863775"/>
              <a:chExt cx="1819275" cy="662858"/>
            </a:xfrm>
            <a:grpFill/>
          </p:grpSpPr>
          <p:sp>
            <p:nvSpPr>
              <p:cNvPr id="19" name="Freeform 65">
                <a:extLst>
                  <a:ext uri="{FF2B5EF4-FFF2-40B4-BE49-F238E27FC236}">
                    <a16:creationId xmlns:a16="http://schemas.microsoft.com/office/drawing/2014/main" id="{E378E3D7-BB7D-4E7F-B8C4-9945826B6E15}"/>
                  </a:ext>
                </a:extLst>
              </p:cNvPr>
              <p:cNvSpPr/>
              <p:nvPr/>
            </p:nvSpPr>
            <p:spPr>
              <a:xfrm>
                <a:off x="2451421" y="2863383"/>
                <a:ext cx="1820133"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0" name="Freeform 66">
                <a:extLst>
                  <a:ext uri="{FF2B5EF4-FFF2-40B4-BE49-F238E27FC236}">
                    <a16:creationId xmlns:a16="http://schemas.microsoft.com/office/drawing/2014/main" id="{0EEC8E61-DA68-428F-9F0C-81914F376C44}"/>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775" name="Group 48">
            <a:extLst>
              <a:ext uri="{FF2B5EF4-FFF2-40B4-BE49-F238E27FC236}">
                <a16:creationId xmlns:a16="http://schemas.microsoft.com/office/drawing/2014/main" id="{95701B2B-37EC-461C-A7A8-017CD1DB01BC}"/>
              </a:ext>
            </a:extLst>
          </p:cNvPr>
          <p:cNvGrpSpPr>
            <a:grpSpLocks/>
          </p:cNvGrpSpPr>
          <p:nvPr/>
        </p:nvGrpSpPr>
        <p:grpSpPr bwMode="auto">
          <a:xfrm>
            <a:off x="2743200" y="3124200"/>
            <a:ext cx="7924800" cy="1766680"/>
            <a:chOff x="1248" y="3360"/>
            <a:chExt cx="3408" cy="737"/>
          </a:xfrm>
          <a:solidFill>
            <a:srgbClr val="FFFF00"/>
          </a:solidFill>
        </p:grpSpPr>
        <p:grpSp>
          <p:nvGrpSpPr>
            <p:cNvPr id="32816" name="Group 58">
              <a:extLst>
                <a:ext uri="{FF2B5EF4-FFF2-40B4-BE49-F238E27FC236}">
                  <a16:creationId xmlns:a16="http://schemas.microsoft.com/office/drawing/2014/main" id="{911FDCAD-8944-45F6-B2FB-A5B39FCED608}"/>
                </a:ext>
              </a:extLst>
            </p:cNvPr>
            <p:cNvGrpSpPr>
              <a:grpSpLocks/>
            </p:cNvGrpSpPr>
            <p:nvPr/>
          </p:nvGrpSpPr>
          <p:grpSpPr bwMode="auto">
            <a:xfrm>
              <a:off x="1248" y="3552"/>
              <a:ext cx="545" cy="298"/>
              <a:chOff x="1714500" y="3094038"/>
              <a:chExt cx="1047750" cy="551111"/>
            </a:xfrm>
            <a:grpFill/>
          </p:grpSpPr>
          <p:sp>
            <p:nvSpPr>
              <p:cNvPr id="60" name="Freeform 59">
                <a:extLst>
                  <a:ext uri="{FF2B5EF4-FFF2-40B4-BE49-F238E27FC236}">
                    <a16:creationId xmlns:a16="http://schemas.microsoft.com/office/drawing/2014/main" id="{A2443692-36D1-4563-AE1D-1E5C9EEDFACA}"/>
                  </a:ext>
                </a:extLst>
              </p:cNvPr>
              <p:cNvSpPr/>
              <p:nvPr/>
            </p:nvSpPr>
            <p:spPr>
              <a:xfrm>
                <a:off x="1714500" y="3094445"/>
                <a:ext cx="1047343" cy="551435"/>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61" name="Freeform 60">
                <a:extLst>
                  <a:ext uri="{FF2B5EF4-FFF2-40B4-BE49-F238E27FC236}">
                    <a16:creationId xmlns:a16="http://schemas.microsoft.com/office/drawing/2014/main" id="{E2944F77-9A9A-45DB-9DAD-9F676A002D3E}"/>
                  </a:ext>
                </a:extLst>
              </p:cNvPr>
              <p:cNvSpPr/>
              <p:nvPr/>
            </p:nvSpPr>
            <p:spPr>
              <a:xfrm>
                <a:off x="1815560" y="3153404"/>
                <a:ext cx="920034" cy="43698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817" name="Group 3">
              <a:extLst>
                <a:ext uri="{FF2B5EF4-FFF2-40B4-BE49-F238E27FC236}">
                  <a16:creationId xmlns:a16="http://schemas.microsoft.com/office/drawing/2014/main" id="{C226D164-1138-43DF-A943-D86F8CB7AE89}"/>
                </a:ext>
              </a:extLst>
            </p:cNvPr>
            <p:cNvGrpSpPr>
              <a:grpSpLocks/>
            </p:cNvGrpSpPr>
            <p:nvPr/>
          </p:nvGrpSpPr>
          <p:grpSpPr bwMode="auto">
            <a:xfrm>
              <a:off x="1584" y="3360"/>
              <a:ext cx="3072" cy="737"/>
              <a:chOff x="2530645" y="2460171"/>
              <a:chExt cx="4651820" cy="1219014"/>
            </a:xfrm>
            <a:grpFill/>
          </p:grpSpPr>
          <p:pic>
            <p:nvPicPr>
              <p:cNvPr id="32823" name="Picture 4" descr="C:\Users\dell\Desktop\Icon sale page\Icon tĩnh\200wide.jpg">
                <a:extLst>
                  <a:ext uri="{FF2B5EF4-FFF2-40B4-BE49-F238E27FC236}">
                    <a16:creationId xmlns:a16="http://schemas.microsoft.com/office/drawing/2014/main" id="{C91E14BF-2EFD-4916-AC88-549CA94A71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2824" name="Group 5">
                <a:extLst>
                  <a:ext uri="{FF2B5EF4-FFF2-40B4-BE49-F238E27FC236}">
                    <a16:creationId xmlns:a16="http://schemas.microsoft.com/office/drawing/2014/main" id="{0F995D47-72FD-40C4-92B9-69E2219BD55C}"/>
                  </a:ext>
                </a:extLst>
              </p:cNvPr>
              <p:cNvGrpSpPr>
                <a:grpSpLocks/>
              </p:cNvGrpSpPr>
              <p:nvPr/>
            </p:nvGrpSpPr>
            <p:grpSpPr bwMode="auto">
              <a:xfrm>
                <a:off x="2530645" y="2460171"/>
                <a:ext cx="4651820" cy="1011238"/>
                <a:chOff x="2671148" y="1311915"/>
                <a:chExt cx="3938587" cy="1011238"/>
              </a:xfrm>
              <a:grpFill/>
            </p:grpSpPr>
            <p:pic>
              <p:nvPicPr>
                <p:cNvPr id="32825" name="Picture 3">
                  <a:extLst>
                    <a:ext uri="{FF2B5EF4-FFF2-40B4-BE49-F238E27FC236}">
                      <a16:creationId xmlns:a16="http://schemas.microsoft.com/office/drawing/2014/main" id="{07CDA928-D737-42C3-A623-51AEA277CC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2E427E0C-CDD9-4107-9305-57382542097A}"/>
                    </a:ext>
                  </a:extLst>
                </p:cNvPr>
                <p:cNvSpPr/>
                <p:nvPr/>
              </p:nvSpPr>
              <p:spPr>
                <a:xfrm>
                  <a:off x="2762029" y="1387910"/>
                  <a:ext cx="3778560" cy="859203"/>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818" name="Group 64">
              <a:extLst>
                <a:ext uri="{FF2B5EF4-FFF2-40B4-BE49-F238E27FC236}">
                  <a16:creationId xmlns:a16="http://schemas.microsoft.com/office/drawing/2014/main" id="{4AB59214-EEC0-4F18-A36E-03E7A50BDDF0}"/>
                </a:ext>
              </a:extLst>
            </p:cNvPr>
            <p:cNvGrpSpPr>
              <a:grpSpLocks/>
            </p:cNvGrpSpPr>
            <p:nvPr/>
          </p:nvGrpSpPr>
          <p:grpSpPr bwMode="auto">
            <a:xfrm>
              <a:off x="1584" y="3456"/>
              <a:ext cx="432" cy="401"/>
              <a:chOff x="2452688" y="2863775"/>
              <a:chExt cx="1819275" cy="662858"/>
            </a:xfrm>
            <a:grpFill/>
          </p:grpSpPr>
          <p:sp>
            <p:nvSpPr>
              <p:cNvPr id="66" name="Freeform 65">
                <a:extLst>
                  <a:ext uri="{FF2B5EF4-FFF2-40B4-BE49-F238E27FC236}">
                    <a16:creationId xmlns:a16="http://schemas.microsoft.com/office/drawing/2014/main" id="{D54F907B-D49C-4E69-9CC0-67BDE8E81DAC}"/>
                  </a:ext>
                </a:extLst>
              </p:cNvPr>
              <p:cNvSpPr/>
              <p:nvPr/>
            </p:nvSpPr>
            <p:spPr>
              <a:xfrm>
                <a:off x="2452203" y="2863182"/>
                <a:ext cx="1819884" cy="58433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67" name="Freeform 66">
                <a:extLst>
                  <a:ext uri="{FF2B5EF4-FFF2-40B4-BE49-F238E27FC236}">
                    <a16:creationId xmlns:a16="http://schemas.microsoft.com/office/drawing/2014/main" id="{1470AFF2-ECDE-4DF8-93BD-C52488282626}"/>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sp>
        <p:nvSpPr>
          <p:cNvPr id="56328" name="Rectangle 25">
            <a:extLst>
              <a:ext uri="{FF2B5EF4-FFF2-40B4-BE49-F238E27FC236}">
                <a16:creationId xmlns:a16="http://schemas.microsoft.com/office/drawing/2014/main" id="{02D2FECB-CD2D-4EB0-8658-75FE82A3CD2D}"/>
              </a:ext>
            </a:extLst>
          </p:cNvPr>
          <p:cNvSpPr>
            <a:spLocks noChangeArrowheads="1"/>
          </p:cNvSpPr>
          <p:nvPr/>
        </p:nvSpPr>
        <p:spPr bwMode="auto">
          <a:xfrm>
            <a:off x="5341938" y="739775"/>
            <a:ext cx="347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1400">
              <a:solidFill>
                <a:srgbClr val="593B1D"/>
              </a:solidFill>
              <a:cs typeface="Arial" panose="020B0604020202020204" pitchFamily="34" charset="0"/>
            </a:endParaRPr>
          </a:p>
        </p:txBody>
      </p:sp>
      <p:grpSp>
        <p:nvGrpSpPr>
          <p:cNvPr id="56329" name="Group 67">
            <a:extLst>
              <a:ext uri="{FF2B5EF4-FFF2-40B4-BE49-F238E27FC236}">
                <a16:creationId xmlns:a16="http://schemas.microsoft.com/office/drawing/2014/main" id="{03284AD9-A958-4FA0-9E5F-495031CD76D0}"/>
              </a:ext>
            </a:extLst>
          </p:cNvPr>
          <p:cNvGrpSpPr>
            <a:grpSpLocks/>
          </p:cNvGrpSpPr>
          <p:nvPr/>
        </p:nvGrpSpPr>
        <p:grpSpPr bwMode="auto">
          <a:xfrm>
            <a:off x="2667000" y="457200"/>
            <a:ext cx="1219200" cy="812800"/>
            <a:chOff x="2452688" y="2863775"/>
            <a:chExt cx="1819275" cy="662858"/>
          </a:xfrm>
        </p:grpSpPr>
        <p:sp>
          <p:nvSpPr>
            <p:cNvPr id="21" name="Freeform 68">
              <a:extLst>
                <a:ext uri="{FF2B5EF4-FFF2-40B4-BE49-F238E27FC236}">
                  <a16:creationId xmlns:a16="http://schemas.microsoft.com/office/drawing/2014/main" id="{413E8068-82CB-44D2-A1FD-181DC99BF979}"/>
                </a:ext>
              </a:extLst>
            </p:cNvPr>
            <p:cNvSpPr/>
            <p:nvPr/>
          </p:nvSpPr>
          <p:spPr>
            <a:xfrm>
              <a:off x="2452688" y="2863775"/>
              <a:ext cx="1819275"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943CD0"/>
                </a:gs>
                <a:gs pos="0">
                  <a:srgbClr val="943CD0">
                    <a:lumMod val="80000"/>
                    <a:lumOff val="20000"/>
                  </a:srgbClr>
                </a:gs>
                <a:gs pos="50000">
                  <a:srgbClr val="943CD0">
                    <a:lumMod val="84000"/>
                  </a:srgbClr>
                </a:gs>
                <a:gs pos="60000">
                  <a:srgbClr val="943CD0"/>
                </a:gs>
                <a:gs pos="100000">
                  <a:srgbClr val="943CD0">
                    <a:lumMod val="80000"/>
                  </a:srgbClr>
                </a:gs>
                <a:gs pos="84000">
                  <a:srgbClr val="943CD0">
                    <a:lumMod val="50000"/>
                    <a:lumOff val="50000"/>
                  </a:srgbClr>
                </a:gs>
                <a:gs pos="80000">
                  <a:srgbClr val="943CD0">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2" name="Freeform 69">
              <a:extLst>
                <a:ext uri="{FF2B5EF4-FFF2-40B4-BE49-F238E27FC236}">
                  <a16:creationId xmlns:a16="http://schemas.microsoft.com/office/drawing/2014/main" id="{968ECBE1-FE35-496F-8F9A-0B8B27D131F8}"/>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56330" name="Group 67">
            <a:extLst>
              <a:ext uri="{FF2B5EF4-FFF2-40B4-BE49-F238E27FC236}">
                <a16:creationId xmlns:a16="http://schemas.microsoft.com/office/drawing/2014/main" id="{777A48B7-7929-4E9A-8418-5446311D102E}"/>
              </a:ext>
            </a:extLst>
          </p:cNvPr>
          <p:cNvGrpSpPr>
            <a:grpSpLocks/>
          </p:cNvGrpSpPr>
          <p:nvPr/>
        </p:nvGrpSpPr>
        <p:grpSpPr bwMode="auto">
          <a:xfrm>
            <a:off x="2655888" y="457200"/>
            <a:ext cx="1219200" cy="812800"/>
            <a:chOff x="2452688" y="2863775"/>
            <a:chExt cx="1819275" cy="662858"/>
          </a:xfrm>
        </p:grpSpPr>
        <p:sp>
          <p:nvSpPr>
            <p:cNvPr id="23" name="Freeform 68">
              <a:extLst>
                <a:ext uri="{FF2B5EF4-FFF2-40B4-BE49-F238E27FC236}">
                  <a16:creationId xmlns:a16="http://schemas.microsoft.com/office/drawing/2014/main" id="{3B90AC5D-3143-4D11-9613-4F74D47BF19C}"/>
                </a:ext>
              </a:extLst>
            </p:cNvPr>
            <p:cNvSpPr/>
            <p:nvPr/>
          </p:nvSpPr>
          <p:spPr>
            <a:xfrm>
              <a:off x="2452688" y="2863775"/>
              <a:ext cx="1819275"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943CD0"/>
                </a:gs>
                <a:gs pos="0">
                  <a:srgbClr val="943CD0">
                    <a:lumMod val="80000"/>
                    <a:lumOff val="20000"/>
                  </a:srgbClr>
                </a:gs>
                <a:gs pos="50000">
                  <a:srgbClr val="943CD0">
                    <a:lumMod val="84000"/>
                  </a:srgbClr>
                </a:gs>
                <a:gs pos="60000">
                  <a:srgbClr val="943CD0"/>
                </a:gs>
                <a:gs pos="100000">
                  <a:srgbClr val="943CD0">
                    <a:lumMod val="80000"/>
                  </a:srgbClr>
                </a:gs>
                <a:gs pos="84000">
                  <a:srgbClr val="943CD0">
                    <a:lumMod val="50000"/>
                    <a:lumOff val="50000"/>
                  </a:srgbClr>
                </a:gs>
                <a:gs pos="80000">
                  <a:srgbClr val="943CD0">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4" name="Freeform 69">
              <a:extLst>
                <a:ext uri="{FF2B5EF4-FFF2-40B4-BE49-F238E27FC236}">
                  <a16:creationId xmlns:a16="http://schemas.microsoft.com/office/drawing/2014/main" id="{78AB2DA1-4BB3-4258-BD6C-CAA821C8DDEC}"/>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779" name="Group 83">
            <a:extLst>
              <a:ext uri="{FF2B5EF4-FFF2-40B4-BE49-F238E27FC236}">
                <a16:creationId xmlns:a16="http://schemas.microsoft.com/office/drawing/2014/main" id="{F52D768B-A264-4773-8A41-1019BD926FBF}"/>
              </a:ext>
            </a:extLst>
          </p:cNvPr>
          <p:cNvGrpSpPr>
            <a:grpSpLocks/>
          </p:cNvGrpSpPr>
          <p:nvPr/>
        </p:nvGrpSpPr>
        <p:grpSpPr bwMode="auto">
          <a:xfrm>
            <a:off x="1524000" y="228600"/>
            <a:ext cx="9144000" cy="1524000"/>
            <a:chOff x="713" y="192"/>
            <a:chExt cx="4327" cy="960"/>
          </a:xfrm>
          <a:solidFill>
            <a:srgbClr val="FFFF00"/>
          </a:solidFill>
        </p:grpSpPr>
        <p:grpSp>
          <p:nvGrpSpPr>
            <p:cNvPr id="32795" name="Group 55">
              <a:extLst>
                <a:ext uri="{FF2B5EF4-FFF2-40B4-BE49-F238E27FC236}">
                  <a16:creationId xmlns:a16="http://schemas.microsoft.com/office/drawing/2014/main" id="{CC6E58AD-6F52-42A7-B18D-295F00F11267}"/>
                </a:ext>
              </a:extLst>
            </p:cNvPr>
            <p:cNvGrpSpPr>
              <a:grpSpLocks/>
            </p:cNvGrpSpPr>
            <p:nvPr/>
          </p:nvGrpSpPr>
          <p:grpSpPr bwMode="auto">
            <a:xfrm flipH="1">
              <a:off x="4656" y="432"/>
              <a:ext cx="384" cy="383"/>
              <a:chOff x="1714500" y="3094038"/>
              <a:chExt cx="1047750" cy="551111"/>
            </a:xfrm>
            <a:grpFill/>
          </p:grpSpPr>
          <p:sp>
            <p:nvSpPr>
              <p:cNvPr id="57" name="Freeform 56">
                <a:extLst>
                  <a:ext uri="{FF2B5EF4-FFF2-40B4-BE49-F238E27FC236}">
                    <a16:creationId xmlns:a16="http://schemas.microsoft.com/office/drawing/2014/main" id="{FDE33A8D-ABCF-4494-A72C-51370F0E1F21}"/>
                  </a:ext>
                </a:extLst>
              </p:cNvPr>
              <p:cNvSpPr/>
              <p:nvPr/>
            </p:nvSpPr>
            <p:spPr>
              <a:xfrm>
                <a:off x="1714500" y="3094038"/>
                <a:ext cx="1047398"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58" name="Freeform 57">
                <a:extLst>
                  <a:ext uri="{FF2B5EF4-FFF2-40B4-BE49-F238E27FC236}">
                    <a16:creationId xmlns:a16="http://schemas.microsoft.com/office/drawing/2014/main" id="{D16CDD43-718E-4CE6-8D48-EFB87BB203A6}"/>
                  </a:ext>
                </a:extLst>
              </p:cNvPr>
              <p:cNvSpPr/>
              <p:nvPr/>
            </p:nvSpPr>
            <p:spPr>
              <a:xfrm>
                <a:off x="1816985" y="3153035"/>
                <a:ext cx="918267" cy="4359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796" name="Group 13">
              <a:extLst>
                <a:ext uri="{FF2B5EF4-FFF2-40B4-BE49-F238E27FC236}">
                  <a16:creationId xmlns:a16="http://schemas.microsoft.com/office/drawing/2014/main" id="{03C58DBC-91BD-4F4A-8696-D81C65DE1C66}"/>
                </a:ext>
              </a:extLst>
            </p:cNvPr>
            <p:cNvGrpSpPr>
              <a:grpSpLocks/>
            </p:cNvGrpSpPr>
            <p:nvPr/>
          </p:nvGrpSpPr>
          <p:grpSpPr bwMode="auto">
            <a:xfrm>
              <a:off x="912" y="192"/>
              <a:ext cx="3833" cy="960"/>
              <a:chOff x="2530645" y="3933371"/>
              <a:chExt cx="4651820" cy="1238901"/>
            </a:xfrm>
            <a:grpFill/>
          </p:grpSpPr>
          <p:pic>
            <p:nvPicPr>
              <p:cNvPr id="32802" name="Picture 4" descr="C:\Users\dell\Desktop\Icon sale page\Icon tĩnh\200wide.jpg">
                <a:extLst>
                  <a:ext uri="{FF2B5EF4-FFF2-40B4-BE49-F238E27FC236}">
                    <a16:creationId xmlns:a16="http://schemas.microsoft.com/office/drawing/2014/main" id="{85991728-27BB-43DB-B0E8-2987F687B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2803" name="Group 15">
                <a:extLst>
                  <a:ext uri="{FF2B5EF4-FFF2-40B4-BE49-F238E27FC236}">
                    <a16:creationId xmlns:a16="http://schemas.microsoft.com/office/drawing/2014/main" id="{CC6AE32E-025E-488C-A6C1-85E0CB67CF27}"/>
                  </a:ext>
                </a:extLst>
              </p:cNvPr>
              <p:cNvGrpSpPr>
                <a:grpSpLocks/>
              </p:cNvGrpSpPr>
              <p:nvPr/>
            </p:nvGrpSpPr>
            <p:grpSpPr bwMode="auto">
              <a:xfrm>
                <a:off x="2530645" y="3933371"/>
                <a:ext cx="4651820" cy="1011238"/>
                <a:chOff x="2671148" y="1311915"/>
                <a:chExt cx="3938587" cy="1011238"/>
              </a:xfrm>
              <a:grpFill/>
            </p:grpSpPr>
            <p:pic>
              <p:nvPicPr>
                <p:cNvPr id="32804" name="Picture 3">
                  <a:extLst>
                    <a:ext uri="{FF2B5EF4-FFF2-40B4-BE49-F238E27FC236}">
                      <a16:creationId xmlns:a16="http://schemas.microsoft.com/office/drawing/2014/main" id="{822FAE02-F907-4E92-80E3-5D984C45A6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Rounded Rectangle 17">
                  <a:extLst>
                    <a:ext uri="{FF2B5EF4-FFF2-40B4-BE49-F238E27FC236}">
                      <a16:creationId xmlns:a16="http://schemas.microsoft.com/office/drawing/2014/main" id="{0FB62F8F-48B6-4A0E-B494-CD3051B4F6D3}"/>
                    </a:ext>
                  </a:extLst>
                </p:cNvPr>
                <p:cNvSpPr/>
                <p:nvPr/>
              </p:nvSpPr>
              <p:spPr>
                <a:xfrm>
                  <a:off x="2762308" y="1386765"/>
                  <a:ext cx="3777722" cy="862068"/>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797" name="Group 67">
              <a:extLst>
                <a:ext uri="{FF2B5EF4-FFF2-40B4-BE49-F238E27FC236}">
                  <a16:creationId xmlns:a16="http://schemas.microsoft.com/office/drawing/2014/main" id="{E24C9181-5C9D-4DF0-9DF9-E62AAFF6E184}"/>
                </a:ext>
              </a:extLst>
            </p:cNvPr>
            <p:cNvGrpSpPr>
              <a:grpSpLocks/>
            </p:cNvGrpSpPr>
            <p:nvPr/>
          </p:nvGrpSpPr>
          <p:grpSpPr bwMode="auto">
            <a:xfrm>
              <a:off x="713" y="288"/>
              <a:ext cx="768" cy="512"/>
              <a:chOff x="2452688" y="2863775"/>
              <a:chExt cx="1819275" cy="662858"/>
            </a:xfrm>
            <a:grpFill/>
          </p:grpSpPr>
          <p:sp>
            <p:nvSpPr>
              <p:cNvPr id="69" name="Freeform 68">
                <a:extLst>
                  <a:ext uri="{FF2B5EF4-FFF2-40B4-BE49-F238E27FC236}">
                    <a16:creationId xmlns:a16="http://schemas.microsoft.com/office/drawing/2014/main" id="{E6E86F4A-7987-4F47-BA51-8C660A8B8E3E}"/>
                  </a:ext>
                </a:extLst>
              </p:cNvPr>
              <p:cNvSpPr/>
              <p:nvPr/>
            </p:nvSpPr>
            <p:spPr>
              <a:xfrm>
                <a:off x="2452688" y="2863775"/>
                <a:ext cx="1818664"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70" name="Freeform 69">
                <a:extLst>
                  <a:ext uri="{FF2B5EF4-FFF2-40B4-BE49-F238E27FC236}">
                    <a16:creationId xmlns:a16="http://schemas.microsoft.com/office/drawing/2014/main" id="{556CDD2F-40A3-4B43-A7C6-670507332792}"/>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sp>
        <p:nvSpPr>
          <p:cNvPr id="56332" name="Text Box 97">
            <a:extLst>
              <a:ext uri="{FF2B5EF4-FFF2-40B4-BE49-F238E27FC236}">
                <a16:creationId xmlns:a16="http://schemas.microsoft.com/office/drawing/2014/main" id="{2B63E01E-51FB-4480-89F3-EBE23CA66DD2}"/>
              </a:ext>
            </a:extLst>
          </p:cNvPr>
          <p:cNvSpPr txBox="1">
            <a:spLocks noChangeArrowheads="1"/>
          </p:cNvSpPr>
          <p:nvPr/>
        </p:nvSpPr>
        <p:spPr bwMode="auto">
          <a:xfrm>
            <a:off x="3886200" y="2057401"/>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00"/>
                </a:solidFill>
                <a:cs typeface="Arial" panose="020B0604020202020204" pitchFamily="34" charset="0"/>
              </a:rPr>
              <a:t>A</a:t>
            </a:r>
          </a:p>
        </p:txBody>
      </p:sp>
      <p:sp>
        <p:nvSpPr>
          <p:cNvPr id="56333" name="Text Box 98">
            <a:extLst>
              <a:ext uri="{FF2B5EF4-FFF2-40B4-BE49-F238E27FC236}">
                <a16:creationId xmlns:a16="http://schemas.microsoft.com/office/drawing/2014/main" id="{B400DEDE-E4A4-4FC3-B035-9F80DB8DE488}"/>
              </a:ext>
            </a:extLst>
          </p:cNvPr>
          <p:cNvSpPr txBox="1">
            <a:spLocks noChangeArrowheads="1"/>
          </p:cNvSpPr>
          <p:nvPr/>
        </p:nvSpPr>
        <p:spPr bwMode="auto">
          <a:xfrm>
            <a:off x="3810001" y="3595688"/>
            <a:ext cx="441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00"/>
                </a:solidFill>
                <a:cs typeface="Arial" panose="020B0604020202020204" pitchFamily="34" charset="0"/>
              </a:rPr>
              <a:t>B</a:t>
            </a:r>
          </a:p>
        </p:txBody>
      </p:sp>
      <p:sp>
        <p:nvSpPr>
          <p:cNvPr id="56334" name="Text Box 99">
            <a:extLst>
              <a:ext uri="{FF2B5EF4-FFF2-40B4-BE49-F238E27FC236}">
                <a16:creationId xmlns:a16="http://schemas.microsoft.com/office/drawing/2014/main" id="{F9873650-0B28-48F7-942F-4D38A7797A9D}"/>
              </a:ext>
            </a:extLst>
          </p:cNvPr>
          <p:cNvSpPr txBox="1">
            <a:spLocks noChangeArrowheads="1"/>
          </p:cNvSpPr>
          <p:nvPr/>
        </p:nvSpPr>
        <p:spPr bwMode="auto">
          <a:xfrm>
            <a:off x="3810001" y="4967288"/>
            <a:ext cx="441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00"/>
                </a:solidFill>
                <a:cs typeface="Arial" panose="020B0604020202020204" pitchFamily="34" charset="0"/>
              </a:rPr>
              <a:t>C</a:t>
            </a:r>
          </a:p>
        </p:txBody>
      </p:sp>
      <p:sp>
        <p:nvSpPr>
          <p:cNvPr id="56335" name="Text Box 100">
            <a:extLst>
              <a:ext uri="{FF2B5EF4-FFF2-40B4-BE49-F238E27FC236}">
                <a16:creationId xmlns:a16="http://schemas.microsoft.com/office/drawing/2014/main" id="{493E0B79-043B-4BC6-BAF5-DAF9689447B2}"/>
              </a:ext>
            </a:extLst>
          </p:cNvPr>
          <p:cNvSpPr txBox="1">
            <a:spLocks noChangeArrowheads="1"/>
          </p:cNvSpPr>
          <p:nvPr/>
        </p:nvSpPr>
        <p:spPr bwMode="auto">
          <a:xfrm>
            <a:off x="3733801" y="6110288"/>
            <a:ext cx="441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00"/>
                </a:solidFill>
                <a:cs typeface="Arial" panose="020B0604020202020204" pitchFamily="34" charset="0"/>
              </a:rPr>
              <a:t>D</a:t>
            </a:r>
          </a:p>
        </p:txBody>
      </p:sp>
      <p:sp>
        <p:nvSpPr>
          <p:cNvPr id="56336" name="Text Box 101">
            <a:extLst>
              <a:ext uri="{FF2B5EF4-FFF2-40B4-BE49-F238E27FC236}">
                <a16:creationId xmlns:a16="http://schemas.microsoft.com/office/drawing/2014/main" id="{281C8F28-1FEE-4028-8BDC-92D17F2C130A}"/>
              </a:ext>
            </a:extLst>
          </p:cNvPr>
          <p:cNvSpPr txBox="1">
            <a:spLocks noChangeArrowheads="1"/>
          </p:cNvSpPr>
          <p:nvPr/>
        </p:nvSpPr>
        <p:spPr bwMode="auto">
          <a:xfrm>
            <a:off x="1524000" y="533401"/>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3000" b="1">
                <a:solidFill>
                  <a:srgbClr val="000000"/>
                </a:solidFill>
                <a:latin typeface="Times New Roman" panose="02020603050405020304" pitchFamily="18" charset="0"/>
                <a:cs typeface="Times New Roman" panose="02020603050405020304" pitchFamily="18" charset="0"/>
              </a:rPr>
              <a:t>CÂU 2: </a:t>
            </a:r>
          </a:p>
        </p:txBody>
      </p:sp>
      <p:sp>
        <p:nvSpPr>
          <p:cNvPr id="144486" name="Text Box 102">
            <a:extLst>
              <a:ext uri="{FF2B5EF4-FFF2-40B4-BE49-F238E27FC236}">
                <a16:creationId xmlns:a16="http://schemas.microsoft.com/office/drawing/2014/main" id="{68CB3F97-528A-4AFA-9901-0AA544521D7D}"/>
              </a:ext>
            </a:extLst>
          </p:cNvPr>
          <p:cNvSpPr txBox="1">
            <a:spLocks noChangeArrowheads="1"/>
          </p:cNvSpPr>
          <p:nvPr/>
        </p:nvSpPr>
        <p:spPr bwMode="auto">
          <a:xfrm>
            <a:off x="3048000" y="381001"/>
            <a:ext cx="70866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00"/>
                </a:solidFill>
                <a:latin typeface="Times New Roman" panose="02020603050405020304" pitchFamily="18" charset="0"/>
                <a:cs typeface="Times New Roman" panose="02020603050405020304" pitchFamily="18" charset="0"/>
              </a:rPr>
              <a:t>Nhà Lý đã làm những việc gì để củng cố quốc gia thống nhất: </a:t>
            </a:r>
          </a:p>
          <a:p>
            <a:pPr fontAlgn="base">
              <a:spcBef>
                <a:spcPct val="50000"/>
              </a:spcBef>
              <a:spcAft>
                <a:spcPct val="0"/>
              </a:spcAft>
            </a:pPr>
            <a:endParaRPr lang="en-US" altLang="en-US" sz="3200" b="1">
              <a:solidFill>
                <a:srgbClr val="000000"/>
              </a:solidFill>
              <a:cs typeface="Arial" panose="020B0604020202020204" pitchFamily="34" charset="0"/>
            </a:endParaRPr>
          </a:p>
        </p:txBody>
      </p:sp>
      <p:sp>
        <p:nvSpPr>
          <p:cNvPr id="56338" name="Text Box 103">
            <a:extLst>
              <a:ext uri="{FF2B5EF4-FFF2-40B4-BE49-F238E27FC236}">
                <a16:creationId xmlns:a16="http://schemas.microsoft.com/office/drawing/2014/main" id="{469275AF-A670-4238-968A-CF340CDBF427}"/>
              </a:ext>
            </a:extLst>
          </p:cNvPr>
          <p:cNvSpPr txBox="1">
            <a:spLocks noChangeArrowheads="1"/>
          </p:cNvSpPr>
          <p:nvPr/>
        </p:nvSpPr>
        <p:spPr bwMode="auto">
          <a:xfrm>
            <a:off x="5257800" y="32004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6339" name="Text Box 104">
            <a:extLst>
              <a:ext uri="{FF2B5EF4-FFF2-40B4-BE49-F238E27FC236}">
                <a16:creationId xmlns:a16="http://schemas.microsoft.com/office/drawing/2014/main" id="{7471A82C-0466-44F6-9A7F-CAF4836BD14D}"/>
              </a:ext>
            </a:extLst>
          </p:cNvPr>
          <p:cNvSpPr txBox="1">
            <a:spLocks noChangeArrowheads="1"/>
          </p:cNvSpPr>
          <p:nvPr/>
        </p:nvSpPr>
        <p:spPr bwMode="auto">
          <a:xfrm>
            <a:off x="5181600" y="22098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6340" name="Text Box 105">
            <a:extLst>
              <a:ext uri="{FF2B5EF4-FFF2-40B4-BE49-F238E27FC236}">
                <a16:creationId xmlns:a16="http://schemas.microsoft.com/office/drawing/2014/main" id="{6BD75D3D-AF2D-4AD1-B5BE-72E3D2DFBEDE}"/>
              </a:ext>
            </a:extLst>
          </p:cNvPr>
          <p:cNvSpPr txBox="1">
            <a:spLocks noChangeArrowheads="1"/>
          </p:cNvSpPr>
          <p:nvPr/>
        </p:nvSpPr>
        <p:spPr bwMode="auto">
          <a:xfrm>
            <a:off x="5257800" y="34290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6341" name="Text Box 106">
            <a:extLst>
              <a:ext uri="{FF2B5EF4-FFF2-40B4-BE49-F238E27FC236}">
                <a16:creationId xmlns:a16="http://schemas.microsoft.com/office/drawing/2014/main" id="{B109EA0B-DCBA-4BD8-AF4B-ABFEC7D4672E}"/>
              </a:ext>
            </a:extLst>
          </p:cNvPr>
          <p:cNvSpPr txBox="1">
            <a:spLocks noChangeArrowheads="1"/>
          </p:cNvSpPr>
          <p:nvPr/>
        </p:nvSpPr>
        <p:spPr bwMode="auto">
          <a:xfrm>
            <a:off x="5410200" y="33528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144491" name="Text Box 107">
            <a:extLst>
              <a:ext uri="{FF2B5EF4-FFF2-40B4-BE49-F238E27FC236}">
                <a16:creationId xmlns:a16="http://schemas.microsoft.com/office/drawing/2014/main" id="{45D2D193-3421-4AB2-B0BA-28CDBF76756F}"/>
              </a:ext>
            </a:extLst>
          </p:cNvPr>
          <p:cNvSpPr txBox="1">
            <a:spLocks noChangeArrowheads="1"/>
          </p:cNvSpPr>
          <p:nvPr/>
        </p:nvSpPr>
        <p:spPr bwMode="auto">
          <a:xfrm>
            <a:off x="4381500" y="4818063"/>
            <a:ext cx="6248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200" b="1">
                <a:solidFill>
                  <a:srgbClr val="000000"/>
                </a:solidFill>
                <a:latin typeface="Times New Roman" panose="02020603050405020304" pitchFamily="18" charset="0"/>
                <a:cs typeface="Times New Roman" panose="02020603050405020304" pitchFamily="18" charset="0"/>
              </a:rPr>
              <a:t>Ban hành bộ luật Gia Long, thực hiện chính sách ngụ binh ư nông, quan hệ tốt đẹp với nước Tống</a:t>
            </a:r>
          </a:p>
        </p:txBody>
      </p:sp>
      <p:sp>
        <p:nvSpPr>
          <p:cNvPr id="144492" name="Text Box 108">
            <a:extLst>
              <a:ext uri="{FF2B5EF4-FFF2-40B4-BE49-F238E27FC236}">
                <a16:creationId xmlns:a16="http://schemas.microsoft.com/office/drawing/2014/main" id="{10BE57BB-8F41-4539-BF93-23EBD4FFA67B}"/>
              </a:ext>
            </a:extLst>
          </p:cNvPr>
          <p:cNvSpPr txBox="1">
            <a:spLocks noChangeArrowheads="1"/>
          </p:cNvSpPr>
          <p:nvPr/>
        </p:nvSpPr>
        <p:spPr bwMode="auto">
          <a:xfrm>
            <a:off x="4572000" y="1981200"/>
            <a:ext cx="5638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200" b="1">
                <a:solidFill>
                  <a:srgbClr val="000000"/>
                </a:solidFill>
                <a:latin typeface="Times New Roman" panose="02020603050405020304" pitchFamily="18" charset="0"/>
                <a:cs typeface="Times New Roman" panose="02020603050405020304" pitchFamily="18" charset="0"/>
              </a:rPr>
              <a:t>Tổ chức lễ cày tịch điền, ban chức tước và gả công chúa cho các tù trưởng miền núi</a:t>
            </a:r>
          </a:p>
        </p:txBody>
      </p:sp>
      <p:sp>
        <p:nvSpPr>
          <p:cNvPr id="144493" name="Text Box 109">
            <a:extLst>
              <a:ext uri="{FF2B5EF4-FFF2-40B4-BE49-F238E27FC236}">
                <a16:creationId xmlns:a16="http://schemas.microsoft.com/office/drawing/2014/main" id="{465A9ECA-3EBA-4342-BEE4-08A38D33AD42}"/>
              </a:ext>
            </a:extLst>
          </p:cNvPr>
          <p:cNvSpPr txBox="1">
            <a:spLocks noChangeArrowheads="1"/>
          </p:cNvSpPr>
          <p:nvPr/>
        </p:nvSpPr>
        <p:spPr bwMode="auto">
          <a:xfrm>
            <a:off x="4381501" y="3125788"/>
            <a:ext cx="64865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200" b="1">
                <a:solidFill>
                  <a:srgbClr val="000000"/>
                </a:solidFill>
                <a:latin typeface="Times New Roman" panose="02020603050405020304" pitchFamily="18" charset="0"/>
                <a:cs typeface="Times New Roman" panose="02020603050405020304" pitchFamily="18" charset="0"/>
              </a:rPr>
              <a:t>Ban hành bộ Hình Thư, thực hiện chính sách “ngụ binh ư nông”, gả công chúa cho tù trưởng, quan hệ bình thường với nhà Tống, dẹp tan cuộc tấn công của Cham-pa</a:t>
            </a:r>
          </a:p>
        </p:txBody>
      </p:sp>
      <p:sp>
        <p:nvSpPr>
          <p:cNvPr id="144494" name="Text Box 110">
            <a:extLst>
              <a:ext uri="{FF2B5EF4-FFF2-40B4-BE49-F238E27FC236}">
                <a16:creationId xmlns:a16="http://schemas.microsoft.com/office/drawing/2014/main" id="{6DD78ADB-ED01-4DA6-9B2C-EC3B132F2A2D}"/>
              </a:ext>
            </a:extLst>
          </p:cNvPr>
          <p:cNvSpPr txBox="1">
            <a:spLocks noChangeArrowheads="1"/>
          </p:cNvSpPr>
          <p:nvPr/>
        </p:nvSpPr>
        <p:spPr bwMode="auto">
          <a:xfrm>
            <a:off x="4381500" y="6019800"/>
            <a:ext cx="6286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200" b="1">
                <a:solidFill>
                  <a:srgbClr val="000000"/>
                </a:solidFill>
                <a:latin typeface="Times New Roman" panose="02020603050405020304" pitchFamily="18" charset="0"/>
                <a:cs typeface="Times New Roman" panose="02020603050405020304" pitchFamily="18" charset="0"/>
              </a:rPr>
              <a:t>Gả công chúa cho tù trưởng, quan hệ bình thường với nhà Tống, dẹp tan cuộc tấn công của Cham-pa</a:t>
            </a:r>
          </a:p>
        </p:txBody>
      </p:sp>
      <p:sp>
        <p:nvSpPr>
          <p:cNvPr id="88" name="AutoShape 124">
            <a:extLst>
              <a:ext uri="{FF2B5EF4-FFF2-40B4-BE49-F238E27FC236}">
                <a16:creationId xmlns:a16="http://schemas.microsoft.com/office/drawing/2014/main" id="{BB22E415-0B53-40A6-80CD-659C33DD779B}"/>
              </a:ext>
            </a:extLst>
          </p:cNvPr>
          <p:cNvSpPr>
            <a:spLocks noChangeArrowheads="1"/>
          </p:cNvSpPr>
          <p:nvPr/>
        </p:nvSpPr>
        <p:spPr bwMode="auto">
          <a:xfrm>
            <a:off x="2963864" y="3432176"/>
            <a:ext cx="1844675" cy="715963"/>
          </a:xfrm>
          <a:prstGeom prst="irregularSeal1">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200" b="1">
                <a:solidFill>
                  <a:srgbClr val="FF0000"/>
                </a:solidFill>
                <a:latin typeface="Times New Roman" panose="02020603050405020304" pitchFamily="18" charset="0"/>
                <a:cs typeface="Times New Roman" panose="02020603050405020304" pitchFamily="18" charset="0"/>
              </a:rPr>
              <a:t>B</a:t>
            </a:r>
          </a:p>
        </p:txBody>
      </p:sp>
    </p:spTree>
  </p:cSld>
  <p:clrMapOvr>
    <a:masterClrMapping/>
  </p:clrMapOvr>
  <p:transition advTm="150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4486"/>
                                        </p:tgtEl>
                                        <p:attrNameLst>
                                          <p:attrName>style.visibility</p:attrName>
                                        </p:attrNameLst>
                                      </p:cBhvr>
                                      <p:to>
                                        <p:strVal val="visible"/>
                                      </p:to>
                                    </p:set>
                                    <p:animEffect transition="in" filter="box(in)">
                                      <p:cBhvr>
                                        <p:cTn id="7" dur="500"/>
                                        <p:tgtEl>
                                          <p:spTgt spid="144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4492"/>
                                        </p:tgtEl>
                                        <p:attrNameLst>
                                          <p:attrName>style.visibility</p:attrName>
                                        </p:attrNameLst>
                                      </p:cBhvr>
                                      <p:to>
                                        <p:strVal val="visible"/>
                                      </p:to>
                                    </p:set>
                                    <p:anim calcmode="lin" valueType="num">
                                      <p:cBhvr additive="base">
                                        <p:cTn id="12" dur="500" fill="hold"/>
                                        <p:tgtEl>
                                          <p:spTgt spid="144492"/>
                                        </p:tgtEl>
                                        <p:attrNameLst>
                                          <p:attrName>ppt_x</p:attrName>
                                        </p:attrNameLst>
                                      </p:cBhvr>
                                      <p:tavLst>
                                        <p:tav tm="0">
                                          <p:val>
                                            <p:strVal val="#ppt_x"/>
                                          </p:val>
                                        </p:tav>
                                        <p:tav tm="100000">
                                          <p:val>
                                            <p:strVal val="#ppt_x"/>
                                          </p:val>
                                        </p:tav>
                                      </p:tavLst>
                                    </p:anim>
                                    <p:anim calcmode="lin" valueType="num">
                                      <p:cBhvr additive="base">
                                        <p:cTn id="13" dur="500" fill="hold"/>
                                        <p:tgtEl>
                                          <p:spTgt spid="14449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4493"/>
                                        </p:tgtEl>
                                        <p:attrNameLst>
                                          <p:attrName>style.visibility</p:attrName>
                                        </p:attrNameLst>
                                      </p:cBhvr>
                                      <p:to>
                                        <p:strVal val="visible"/>
                                      </p:to>
                                    </p:set>
                                    <p:anim calcmode="lin" valueType="num">
                                      <p:cBhvr additive="base">
                                        <p:cTn id="18" dur="500" fill="hold"/>
                                        <p:tgtEl>
                                          <p:spTgt spid="144493"/>
                                        </p:tgtEl>
                                        <p:attrNameLst>
                                          <p:attrName>ppt_x</p:attrName>
                                        </p:attrNameLst>
                                      </p:cBhvr>
                                      <p:tavLst>
                                        <p:tav tm="0">
                                          <p:val>
                                            <p:strVal val="#ppt_x"/>
                                          </p:val>
                                        </p:tav>
                                        <p:tav tm="100000">
                                          <p:val>
                                            <p:strVal val="#ppt_x"/>
                                          </p:val>
                                        </p:tav>
                                      </p:tavLst>
                                    </p:anim>
                                    <p:anim calcmode="lin" valueType="num">
                                      <p:cBhvr additive="base">
                                        <p:cTn id="19" dur="500" fill="hold"/>
                                        <p:tgtEl>
                                          <p:spTgt spid="14449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4491"/>
                                        </p:tgtEl>
                                        <p:attrNameLst>
                                          <p:attrName>style.visibility</p:attrName>
                                        </p:attrNameLst>
                                      </p:cBhvr>
                                      <p:to>
                                        <p:strVal val="visible"/>
                                      </p:to>
                                    </p:set>
                                    <p:anim calcmode="lin" valueType="num">
                                      <p:cBhvr additive="base">
                                        <p:cTn id="24" dur="500" fill="hold"/>
                                        <p:tgtEl>
                                          <p:spTgt spid="144491"/>
                                        </p:tgtEl>
                                        <p:attrNameLst>
                                          <p:attrName>ppt_x</p:attrName>
                                        </p:attrNameLst>
                                      </p:cBhvr>
                                      <p:tavLst>
                                        <p:tav tm="0">
                                          <p:val>
                                            <p:strVal val="#ppt_x"/>
                                          </p:val>
                                        </p:tav>
                                        <p:tav tm="100000">
                                          <p:val>
                                            <p:strVal val="#ppt_x"/>
                                          </p:val>
                                        </p:tav>
                                      </p:tavLst>
                                    </p:anim>
                                    <p:anim calcmode="lin" valueType="num">
                                      <p:cBhvr additive="base">
                                        <p:cTn id="25" dur="500" fill="hold"/>
                                        <p:tgtEl>
                                          <p:spTgt spid="144491"/>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4494"/>
                                        </p:tgtEl>
                                        <p:attrNameLst>
                                          <p:attrName>style.visibility</p:attrName>
                                        </p:attrNameLst>
                                      </p:cBhvr>
                                      <p:to>
                                        <p:strVal val="visible"/>
                                      </p:to>
                                    </p:set>
                                    <p:anim calcmode="lin" valueType="num">
                                      <p:cBhvr additive="base">
                                        <p:cTn id="30" dur="500" fill="hold"/>
                                        <p:tgtEl>
                                          <p:spTgt spid="144494"/>
                                        </p:tgtEl>
                                        <p:attrNameLst>
                                          <p:attrName>ppt_x</p:attrName>
                                        </p:attrNameLst>
                                      </p:cBhvr>
                                      <p:tavLst>
                                        <p:tav tm="0">
                                          <p:val>
                                            <p:strVal val="#ppt_x"/>
                                          </p:val>
                                        </p:tav>
                                        <p:tav tm="100000">
                                          <p:val>
                                            <p:strVal val="#ppt_x"/>
                                          </p:val>
                                        </p:tav>
                                      </p:tavLst>
                                    </p:anim>
                                    <p:anim calcmode="lin" valueType="num">
                                      <p:cBhvr additive="base">
                                        <p:cTn id="31" dur="500" fill="hold"/>
                                        <p:tgtEl>
                                          <p:spTgt spid="14449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p:cTn id="36" dur="500" fill="hold"/>
                                        <p:tgtEl>
                                          <p:spTgt spid="88"/>
                                        </p:tgtEl>
                                        <p:attrNameLst>
                                          <p:attrName>ppt_w</p:attrName>
                                        </p:attrNameLst>
                                      </p:cBhvr>
                                      <p:tavLst>
                                        <p:tav tm="0">
                                          <p:val>
                                            <p:fltVal val="0"/>
                                          </p:val>
                                        </p:tav>
                                        <p:tav tm="100000">
                                          <p:val>
                                            <p:strVal val="#ppt_w"/>
                                          </p:val>
                                        </p:tav>
                                      </p:tavLst>
                                    </p:anim>
                                    <p:anim calcmode="lin" valueType="num">
                                      <p:cBhvr>
                                        <p:cTn id="37" dur="500" fill="hold"/>
                                        <p:tgtEl>
                                          <p:spTgt spid="88"/>
                                        </p:tgtEl>
                                        <p:attrNameLst>
                                          <p:attrName>ppt_h</p:attrName>
                                        </p:attrNameLst>
                                      </p:cBhvr>
                                      <p:tavLst>
                                        <p:tav tm="0">
                                          <p:val>
                                            <p:fltVal val="0"/>
                                          </p:val>
                                        </p:tav>
                                        <p:tav tm="100000">
                                          <p:val>
                                            <p:strVal val="#ppt_h"/>
                                          </p:val>
                                        </p:tav>
                                      </p:tavLst>
                                    </p:anim>
                                    <p:anim calcmode="lin" valueType="num">
                                      <p:cBhvr>
                                        <p:cTn id="38" dur="500" fill="hold"/>
                                        <p:tgtEl>
                                          <p:spTgt spid="88"/>
                                        </p:tgtEl>
                                        <p:attrNameLst>
                                          <p:attrName>style.rotation</p:attrName>
                                        </p:attrNameLst>
                                      </p:cBhvr>
                                      <p:tavLst>
                                        <p:tav tm="0">
                                          <p:val>
                                            <p:fltVal val="360"/>
                                          </p:val>
                                        </p:tav>
                                        <p:tav tm="100000">
                                          <p:val>
                                            <p:fltVal val="0"/>
                                          </p:val>
                                        </p:tav>
                                      </p:tavLst>
                                    </p:anim>
                                    <p:animEffect transition="in" filter="fade">
                                      <p:cBhvr>
                                        <p:cTn id="39" dur="500"/>
                                        <p:tgtEl>
                                          <p:spTgt spid="88"/>
                                        </p:tgtEl>
                                      </p:cBhvr>
                                    </p:animEffect>
                                  </p:childTnLst>
                                  <p:subTnLst>
                                    <p:audio>
                                      <p:cMediaNode>
                                        <p:cTn display="0" masterRel="sameClick">
                                          <p:stCondLst>
                                            <p:cond evt="begin" delay="0">
                                              <p:tn val="34"/>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6" grpId="0"/>
      <p:bldP spid="144491" grpId="0"/>
      <p:bldP spid="144492" grpId="0"/>
      <p:bldP spid="144493" grpId="0"/>
      <p:bldP spid="144494" grpId="0"/>
      <p:bldP spid="8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takadexcomhandpaintedfa">
            <a:extLst>
              <a:ext uri="{FF2B5EF4-FFF2-40B4-BE49-F238E27FC236}">
                <a16:creationId xmlns:a16="http://schemas.microsoft.com/office/drawing/2014/main" id="{A40F6DE7-4EB3-476F-A8A0-3CCDAA083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71" name="Group 55">
            <a:extLst>
              <a:ext uri="{FF2B5EF4-FFF2-40B4-BE49-F238E27FC236}">
                <a16:creationId xmlns:a16="http://schemas.microsoft.com/office/drawing/2014/main" id="{37464460-A573-4B75-A11D-6F98AB9A0A6D}"/>
              </a:ext>
            </a:extLst>
          </p:cNvPr>
          <p:cNvGrpSpPr>
            <a:grpSpLocks/>
          </p:cNvGrpSpPr>
          <p:nvPr/>
        </p:nvGrpSpPr>
        <p:grpSpPr bwMode="auto">
          <a:xfrm flipH="1">
            <a:off x="8915400" y="685801"/>
            <a:ext cx="609600" cy="608013"/>
            <a:chOff x="1714500" y="3094038"/>
            <a:chExt cx="1047750" cy="551111"/>
          </a:xfrm>
        </p:grpSpPr>
        <p:sp>
          <p:nvSpPr>
            <p:cNvPr id="2" name="Freeform 56">
              <a:extLst>
                <a:ext uri="{FF2B5EF4-FFF2-40B4-BE49-F238E27FC236}">
                  <a16:creationId xmlns:a16="http://schemas.microsoft.com/office/drawing/2014/main" id="{2C9C7A77-26AA-48D1-BCB1-F6A15D9B495C}"/>
                </a:ext>
              </a:extLst>
            </p:cNvPr>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943CD0">
                    <a:lumMod val="95000"/>
                    <a:lumOff val="5000"/>
                  </a:srgbClr>
                </a:gs>
                <a:gs pos="21000">
                  <a:srgbClr val="943CD0">
                    <a:lumMod val="85000"/>
                  </a:srgbClr>
                </a:gs>
                <a:gs pos="52000">
                  <a:srgbClr val="943CD0">
                    <a:lumMod val="90000"/>
                  </a:srgbClr>
                </a:gs>
                <a:gs pos="100000">
                  <a:srgbClr val="943CD0">
                    <a:lumMod val="77000"/>
                  </a:srgbClr>
                </a:gs>
                <a:gs pos="86000">
                  <a:srgbClr val="943CD0">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3" name="Freeform 57">
              <a:extLst>
                <a:ext uri="{FF2B5EF4-FFF2-40B4-BE49-F238E27FC236}">
                  <a16:creationId xmlns:a16="http://schemas.microsoft.com/office/drawing/2014/main" id="{FFBE0BD3-C178-4FE4-A28A-0C62C00C8131}"/>
                </a:ext>
              </a:extLst>
            </p:cNvPr>
            <p:cNvSpPr/>
            <p:nvPr/>
          </p:nvSpPr>
          <p:spPr>
            <a:xfrm>
              <a:off x="1815454" y="3153035"/>
              <a:ext cx="919511" cy="4359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820" name="Group 6">
            <a:extLst>
              <a:ext uri="{FF2B5EF4-FFF2-40B4-BE49-F238E27FC236}">
                <a16:creationId xmlns:a16="http://schemas.microsoft.com/office/drawing/2014/main" id="{5B888FA6-BDF3-4C0E-8D6A-79EA09C3A9BC}"/>
              </a:ext>
            </a:extLst>
          </p:cNvPr>
          <p:cNvGrpSpPr>
            <a:grpSpLocks/>
          </p:cNvGrpSpPr>
          <p:nvPr/>
        </p:nvGrpSpPr>
        <p:grpSpPr bwMode="auto">
          <a:xfrm>
            <a:off x="2628900" y="5626100"/>
            <a:ext cx="7924800" cy="1246188"/>
            <a:chOff x="1248" y="3360"/>
            <a:chExt cx="3408" cy="737"/>
          </a:xfrm>
          <a:solidFill>
            <a:srgbClr val="FFFF00"/>
          </a:solidFill>
        </p:grpSpPr>
        <p:grpSp>
          <p:nvGrpSpPr>
            <p:cNvPr id="34903" name="Group 58">
              <a:extLst>
                <a:ext uri="{FF2B5EF4-FFF2-40B4-BE49-F238E27FC236}">
                  <a16:creationId xmlns:a16="http://schemas.microsoft.com/office/drawing/2014/main" id="{CDD13093-6799-4276-B29A-9FB3ADCC9955}"/>
                </a:ext>
              </a:extLst>
            </p:cNvPr>
            <p:cNvGrpSpPr>
              <a:grpSpLocks/>
            </p:cNvGrpSpPr>
            <p:nvPr/>
          </p:nvGrpSpPr>
          <p:grpSpPr bwMode="auto">
            <a:xfrm>
              <a:off x="1248" y="3552"/>
              <a:ext cx="545" cy="298"/>
              <a:chOff x="1714500" y="3094038"/>
              <a:chExt cx="1047750" cy="551111"/>
            </a:xfrm>
            <a:grpFill/>
          </p:grpSpPr>
          <p:sp>
            <p:nvSpPr>
              <p:cNvPr id="4" name="Freeform 59">
                <a:extLst>
                  <a:ext uri="{FF2B5EF4-FFF2-40B4-BE49-F238E27FC236}">
                    <a16:creationId xmlns:a16="http://schemas.microsoft.com/office/drawing/2014/main" id="{4E80B176-C47B-4DD6-99EB-FAE4E1BEBB61}"/>
                  </a:ext>
                </a:extLst>
              </p:cNvPr>
              <p:cNvSpPr/>
              <p:nvPr/>
            </p:nvSpPr>
            <p:spPr>
              <a:xfrm>
                <a:off x="1714500" y="3094899"/>
                <a:ext cx="1047343"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5" name="Freeform 60">
                <a:extLst>
                  <a:ext uri="{FF2B5EF4-FFF2-40B4-BE49-F238E27FC236}">
                    <a16:creationId xmlns:a16="http://schemas.microsoft.com/office/drawing/2014/main" id="{DE87337D-505B-4B58-A889-A9144EE99A78}"/>
                  </a:ext>
                </a:extLst>
              </p:cNvPr>
              <p:cNvSpPr/>
              <p:nvPr/>
            </p:nvSpPr>
            <p:spPr>
              <a:xfrm>
                <a:off x="1815560" y="3153932"/>
                <a:ext cx="920034"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904" name="Group 3">
              <a:extLst>
                <a:ext uri="{FF2B5EF4-FFF2-40B4-BE49-F238E27FC236}">
                  <a16:creationId xmlns:a16="http://schemas.microsoft.com/office/drawing/2014/main" id="{A0205175-2A0E-4FAB-850D-1903293A5500}"/>
                </a:ext>
              </a:extLst>
            </p:cNvPr>
            <p:cNvGrpSpPr>
              <a:grpSpLocks/>
            </p:cNvGrpSpPr>
            <p:nvPr/>
          </p:nvGrpSpPr>
          <p:grpSpPr bwMode="auto">
            <a:xfrm>
              <a:off x="1584" y="3360"/>
              <a:ext cx="3072" cy="737"/>
              <a:chOff x="2530645" y="2460171"/>
              <a:chExt cx="4651820" cy="1219014"/>
            </a:xfrm>
            <a:grpFill/>
          </p:grpSpPr>
          <p:pic>
            <p:nvPicPr>
              <p:cNvPr id="34910" name="Picture 4" descr="C:\Users\dell\Desktop\Icon sale page\Icon tĩnh\200wide.jpg">
                <a:extLst>
                  <a:ext uri="{FF2B5EF4-FFF2-40B4-BE49-F238E27FC236}">
                    <a16:creationId xmlns:a16="http://schemas.microsoft.com/office/drawing/2014/main" id="{1E54D0A7-2CF7-4193-A18D-592A73D2C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4911" name="Group 5">
                <a:extLst>
                  <a:ext uri="{FF2B5EF4-FFF2-40B4-BE49-F238E27FC236}">
                    <a16:creationId xmlns:a16="http://schemas.microsoft.com/office/drawing/2014/main" id="{E5550B12-B6DA-4412-85B0-92B3B8CF3ADA}"/>
                  </a:ext>
                </a:extLst>
              </p:cNvPr>
              <p:cNvGrpSpPr>
                <a:grpSpLocks/>
              </p:cNvGrpSpPr>
              <p:nvPr/>
            </p:nvGrpSpPr>
            <p:grpSpPr bwMode="auto">
              <a:xfrm>
                <a:off x="2530645" y="2460171"/>
                <a:ext cx="4651820" cy="1011238"/>
                <a:chOff x="2671148" y="1311915"/>
                <a:chExt cx="3938587" cy="1011238"/>
              </a:xfrm>
              <a:grpFill/>
            </p:grpSpPr>
            <p:pic>
              <p:nvPicPr>
                <p:cNvPr id="34912" name="Picture 3">
                  <a:extLst>
                    <a:ext uri="{FF2B5EF4-FFF2-40B4-BE49-F238E27FC236}">
                      <a16:creationId xmlns:a16="http://schemas.microsoft.com/office/drawing/2014/main" id="{70758C11-0D75-4BA3-A438-585B6CCBC2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ounded Rectangle 7">
                  <a:extLst>
                    <a:ext uri="{FF2B5EF4-FFF2-40B4-BE49-F238E27FC236}">
                      <a16:creationId xmlns:a16="http://schemas.microsoft.com/office/drawing/2014/main" id="{E3175108-1AC7-4018-98E4-E6D40503713D}"/>
                    </a:ext>
                  </a:extLst>
                </p:cNvPr>
                <p:cNvSpPr/>
                <p:nvPr/>
              </p:nvSpPr>
              <p:spPr>
                <a:xfrm>
                  <a:off x="2762029" y="1386453"/>
                  <a:ext cx="377856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905" name="Group 64">
              <a:extLst>
                <a:ext uri="{FF2B5EF4-FFF2-40B4-BE49-F238E27FC236}">
                  <a16:creationId xmlns:a16="http://schemas.microsoft.com/office/drawing/2014/main" id="{2D742147-4053-42E0-AF20-8280EB7473FD}"/>
                </a:ext>
              </a:extLst>
            </p:cNvPr>
            <p:cNvGrpSpPr>
              <a:grpSpLocks/>
            </p:cNvGrpSpPr>
            <p:nvPr/>
          </p:nvGrpSpPr>
          <p:grpSpPr bwMode="auto">
            <a:xfrm>
              <a:off x="1584" y="3456"/>
              <a:ext cx="432" cy="401"/>
              <a:chOff x="2452688" y="2863775"/>
              <a:chExt cx="1819275" cy="662858"/>
            </a:xfrm>
            <a:grpFill/>
          </p:grpSpPr>
          <p:sp>
            <p:nvSpPr>
              <p:cNvPr id="7" name="Freeform 65">
                <a:extLst>
                  <a:ext uri="{FF2B5EF4-FFF2-40B4-BE49-F238E27FC236}">
                    <a16:creationId xmlns:a16="http://schemas.microsoft.com/office/drawing/2014/main" id="{5098B612-DAEA-46BE-A384-9D5378CD2D63}"/>
                  </a:ext>
                </a:extLst>
              </p:cNvPr>
              <p:cNvSpPr/>
              <p:nvPr/>
            </p:nvSpPr>
            <p:spPr>
              <a:xfrm>
                <a:off x="2452203" y="2863383"/>
                <a:ext cx="1819884"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9" name="Freeform 66">
                <a:extLst>
                  <a:ext uri="{FF2B5EF4-FFF2-40B4-BE49-F238E27FC236}">
                    <a16:creationId xmlns:a16="http://schemas.microsoft.com/office/drawing/2014/main" id="{D7336521-4442-4C85-BB0F-9007807D9D9C}"/>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21" name="Group 20">
            <a:extLst>
              <a:ext uri="{FF2B5EF4-FFF2-40B4-BE49-F238E27FC236}">
                <a16:creationId xmlns:a16="http://schemas.microsoft.com/office/drawing/2014/main" id="{18115627-6F10-4BF8-96F7-2403E7921B52}"/>
              </a:ext>
            </a:extLst>
          </p:cNvPr>
          <p:cNvGrpSpPr>
            <a:grpSpLocks/>
          </p:cNvGrpSpPr>
          <p:nvPr/>
        </p:nvGrpSpPr>
        <p:grpSpPr bwMode="auto">
          <a:xfrm>
            <a:off x="2743200" y="4419600"/>
            <a:ext cx="7924800" cy="1246188"/>
            <a:chOff x="1248" y="3360"/>
            <a:chExt cx="3408" cy="737"/>
          </a:xfrm>
          <a:solidFill>
            <a:srgbClr val="FFFF00"/>
          </a:solidFill>
        </p:grpSpPr>
        <p:grpSp>
          <p:nvGrpSpPr>
            <p:cNvPr id="34890" name="Group 58">
              <a:extLst>
                <a:ext uri="{FF2B5EF4-FFF2-40B4-BE49-F238E27FC236}">
                  <a16:creationId xmlns:a16="http://schemas.microsoft.com/office/drawing/2014/main" id="{4F88EC3C-446E-43A4-BB5F-7822A31E9AA2}"/>
                </a:ext>
              </a:extLst>
            </p:cNvPr>
            <p:cNvGrpSpPr>
              <a:grpSpLocks/>
            </p:cNvGrpSpPr>
            <p:nvPr/>
          </p:nvGrpSpPr>
          <p:grpSpPr bwMode="auto">
            <a:xfrm>
              <a:off x="1248" y="3552"/>
              <a:ext cx="545" cy="298"/>
              <a:chOff x="1714500" y="3094038"/>
              <a:chExt cx="1047750" cy="551111"/>
            </a:xfrm>
            <a:grpFill/>
          </p:grpSpPr>
          <p:sp>
            <p:nvSpPr>
              <p:cNvPr id="10" name="Freeform 59">
                <a:extLst>
                  <a:ext uri="{FF2B5EF4-FFF2-40B4-BE49-F238E27FC236}">
                    <a16:creationId xmlns:a16="http://schemas.microsoft.com/office/drawing/2014/main" id="{50505895-B3C7-45B1-8FA6-156B878972CB}"/>
                  </a:ext>
                </a:extLst>
              </p:cNvPr>
              <p:cNvSpPr/>
              <p:nvPr/>
            </p:nvSpPr>
            <p:spPr>
              <a:xfrm>
                <a:off x="1714500" y="3094899"/>
                <a:ext cx="1047343"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1" name="Freeform 60">
                <a:extLst>
                  <a:ext uri="{FF2B5EF4-FFF2-40B4-BE49-F238E27FC236}">
                    <a16:creationId xmlns:a16="http://schemas.microsoft.com/office/drawing/2014/main" id="{633A718A-5280-484A-9CAD-822DCF99ED48}"/>
                  </a:ext>
                </a:extLst>
              </p:cNvPr>
              <p:cNvSpPr/>
              <p:nvPr/>
            </p:nvSpPr>
            <p:spPr>
              <a:xfrm>
                <a:off x="1815560" y="3153932"/>
                <a:ext cx="920034"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891" name="Group 3">
              <a:extLst>
                <a:ext uri="{FF2B5EF4-FFF2-40B4-BE49-F238E27FC236}">
                  <a16:creationId xmlns:a16="http://schemas.microsoft.com/office/drawing/2014/main" id="{B3AEE8CF-D9DA-4611-9AB0-52088A9DF3D8}"/>
                </a:ext>
              </a:extLst>
            </p:cNvPr>
            <p:cNvGrpSpPr>
              <a:grpSpLocks/>
            </p:cNvGrpSpPr>
            <p:nvPr/>
          </p:nvGrpSpPr>
          <p:grpSpPr bwMode="auto">
            <a:xfrm>
              <a:off x="1584" y="3360"/>
              <a:ext cx="3072" cy="737"/>
              <a:chOff x="2530645" y="2460171"/>
              <a:chExt cx="4651820" cy="1219014"/>
            </a:xfrm>
            <a:grpFill/>
          </p:grpSpPr>
          <p:pic>
            <p:nvPicPr>
              <p:cNvPr id="34897" name="Picture 4" descr="C:\Users\dell\Desktop\Icon sale page\Icon tĩnh\200wide.jpg">
                <a:extLst>
                  <a:ext uri="{FF2B5EF4-FFF2-40B4-BE49-F238E27FC236}">
                    <a16:creationId xmlns:a16="http://schemas.microsoft.com/office/drawing/2014/main" id="{B54CFF1B-BB15-4DCF-9993-68DA73CBED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4898" name="Group 5">
                <a:extLst>
                  <a:ext uri="{FF2B5EF4-FFF2-40B4-BE49-F238E27FC236}">
                    <a16:creationId xmlns:a16="http://schemas.microsoft.com/office/drawing/2014/main" id="{3A192FDE-9D7B-4C00-AC6E-784F1E203AFA}"/>
                  </a:ext>
                </a:extLst>
              </p:cNvPr>
              <p:cNvGrpSpPr>
                <a:grpSpLocks/>
              </p:cNvGrpSpPr>
              <p:nvPr/>
            </p:nvGrpSpPr>
            <p:grpSpPr bwMode="auto">
              <a:xfrm>
                <a:off x="2530645" y="2460171"/>
                <a:ext cx="4651820" cy="1011238"/>
                <a:chOff x="2671148" y="1311915"/>
                <a:chExt cx="3938587" cy="1011238"/>
              </a:xfrm>
              <a:grpFill/>
            </p:grpSpPr>
            <p:pic>
              <p:nvPicPr>
                <p:cNvPr id="34899" name="Picture 3">
                  <a:extLst>
                    <a:ext uri="{FF2B5EF4-FFF2-40B4-BE49-F238E27FC236}">
                      <a16:creationId xmlns:a16="http://schemas.microsoft.com/office/drawing/2014/main" id="{A424B909-1FBC-4630-B1AB-813109F14E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Rounded Rectangle 7">
                  <a:extLst>
                    <a:ext uri="{FF2B5EF4-FFF2-40B4-BE49-F238E27FC236}">
                      <a16:creationId xmlns:a16="http://schemas.microsoft.com/office/drawing/2014/main" id="{37966D2B-FCAA-45A7-B5AD-1E48FA8C1909}"/>
                    </a:ext>
                  </a:extLst>
                </p:cNvPr>
                <p:cNvSpPr/>
                <p:nvPr/>
              </p:nvSpPr>
              <p:spPr>
                <a:xfrm>
                  <a:off x="2762029" y="1386453"/>
                  <a:ext cx="377856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92" name="Group 64">
              <a:extLst>
                <a:ext uri="{FF2B5EF4-FFF2-40B4-BE49-F238E27FC236}">
                  <a16:creationId xmlns:a16="http://schemas.microsoft.com/office/drawing/2014/main" id="{42F486D3-3303-41C9-BCCC-69E6577F8628}"/>
                </a:ext>
              </a:extLst>
            </p:cNvPr>
            <p:cNvGrpSpPr>
              <a:grpSpLocks/>
            </p:cNvGrpSpPr>
            <p:nvPr/>
          </p:nvGrpSpPr>
          <p:grpSpPr bwMode="auto">
            <a:xfrm>
              <a:off x="1584" y="3456"/>
              <a:ext cx="432" cy="401"/>
              <a:chOff x="2452688" y="2863775"/>
              <a:chExt cx="1819275" cy="662858"/>
            </a:xfrm>
            <a:grpFill/>
          </p:grpSpPr>
          <p:sp>
            <p:nvSpPr>
              <p:cNvPr id="13" name="Freeform 65">
                <a:extLst>
                  <a:ext uri="{FF2B5EF4-FFF2-40B4-BE49-F238E27FC236}">
                    <a16:creationId xmlns:a16="http://schemas.microsoft.com/office/drawing/2014/main" id="{4B8F5DBB-5467-4B0C-A01D-ADE9943D24F1}"/>
                  </a:ext>
                </a:extLst>
              </p:cNvPr>
              <p:cNvSpPr/>
              <p:nvPr/>
            </p:nvSpPr>
            <p:spPr>
              <a:xfrm>
                <a:off x="2452203" y="2863383"/>
                <a:ext cx="1819884"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4" name="Freeform 66">
                <a:extLst>
                  <a:ext uri="{FF2B5EF4-FFF2-40B4-BE49-F238E27FC236}">
                    <a16:creationId xmlns:a16="http://schemas.microsoft.com/office/drawing/2014/main" id="{C4FE504F-0114-4945-8272-9C6201666867}"/>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22" name="Group 34">
            <a:extLst>
              <a:ext uri="{FF2B5EF4-FFF2-40B4-BE49-F238E27FC236}">
                <a16:creationId xmlns:a16="http://schemas.microsoft.com/office/drawing/2014/main" id="{374757F1-7E15-461E-9519-832E32A953F5}"/>
              </a:ext>
            </a:extLst>
          </p:cNvPr>
          <p:cNvGrpSpPr>
            <a:grpSpLocks/>
          </p:cNvGrpSpPr>
          <p:nvPr/>
        </p:nvGrpSpPr>
        <p:grpSpPr bwMode="auto">
          <a:xfrm>
            <a:off x="2819400" y="1905000"/>
            <a:ext cx="7848600" cy="1246188"/>
            <a:chOff x="1248" y="3360"/>
            <a:chExt cx="3408" cy="737"/>
          </a:xfrm>
          <a:solidFill>
            <a:srgbClr val="FFFF00"/>
          </a:solidFill>
        </p:grpSpPr>
        <p:grpSp>
          <p:nvGrpSpPr>
            <p:cNvPr id="34877" name="Group 58">
              <a:extLst>
                <a:ext uri="{FF2B5EF4-FFF2-40B4-BE49-F238E27FC236}">
                  <a16:creationId xmlns:a16="http://schemas.microsoft.com/office/drawing/2014/main" id="{CFA7E760-AA3D-44E4-84A2-DB529E98AFDA}"/>
                </a:ext>
              </a:extLst>
            </p:cNvPr>
            <p:cNvGrpSpPr>
              <a:grpSpLocks/>
            </p:cNvGrpSpPr>
            <p:nvPr/>
          </p:nvGrpSpPr>
          <p:grpSpPr bwMode="auto">
            <a:xfrm>
              <a:off x="1248" y="3552"/>
              <a:ext cx="545" cy="298"/>
              <a:chOff x="1714500" y="3094038"/>
              <a:chExt cx="1047750" cy="551111"/>
            </a:xfrm>
            <a:grpFill/>
          </p:grpSpPr>
          <p:sp>
            <p:nvSpPr>
              <p:cNvPr id="15" name="Freeform 59">
                <a:extLst>
                  <a:ext uri="{FF2B5EF4-FFF2-40B4-BE49-F238E27FC236}">
                    <a16:creationId xmlns:a16="http://schemas.microsoft.com/office/drawing/2014/main" id="{63BAD3B2-2DA6-40AE-9F88-0BD3013F139E}"/>
                  </a:ext>
                </a:extLst>
              </p:cNvPr>
              <p:cNvSpPr/>
              <p:nvPr/>
            </p:nvSpPr>
            <p:spPr>
              <a:xfrm>
                <a:off x="1714500" y="3094899"/>
                <a:ext cx="1048236"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6" name="Freeform 60">
                <a:extLst>
                  <a:ext uri="{FF2B5EF4-FFF2-40B4-BE49-F238E27FC236}">
                    <a16:creationId xmlns:a16="http://schemas.microsoft.com/office/drawing/2014/main" id="{97749640-6651-45E7-A762-1DD4CDE9A54F}"/>
                  </a:ext>
                </a:extLst>
              </p:cNvPr>
              <p:cNvSpPr/>
              <p:nvPr/>
            </p:nvSpPr>
            <p:spPr>
              <a:xfrm>
                <a:off x="1816541" y="3153932"/>
                <a:ext cx="919691"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878" name="Group 3">
              <a:extLst>
                <a:ext uri="{FF2B5EF4-FFF2-40B4-BE49-F238E27FC236}">
                  <a16:creationId xmlns:a16="http://schemas.microsoft.com/office/drawing/2014/main" id="{0FA8DEB4-213D-4092-9DC1-F7B682FDBC07}"/>
                </a:ext>
              </a:extLst>
            </p:cNvPr>
            <p:cNvGrpSpPr>
              <a:grpSpLocks/>
            </p:cNvGrpSpPr>
            <p:nvPr/>
          </p:nvGrpSpPr>
          <p:grpSpPr bwMode="auto">
            <a:xfrm>
              <a:off x="1584" y="3360"/>
              <a:ext cx="3072" cy="737"/>
              <a:chOff x="2530645" y="2460171"/>
              <a:chExt cx="4651820" cy="1219014"/>
            </a:xfrm>
            <a:grpFill/>
          </p:grpSpPr>
          <p:pic>
            <p:nvPicPr>
              <p:cNvPr id="34884" name="Picture 4" descr="C:\Users\dell\Desktop\Icon sale page\Icon tĩnh\200wide.jpg">
                <a:extLst>
                  <a:ext uri="{FF2B5EF4-FFF2-40B4-BE49-F238E27FC236}">
                    <a16:creationId xmlns:a16="http://schemas.microsoft.com/office/drawing/2014/main" id="{15BA62B9-5D7B-4E5E-AEF7-2A28B52E6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4885" name="Group 5">
                <a:extLst>
                  <a:ext uri="{FF2B5EF4-FFF2-40B4-BE49-F238E27FC236}">
                    <a16:creationId xmlns:a16="http://schemas.microsoft.com/office/drawing/2014/main" id="{C7BC70C1-D50E-4DEF-A080-BC56DBB8CF6E}"/>
                  </a:ext>
                </a:extLst>
              </p:cNvPr>
              <p:cNvGrpSpPr>
                <a:grpSpLocks/>
              </p:cNvGrpSpPr>
              <p:nvPr/>
            </p:nvGrpSpPr>
            <p:grpSpPr bwMode="auto">
              <a:xfrm>
                <a:off x="2530645" y="2460171"/>
                <a:ext cx="4651820" cy="1011238"/>
                <a:chOff x="2671148" y="1311915"/>
                <a:chExt cx="3938587" cy="1011238"/>
              </a:xfrm>
              <a:grpFill/>
            </p:grpSpPr>
            <p:pic>
              <p:nvPicPr>
                <p:cNvPr id="34886" name="Picture 3">
                  <a:extLst>
                    <a:ext uri="{FF2B5EF4-FFF2-40B4-BE49-F238E27FC236}">
                      <a16:creationId xmlns:a16="http://schemas.microsoft.com/office/drawing/2014/main" id="{0DE2AA3D-9BF3-44BD-89B5-BD18BCEFDC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 name="Rounded Rectangle 7">
                  <a:extLst>
                    <a:ext uri="{FF2B5EF4-FFF2-40B4-BE49-F238E27FC236}">
                      <a16:creationId xmlns:a16="http://schemas.microsoft.com/office/drawing/2014/main" id="{F59979D2-C906-4DC5-82B5-2DF5FBF947EF}"/>
                    </a:ext>
                  </a:extLst>
                </p:cNvPr>
                <p:cNvSpPr/>
                <p:nvPr/>
              </p:nvSpPr>
              <p:spPr>
                <a:xfrm>
                  <a:off x="2761790" y="1386453"/>
                  <a:ext cx="377901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79" name="Group 64">
              <a:extLst>
                <a:ext uri="{FF2B5EF4-FFF2-40B4-BE49-F238E27FC236}">
                  <a16:creationId xmlns:a16="http://schemas.microsoft.com/office/drawing/2014/main" id="{57147F4D-39C2-496D-BA1E-5F3B179E634E}"/>
                </a:ext>
              </a:extLst>
            </p:cNvPr>
            <p:cNvGrpSpPr>
              <a:grpSpLocks/>
            </p:cNvGrpSpPr>
            <p:nvPr/>
          </p:nvGrpSpPr>
          <p:grpSpPr bwMode="auto">
            <a:xfrm>
              <a:off x="1584" y="3456"/>
              <a:ext cx="432" cy="401"/>
              <a:chOff x="2452688" y="2863775"/>
              <a:chExt cx="1819275" cy="662858"/>
            </a:xfrm>
            <a:grpFill/>
          </p:grpSpPr>
          <p:sp>
            <p:nvSpPr>
              <p:cNvPr id="19" name="Freeform 65">
                <a:extLst>
                  <a:ext uri="{FF2B5EF4-FFF2-40B4-BE49-F238E27FC236}">
                    <a16:creationId xmlns:a16="http://schemas.microsoft.com/office/drawing/2014/main" id="{3210D6E8-BE73-4692-9B4C-EA1B15B92358}"/>
                  </a:ext>
                </a:extLst>
              </p:cNvPr>
              <p:cNvSpPr/>
              <p:nvPr/>
            </p:nvSpPr>
            <p:spPr>
              <a:xfrm>
                <a:off x="2451421" y="2863383"/>
                <a:ext cx="1820133"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0" name="Freeform 66">
                <a:extLst>
                  <a:ext uri="{FF2B5EF4-FFF2-40B4-BE49-F238E27FC236}">
                    <a16:creationId xmlns:a16="http://schemas.microsoft.com/office/drawing/2014/main" id="{269202E8-B66B-4261-892D-862A61222F53}"/>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23" name="Group 48">
            <a:extLst>
              <a:ext uri="{FF2B5EF4-FFF2-40B4-BE49-F238E27FC236}">
                <a16:creationId xmlns:a16="http://schemas.microsoft.com/office/drawing/2014/main" id="{A1C3C2F9-E724-4438-8626-5927C9EA4A4E}"/>
              </a:ext>
            </a:extLst>
          </p:cNvPr>
          <p:cNvGrpSpPr>
            <a:grpSpLocks/>
          </p:cNvGrpSpPr>
          <p:nvPr/>
        </p:nvGrpSpPr>
        <p:grpSpPr bwMode="auto">
          <a:xfrm>
            <a:off x="2743200" y="3124201"/>
            <a:ext cx="7924800" cy="1247775"/>
            <a:chOff x="1248" y="3360"/>
            <a:chExt cx="3408" cy="737"/>
          </a:xfrm>
          <a:solidFill>
            <a:srgbClr val="FFFF00"/>
          </a:solidFill>
        </p:grpSpPr>
        <p:grpSp>
          <p:nvGrpSpPr>
            <p:cNvPr id="34864" name="Group 58">
              <a:extLst>
                <a:ext uri="{FF2B5EF4-FFF2-40B4-BE49-F238E27FC236}">
                  <a16:creationId xmlns:a16="http://schemas.microsoft.com/office/drawing/2014/main" id="{340698BC-CB80-4FED-80E3-79096A279706}"/>
                </a:ext>
              </a:extLst>
            </p:cNvPr>
            <p:cNvGrpSpPr>
              <a:grpSpLocks/>
            </p:cNvGrpSpPr>
            <p:nvPr/>
          </p:nvGrpSpPr>
          <p:grpSpPr bwMode="auto">
            <a:xfrm>
              <a:off x="1248" y="3552"/>
              <a:ext cx="545" cy="298"/>
              <a:chOff x="1714500" y="3094038"/>
              <a:chExt cx="1047750" cy="551111"/>
            </a:xfrm>
            <a:grpFill/>
          </p:grpSpPr>
          <p:sp>
            <p:nvSpPr>
              <p:cNvPr id="60" name="Freeform 59">
                <a:extLst>
                  <a:ext uri="{FF2B5EF4-FFF2-40B4-BE49-F238E27FC236}">
                    <a16:creationId xmlns:a16="http://schemas.microsoft.com/office/drawing/2014/main" id="{22C16232-0F69-499A-BC69-B7262D9AB8D3}"/>
                  </a:ext>
                </a:extLst>
              </p:cNvPr>
              <p:cNvSpPr/>
              <p:nvPr/>
            </p:nvSpPr>
            <p:spPr>
              <a:xfrm>
                <a:off x="1714500" y="3094445"/>
                <a:ext cx="1047343" cy="551435"/>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61" name="Freeform 60">
                <a:extLst>
                  <a:ext uri="{FF2B5EF4-FFF2-40B4-BE49-F238E27FC236}">
                    <a16:creationId xmlns:a16="http://schemas.microsoft.com/office/drawing/2014/main" id="{9FCB74B2-65BA-4948-81B1-363323EC871B}"/>
                  </a:ext>
                </a:extLst>
              </p:cNvPr>
              <p:cNvSpPr/>
              <p:nvPr/>
            </p:nvSpPr>
            <p:spPr>
              <a:xfrm>
                <a:off x="1815560" y="3153404"/>
                <a:ext cx="920034" cy="43698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865" name="Group 3">
              <a:extLst>
                <a:ext uri="{FF2B5EF4-FFF2-40B4-BE49-F238E27FC236}">
                  <a16:creationId xmlns:a16="http://schemas.microsoft.com/office/drawing/2014/main" id="{62EB87DC-01B3-4B35-AC6F-5D26DE2954C1}"/>
                </a:ext>
              </a:extLst>
            </p:cNvPr>
            <p:cNvGrpSpPr>
              <a:grpSpLocks/>
            </p:cNvGrpSpPr>
            <p:nvPr/>
          </p:nvGrpSpPr>
          <p:grpSpPr bwMode="auto">
            <a:xfrm>
              <a:off x="1584" y="3360"/>
              <a:ext cx="3072" cy="737"/>
              <a:chOff x="2530645" y="2460171"/>
              <a:chExt cx="4651820" cy="1219014"/>
            </a:xfrm>
            <a:grpFill/>
          </p:grpSpPr>
          <p:pic>
            <p:nvPicPr>
              <p:cNvPr id="34871" name="Picture 4" descr="C:\Users\dell\Desktop\Icon sale page\Icon tĩnh\200wide.jpg">
                <a:extLst>
                  <a:ext uri="{FF2B5EF4-FFF2-40B4-BE49-F238E27FC236}">
                    <a16:creationId xmlns:a16="http://schemas.microsoft.com/office/drawing/2014/main" id="{7BB355A3-D511-449B-BEC4-9BD7ACF271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4872" name="Group 5">
                <a:extLst>
                  <a:ext uri="{FF2B5EF4-FFF2-40B4-BE49-F238E27FC236}">
                    <a16:creationId xmlns:a16="http://schemas.microsoft.com/office/drawing/2014/main" id="{F781B9A0-3273-4F2F-BD90-D151E74D9C8A}"/>
                  </a:ext>
                </a:extLst>
              </p:cNvPr>
              <p:cNvGrpSpPr>
                <a:grpSpLocks/>
              </p:cNvGrpSpPr>
              <p:nvPr/>
            </p:nvGrpSpPr>
            <p:grpSpPr bwMode="auto">
              <a:xfrm>
                <a:off x="2530645" y="2460171"/>
                <a:ext cx="4651820" cy="1011238"/>
                <a:chOff x="2671148" y="1311915"/>
                <a:chExt cx="3938587" cy="1011238"/>
              </a:xfrm>
              <a:grpFill/>
            </p:grpSpPr>
            <p:pic>
              <p:nvPicPr>
                <p:cNvPr id="34873" name="Picture 3">
                  <a:extLst>
                    <a:ext uri="{FF2B5EF4-FFF2-40B4-BE49-F238E27FC236}">
                      <a16:creationId xmlns:a16="http://schemas.microsoft.com/office/drawing/2014/main" id="{C01A7040-40ED-4E4A-B3D0-780AB0DC8E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8F402AE4-9AB2-4F4A-B255-D047D666EF9A}"/>
                    </a:ext>
                  </a:extLst>
                </p:cNvPr>
                <p:cNvSpPr/>
                <p:nvPr/>
              </p:nvSpPr>
              <p:spPr>
                <a:xfrm>
                  <a:off x="2762029" y="1387910"/>
                  <a:ext cx="3778560" cy="859203"/>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66" name="Group 64">
              <a:extLst>
                <a:ext uri="{FF2B5EF4-FFF2-40B4-BE49-F238E27FC236}">
                  <a16:creationId xmlns:a16="http://schemas.microsoft.com/office/drawing/2014/main" id="{4D00639C-6EA5-4027-A5BE-6304C3A0CA28}"/>
                </a:ext>
              </a:extLst>
            </p:cNvPr>
            <p:cNvGrpSpPr>
              <a:grpSpLocks/>
            </p:cNvGrpSpPr>
            <p:nvPr/>
          </p:nvGrpSpPr>
          <p:grpSpPr bwMode="auto">
            <a:xfrm>
              <a:off x="1584" y="3456"/>
              <a:ext cx="432" cy="401"/>
              <a:chOff x="2452688" y="2863775"/>
              <a:chExt cx="1819275" cy="662858"/>
            </a:xfrm>
            <a:grpFill/>
          </p:grpSpPr>
          <p:sp>
            <p:nvSpPr>
              <p:cNvPr id="66" name="Freeform 65">
                <a:extLst>
                  <a:ext uri="{FF2B5EF4-FFF2-40B4-BE49-F238E27FC236}">
                    <a16:creationId xmlns:a16="http://schemas.microsoft.com/office/drawing/2014/main" id="{90E0CAF6-8246-4AB2-82E9-47B6899526E6}"/>
                  </a:ext>
                </a:extLst>
              </p:cNvPr>
              <p:cNvSpPr/>
              <p:nvPr/>
            </p:nvSpPr>
            <p:spPr>
              <a:xfrm>
                <a:off x="2452203" y="2863182"/>
                <a:ext cx="1819884" cy="58433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67" name="Freeform 66">
                <a:extLst>
                  <a:ext uri="{FF2B5EF4-FFF2-40B4-BE49-F238E27FC236}">
                    <a16:creationId xmlns:a16="http://schemas.microsoft.com/office/drawing/2014/main" id="{30B0A1D6-EB0B-46B6-A366-84CFA233D608}"/>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sp>
        <p:nvSpPr>
          <p:cNvPr id="58376" name="Rectangle 25">
            <a:extLst>
              <a:ext uri="{FF2B5EF4-FFF2-40B4-BE49-F238E27FC236}">
                <a16:creationId xmlns:a16="http://schemas.microsoft.com/office/drawing/2014/main" id="{7F812B36-7A6B-4780-A9D7-C447AA12C5D5}"/>
              </a:ext>
            </a:extLst>
          </p:cNvPr>
          <p:cNvSpPr>
            <a:spLocks noChangeArrowheads="1"/>
          </p:cNvSpPr>
          <p:nvPr/>
        </p:nvSpPr>
        <p:spPr bwMode="auto">
          <a:xfrm>
            <a:off x="5341938" y="739775"/>
            <a:ext cx="347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1400">
              <a:solidFill>
                <a:srgbClr val="593B1D"/>
              </a:solidFill>
              <a:cs typeface="Arial" panose="020B0604020202020204" pitchFamily="34" charset="0"/>
            </a:endParaRPr>
          </a:p>
        </p:txBody>
      </p:sp>
      <p:grpSp>
        <p:nvGrpSpPr>
          <p:cNvPr id="58377" name="Group 67">
            <a:extLst>
              <a:ext uri="{FF2B5EF4-FFF2-40B4-BE49-F238E27FC236}">
                <a16:creationId xmlns:a16="http://schemas.microsoft.com/office/drawing/2014/main" id="{FA3606B8-A6B2-41C9-BF24-8DF098D3F61A}"/>
              </a:ext>
            </a:extLst>
          </p:cNvPr>
          <p:cNvGrpSpPr>
            <a:grpSpLocks/>
          </p:cNvGrpSpPr>
          <p:nvPr/>
        </p:nvGrpSpPr>
        <p:grpSpPr bwMode="auto">
          <a:xfrm>
            <a:off x="2667000" y="457200"/>
            <a:ext cx="1219200" cy="812800"/>
            <a:chOff x="2452688" y="2863775"/>
            <a:chExt cx="1819275" cy="662858"/>
          </a:xfrm>
        </p:grpSpPr>
        <p:sp>
          <p:nvSpPr>
            <p:cNvPr id="21" name="Freeform 68">
              <a:extLst>
                <a:ext uri="{FF2B5EF4-FFF2-40B4-BE49-F238E27FC236}">
                  <a16:creationId xmlns:a16="http://schemas.microsoft.com/office/drawing/2014/main" id="{D4FE29C1-0181-4722-B35D-2E468077ECD8}"/>
                </a:ext>
              </a:extLst>
            </p:cNvPr>
            <p:cNvSpPr/>
            <p:nvPr/>
          </p:nvSpPr>
          <p:spPr>
            <a:xfrm>
              <a:off x="2452688" y="2863775"/>
              <a:ext cx="1819275"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943CD0"/>
                </a:gs>
                <a:gs pos="0">
                  <a:srgbClr val="943CD0">
                    <a:lumMod val="80000"/>
                    <a:lumOff val="20000"/>
                  </a:srgbClr>
                </a:gs>
                <a:gs pos="50000">
                  <a:srgbClr val="943CD0">
                    <a:lumMod val="84000"/>
                  </a:srgbClr>
                </a:gs>
                <a:gs pos="60000">
                  <a:srgbClr val="943CD0"/>
                </a:gs>
                <a:gs pos="100000">
                  <a:srgbClr val="943CD0">
                    <a:lumMod val="80000"/>
                  </a:srgbClr>
                </a:gs>
                <a:gs pos="84000">
                  <a:srgbClr val="943CD0">
                    <a:lumMod val="50000"/>
                    <a:lumOff val="50000"/>
                  </a:srgbClr>
                </a:gs>
                <a:gs pos="80000">
                  <a:srgbClr val="943CD0">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2" name="Freeform 69">
              <a:extLst>
                <a:ext uri="{FF2B5EF4-FFF2-40B4-BE49-F238E27FC236}">
                  <a16:creationId xmlns:a16="http://schemas.microsoft.com/office/drawing/2014/main" id="{B59F599E-954F-4A82-950B-55AF1EC29658}"/>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58378" name="Group 67">
            <a:extLst>
              <a:ext uri="{FF2B5EF4-FFF2-40B4-BE49-F238E27FC236}">
                <a16:creationId xmlns:a16="http://schemas.microsoft.com/office/drawing/2014/main" id="{FF942A98-7161-4126-BC05-DDD8C6BFBA77}"/>
              </a:ext>
            </a:extLst>
          </p:cNvPr>
          <p:cNvGrpSpPr>
            <a:grpSpLocks/>
          </p:cNvGrpSpPr>
          <p:nvPr/>
        </p:nvGrpSpPr>
        <p:grpSpPr bwMode="auto">
          <a:xfrm>
            <a:off x="2655888" y="457200"/>
            <a:ext cx="1219200" cy="812800"/>
            <a:chOff x="2452688" y="2863775"/>
            <a:chExt cx="1819275" cy="662858"/>
          </a:xfrm>
        </p:grpSpPr>
        <p:sp>
          <p:nvSpPr>
            <p:cNvPr id="23" name="Freeform 68">
              <a:extLst>
                <a:ext uri="{FF2B5EF4-FFF2-40B4-BE49-F238E27FC236}">
                  <a16:creationId xmlns:a16="http://schemas.microsoft.com/office/drawing/2014/main" id="{28848A51-E517-4E4C-AEE9-703F331D9407}"/>
                </a:ext>
              </a:extLst>
            </p:cNvPr>
            <p:cNvSpPr/>
            <p:nvPr/>
          </p:nvSpPr>
          <p:spPr>
            <a:xfrm>
              <a:off x="2452688" y="2863775"/>
              <a:ext cx="1819275"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943CD0"/>
                </a:gs>
                <a:gs pos="0">
                  <a:srgbClr val="943CD0">
                    <a:lumMod val="80000"/>
                    <a:lumOff val="20000"/>
                  </a:srgbClr>
                </a:gs>
                <a:gs pos="50000">
                  <a:srgbClr val="943CD0">
                    <a:lumMod val="84000"/>
                  </a:srgbClr>
                </a:gs>
                <a:gs pos="60000">
                  <a:srgbClr val="943CD0"/>
                </a:gs>
                <a:gs pos="100000">
                  <a:srgbClr val="943CD0">
                    <a:lumMod val="80000"/>
                  </a:srgbClr>
                </a:gs>
                <a:gs pos="84000">
                  <a:srgbClr val="943CD0">
                    <a:lumMod val="50000"/>
                    <a:lumOff val="50000"/>
                  </a:srgbClr>
                </a:gs>
                <a:gs pos="80000">
                  <a:srgbClr val="943CD0">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4" name="Freeform 69">
              <a:extLst>
                <a:ext uri="{FF2B5EF4-FFF2-40B4-BE49-F238E27FC236}">
                  <a16:creationId xmlns:a16="http://schemas.microsoft.com/office/drawing/2014/main" id="{40F99829-9651-478B-91D2-049CC9E1DEA8}"/>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827" name="Group 83">
            <a:extLst>
              <a:ext uri="{FF2B5EF4-FFF2-40B4-BE49-F238E27FC236}">
                <a16:creationId xmlns:a16="http://schemas.microsoft.com/office/drawing/2014/main" id="{A43D1F25-504F-4F1E-BA18-BFB6344F3853}"/>
              </a:ext>
            </a:extLst>
          </p:cNvPr>
          <p:cNvGrpSpPr>
            <a:grpSpLocks/>
          </p:cNvGrpSpPr>
          <p:nvPr/>
        </p:nvGrpSpPr>
        <p:grpSpPr bwMode="auto">
          <a:xfrm>
            <a:off x="1523999" y="228600"/>
            <a:ext cx="11107119" cy="1524000"/>
            <a:chOff x="713" y="192"/>
            <a:chExt cx="4327" cy="960"/>
          </a:xfrm>
          <a:solidFill>
            <a:srgbClr val="FFFF00"/>
          </a:solidFill>
        </p:grpSpPr>
        <p:grpSp>
          <p:nvGrpSpPr>
            <p:cNvPr id="34843" name="Group 55">
              <a:extLst>
                <a:ext uri="{FF2B5EF4-FFF2-40B4-BE49-F238E27FC236}">
                  <a16:creationId xmlns:a16="http://schemas.microsoft.com/office/drawing/2014/main" id="{ED67E678-8CFD-46AD-812B-B546CF2663B3}"/>
                </a:ext>
              </a:extLst>
            </p:cNvPr>
            <p:cNvGrpSpPr>
              <a:grpSpLocks/>
            </p:cNvGrpSpPr>
            <p:nvPr/>
          </p:nvGrpSpPr>
          <p:grpSpPr bwMode="auto">
            <a:xfrm flipH="1">
              <a:off x="4656" y="432"/>
              <a:ext cx="384" cy="383"/>
              <a:chOff x="1714500" y="3094038"/>
              <a:chExt cx="1047750" cy="551111"/>
            </a:xfrm>
            <a:grpFill/>
          </p:grpSpPr>
          <p:sp>
            <p:nvSpPr>
              <p:cNvPr id="57" name="Freeform 56">
                <a:extLst>
                  <a:ext uri="{FF2B5EF4-FFF2-40B4-BE49-F238E27FC236}">
                    <a16:creationId xmlns:a16="http://schemas.microsoft.com/office/drawing/2014/main" id="{4693F0FD-A4C3-48FD-900D-A8B6418EBB64}"/>
                  </a:ext>
                </a:extLst>
              </p:cNvPr>
              <p:cNvSpPr/>
              <p:nvPr/>
            </p:nvSpPr>
            <p:spPr>
              <a:xfrm>
                <a:off x="1714500" y="3094038"/>
                <a:ext cx="1047398"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58" name="Freeform 57">
                <a:extLst>
                  <a:ext uri="{FF2B5EF4-FFF2-40B4-BE49-F238E27FC236}">
                    <a16:creationId xmlns:a16="http://schemas.microsoft.com/office/drawing/2014/main" id="{4A9E2BB8-0A02-4CF5-B063-3E814FA22C07}"/>
                  </a:ext>
                </a:extLst>
              </p:cNvPr>
              <p:cNvSpPr/>
              <p:nvPr/>
            </p:nvSpPr>
            <p:spPr>
              <a:xfrm>
                <a:off x="1816985" y="3153035"/>
                <a:ext cx="918267" cy="4359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844" name="Group 13">
              <a:extLst>
                <a:ext uri="{FF2B5EF4-FFF2-40B4-BE49-F238E27FC236}">
                  <a16:creationId xmlns:a16="http://schemas.microsoft.com/office/drawing/2014/main" id="{C10E45CF-698A-4A20-A268-48EB8839286C}"/>
                </a:ext>
              </a:extLst>
            </p:cNvPr>
            <p:cNvGrpSpPr>
              <a:grpSpLocks/>
            </p:cNvGrpSpPr>
            <p:nvPr/>
          </p:nvGrpSpPr>
          <p:grpSpPr bwMode="auto">
            <a:xfrm>
              <a:off x="912" y="192"/>
              <a:ext cx="3833" cy="960"/>
              <a:chOff x="2530645" y="3933371"/>
              <a:chExt cx="4651820" cy="1238901"/>
            </a:xfrm>
            <a:grpFill/>
          </p:grpSpPr>
          <p:pic>
            <p:nvPicPr>
              <p:cNvPr id="34850" name="Picture 4" descr="C:\Users\dell\Desktop\Icon sale page\Icon tĩnh\200wide.jpg">
                <a:extLst>
                  <a:ext uri="{FF2B5EF4-FFF2-40B4-BE49-F238E27FC236}">
                    <a16:creationId xmlns:a16="http://schemas.microsoft.com/office/drawing/2014/main" id="{73F0DA74-4FFD-4765-9C66-E709A329BD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4851" name="Group 15">
                <a:extLst>
                  <a:ext uri="{FF2B5EF4-FFF2-40B4-BE49-F238E27FC236}">
                    <a16:creationId xmlns:a16="http://schemas.microsoft.com/office/drawing/2014/main" id="{AFBFD15A-E4AF-4A67-AE69-D799F7930BD4}"/>
                  </a:ext>
                </a:extLst>
              </p:cNvPr>
              <p:cNvGrpSpPr>
                <a:grpSpLocks/>
              </p:cNvGrpSpPr>
              <p:nvPr/>
            </p:nvGrpSpPr>
            <p:grpSpPr bwMode="auto">
              <a:xfrm>
                <a:off x="2530645" y="3933371"/>
                <a:ext cx="4651820" cy="1011238"/>
                <a:chOff x="2671148" y="1311915"/>
                <a:chExt cx="3938587" cy="1011238"/>
              </a:xfrm>
              <a:grpFill/>
            </p:grpSpPr>
            <p:pic>
              <p:nvPicPr>
                <p:cNvPr id="34852" name="Picture 3">
                  <a:extLst>
                    <a:ext uri="{FF2B5EF4-FFF2-40B4-BE49-F238E27FC236}">
                      <a16:creationId xmlns:a16="http://schemas.microsoft.com/office/drawing/2014/main" id="{C9F9FF84-EABA-48F3-99ED-DE4D6CB119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Rounded Rectangle 17">
                  <a:extLst>
                    <a:ext uri="{FF2B5EF4-FFF2-40B4-BE49-F238E27FC236}">
                      <a16:creationId xmlns:a16="http://schemas.microsoft.com/office/drawing/2014/main" id="{76CDE9BA-49F1-4AA9-87B6-C318BC95CDB7}"/>
                    </a:ext>
                  </a:extLst>
                </p:cNvPr>
                <p:cNvSpPr/>
                <p:nvPr/>
              </p:nvSpPr>
              <p:spPr>
                <a:xfrm>
                  <a:off x="2762308" y="1386765"/>
                  <a:ext cx="3777722" cy="862068"/>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45" name="Group 67">
              <a:extLst>
                <a:ext uri="{FF2B5EF4-FFF2-40B4-BE49-F238E27FC236}">
                  <a16:creationId xmlns:a16="http://schemas.microsoft.com/office/drawing/2014/main" id="{9DD5BE94-0AED-42B2-91D7-881B57E6B034}"/>
                </a:ext>
              </a:extLst>
            </p:cNvPr>
            <p:cNvGrpSpPr>
              <a:grpSpLocks/>
            </p:cNvGrpSpPr>
            <p:nvPr/>
          </p:nvGrpSpPr>
          <p:grpSpPr bwMode="auto">
            <a:xfrm>
              <a:off x="713" y="288"/>
              <a:ext cx="768" cy="512"/>
              <a:chOff x="2452688" y="2863775"/>
              <a:chExt cx="1819275" cy="662858"/>
            </a:xfrm>
            <a:grpFill/>
          </p:grpSpPr>
          <p:sp>
            <p:nvSpPr>
              <p:cNvPr id="69" name="Freeform 68">
                <a:extLst>
                  <a:ext uri="{FF2B5EF4-FFF2-40B4-BE49-F238E27FC236}">
                    <a16:creationId xmlns:a16="http://schemas.microsoft.com/office/drawing/2014/main" id="{ECB2CC5C-A169-4910-812D-C6B90057DC94}"/>
                  </a:ext>
                </a:extLst>
              </p:cNvPr>
              <p:cNvSpPr/>
              <p:nvPr/>
            </p:nvSpPr>
            <p:spPr>
              <a:xfrm>
                <a:off x="2452688" y="2863775"/>
                <a:ext cx="1818664"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70" name="Freeform 69">
                <a:extLst>
                  <a:ext uri="{FF2B5EF4-FFF2-40B4-BE49-F238E27FC236}">
                    <a16:creationId xmlns:a16="http://schemas.microsoft.com/office/drawing/2014/main" id="{A20DB993-0836-44BA-801E-6AB8A5E69F70}"/>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sp>
        <p:nvSpPr>
          <p:cNvPr id="58380" name="Text Box 97">
            <a:extLst>
              <a:ext uri="{FF2B5EF4-FFF2-40B4-BE49-F238E27FC236}">
                <a16:creationId xmlns:a16="http://schemas.microsoft.com/office/drawing/2014/main" id="{3E921F5C-D3A3-4A39-8D28-522011E5FDCC}"/>
              </a:ext>
            </a:extLst>
          </p:cNvPr>
          <p:cNvSpPr txBox="1">
            <a:spLocks noChangeArrowheads="1"/>
          </p:cNvSpPr>
          <p:nvPr/>
        </p:nvSpPr>
        <p:spPr bwMode="auto">
          <a:xfrm>
            <a:off x="3886200" y="2057401"/>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00"/>
                </a:solidFill>
                <a:cs typeface="Arial" panose="020B0604020202020204" pitchFamily="34" charset="0"/>
              </a:rPr>
              <a:t>A</a:t>
            </a:r>
          </a:p>
        </p:txBody>
      </p:sp>
      <p:sp>
        <p:nvSpPr>
          <p:cNvPr id="58381" name="Text Box 98">
            <a:extLst>
              <a:ext uri="{FF2B5EF4-FFF2-40B4-BE49-F238E27FC236}">
                <a16:creationId xmlns:a16="http://schemas.microsoft.com/office/drawing/2014/main" id="{75113D7F-6B8F-4516-8E59-E78B8CFD2200}"/>
              </a:ext>
            </a:extLst>
          </p:cNvPr>
          <p:cNvSpPr txBox="1">
            <a:spLocks noChangeArrowheads="1"/>
          </p:cNvSpPr>
          <p:nvPr/>
        </p:nvSpPr>
        <p:spPr bwMode="auto">
          <a:xfrm>
            <a:off x="3810001" y="3352801"/>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00"/>
                </a:solidFill>
                <a:cs typeface="Arial" panose="020B0604020202020204" pitchFamily="34" charset="0"/>
              </a:rPr>
              <a:t>B</a:t>
            </a:r>
          </a:p>
        </p:txBody>
      </p:sp>
      <p:sp>
        <p:nvSpPr>
          <p:cNvPr id="58382" name="Text Box 99">
            <a:extLst>
              <a:ext uri="{FF2B5EF4-FFF2-40B4-BE49-F238E27FC236}">
                <a16:creationId xmlns:a16="http://schemas.microsoft.com/office/drawing/2014/main" id="{1021ADAB-2BDD-4CA8-9986-C94F8AB151B4}"/>
              </a:ext>
            </a:extLst>
          </p:cNvPr>
          <p:cNvSpPr txBox="1">
            <a:spLocks noChangeArrowheads="1"/>
          </p:cNvSpPr>
          <p:nvPr/>
        </p:nvSpPr>
        <p:spPr bwMode="auto">
          <a:xfrm>
            <a:off x="3810001" y="4648201"/>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00"/>
                </a:solidFill>
                <a:cs typeface="Arial" panose="020B0604020202020204" pitchFamily="34" charset="0"/>
              </a:rPr>
              <a:t>C</a:t>
            </a:r>
          </a:p>
        </p:txBody>
      </p:sp>
      <p:sp>
        <p:nvSpPr>
          <p:cNvPr id="58383" name="Text Box 100">
            <a:extLst>
              <a:ext uri="{FF2B5EF4-FFF2-40B4-BE49-F238E27FC236}">
                <a16:creationId xmlns:a16="http://schemas.microsoft.com/office/drawing/2014/main" id="{E7D97A0F-0A93-4AD8-A7E5-79EC4A384BD4}"/>
              </a:ext>
            </a:extLst>
          </p:cNvPr>
          <p:cNvSpPr txBox="1">
            <a:spLocks noChangeArrowheads="1"/>
          </p:cNvSpPr>
          <p:nvPr/>
        </p:nvSpPr>
        <p:spPr bwMode="auto">
          <a:xfrm>
            <a:off x="3733801" y="5791201"/>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00"/>
                </a:solidFill>
                <a:cs typeface="Arial" panose="020B0604020202020204" pitchFamily="34" charset="0"/>
              </a:rPr>
              <a:t>D</a:t>
            </a:r>
          </a:p>
        </p:txBody>
      </p:sp>
      <p:sp>
        <p:nvSpPr>
          <p:cNvPr id="58384" name="Text Box 101">
            <a:extLst>
              <a:ext uri="{FF2B5EF4-FFF2-40B4-BE49-F238E27FC236}">
                <a16:creationId xmlns:a16="http://schemas.microsoft.com/office/drawing/2014/main" id="{B5321584-54AB-4EE5-9333-4F3F43E11143}"/>
              </a:ext>
            </a:extLst>
          </p:cNvPr>
          <p:cNvSpPr txBox="1">
            <a:spLocks noChangeArrowheads="1"/>
          </p:cNvSpPr>
          <p:nvPr/>
        </p:nvSpPr>
        <p:spPr bwMode="auto">
          <a:xfrm>
            <a:off x="1524000" y="533401"/>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3000" b="1">
                <a:solidFill>
                  <a:srgbClr val="000000"/>
                </a:solidFill>
                <a:latin typeface="Times New Roman" panose="02020603050405020304" pitchFamily="18" charset="0"/>
                <a:cs typeface="Times New Roman" panose="02020603050405020304" pitchFamily="18" charset="0"/>
              </a:rPr>
              <a:t>CÂU 4: </a:t>
            </a:r>
          </a:p>
        </p:txBody>
      </p:sp>
      <p:sp>
        <p:nvSpPr>
          <p:cNvPr id="144486" name="Text Box 102">
            <a:extLst>
              <a:ext uri="{FF2B5EF4-FFF2-40B4-BE49-F238E27FC236}">
                <a16:creationId xmlns:a16="http://schemas.microsoft.com/office/drawing/2014/main" id="{3B284ABF-9C6C-4341-BBF1-87690F4A6467}"/>
              </a:ext>
            </a:extLst>
          </p:cNvPr>
          <p:cNvSpPr txBox="1">
            <a:spLocks noChangeArrowheads="1"/>
          </p:cNvSpPr>
          <p:nvPr/>
        </p:nvSpPr>
        <p:spPr bwMode="auto">
          <a:xfrm>
            <a:off x="3047999" y="381001"/>
            <a:ext cx="890119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dirty="0" err="1">
                <a:solidFill>
                  <a:srgbClr val="000000"/>
                </a:solidFill>
                <a:latin typeface="Times New Roman" panose="02020603050405020304" pitchFamily="18" charset="0"/>
                <a:cs typeface="Times New Roman" panose="02020603050405020304" pitchFamily="18" charset="0"/>
              </a:rPr>
              <a:t>Nhà</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Lý</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luôn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kiên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quyết</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giữ</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nguyên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tắc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gì</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trong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quan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hệ</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với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các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nước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láng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giềng</a:t>
            </a:r>
            <a:r>
              <a:rPr lang="en-US" altLang="en-US" sz="2800" b="1" dirty="0">
                <a:solidFill>
                  <a:srgbClr val="000000"/>
                </a:solidFill>
                <a:latin typeface="Times New Roman" panose="02020603050405020304" pitchFamily="18" charset="0"/>
                <a:cs typeface="Times New Roman" panose="02020603050405020304" pitchFamily="18" charset="0"/>
              </a:rPr>
              <a:t>? </a:t>
            </a:r>
          </a:p>
          <a:p>
            <a:pPr fontAlgn="base">
              <a:spcBef>
                <a:spcPct val="50000"/>
              </a:spcBef>
              <a:spcAft>
                <a:spcPct val="0"/>
              </a:spcAft>
            </a:pPr>
            <a:endParaRPr lang="en-US" altLang="en-US" sz="3200" b="1" dirty="0">
              <a:solidFill>
                <a:srgbClr val="000000"/>
              </a:solidFill>
              <a:cs typeface="Arial" panose="020B0604020202020204" pitchFamily="34" charset="0"/>
            </a:endParaRPr>
          </a:p>
        </p:txBody>
      </p:sp>
      <p:sp>
        <p:nvSpPr>
          <p:cNvPr id="58386" name="Text Box 103">
            <a:extLst>
              <a:ext uri="{FF2B5EF4-FFF2-40B4-BE49-F238E27FC236}">
                <a16:creationId xmlns:a16="http://schemas.microsoft.com/office/drawing/2014/main" id="{2DB2AE1C-D337-4673-8877-9600FAEB91CA}"/>
              </a:ext>
            </a:extLst>
          </p:cNvPr>
          <p:cNvSpPr txBox="1">
            <a:spLocks noChangeArrowheads="1"/>
          </p:cNvSpPr>
          <p:nvPr/>
        </p:nvSpPr>
        <p:spPr bwMode="auto">
          <a:xfrm>
            <a:off x="5257800" y="32004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8387" name="Text Box 104">
            <a:extLst>
              <a:ext uri="{FF2B5EF4-FFF2-40B4-BE49-F238E27FC236}">
                <a16:creationId xmlns:a16="http://schemas.microsoft.com/office/drawing/2014/main" id="{37F33F75-100A-4A9F-BF95-1593656D9E6F}"/>
              </a:ext>
            </a:extLst>
          </p:cNvPr>
          <p:cNvSpPr txBox="1">
            <a:spLocks noChangeArrowheads="1"/>
          </p:cNvSpPr>
          <p:nvPr/>
        </p:nvSpPr>
        <p:spPr bwMode="auto">
          <a:xfrm>
            <a:off x="5181600" y="22098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8388" name="Text Box 105">
            <a:extLst>
              <a:ext uri="{FF2B5EF4-FFF2-40B4-BE49-F238E27FC236}">
                <a16:creationId xmlns:a16="http://schemas.microsoft.com/office/drawing/2014/main" id="{15C29048-2D6A-4127-8C9D-7F5E6B5A3CFF}"/>
              </a:ext>
            </a:extLst>
          </p:cNvPr>
          <p:cNvSpPr txBox="1">
            <a:spLocks noChangeArrowheads="1"/>
          </p:cNvSpPr>
          <p:nvPr/>
        </p:nvSpPr>
        <p:spPr bwMode="auto">
          <a:xfrm>
            <a:off x="5257800" y="34290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8389" name="Text Box 106">
            <a:extLst>
              <a:ext uri="{FF2B5EF4-FFF2-40B4-BE49-F238E27FC236}">
                <a16:creationId xmlns:a16="http://schemas.microsoft.com/office/drawing/2014/main" id="{F69BC09E-D3DB-4FB9-B179-2905E7B0F3DA}"/>
              </a:ext>
            </a:extLst>
          </p:cNvPr>
          <p:cNvSpPr txBox="1">
            <a:spLocks noChangeArrowheads="1"/>
          </p:cNvSpPr>
          <p:nvPr/>
        </p:nvSpPr>
        <p:spPr bwMode="auto">
          <a:xfrm>
            <a:off x="5410200" y="33528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144491" name="Text Box 107">
            <a:extLst>
              <a:ext uri="{FF2B5EF4-FFF2-40B4-BE49-F238E27FC236}">
                <a16:creationId xmlns:a16="http://schemas.microsoft.com/office/drawing/2014/main" id="{5CCAFD86-0618-4409-A7E0-268B4799FC9E}"/>
              </a:ext>
            </a:extLst>
          </p:cNvPr>
          <p:cNvSpPr txBox="1">
            <a:spLocks noChangeArrowheads="1"/>
          </p:cNvSpPr>
          <p:nvPr/>
        </p:nvSpPr>
        <p:spPr bwMode="auto">
          <a:xfrm>
            <a:off x="4495800" y="4419600"/>
            <a:ext cx="6248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dirty="0" err="1">
                <a:solidFill>
                  <a:srgbClr val="000000"/>
                </a:solidFill>
                <a:latin typeface="Times New Roman" panose="02020603050405020304" pitchFamily="18" charset="0"/>
                <a:cs typeface="Times New Roman" panose="02020603050405020304" pitchFamily="18" charset="0"/>
              </a:rPr>
              <a:t>Giữ</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quan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hệ</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hòa</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hiếu</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nhưng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kiên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quyết</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bảo</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vệ</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chủ</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quyền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lãnh</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thổ</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quốc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gia</a:t>
            </a:r>
            <a:r>
              <a:rPr lang="en-US" altLang="en-US" sz="2800" b="1" dirty="0">
                <a:solidFill>
                  <a:srgbClr val="000000"/>
                </a:solidFill>
                <a:latin typeface="Times New Roman" panose="02020603050405020304" pitchFamily="18" charset="0"/>
                <a:cs typeface="Times New Roman" panose="02020603050405020304" pitchFamily="18" charset="0"/>
              </a:rPr>
              <a:t> </a:t>
            </a:r>
          </a:p>
        </p:txBody>
      </p:sp>
      <p:sp>
        <p:nvSpPr>
          <p:cNvPr id="144492" name="Text Box 108">
            <a:extLst>
              <a:ext uri="{FF2B5EF4-FFF2-40B4-BE49-F238E27FC236}">
                <a16:creationId xmlns:a16="http://schemas.microsoft.com/office/drawing/2014/main" id="{B8D13D06-336F-4269-BB8A-766387F379D4}"/>
              </a:ext>
            </a:extLst>
          </p:cNvPr>
          <p:cNvSpPr txBox="1">
            <a:spLocks noChangeArrowheads="1"/>
          </p:cNvSpPr>
          <p:nvPr/>
        </p:nvSpPr>
        <p:spPr bwMode="auto">
          <a:xfrm>
            <a:off x="4572000" y="1981201"/>
            <a:ext cx="563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00"/>
                </a:solidFill>
                <a:latin typeface="Times New Roman" panose="02020603050405020304" pitchFamily="18" charset="0"/>
                <a:cs typeface="Times New Roman" panose="02020603050405020304" pitchFamily="18" charset="0"/>
              </a:rPr>
              <a:t>Tránh xung đột</a:t>
            </a:r>
          </a:p>
        </p:txBody>
      </p:sp>
      <p:sp>
        <p:nvSpPr>
          <p:cNvPr id="144493" name="Text Box 109">
            <a:extLst>
              <a:ext uri="{FF2B5EF4-FFF2-40B4-BE49-F238E27FC236}">
                <a16:creationId xmlns:a16="http://schemas.microsoft.com/office/drawing/2014/main" id="{B91AEF8F-CDAB-4B29-8574-8F8BEB247058}"/>
              </a:ext>
            </a:extLst>
          </p:cNvPr>
          <p:cNvSpPr txBox="1">
            <a:spLocks noChangeArrowheads="1"/>
          </p:cNvSpPr>
          <p:nvPr/>
        </p:nvSpPr>
        <p:spPr bwMode="auto">
          <a:xfrm>
            <a:off x="4543425" y="3340101"/>
            <a:ext cx="632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00"/>
                </a:solidFill>
                <a:latin typeface="Times New Roman" panose="02020603050405020304" pitchFamily="18" charset="0"/>
                <a:cs typeface="Times New Roman" panose="02020603050405020304" pitchFamily="18" charset="0"/>
              </a:rPr>
              <a:t>Phải phục tùng</a:t>
            </a:r>
          </a:p>
        </p:txBody>
      </p:sp>
      <p:sp>
        <p:nvSpPr>
          <p:cNvPr id="144494" name="Text Box 110">
            <a:extLst>
              <a:ext uri="{FF2B5EF4-FFF2-40B4-BE49-F238E27FC236}">
                <a16:creationId xmlns:a16="http://schemas.microsoft.com/office/drawing/2014/main" id="{E6335884-43BB-45FE-8720-3A5F74C2D949}"/>
              </a:ext>
            </a:extLst>
          </p:cNvPr>
          <p:cNvSpPr txBox="1">
            <a:spLocks noChangeArrowheads="1"/>
          </p:cNvSpPr>
          <p:nvPr/>
        </p:nvSpPr>
        <p:spPr bwMode="auto">
          <a:xfrm>
            <a:off x="4343400" y="5715001"/>
            <a:ext cx="632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00"/>
                </a:solidFill>
                <a:latin typeface="Times New Roman" panose="02020603050405020304" pitchFamily="18" charset="0"/>
                <a:cs typeface="Times New Roman" panose="02020603050405020304" pitchFamily="18" charset="0"/>
              </a:rPr>
              <a:t>Mở cửa, trao đổi, lưu thông hàng hóa</a:t>
            </a:r>
          </a:p>
        </p:txBody>
      </p:sp>
      <p:sp>
        <p:nvSpPr>
          <p:cNvPr id="88" name="AutoShape 124">
            <a:extLst>
              <a:ext uri="{FF2B5EF4-FFF2-40B4-BE49-F238E27FC236}">
                <a16:creationId xmlns:a16="http://schemas.microsoft.com/office/drawing/2014/main" id="{85B93CAB-B450-4D90-AB30-225B323E4FC2}"/>
              </a:ext>
            </a:extLst>
          </p:cNvPr>
          <p:cNvSpPr>
            <a:spLocks noChangeArrowheads="1"/>
          </p:cNvSpPr>
          <p:nvPr/>
        </p:nvSpPr>
        <p:spPr bwMode="auto">
          <a:xfrm>
            <a:off x="2916239" y="4559301"/>
            <a:ext cx="1843087" cy="715963"/>
          </a:xfrm>
          <a:prstGeom prst="irregularSeal1">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200" b="1">
                <a:solidFill>
                  <a:srgbClr val="FF0000"/>
                </a:solidFill>
                <a:latin typeface="Times New Roman" panose="02020603050405020304" pitchFamily="18" charset="0"/>
                <a:cs typeface="Times New Roman" panose="02020603050405020304" pitchFamily="18" charset="0"/>
              </a:rPr>
              <a:t>C</a:t>
            </a:r>
          </a:p>
        </p:txBody>
      </p:sp>
    </p:spTree>
  </p:cSld>
  <p:clrMapOvr>
    <a:masterClrMapping/>
  </p:clrMapOvr>
  <p:transition advTm="150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4486"/>
                                        </p:tgtEl>
                                        <p:attrNameLst>
                                          <p:attrName>style.visibility</p:attrName>
                                        </p:attrNameLst>
                                      </p:cBhvr>
                                      <p:to>
                                        <p:strVal val="visible"/>
                                      </p:to>
                                    </p:set>
                                    <p:animEffect transition="in" filter="box(in)">
                                      <p:cBhvr>
                                        <p:cTn id="7" dur="500"/>
                                        <p:tgtEl>
                                          <p:spTgt spid="144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4492"/>
                                        </p:tgtEl>
                                        <p:attrNameLst>
                                          <p:attrName>style.visibility</p:attrName>
                                        </p:attrNameLst>
                                      </p:cBhvr>
                                      <p:to>
                                        <p:strVal val="visible"/>
                                      </p:to>
                                    </p:set>
                                    <p:anim calcmode="lin" valueType="num">
                                      <p:cBhvr additive="base">
                                        <p:cTn id="12" dur="500" fill="hold"/>
                                        <p:tgtEl>
                                          <p:spTgt spid="144492"/>
                                        </p:tgtEl>
                                        <p:attrNameLst>
                                          <p:attrName>ppt_x</p:attrName>
                                        </p:attrNameLst>
                                      </p:cBhvr>
                                      <p:tavLst>
                                        <p:tav tm="0">
                                          <p:val>
                                            <p:strVal val="#ppt_x"/>
                                          </p:val>
                                        </p:tav>
                                        <p:tav tm="100000">
                                          <p:val>
                                            <p:strVal val="#ppt_x"/>
                                          </p:val>
                                        </p:tav>
                                      </p:tavLst>
                                    </p:anim>
                                    <p:anim calcmode="lin" valueType="num">
                                      <p:cBhvr additive="base">
                                        <p:cTn id="13" dur="500" fill="hold"/>
                                        <p:tgtEl>
                                          <p:spTgt spid="14449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4493"/>
                                        </p:tgtEl>
                                        <p:attrNameLst>
                                          <p:attrName>style.visibility</p:attrName>
                                        </p:attrNameLst>
                                      </p:cBhvr>
                                      <p:to>
                                        <p:strVal val="visible"/>
                                      </p:to>
                                    </p:set>
                                    <p:anim calcmode="lin" valueType="num">
                                      <p:cBhvr additive="base">
                                        <p:cTn id="18" dur="500" fill="hold"/>
                                        <p:tgtEl>
                                          <p:spTgt spid="144493"/>
                                        </p:tgtEl>
                                        <p:attrNameLst>
                                          <p:attrName>ppt_x</p:attrName>
                                        </p:attrNameLst>
                                      </p:cBhvr>
                                      <p:tavLst>
                                        <p:tav tm="0">
                                          <p:val>
                                            <p:strVal val="#ppt_x"/>
                                          </p:val>
                                        </p:tav>
                                        <p:tav tm="100000">
                                          <p:val>
                                            <p:strVal val="#ppt_x"/>
                                          </p:val>
                                        </p:tav>
                                      </p:tavLst>
                                    </p:anim>
                                    <p:anim calcmode="lin" valueType="num">
                                      <p:cBhvr additive="base">
                                        <p:cTn id="19" dur="500" fill="hold"/>
                                        <p:tgtEl>
                                          <p:spTgt spid="14449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4491"/>
                                        </p:tgtEl>
                                        <p:attrNameLst>
                                          <p:attrName>style.visibility</p:attrName>
                                        </p:attrNameLst>
                                      </p:cBhvr>
                                      <p:to>
                                        <p:strVal val="visible"/>
                                      </p:to>
                                    </p:set>
                                    <p:anim calcmode="lin" valueType="num">
                                      <p:cBhvr additive="base">
                                        <p:cTn id="24" dur="500" fill="hold"/>
                                        <p:tgtEl>
                                          <p:spTgt spid="144491"/>
                                        </p:tgtEl>
                                        <p:attrNameLst>
                                          <p:attrName>ppt_x</p:attrName>
                                        </p:attrNameLst>
                                      </p:cBhvr>
                                      <p:tavLst>
                                        <p:tav tm="0">
                                          <p:val>
                                            <p:strVal val="#ppt_x"/>
                                          </p:val>
                                        </p:tav>
                                        <p:tav tm="100000">
                                          <p:val>
                                            <p:strVal val="#ppt_x"/>
                                          </p:val>
                                        </p:tav>
                                      </p:tavLst>
                                    </p:anim>
                                    <p:anim calcmode="lin" valueType="num">
                                      <p:cBhvr additive="base">
                                        <p:cTn id="25" dur="500" fill="hold"/>
                                        <p:tgtEl>
                                          <p:spTgt spid="144491"/>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4494"/>
                                        </p:tgtEl>
                                        <p:attrNameLst>
                                          <p:attrName>style.visibility</p:attrName>
                                        </p:attrNameLst>
                                      </p:cBhvr>
                                      <p:to>
                                        <p:strVal val="visible"/>
                                      </p:to>
                                    </p:set>
                                    <p:anim calcmode="lin" valueType="num">
                                      <p:cBhvr additive="base">
                                        <p:cTn id="30" dur="500" fill="hold"/>
                                        <p:tgtEl>
                                          <p:spTgt spid="144494"/>
                                        </p:tgtEl>
                                        <p:attrNameLst>
                                          <p:attrName>ppt_x</p:attrName>
                                        </p:attrNameLst>
                                      </p:cBhvr>
                                      <p:tavLst>
                                        <p:tav tm="0">
                                          <p:val>
                                            <p:strVal val="#ppt_x"/>
                                          </p:val>
                                        </p:tav>
                                        <p:tav tm="100000">
                                          <p:val>
                                            <p:strVal val="#ppt_x"/>
                                          </p:val>
                                        </p:tav>
                                      </p:tavLst>
                                    </p:anim>
                                    <p:anim calcmode="lin" valueType="num">
                                      <p:cBhvr additive="base">
                                        <p:cTn id="31" dur="500" fill="hold"/>
                                        <p:tgtEl>
                                          <p:spTgt spid="14449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p:cTn id="36" dur="500" fill="hold"/>
                                        <p:tgtEl>
                                          <p:spTgt spid="88"/>
                                        </p:tgtEl>
                                        <p:attrNameLst>
                                          <p:attrName>ppt_w</p:attrName>
                                        </p:attrNameLst>
                                      </p:cBhvr>
                                      <p:tavLst>
                                        <p:tav tm="0">
                                          <p:val>
                                            <p:fltVal val="0"/>
                                          </p:val>
                                        </p:tav>
                                        <p:tav tm="100000">
                                          <p:val>
                                            <p:strVal val="#ppt_w"/>
                                          </p:val>
                                        </p:tav>
                                      </p:tavLst>
                                    </p:anim>
                                    <p:anim calcmode="lin" valueType="num">
                                      <p:cBhvr>
                                        <p:cTn id="37" dur="500" fill="hold"/>
                                        <p:tgtEl>
                                          <p:spTgt spid="88"/>
                                        </p:tgtEl>
                                        <p:attrNameLst>
                                          <p:attrName>ppt_h</p:attrName>
                                        </p:attrNameLst>
                                      </p:cBhvr>
                                      <p:tavLst>
                                        <p:tav tm="0">
                                          <p:val>
                                            <p:fltVal val="0"/>
                                          </p:val>
                                        </p:tav>
                                        <p:tav tm="100000">
                                          <p:val>
                                            <p:strVal val="#ppt_h"/>
                                          </p:val>
                                        </p:tav>
                                      </p:tavLst>
                                    </p:anim>
                                    <p:anim calcmode="lin" valueType="num">
                                      <p:cBhvr>
                                        <p:cTn id="38" dur="500" fill="hold"/>
                                        <p:tgtEl>
                                          <p:spTgt spid="88"/>
                                        </p:tgtEl>
                                        <p:attrNameLst>
                                          <p:attrName>style.rotation</p:attrName>
                                        </p:attrNameLst>
                                      </p:cBhvr>
                                      <p:tavLst>
                                        <p:tav tm="0">
                                          <p:val>
                                            <p:fltVal val="360"/>
                                          </p:val>
                                        </p:tav>
                                        <p:tav tm="100000">
                                          <p:val>
                                            <p:fltVal val="0"/>
                                          </p:val>
                                        </p:tav>
                                      </p:tavLst>
                                    </p:anim>
                                    <p:animEffect transition="in" filter="fade">
                                      <p:cBhvr>
                                        <p:cTn id="39" dur="500"/>
                                        <p:tgtEl>
                                          <p:spTgt spid="88"/>
                                        </p:tgtEl>
                                      </p:cBhvr>
                                    </p:animEffect>
                                  </p:childTnLst>
                                  <p:subTnLst>
                                    <p:audio>
                                      <p:cMediaNode>
                                        <p:cTn display="0" masterRel="sameClick">
                                          <p:stCondLst>
                                            <p:cond evt="begin" delay="0">
                                              <p:tn val="34"/>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6" grpId="0"/>
      <p:bldP spid="144491" grpId="0"/>
      <p:bldP spid="144492" grpId="0"/>
      <p:bldP spid="144493" grpId="0"/>
      <p:bldP spid="144494" grpId="0"/>
      <p:bldP spid="8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3" y="30039"/>
            <a:ext cx="12192000" cy="6872988"/>
          </a:xfrm>
          <a:prstGeom prst="rect">
            <a:avLst/>
          </a:prstGeom>
          <a:solidFill>
            <a:schemeClr val="accent4">
              <a:lumMod val="20000"/>
              <a:lumOff val="80000"/>
            </a:schemeClr>
          </a:solidFill>
        </p:spPr>
        <p:style>
          <a:lnRef idx="3">
            <a:schemeClr val="lt1"/>
          </a:lnRef>
          <a:fillRef idx="1">
            <a:schemeClr val="accent6"/>
          </a:fillRef>
          <a:effectRef idx="1">
            <a:schemeClr val="accent6"/>
          </a:effectRef>
          <a:fontRef idx="minor">
            <a:schemeClr val="lt1"/>
          </a:fontRef>
        </p:style>
      </p:pic>
      <p:sp>
        <p:nvSpPr>
          <p:cNvPr id="11" name="Subtitle 2">
            <a:extLst>
              <a:ext uri="{FF2B5EF4-FFF2-40B4-BE49-F238E27FC236}">
                <a16:creationId xmlns:a16="http://schemas.microsoft.com/office/drawing/2014/main" id="{F1429C0A-658D-47CC-9933-89129FC263D9}"/>
              </a:ext>
            </a:extLst>
          </p:cNvPr>
          <p:cNvSpPr txBox="1">
            <a:spLocks/>
          </p:cNvSpPr>
          <p:nvPr/>
        </p:nvSpPr>
        <p:spPr>
          <a:xfrm>
            <a:off x="-15" y="280235"/>
            <a:ext cx="4986678"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b="1" dirty="0">
                <a:solidFill>
                  <a:prstClr val="black"/>
                </a:solidFill>
                <a:latin typeface="Times New Roman" panose="02020603050405020304" pitchFamily="18" charset="0"/>
                <a:cs typeface="Times New Roman" panose="02020603050405020304" pitchFamily="18" charset="0"/>
              </a:rPr>
              <a:t>4</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hội</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Subtitle 2">
            <a:extLst>
              <a:ext uri="{FF2B5EF4-FFF2-40B4-BE49-F238E27FC236}">
                <a16:creationId xmlns:a16="http://schemas.microsoft.com/office/drawing/2014/main" id="{11E84975-B943-4F88-9B7B-92E2FC98CD53}"/>
              </a:ext>
            </a:extLst>
          </p:cNvPr>
          <p:cNvSpPr txBox="1">
            <a:spLocks/>
          </p:cNvSpPr>
          <p:nvPr/>
        </p:nvSpPr>
        <p:spPr>
          <a:xfrm>
            <a:off x="58262" y="825301"/>
            <a:ext cx="3306735"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Subtitle 2">
            <a:extLst>
              <a:ext uri="{FF2B5EF4-FFF2-40B4-BE49-F238E27FC236}">
                <a16:creationId xmlns:a16="http://schemas.microsoft.com/office/drawing/2014/main" id="{D70E5AFB-FE75-4A57-9D32-A1345D7F9D8B}"/>
              </a:ext>
            </a:extLst>
          </p:cNvPr>
          <p:cNvSpPr txBox="1">
            <a:spLocks/>
          </p:cNvSpPr>
          <p:nvPr/>
        </p:nvSpPr>
        <p:spPr>
          <a:xfrm>
            <a:off x="0" y="1425691"/>
            <a:ext cx="3140024"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Nông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Subtitle 2">
            <a:extLst>
              <a:ext uri="{FF2B5EF4-FFF2-40B4-BE49-F238E27FC236}">
                <a16:creationId xmlns:a16="http://schemas.microsoft.com/office/drawing/2014/main" id="{C098781D-E9DB-4050-9563-06A14BA1BC5B}"/>
              </a:ext>
            </a:extLst>
          </p:cNvPr>
          <p:cNvSpPr txBox="1">
            <a:spLocks/>
          </p:cNvSpPr>
          <p:nvPr/>
        </p:nvSpPr>
        <p:spPr>
          <a:xfrm>
            <a:off x="-62753" y="2632377"/>
            <a:ext cx="4675533" cy="567462"/>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triển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phận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Subtitle 2">
            <a:extLst>
              <a:ext uri="{FF2B5EF4-FFF2-40B4-BE49-F238E27FC236}">
                <a16:creationId xmlns:a16="http://schemas.microsoft.com/office/drawing/2014/main" id="{B7BD9D21-8BC8-4AB4-8959-22E4EDF924FF}"/>
              </a:ext>
            </a:extLst>
          </p:cNvPr>
          <p:cNvSpPr txBox="1">
            <a:spLocks/>
          </p:cNvSpPr>
          <p:nvPr/>
        </p:nvSpPr>
        <p:spPr>
          <a:xfrm>
            <a:off x="-62753" y="1993153"/>
            <a:ext cx="3140025"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Thủ</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a:extLst>
              <a:ext uri="{FF2B5EF4-FFF2-40B4-BE49-F238E27FC236}">
                <a16:creationId xmlns:a16="http://schemas.microsoft.com/office/drawing/2014/main" id="{39AB99EF-BB5A-4FDD-86F7-C59521F0093D}"/>
              </a:ext>
            </a:extLst>
          </p:cNvPr>
          <p:cNvPicPr>
            <a:picLocks noChangeAspect="1"/>
          </p:cNvPicPr>
          <p:nvPr/>
        </p:nvPicPr>
        <p:blipFill>
          <a:blip r:embed="rId4"/>
          <a:stretch>
            <a:fillRect/>
          </a:stretch>
        </p:blipFill>
        <p:spPr>
          <a:xfrm>
            <a:off x="10141790" y="3527724"/>
            <a:ext cx="2557220" cy="3049346"/>
          </a:xfrm>
          <a:prstGeom prst="rect">
            <a:avLst/>
          </a:prstGeom>
        </p:spPr>
      </p:pic>
      <p:sp>
        <p:nvSpPr>
          <p:cNvPr id="18" name="Subtitle 2">
            <a:extLst>
              <a:ext uri="{FF2B5EF4-FFF2-40B4-BE49-F238E27FC236}">
                <a16:creationId xmlns:a16="http://schemas.microsoft.com/office/drawing/2014/main" id="{054BB128-6970-40EE-BE0F-016B42A9CB00}"/>
              </a:ext>
            </a:extLst>
          </p:cNvPr>
          <p:cNvSpPr txBox="1">
            <a:spLocks/>
          </p:cNvSpPr>
          <p:nvPr/>
        </p:nvSpPr>
        <p:spPr>
          <a:xfrm>
            <a:off x="-62753" y="3292534"/>
            <a:ext cx="10141805" cy="995493"/>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Thủ</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Đúc</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tiền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chế</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tạo</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vũ</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khí</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phẩm</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phục</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triều</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đình</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Subtitle 2">
            <a:extLst>
              <a:ext uri="{FF2B5EF4-FFF2-40B4-BE49-F238E27FC236}">
                <a16:creationId xmlns:a16="http://schemas.microsoft.com/office/drawing/2014/main" id="{2FE98524-470F-4A36-A016-F557253F979C}"/>
              </a:ext>
            </a:extLst>
          </p:cNvPr>
          <p:cNvSpPr txBox="1">
            <a:spLocks/>
          </p:cNvSpPr>
          <p:nvPr/>
        </p:nvSpPr>
        <p:spPr>
          <a:xfrm>
            <a:off x="-15" y="4331438"/>
            <a:ext cx="10141805" cy="92230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Thủ</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Đúc</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dệt</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vải</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gốm</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7582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8"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72988"/>
          </a:xfrm>
          <a:prstGeom prst="rect">
            <a:avLst/>
          </a:prstGeom>
          <a:solidFill>
            <a:schemeClr val="accent4">
              <a:lumMod val="20000"/>
              <a:lumOff val="80000"/>
            </a:schemeClr>
          </a:solidFill>
        </p:spPr>
        <p:style>
          <a:lnRef idx="3">
            <a:schemeClr val="lt1"/>
          </a:lnRef>
          <a:fillRef idx="1">
            <a:schemeClr val="accent6"/>
          </a:fillRef>
          <a:effectRef idx="1">
            <a:schemeClr val="accent6"/>
          </a:effectRef>
          <a:fontRef idx="minor">
            <a:schemeClr val="lt1"/>
          </a:fontRef>
        </p:style>
      </p:pic>
      <p:sp>
        <p:nvSpPr>
          <p:cNvPr id="12" name="Subtitle 2">
            <a:extLst>
              <a:ext uri="{FF2B5EF4-FFF2-40B4-BE49-F238E27FC236}">
                <a16:creationId xmlns:a16="http://schemas.microsoft.com/office/drawing/2014/main" id="{567F3D65-3FD8-422C-A129-E8337B1D2B0C}"/>
              </a:ext>
            </a:extLst>
          </p:cNvPr>
          <p:cNvSpPr txBox="1">
            <a:spLocks/>
          </p:cNvSpPr>
          <p:nvPr/>
        </p:nvSpPr>
        <p:spPr>
          <a:xfrm>
            <a:off x="1" y="-14988"/>
            <a:ext cx="12191999" cy="1459899"/>
          </a:xfrm>
          <a:prstGeom prst="rect">
            <a:avLst/>
          </a:prstGeom>
          <a:solidFill>
            <a:schemeClr val="accent1">
              <a:lumMod val="60000"/>
              <a:lumOff val="4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 NHÀ LÝ XÂY DỰNG VÀ PHÁT TRIỂN ĐẤT N</a:t>
            </a:r>
            <a:r>
              <a:rPr kumimoji="0" lang="vi-VN"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p:txBody>
      </p:sp>
      <p:sp>
        <p:nvSpPr>
          <p:cNvPr id="11" name="Subtitle 2">
            <a:extLst>
              <a:ext uri="{FF2B5EF4-FFF2-40B4-BE49-F238E27FC236}">
                <a16:creationId xmlns:a16="http://schemas.microsoft.com/office/drawing/2014/main" id="{F1429C0A-658D-47CC-9933-89129FC263D9}"/>
              </a:ext>
            </a:extLst>
          </p:cNvPr>
          <p:cNvSpPr txBox="1">
            <a:spLocks/>
          </p:cNvSpPr>
          <p:nvPr/>
        </p:nvSpPr>
        <p:spPr>
          <a:xfrm>
            <a:off x="-8" y="1508399"/>
            <a:ext cx="5313872"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hội</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Subtitle 2">
            <a:extLst>
              <a:ext uri="{FF2B5EF4-FFF2-40B4-BE49-F238E27FC236}">
                <a16:creationId xmlns:a16="http://schemas.microsoft.com/office/drawing/2014/main" id="{11E84975-B943-4F88-9B7B-92E2FC98CD53}"/>
              </a:ext>
            </a:extLst>
          </p:cNvPr>
          <p:cNvSpPr txBox="1">
            <a:spLocks/>
          </p:cNvSpPr>
          <p:nvPr/>
        </p:nvSpPr>
        <p:spPr>
          <a:xfrm>
            <a:off x="-9" y="2083337"/>
            <a:ext cx="5313872"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Subtitle 2">
            <a:extLst>
              <a:ext uri="{FF2B5EF4-FFF2-40B4-BE49-F238E27FC236}">
                <a16:creationId xmlns:a16="http://schemas.microsoft.com/office/drawing/2014/main" id="{D70E5AFB-FE75-4A57-9D32-A1345D7F9D8B}"/>
              </a:ext>
            </a:extLst>
          </p:cNvPr>
          <p:cNvSpPr txBox="1">
            <a:spLocks/>
          </p:cNvSpPr>
          <p:nvPr/>
        </p:nvSpPr>
        <p:spPr>
          <a:xfrm>
            <a:off x="-9" y="2694197"/>
            <a:ext cx="3140024"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Nông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Subtitle 2">
            <a:extLst>
              <a:ext uri="{FF2B5EF4-FFF2-40B4-BE49-F238E27FC236}">
                <a16:creationId xmlns:a16="http://schemas.microsoft.com/office/drawing/2014/main" id="{C098781D-E9DB-4050-9563-06A14BA1BC5B}"/>
              </a:ext>
            </a:extLst>
          </p:cNvPr>
          <p:cNvSpPr txBox="1">
            <a:spLocks/>
          </p:cNvSpPr>
          <p:nvPr/>
        </p:nvSpPr>
        <p:spPr>
          <a:xfrm>
            <a:off x="143435" y="4568777"/>
            <a:ext cx="6847367" cy="567462"/>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chợ</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địa</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phương</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Subtitle 2">
            <a:extLst>
              <a:ext uri="{FF2B5EF4-FFF2-40B4-BE49-F238E27FC236}">
                <a16:creationId xmlns:a16="http://schemas.microsoft.com/office/drawing/2014/main" id="{B7BD9D21-8BC8-4AB4-8959-22E4EDF924FF}"/>
              </a:ext>
            </a:extLst>
          </p:cNvPr>
          <p:cNvSpPr txBox="1">
            <a:spLocks/>
          </p:cNvSpPr>
          <p:nvPr/>
        </p:nvSpPr>
        <p:spPr>
          <a:xfrm>
            <a:off x="-10" y="3311121"/>
            <a:ext cx="3140025"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Thủ</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a:extLst>
              <a:ext uri="{FF2B5EF4-FFF2-40B4-BE49-F238E27FC236}">
                <a16:creationId xmlns:a16="http://schemas.microsoft.com/office/drawing/2014/main" id="{39AB99EF-BB5A-4FDD-86F7-C59521F0093D}"/>
              </a:ext>
            </a:extLst>
          </p:cNvPr>
          <p:cNvPicPr>
            <a:picLocks noChangeAspect="1"/>
          </p:cNvPicPr>
          <p:nvPr/>
        </p:nvPicPr>
        <p:blipFill>
          <a:blip r:embed="rId4"/>
          <a:stretch>
            <a:fillRect/>
          </a:stretch>
        </p:blipFill>
        <p:spPr>
          <a:xfrm>
            <a:off x="10141795" y="3952452"/>
            <a:ext cx="2557220" cy="3049346"/>
          </a:xfrm>
          <a:prstGeom prst="rect">
            <a:avLst/>
          </a:prstGeom>
        </p:spPr>
      </p:pic>
      <p:sp>
        <p:nvSpPr>
          <p:cNvPr id="19" name="Subtitle 2">
            <a:extLst>
              <a:ext uri="{FF2B5EF4-FFF2-40B4-BE49-F238E27FC236}">
                <a16:creationId xmlns:a16="http://schemas.microsoft.com/office/drawing/2014/main" id="{437B202F-458A-4576-B9CF-5D53BB420202}"/>
              </a:ext>
            </a:extLst>
          </p:cNvPr>
          <p:cNvSpPr txBox="1">
            <a:spLocks/>
          </p:cNvSpPr>
          <p:nvPr/>
        </p:nvSpPr>
        <p:spPr>
          <a:xfrm>
            <a:off x="-11" y="3928045"/>
            <a:ext cx="3140025"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a:t>
            </a:r>
            <a:r>
              <a:rPr lang="en-US" sz="2800" b="1" dirty="0" err="1">
                <a:solidFill>
                  <a:prstClr val="black"/>
                </a:solidFill>
                <a:latin typeface="Times New Roman" panose="02020603050405020304" pitchFamily="18" charset="0"/>
                <a:cs typeface="Times New Roman" panose="02020603050405020304" pitchFamily="18" charset="0"/>
              </a:rPr>
              <a:t>ơng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nghiệp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1" name="Subtitle 2">
            <a:extLst>
              <a:ext uri="{FF2B5EF4-FFF2-40B4-BE49-F238E27FC236}">
                <a16:creationId xmlns:a16="http://schemas.microsoft.com/office/drawing/2014/main" id="{F6F8F3C5-CD2C-4879-97DA-03AD237CCCDF}"/>
              </a:ext>
            </a:extLst>
          </p:cNvPr>
          <p:cNvSpPr txBox="1">
            <a:spLocks/>
          </p:cNvSpPr>
          <p:nvPr/>
        </p:nvSpPr>
        <p:spPr>
          <a:xfrm>
            <a:off x="85153" y="5246273"/>
            <a:ext cx="10641118" cy="1438030"/>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Buôn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a:t>
            </a:r>
            <a:r>
              <a:rPr lang="en-US" sz="2800" dirty="0">
                <a:solidFill>
                  <a:prstClr val="black"/>
                </a:solidFill>
                <a:latin typeface="Times New Roman" panose="02020603050405020304" pitchFamily="18" charset="0"/>
                <a:cs typeface="Times New Roman" panose="02020603050405020304" pitchFamily="18" charset="0"/>
              </a:rPr>
              <a:t>n </a:t>
            </a:r>
            <a:r>
              <a:rPr lang="en-US" sz="2800" dirty="0" err="1">
                <a:solidFill>
                  <a:prstClr val="black"/>
                </a:solidFill>
                <a:latin typeface="Times New Roman" panose="02020603050405020304" pitchFamily="18" charset="0"/>
                <a:cs typeface="Times New Roman" panose="02020603050405020304" pitchFamily="18" charset="0"/>
              </a:rPr>
              <a:t>với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nước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ngoài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Tống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triển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cảng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Đồn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trở</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thành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cảng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biển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buôn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bán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sầm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uất</a:t>
            </a:r>
            <a:r>
              <a:rPr lang="en-US" sz="2800" dirty="0">
                <a:solidFill>
                  <a:prstClr val="black"/>
                </a:solidFill>
                <a:latin typeface="Times New Roman" panose="02020603050405020304" pitchFamily="18" charset="0"/>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8445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2" presetClass="entr" presetSubtype="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1+#ppt_w/2"/>
                                          </p:val>
                                        </p:tav>
                                        <p:tav tm="100000">
                                          <p:val>
                                            <p:strVal val="#ppt_x"/>
                                          </p:val>
                                        </p:tav>
                                      </p:tavLst>
                                    </p:anim>
                                    <p:anim calcmode="lin" valueType="num">
                                      <p:cBhvr additive="base">
                                        <p:cTn id="1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9"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 y="-128197"/>
            <a:ext cx="12192000" cy="6872988"/>
          </a:xfrm>
          <a:prstGeom prst="rect">
            <a:avLst/>
          </a:prstGeom>
          <a:solidFill>
            <a:schemeClr val="accent4">
              <a:lumMod val="20000"/>
              <a:lumOff val="80000"/>
            </a:schemeClr>
          </a:solidFill>
        </p:spPr>
        <p:style>
          <a:lnRef idx="3">
            <a:schemeClr val="lt1"/>
          </a:lnRef>
          <a:fillRef idx="1">
            <a:schemeClr val="accent6"/>
          </a:fillRef>
          <a:effectRef idx="1">
            <a:schemeClr val="accent6"/>
          </a:effectRef>
          <a:fontRef idx="minor">
            <a:schemeClr val="lt1"/>
          </a:fontRef>
        </p:style>
      </p:pic>
      <p:sp>
        <p:nvSpPr>
          <p:cNvPr id="11" name="Subtitle 2">
            <a:extLst>
              <a:ext uri="{FF2B5EF4-FFF2-40B4-BE49-F238E27FC236}">
                <a16:creationId xmlns:a16="http://schemas.microsoft.com/office/drawing/2014/main" id="{F1429C0A-658D-47CC-9933-89129FC263D9}"/>
              </a:ext>
            </a:extLst>
          </p:cNvPr>
          <p:cNvSpPr txBox="1">
            <a:spLocks/>
          </p:cNvSpPr>
          <p:nvPr/>
        </p:nvSpPr>
        <p:spPr>
          <a:xfrm>
            <a:off x="0" y="132317"/>
            <a:ext cx="4976045"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hội</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ubtitle 2">
            <a:extLst>
              <a:ext uri="{FF2B5EF4-FFF2-40B4-BE49-F238E27FC236}">
                <a16:creationId xmlns:a16="http://schemas.microsoft.com/office/drawing/2014/main" id="{FD3258CC-1A5B-4C93-B907-393DCA3B9754}"/>
              </a:ext>
            </a:extLst>
          </p:cNvPr>
          <p:cNvSpPr txBox="1">
            <a:spLocks/>
          </p:cNvSpPr>
          <p:nvPr/>
        </p:nvSpPr>
        <p:spPr>
          <a:xfrm>
            <a:off x="44823" y="739501"/>
            <a:ext cx="3615070"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b="1" noProof="0" dirty="0">
                <a:solidFill>
                  <a:prstClr val="black"/>
                </a:solidFill>
                <a:latin typeface="Times New Roman" panose="02020603050405020304" pitchFamily="18" charset="0"/>
                <a:cs typeface="Times New Roman" panose="02020603050405020304" pitchFamily="18" charset="0"/>
              </a:rPr>
              <a:t>b. </a:t>
            </a:r>
            <a:r>
              <a:rPr lang="en-US" sz="3200" b="1" noProof="0" dirty="0" err="1">
                <a:solidFill>
                  <a:prstClr val="black"/>
                </a:solidFill>
                <a:latin typeface="Times New Roman" panose="02020603050405020304" pitchFamily="18" charset="0"/>
                <a:cs typeface="Times New Roman" panose="02020603050405020304" pitchFamily="18" charset="0"/>
              </a:rPr>
              <a:t>Tình</a:t>
            </a:r>
            <a:r>
              <a:rPr lang="en-US" sz="3200" b="1" noProof="0" dirty="0">
                <a:solidFill>
                  <a:prstClr val="black"/>
                </a:solidFill>
                <a:latin typeface="Times New Roman" panose="02020603050405020304" pitchFamily="18" charset="0"/>
                <a:cs typeface="Times New Roman" panose="02020603050405020304" pitchFamily="18" charset="0"/>
              </a:rPr>
              <a:t> </a:t>
            </a:r>
            <a:r>
              <a:rPr lang="en-US" sz="3200" b="1" noProof="0" dirty="0" err="1">
                <a:solidFill>
                  <a:prstClr val="black"/>
                </a:solidFill>
                <a:latin typeface="Times New Roman" panose="02020603050405020304" pitchFamily="18" charset="0"/>
                <a:cs typeface="Times New Roman" panose="02020603050405020304" pitchFamily="18" charset="0"/>
              </a:rPr>
              <a:t>hình</a:t>
            </a:r>
            <a:r>
              <a:rPr lang="en-US" sz="3200" b="1" noProof="0" dirty="0">
                <a:solidFill>
                  <a:prstClr val="black"/>
                </a:solidFill>
                <a:latin typeface="Times New Roman" panose="02020603050405020304" pitchFamily="18" charset="0"/>
                <a:cs typeface="Times New Roman" panose="02020603050405020304" pitchFamily="18" charset="0"/>
              </a:rPr>
              <a:t> </a:t>
            </a:r>
            <a:r>
              <a:rPr lang="en-US" sz="3200" b="1" noProof="0" dirty="0" err="1">
                <a:solidFill>
                  <a:prstClr val="black"/>
                </a:solidFill>
                <a:latin typeface="Times New Roman" panose="02020603050405020304" pitchFamily="18" charset="0"/>
                <a:cs typeface="Times New Roman" panose="02020603050405020304" pitchFamily="18" charset="0"/>
              </a:rPr>
              <a:t>xã</a:t>
            </a:r>
            <a:r>
              <a:rPr lang="en-US" sz="3200" b="1" noProof="0" dirty="0">
                <a:solidFill>
                  <a:prstClr val="black"/>
                </a:solidFill>
                <a:latin typeface="Times New Roman" panose="02020603050405020304" pitchFamily="18" charset="0"/>
                <a:cs typeface="Times New Roman" panose="02020603050405020304" pitchFamily="18" charset="0"/>
              </a:rPr>
              <a:t> </a:t>
            </a:r>
            <a:r>
              <a:rPr lang="en-US" sz="3200" b="1" noProof="0" dirty="0" err="1">
                <a:solidFill>
                  <a:prstClr val="black"/>
                </a:solidFill>
                <a:latin typeface="Times New Roman" panose="02020603050405020304" pitchFamily="18" charset="0"/>
                <a:cs typeface="Times New Roman" panose="02020603050405020304" pitchFamily="18" charset="0"/>
              </a:rPr>
              <a:t>hội</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Subtitle 2">
            <a:extLst>
              <a:ext uri="{FF2B5EF4-FFF2-40B4-BE49-F238E27FC236}">
                <a16:creationId xmlns:a16="http://schemas.microsoft.com/office/drawing/2014/main" id="{3AA4C41B-3217-413A-8F89-19E1135E2FF7}"/>
              </a:ext>
            </a:extLst>
          </p:cNvPr>
          <p:cNvSpPr txBox="1">
            <a:spLocks/>
          </p:cNvSpPr>
          <p:nvPr/>
        </p:nvSpPr>
        <p:spPr>
          <a:xfrm>
            <a:off x="44823" y="1360100"/>
            <a:ext cx="7570390" cy="552308"/>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Xã</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hội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phân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hóa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rõ</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rệt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cụ</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thể</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như</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sau</a:t>
            </a:r>
            <a:r>
              <a:rPr lang="en-US" sz="3200" dirty="0">
                <a:solidFill>
                  <a:prstClr val="black"/>
                </a:solidFill>
                <a:latin typeface="Times New Roman" panose="02020603050405020304" pitchFamily="18" charset="0"/>
                <a:cs typeface="Times New Roman" panose="02020603050405020304" pitchFamily="18" charset="0"/>
              </a:rPr>
              <a:t>:</a:t>
            </a:r>
            <a:endPar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36C20039-3823-4EBD-824C-2B6562D12E48}"/>
              </a:ext>
            </a:extLst>
          </p:cNvPr>
          <p:cNvSpPr txBox="1"/>
          <p:nvPr/>
        </p:nvSpPr>
        <p:spPr>
          <a:xfrm>
            <a:off x="96918" y="2275553"/>
            <a:ext cx="3629891"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Bộ</a:t>
            </a:r>
            <a:r>
              <a:rPr kumimoji="0" lang="en-US" sz="2400"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phận</a:t>
            </a:r>
            <a:r>
              <a:rPr kumimoji="0" lang="en-US" sz="2400"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thống</a:t>
            </a:r>
            <a:r>
              <a:rPr kumimoji="0" lang="en-US" sz="2400"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trị</a:t>
            </a:r>
            <a:r>
              <a:rPr kumimoji="0" lang="en-US" sz="2400"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endParaRPr kumimoji="0" lang="en-US" sz="24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a:extLst>
              <a:ext uri="{FF2B5EF4-FFF2-40B4-BE49-F238E27FC236}">
                <a16:creationId xmlns:a16="http://schemas.microsoft.com/office/drawing/2014/main" id="{86A06382-F035-45F1-8813-5D00A530CB59}"/>
              </a:ext>
            </a:extLst>
          </p:cNvPr>
          <p:cNvSpPr txBox="1"/>
          <p:nvPr/>
        </p:nvSpPr>
        <p:spPr>
          <a:xfrm>
            <a:off x="96918" y="3929061"/>
            <a:ext cx="3629891"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Bộ</a:t>
            </a:r>
            <a:r>
              <a:rPr kumimoji="0" lang="en-US" sz="2400"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phận</a:t>
            </a:r>
            <a:r>
              <a:rPr kumimoji="0" lang="en-US" sz="2400"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bị</a:t>
            </a:r>
            <a:r>
              <a:rPr kumimoji="0" lang="en-US" sz="2400"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thống</a:t>
            </a:r>
            <a:r>
              <a:rPr kumimoji="0" lang="en-US" sz="2400"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trị</a:t>
            </a:r>
            <a:r>
              <a:rPr kumimoji="0" lang="en-US" sz="2400"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endParaRPr kumimoji="0" lang="en-US" sz="24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p:txBody>
      </p:sp>
      <p:sp>
        <p:nvSpPr>
          <p:cNvPr id="53" name="Callout: Line 52">
            <a:extLst>
              <a:ext uri="{FF2B5EF4-FFF2-40B4-BE49-F238E27FC236}">
                <a16:creationId xmlns:a16="http://schemas.microsoft.com/office/drawing/2014/main" id="{5C459908-FA90-4C75-8533-5F29D81261A9}"/>
              </a:ext>
            </a:extLst>
          </p:cNvPr>
          <p:cNvSpPr/>
          <p:nvPr/>
        </p:nvSpPr>
        <p:spPr>
          <a:xfrm>
            <a:off x="4663667" y="2035500"/>
            <a:ext cx="2906713" cy="461666"/>
          </a:xfrm>
          <a:prstGeom prst="borderCallout1">
            <a:avLst>
              <a:gd name="adj1" fmla="val 45549"/>
              <a:gd name="adj2" fmla="val -1543"/>
              <a:gd name="adj3" fmla="val 107414"/>
              <a:gd name="adj4" fmla="val -318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Quý</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tộc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Vua</a:t>
            </a:r>
            <a:r>
              <a:rPr lang="en-US" sz="2000" b="1" dirty="0">
                <a:solidFill>
                  <a:schemeClr val="tx1"/>
                </a:solidFill>
                <a:latin typeface="Times New Roman" panose="02020603050405020304" pitchFamily="18" charset="0"/>
                <a:cs typeface="Times New Roman" panose="02020603050405020304" pitchFamily="18" charset="0"/>
              </a:rPr>
              <a:t>, Quan </a:t>
            </a:r>
            <a:r>
              <a:rPr lang="en-US" sz="2000" b="1" dirty="0" err="1">
                <a:solidFill>
                  <a:schemeClr val="tx1"/>
                </a:solidFill>
                <a:latin typeface="Times New Roman" panose="02020603050405020304" pitchFamily="18" charset="0"/>
                <a:cs typeface="Times New Roman" panose="02020603050405020304" pitchFamily="18" charset="0"/>
              </a:rPr>
              <a:t>Lại</a:t>
            </a:r>
            <a:r>
              <a:rPr lang="en-US" sz="2000" b="1" dirty="0">
                <a:solidFill>
                  <a:schemeClr val="tx1"/>
                </a:solidFill>
                <a:latin typeface="Times New Roman" panose="02020603050405020304" pitchFamily="18" charset="0"/>
                <a:cs typeface="Times New Roman" panose="02020603050405020304" pitchFamily="18" charset="0"/>
              </a:rPr>
              <a:t>)</a:t>
            </a:r>
          </a:p>
        </p:txBody>
      </p:sp>
      <p:sp>
        <p:nvSpPr>
          <p:cNvPr id="54" name="Callout: Line 53">
            <a:extLst>
              <a:ext uri="{FF2B5EF4-FFF2-40B4-BE49-F238E27FC236}">
                <a16:creationId xmlns:a16="http://schemas.microsoft.com/office/drawing/2014/main" id="{7D9A4E14-744E-4A3C-8F84-413FE322C07F}"/>
              </a:ext>
            </a:extLst>
          </p:cNvPr>
          <p:cNvSpPr/>
          <p:nvPr/>
        </p:nvSpPr>
        <p:spPr>
          <a:xfrm>
            <a:off x="4663667" y="2596272"/>
            <a:ext cx="2720748" cy="388752"/>
          </a:xfrm>
          <a:prstGeom prst="borderCallout1">
            <a:avLst>
              <a:gd name="adj1" fmla="val 51546"/>
              <a:gd name="adj2" fmla="val -59"/>
              <a:gd name="adj3" fmla="val -9431"/>
              <a:gd name="adj4" fmla="val -3242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Địa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chủ</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55" name="Callout: Line 54">
            <a:extLst>
              <a:ext uri="{FF2B5EF4-FFF2-40B4-BE49-F238E27FC236}">
                <a16:creationId xmlns:a16="http://schemas.microsoft.com/office/drawing/2014/main" id="{DCAAB3B4-7C19-4221-A67E-D6E0DCFFB52C}"/>
              </a:ext>
            </a:extLst>
          </p:cNvPr>
          <p:cNvSpPr/>
          <p:nvPr/>
        </p:nvSpPr>
        <p:spPr>
          <a:xfrm>
            <a:off x="4842102" y="3120066"/>
            <a:ext cx="1814944" cy="340317"/>
          </a:xfrm>
          <a:prstGeom prst="borderCallout1">
            <a:avLst>
              <a:gd name="adj1" fmla="val 45549"/>
              <a:gd name="adj2" fmla="val -1543"/>
              <a:gd name="adj3" fmla="val 324105"/>
              <a:gd name="adj4" fmla="val -6189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Times New Roman" panose="02020603050405020304" pitchFamily="18" charset="0"/>
                <a:cs typeface="Times New Roman" panose="02020603050405020304" pitchFamily="18" charset="0"/>
              </a:rPr>
              <a:t>Nông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dân</a:t>
            </a:r>
            <a:endParaRPr lang="en-US" b="1" dirty="0">
              <a:latin typeface="Times New Roman" panose="02020603050405020304" pitchFamily="18" charset="0"/>
              <a:cs typeface="Times New Roman" panose="02020603050405020304" pitchFamily="18" charset="0"/>
            </a:endParaRPr>
          </a:p>
        </p:txBody>
      </p:sp>
      <p:sp>
        <p:nvSpPr>
          <p:cNvPr id="56" name="Callout: Line 55">
            <a:extLst>
              <a:ext uri="{FF2B5EF4-FFF2-40B4-BE49-F238E27FC236}">
                <a16:creationId xmlns:a16="http://schemas.microsoft.com/office/drawing/2014/main" id="{BCF220DA-E72F-4972-B70E-A5EE47E184AE}"/>
              </a:ext>
            </a:extLst>
          </p:cNvPr>
          <p:cNvSpPr/>
          <p:nvPr/>
        </p:nvSpPr>
        <p:spPr>
          <a:xfrm>
            <a:off x="4842102" y="3583990"/>
            <a:ext cx="1814944" cy="340317"/>
          </a:xfrm>
          <a:prstGeom prst="borderCallout1">
            <a:avLst>
              <a:gd name="adj1" fmla="val 45549"/>
              <a:gd name="adj2" fmla="val -1543"/>
              <a:gd name="adj3" fmla="val 185689"/>
              <a:gd name="adj4" fmla="val -6189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err="1">
                <a:latin typeface="Times New Roman" panose="02020603050405020304" pitchFamily="18" charset="0"/>
                <a:cs typeface="Times New Roman" panose="02020603050405020304" pitchFamily="18" charset="0"/>
              </a:rPr>
              <a:t>Thợ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công</a:t>
            </a:r>
            <a:endParaRPr lang="en-US" b="1" dirty="0">
              <a:latin typeface="Times New Roman" panose="02020603050405020304" pitchFamily="18" charset="0"/>
              <a:cs typeface="Times New Roman" panose="02020603050405020304" pitchFamily="18" charset="0"/>
            </a:endParaRPr>
          </a:p>
        </p:txBody>
      </p:sp>
      <p:sp>
        <p:nvSpPr>
          <p:cNvPr id="57" name="Callout: Line 56">
            <a:extLst>
              <a:ext uri="{FF2B5EF4-FFF2-40B4-BE49-F238E27FC236}">
                <a16:creationId xmlns:a16="http://schemas.microsoft.com/office/drawing/2014/main" id="{7170AA8B-6D50-4FF4-A1EA-F89C94583B14}"/>
              </a:ext>
            </a:extLst>
          </p:cNvPr>
          <p:cNvSpPr/>
          <p:nvPr/>
        </p:nvSpPr>
        <p:spPr>
          <a:xfrm>
            <a:off x="4842102" y="3989736"/>
            <a:ext cx="1814944" cy="340317"/>
          </a:xfrm>
          <a:prstGeom prst="borderCallout1">
            <a:avLst>
              <a:gd name="adj1" fmla="val 45549"/>
              <a:gd name="adj2" fmla="val -1543"/>
              <a:gd name="adj3" fmla="val 55414"/>
              <a:gd name="adj4" fmla="val -6189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err="1">
                <a:latin typeface="Times New Roman" panose="02020603050405020304" pitchFamily="18" charset="0"/>
                <a:cs typeface="Times New Roman" panose="02020603050405020304" pitchFamily="18" charset="0"/>
              </a:rPr>
              <a:t>Thương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nhân</a:t>
            </a:r>
            <a:endParaRPr lang="en-US" b="1" dirty="0">
              <a:latin typeface="Times New Roman" panose="02020603050405020304" pitchFamily="18" charset="0"/>
              <a:cs typeface="Times New Roman" panose="02020603050405020304" pitchFamily="18" charset="0"/>
            </a:endParaRPr>
          </a:p>
        </p:txBody>
      </p:sp>
      <p:sp>
        <p:nvSpPr>
          <p:cNvPr id="58" name="Callout: Line 57">
            <a:extLst>
              <a:ext uri="{FF2B5EF4-FFF2-40B4-BE49-F238E27FC236}">
                <a16:creationId xmlns:a16="http://schemas.microsoft.com/office/drawing/2014/main" id="{8DF1F301-20BC-4CB5-A959-F82761E26B8B}"/>
              </a:ext>
            </a:extLst>
          </p:cNvPr>
          <p:cNvSpPr/>
          <p:nvPr/>
        </p:nvSpPr>
        <p:spPr>
          <a:xfrm>
            <a:off x="4842102" y="4461019"/>
            <a:ext cx="1814944" cy="340317"/>
          </a:xfrm>
          <a:prstGeom prst="borderCallout1">
            <a:avLst>
              <a:gd name="adj1" fmla="val 45549"/>
              <a:gd name="adj2" fmla="val -1543"/>
              <a:gd name="adj3" fmla="val -74860"/>
              <a:gd name="adj4" fmla="val -6189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err="1">
                <a:latin typeface="Times New Roman" panose="02020603050405020304" pitchFamily="18" charset="0"/>
                <a:cs typeface="Times New Roman" panose="02020603050405020304" pitchFamily="18" charset="0"/>
              </a:rPr>
              <a:t>Nô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490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barn(inVertical)">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barn(inVertical)">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ppt_x"/>
                                          </p:val>
                                        </p:tav>
                                        <p:tav tm="100000">
                                          <p:val>
                                            <p:strVal val="#ppt_x"/>
                                          </p:val>
                                        </p:tav>
                                      </p:tavLst>
                                    </p:anim>
                                    <p:anim calcmode="lin" valueType="num">
                                      <p:cBhvr additive="base">
                                        <p:cTn id="2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additive="base">
                                        <p:cTn id="33" dur="500" fill="hold"/>
                                        <p:tgtEl>
                                          <p:spTgt spid="54"/>
                                        </p:tgtEl>
                                        <p:attrNameLst>
                                          <p:attrName>ppt_x</p:attrName>
                                        </p:attrNameLst>
                                      </p:cBhvr>
                                      <p:tavLst>
                                        <p:tav tm="0">
                                          <p:val>
                                            <p:strVal val="0-#ppt_w/2"/>
                                          </p:val>
                                        </p:tav>
                                        <p:tav tm="100000">
                                          <p:val>
                                            <p:strVal val="#ppt_x"/>
                                          </p:val>
                                        </p:tav>
                                      </p:tavLst>
                                    </p:anim>
                                    <p:anim calcmode="lin" valueType="num">
                                      <p:cBhvr additive="base">
                                        <p:cTn id="34" dur="500" fill="hold"/>
                                        <p:tgtEl>
                                          <p:spTgt spid="54"/>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additive="base">
                                        <p:cTn id="39" dur="500" fill="hold"/>
                                        <p:tgtEl>
                                          <p:spTgt spid="55"/>
                                        </p:tgtEl>
                                        <p:attrNameLst>
                                          <p:attrName>ppt_x</p:attrName>
                                        </p:attrNameLst>
                                      </p:cBhvr>
                                      <p:tavLst>
                                        <p:tav tm="0">
                                          <p:val>
                                            <p:strVal val="#ppt_x"/>
                                          </p:val>
                                        </p:tav>
                                        <p:tav tm="100000">
                                          <p:val>
                                            <p:strVal val="#ppt_x"/>
                                          </p:val>
                                        </p:tav>
                                      </p:tavLst>
                                    </p:anim>
                                    <p:anim calcmode="lin" valueType="num">
                                      <p:cBhvr additive="base">
                                        <p:cTn id="4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500" fill="hold"/>
                                        <p:tgtEl>
                                          <p:spTgt spid="56"/>
                                        </p:tgtEl>
                                        <p:attrNameLst>
                                          <p:attrName>ppt_x</p:attrName>
                                        </p:attrNameLst>
                                      </p:cBhvr>
                                      <p:tavLst>
                                        <p:tav tm="0">
                                          <p:val>
                                            <p:strVal val="#ppt_x"/>
                                          </p:val>
                                        </p:tav>
                                        <p:tav tm="100000">
                                          <p:val>
                                            <p:strVal val="#ppt_x"/>
                                          </p:val>
                                        </p:tav>
                                      </p:tavLst>
                                    </p:anim>
                                    <p:anim calcmode="lin" valueType="num">
                                      <p:cBhvr additive="base">
                                        <p:cTn id="4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additive="base">
                                        <p:cTn id="51" dur="500" fill="hold"/>
                                        <p:tgtEl>
                                          <p:spTgt spid="57"/>
                                        </p:tgtEl>
                                        <p:attrNameLst>
                                          <p:attrName>ppt_x</p:attrName>
                                        </p:attrNameLst>
                                      </p:cBhvr>
                                      <p:tavLst>
                                        <p:tav tm="0">
                                          <p:val>
                                            <p:strVal val="#ppt_x"/>
                                          </p:val>
                                        </p:tav>
                                        <p:tav tm="100000">
                                          <p:val>
                                            <p:strVal val="#ppt_x"/>
                                          </p:val>
                                        </p:tav>
                                      </p:tavLst>
                                    </p:anim>
                                    <p:anim calcmode="lin" valueType="num">
                                      <p:cBhvr additive="base">
                                        <p:cTn id="5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additive="base">
                                        <p:cTn id="57" dur="500" fill="hold"/>
                                        <p:tgtEl>
                                          <p:spTgt spid="58"/>
                                        </p:tgtEl>
                                        <p:attrNameLst>
                                          <p:attrName>ppt_x</p:attrName>
                                        </p:attrNameLst>
                                      </p:cBhvr>
                                      <p:tavLst>
                                        <p:tav tm="0">
                                          <p:val>
                                            <p:strVal val="#ppt_x"/>
                                          </p:val>
                                        </p:tav>
                                        <p:tav tm="100000">
                                          <p:val>
                                            <p:strVal val="#ppt_x"/>
                                          </p:val>
                                        </p:tav>
                                      </p:tavLst>
                                    </p:anim>
                                    <p:anim calcmode="lin" valueType="num">
                                      <p:cBhvr additive="base">
                                        <p:cTn id="5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51" grpId="0" animBg="1"/>
      <p:bldP spid="52" grpId="0" animBg="1"/>
      <p:bldP spid="53" grpId="0" animBg="1"/>
      <p:bldP spid="54" grpId="0" animBg="1"/>
      <p:bldP spid="55" grpId="0" animBg="1"/>
      <p:bldP spid="56" grpId="0" animBg="1"/>
      <p:bldP spid="57" grpId="0" animBg="1"/>
      <p:bldP spid="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F1429C0A-658D-47CC-9933-89129FC263D9}"/>
              </a:ext>
            </a:extLst>
          </p:cNvPr>
          <p:cNvSpPr txBox="1">
            <a:spLocks/>
          </p:cNvSpPr>
          <p:nvPr/>
        </p:nvSpPr>
        <p:spPr>
          <a:xfrm>
            <a:off x="53779" y="60599"/>
            <a:ext cx="8162373" cy="545066"/>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Thành tựu tiêu biểu về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ubtitle 2">
            <a:extLst>
              <a:ext uri="{FF2B5EF4-FFF2-40B4-BE49-F238E27FC236}">
                <a16:creationId xmlns:a16="http://schemas.microsoft.com/office/drawing/2014/main" id="{FD3258CC-1A5B-4C93-B907-393DCA3B9754}"/>
              </a:ext>
            </a:extLst>
          </p:cNvPr>
          <p:cNvSpPr txBox="1">
            <a:spLocks/>
          </p:cNvSpPr>
          <p:nvPr/>
        </p:nvSpPr>
        <p:spPr>
          <a:xfrm>
            <a:off x="0" y="671165"/>
            <a:ext cx="2277374"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2" name="Picture 21">
            <a:extLst>
              <a:ext uri="{FF2B5EF4-FFF2-40B4-BE49-F238E27FC236}">
                <a16:creationId xmlns:a16="http://schemas.microsoft.com/office/drawing/2014/main" id="{5B2DF4ED-131A-43FE-AA81-224A79446575}"/>
              </a:ext>
            </a:extLst>
          </p:cNvPr>
          <p:cNvPicPr>
            <a:picLocks noChangeAspect="1"/>
          </p:cNvPicPr>
          <p:nvPr/>
        </p:nvPicPr>
        <p:blipFill>
          <a:blip r:embed="rId3"/>
          <a:stretch>
            <a:fillRect/>
          </a:stretch>
        </p:blipFill>
        <p:spPr>
          <a:xfrm>
            <a:off x="10141795" y="3952452"/>
            <a:ext cx="2557220" cy="3049346"/>
          </a:xfrm>
          <a:prstGeom prst="rect">
            <a:avLst/>
          </a:prstGeom>
        </p:spPr>
      </p:pic>
      <p:sp>
        <p:nvSpPr>
          <p:cNvPr id="23" name="Subtitle 2">
            <a:extLst>
              <a:ext uri="{FF2B5EF4-FFF2-40B4-BE49-F238E27FC236}">
                <a16:creationId xmlns:a16="http://schemas.microsoft.com/office/drawing/2014/main" id="{3AA4C41B-3217-413A-8F89-19E1135E2FF7}"/>
              </a:ext>
            </a:extLst>
          </p:cNvPr>
          <p:cNvSpPr txBox="1">
            <a:spLocks/>
          </p:cNvSpPr>
          <p:nvPr/>
        </p:nvSpPr>
        <p:spPr>
          <a:xfrm>
            <a:off x="-9" y="1444416"/>
            <a:ext cx="8928856" cy="1072549"/>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Phật</a:t>
            </a:r>
            <a:r>
              <a:rPr kumimoji="0" lang="en-US" sz="36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trở</a:t>
            </a:r>
            <a:r>
              <a:rPr kumimoji="0" lang="en-US" sz="36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6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sz="36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6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36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a:t>
            </a:r>
            <a:endParaRPr kumimoji="0" lang="en-US" sz="360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Subtitle 2">
            <a:extLst>
              <a:ext uri="{FF2B5EF4-FFF2-40B4-BE49-F238E27FC236}">
                <a16:creationId xmlns:a16="http://schemas.microsoft.com/office/drawing/2014/main" id="{BAE1A87D-9DA1-41F7-ABEA-2C18CC3C6CC5}"/>
              </a:ext>
            </a:extLst>
          </p:cNvPr>
          <p:cNvSpPr txBox="1">
            <a:spLocks/>
          </p:cNvSpPr>
          <p:nvPr/>
        </p:nvSpPr>
        <p:spPr>
          <a:xfrm>
            <a:off x="-1" y="2387218"/>
            <a:ext cx="12036057" cy="1072549"/>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bắt</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vai</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trọng</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hội</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thịnh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9000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2" presetClass="entr" presetSubtype="6"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fill="hold"/>
                                        <p:tgtEl>
                                          <p:spTgt spid="22"/>
                                        </p:tgtEl>
                                        <p:attrNameLst>
                                          <p:attrName>ppt_x</p:attrName>
                                        </p:attrNameLst>
                                      </p:cBhvr>
                                      <p:tavLst>
                                        <p:tav tm="0">
                                          <p:val>
                                            <p:strVal val="1+#ppt_w/2"/>
                                          </p:val>
                                        </p:tav>
                                        <p:tav tm="100000">
                                          <p:val>
                                            <p:strVal val="#ppt_x"/>
                                          </p:val>
                                        </p:tav>
                                      </p:tavLst>
                                    </p:anim>
                                    <p:anim calcmode="lin" valueType="num">
                                      <p:cBhvr additive="base">
                                        <p:cTn id="1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barn(inVertical)">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FD3258CC-1A5B-4C93-B907-393DCA3B9754}"/>
              </a:ext>
            </a:extLst>
          </p:cNvPr>
          <p:cNvSpPr txBox="1">
            <a:spLocks/>
          </p:cNvSpPr>
          <p:nvPr/>
        </p:nvSpPr>
        <p:spPr>
          <a:xfrm>
            <a:off x="0" y="765295"/>
            <a:ext cx="4274288"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b="1" dirty="0">
                <a:solidFill>
                  <a:prstClr val="black"/>
                </a:solidFill>
                <a:latin typeface="Times New Roman" panose="02020603050405020304" pitchFamily="18" charset="0"/>
                <a:cs typeface="Times New Roman" panose="02020603050405020304" pitchFamily="18" charset="0"/>
              </a:rPr>
              <a:t>b</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nghệ</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thuật</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2" name="Picture 21">
            <a:extLst>
              <a:ext uri="{FF2B5EF4-FFF2-40B4-BE49-F238E27FC236}">
                <a16:creationId xmlns:a16="http://schemas.microsoft.com/office/drawing/2014/main" id="{5B2DF4ED-131A-43FE-AA81-224A79446575}"/>
              </a:ext>
            </a:extLst>
          </p:cNvPr>
          <p:cNvPicPr>
            <a:picLocks noChangeAspect="1"/>
          </p:cNvPicPr>
          <p:nvPr/>
        </p:nvPicPr>
        <p:blipFill>
          <a:blip r:embed="rId3"/>
          <a:stretch>
            <a:fillRect/>
          </a:stretch>
        </p:blipFill>
        <p:spPr>
          <a:xfrm>
            <a:off x="10141795" y="3952452"/>
            <a:ext cx="2557220" cy="3049346"/>
          </a:xfrm>
          <a:prstGeom prst="rect">
            <a:avLst/>
          </a:prstGeom>
        </p:spPr>
      </p:pic>
      <p:sp>
        <p:nvSpPr>
          <p:cNvPr id="23" name="Subtitle 2">
            <a:extLst>
              <a:ext uri="{FF2B5EF4-FFF2-40B4-BE49-F238E27FC236}">
                <a16:creationId xmlns:a16="http://schemas.microsoft.com/office/drawing/2014/main" id="{3AA4C41B-3217-413A-8F89-19E1135E2FF7}"/>
              </a:ext>
            </a:extLst>
          </p:cNvPr>
          <p:cNvSpPr txBox="1">
            <a:spLocks/>
          </p:cNvSpPr>
          <p:nvPr/>
        </p:nvSpPr>
        <p:spPr>
          <a:xfrm>
            <a:off x="-9" y="1538546"/>
            <a:ext cx="8700256" cy="1072549"/>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6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6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chữ</a:t>
            </a:r>
            <a:r>
              <a:rPr kumimoji="0" lang="en-US" sz="36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Hán</a:t>
            </a:r>
            <a:r>
              <a:rPr kumimoji="0" lang="en-US" sz="36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bước</a:t>
            </a:r>
            <a:r>
              <a:rPr kumimoji="0" lang="en-US" sz="36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36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sz="36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triển</a:t>
            </a:r>
            <a:r>
              <a:rPr kumimoji="0" lang="en-US" sz="36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Subtitle 2">
            <a:extLst>
              <a:ext uri="{FF2B5EF4-FFF2-40B4-BE49-F238E27FC236}">
                <a16:creationId xmlns:a16="http://schemas.microsoft.com/office/drawing/2014/main" id="{F1429C0A-658D-47CC-9933-89129FC263D9}"/>
              </a:ext>
            </a:extLst>
          </p:cNvPr>
          <p:cNvSpPr txBox="1">
            <a:spLocks/>
          </p:cNvSpPr>
          <p:nvPr/>
        </p:nvSpPr>
        <p:spPr>
          <a:xfrm>
            <a:off x="53779" y="60599"/>
            <a:ext cx="8162373" cy="545066"/>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Thành tựu tiêu biểu về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9576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2" presetClass="entr" presetSubtype="6"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fill="hold"/>
                                        <p:tgtEl>
                                          <p:spTgt spid="22"/>
                                        </p:tgtEl>
                                        <p:attrNameLst>
                                          <p:attrName>ppt_x</p:attrName>
                                        </p:attrNameLst>
                                      </p:cBhvr>
                                      <p:tavLst>
                                        <p:tav tm="0">
                                          <p:val>
                                            <p:strVal val="1+#ppt_w/2"/>
                                          </p:val>
                                        </p:tav>
                                        <p:tav tm="100000">
                                          <p:val>
                                            <p:strVal val="#ppt_x"/>
                                          </p:val>
                                        </p:tav>
                                      </p:tavLst>
                                    </p:anim>
                                    <p:anim calcmode="lin" valueType="num">
                                      <p:cBhvr additive="base">
                                        <p:cTn id="1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930D-8197-4DAC-806E-BF09309365B6}"/>
              </a:ext>
            </a:extLst>
          </p:cNvPr>
          <p:cNvSpPr>
            <a:spLocks noGrp="1"/>
          </p:cNvSpPr>
          <p:nvPr>
            <p:ph type="title"/>
          </p:nvPr>
        </p:nvSpPr>
        <p:spPr>
          <a:xfrm>
            <a:off x="838200" y="365126"/>
            <a:ext cx="10515600" cy="704550"/>
          </a:xfrm>
        </p:spPr>
        <p:txBody>
          <a:bodyPr/>
          <a:lstStyle/>
          <a:p>
            <a:pPr algn="ct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Lý</a:t>
            </a:r>
            <a:endParaRPr lang="en-US"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77BA3BC-D92D-48E2-A7AD-8F90EC448C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45" y="1069676"/>
            <a:ext cx="11680166" cy="5788323"/>
          </a:xfrm>
          <a:prstGeom prst="rect">
            <a:avLst/>
          </a:prstGeom>
        </p:spPr>
      </p:pic>
      <p:pic>
        <p:nvPicPr>
          <p:cNvPr id="5" name="Thoại 007.m4a">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11359170" y="6210936"/>
            <a:ext cx="735105" cy="55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77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642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FD3258CC-1A5B-4C93-B907-393DCA3B9754}"/>
              </a:ext>
            </a:extLst>
          </p:cNvPr>
          <p:cNvSpPr txBox="1">
            <a:spLocks/>
          </p:cNvSpPr>
          <p:nvPr/>
        </p:nvSpPr>
        <p:spPr>
          <a:xfrm>
            <a:off x="94130" y="605665"/>
            <a:ext cx="4899804"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nghệ</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thuật</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Subtitle 2">
            <a:extLst>
              <a:ext uri="{FF2B5EF4-FFF2-40B4-BE49-F238E27FC236}">
                <a16:creationId xmlns:a16="http://schemas.microsoft.com/office/drawing/2014/main" id="{3AA4C41B-3217-413A-8F89-19E1135E2FF7}"/>
              </a:ext>
            </a:extLst>
          </p:cNvPr>
          <p:cNvSpPr txBox="1">
            <a:spLocks/>
          </p:cNvSpPr>
          <p:nvPr/>
        </p:nvSpPr>
        <p:spPr>
          <a:xfrm>
            <a:off x="94121" y="1378916"/>
            <a:ext cx="5465144" cy="107254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chữ</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bước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triển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Subtitle 2">
            <a:extLst>
              <a:ext uri="{FF2B5EF4-FFF2-40B4-BE49-F238E27FC236}">
                <a16:creationId xmlns:a16="http://schemas.microsoft.com/office/drawing/2014/main" id="{456B70CA-B4B2-409B-A2D2-E67AE15BD60B}"/>
              </a:ext>
            </a:extLst>
          </p:cNvPr>
          <p:cNvSpPr txBox="1">
            <a:spLocks/>
          </p:cNvSpPr>
          <p:nvPr/>
        </p:nvSpPr>
        <p:spPr>
          <a:xfrm>
            <a:off x="94120" y="2501376"/>
            <a:ext cx="5641685" cy="1072549"/>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loại</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rất</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ưa</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chuộng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hát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chèo</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rối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nước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đấu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vật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đua</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thuyền</a:t>
            </a:r>
            <a:r>
              <a:rPr lang="en-US" sz="3600" dirty="0">
                <a:solidFill>
                  <a:prstClr val="black"/>
                </a:solidFill>
                <a:latin typeface="Times New Roman" panose="02020603050405020304" pitchFamily="18" charset="0"/>
                <a:cs typeface="Times New Roman" panose="02020603050405020304" pitchFamily="18" charset="0"/>
              </a:rPr>
              <a:t>…</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2CCEF506-999F-48D9-8460-8D221EDA3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675" y="1519237"/>
            <a:ext cx="6550325" cy="5338763"/>
          </a:xfrm>
          <a:prstGeom prst="rect">
            <a:avLst/>
          </a:prstGeom>
        </p:spPr>
      </p:pic>
      <p:sp>
        <p:nvSpPr>
          <p:cNvPr id="13" name="Subtitle 2">
            <a:extLst>
              <a:ext uri="{FF2B5EF4-FFF2-40B4-BE49-F238E27FC236}">
                <a16:creationId xmlns:a16="http://schemas.microsoft.com/office/drawing/2014/main" id="{AF92648F-FB50-4A27-A87C-D9DADCD7049F}"/>
              </a:ext>
            </a:extLst>
          </p:cNvPr>
          <p:cNvSpPr txBox="1">
            <a:spLocks/>
          </p:cNvSpPr>
          <p:nvPr/>
        </p:nvSpPr>
        <p:spPr>
          <a:xfrm>
            <a:off x="5641676" y="6297282"/>
            <a:ext cx="6550324" cy="560717"/>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err="1">
                <a:solidFill>
                  <a:prstClr val="black"/>
                </a:solidFill>
                <a:latin typeface="Times New Roman" panose="02020603050405020304" pitchFamily="18" charset="0"/>
                <a:cs typeface="Times New Roman" panose="02020603050405020304" pitchFamily="18" charset="0"/>
              </a:rPr>
              <a:t>Nghệ</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thuật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hát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Chèo</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0EF37103-D56B-410E-B800-CEC3530873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675" y="1477398"/>
            <a:ext cx="6550324" cy="5381625"/>
          </a:xfrm>
          <a:prstGeom prst="rect">
            <a:avLst/>
          </a:prstGeom>
        </p:spPr>
      </p:pic>
      <p:sp>
        <p:nvSpPr>
          <p:cNvPr id="14" name="Subtitle 2">
            <a:extLst>
              <a:ext uri="{FF2B5EF4-FFF2-40B4-BE49-F238E27FC236}">
                <a16:creationId xmlns:a16="http://schemas.microsoft.com/office/drawing/2014/main" id="{BAF6E0C6-D653-4F58-B59D-06D795582398}"/>
              </a:ext>
            </a:extLst>
          </p:cNvPr>
          <p:cNvSpPr txBox="1">
            <a:spLocks/>
          </p:cNvSpPr>
          <p:nvPr/>
        </p:nvSpPr>
        <p:spPr>
          <a:xfrm>
            <a:off x="5641674" y="6045677"/>
            <a:ext cx="6550324" cy="560717"/>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Múa</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rối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ớc</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AF8E32A4-A7E0-4590-94BF-3A5CDFE0D8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1674" y="1494822"/>
            <a:ext cx="6550324" cy="5338763"/>
          </a:xfrm>
          <a:prstGeom prst="rect">
            <a:avLst/>
          </a:prstGeom>
        </p:spPr>
      </p:pic>
      <p:sp>
        <p:nvSpPr>
          <p:cNvPr id="17" name="Subtitle 2">
            <a:extLst>
              <a:ext uri="{FF2B5EF4-FFF2-40B4-BE49-F238E27FC236}">
                <a16:creationId xmlns:a16="http://schemas.microsoft.com/office/drawing/2014/main" id="{6796A9D2-3663-4E65-843E-3F16DF0E29C1}"/>
              </a:ext>
            </a:extLst>
          </p:cNvPr>
          <p:cNvSpPr txBox="1">
            <a:spLocks/>
          </p:cNvSpPr>
          <p:nvPr/>
        </p:nvSpPr>
        <p:spPr>
          <a:xfrm>
            <a:off x="5641673" y="6297282"/>
            <a:ext cx="6550324" cy="646545"/>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err="1">
                <a:solidFill>
                  <a:prstClr val="black"/>
                </a:solidFill>
                <a:latin typeface="Times New Roman" panose="02020603050405020304" pitchFamily="18" charset="0"/>
                <a:cs typeface="Times New Roman" panose="02020603050405020304" pitchFamily="18" charset="0"/>
              </a:rPr>
              <a:t>Đấu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vật</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3A969E9-9399-4A16-BCC9-A8FABCBA83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1673" y="1433411"/>
            <a:ext cx="6550324" cy="5400174"/>
          </a:xfrm>
          <a:prstGeom prst="rect">
            <a:avLst/>
          </a:prstGeom>
        </p:spPr>
      </p:pic>
      <p:sp>
        <p:nvSpPr>
          <p:cNvPr id="21" name="Subtitle 2">
            <a:extLst>
              <a:ext uri="{FF2B5EF4-FFF2-40B4-BE49-F238E27FC236}">
                <a16:creationId xmlns:a16="http://schemas.microsoft.com/office/drawing/2014/main" id="{97EE66EB-5930-4A4E-896C-E38AF864846C}"/>
              </a:ext>
            </a:extLst>
          </p:cNvPr>
          <p:cNvSpPr txBox="1">
            <a:spLocks/>
          </p:cNvSpPr>
          <p:nvPr/>
        </p:nvSpPr>
        <p:spPr>
          <a:xfrm>
            <a:off x="5641670" y="6371609"/>
            <a:ext cx="6550330" cy="560717"/>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err="1">
                <a:solidFill>
                  <a:prstClr val="black"/>
                </a:solidFill>
                <a:latin typeface="Times New Roman" panose="02020603050405020304" pitchFamily="18" charset="0"/>
                <a:cs typeface="Times New Roman" panose="02020603050405020304" pitchFamily="18" charset="0"/>
              </a:rPr>
              <a:t>Đua</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thuyền</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Subtitle 2">
            <a:extLst>
              <a:ext uri="{FF2B5EF4-FFF2-40B4-BE49-F238E27FC236}">
                <a16:creationId xmlns:a16="http://schemas.microsoft.com/office/drawing/2014/main" id="{F1429C0A-658D-47CC-9933-89129FC263D9}"/>
              </a:ext>
            </a:extLst>
          </p:cNvPr>
          <p:cNvSpPr txBox="1">
            <a:spLocks/>
          </p:cNvSpPr>
          <p:nvPr/>
        </p:nvSpPr>
        <p:spPr>
          <a:xfrm>
            <a:off x="53779" y="60599"/>
            <a:ext cx="8162373" cy="545066"/>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Thành tựu tiêu biểu về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8798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8" grpId="0" animBg="1"/>
      <p:bldP spid="13" grpId="0" animBg="1"/>
      <p:bldP spid="14" grpId="0" animBg="1"/>
      <p:bldP spid="17"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TotalTime>
  <Words>1155</Words>
  <Application>Microsoft Office PowerPoint</Application>
  <PresentationFormat>Widescreen</PresentationFormat>
  <Paragraphs>113</Paragraphs>
  <Slides>21</Slides>
  <Notes>10</Notes>
  <HiddenSlides>0</HiddenSlides>
  <MMClips>3</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21</vt:i4>
      </vt:variant>
    </vt:vector>
  </HeadingPairs>
  <TitlesOfParts>
    <vt:vector size="30" baseType="lpstr">
      <vt:lpstr>.VnTime</vt:lpstr>
      <vt:lpstr>Arial</vt:lpstr>
      <vt:lpstr>Calibri</vt:lpstr>
      <vt:lpstr>Calibri Light</vt:lpstr>
      <vt:lpstr>Times New Roman</vt:lpstr>
      <vt:lpstr>Office Theme</vt:lpstr>
      <vt:lpstr>Default Design</vt:lpstr>
      <vt:lpstr>1_Default Design</vt:lpstr>
      <vt:lpstr>1_Office Theme</vt:lpstr>
      <vt:lpstr>BÀI 15: NHÀ LÝ XÂY DỰNG VÀ PHÁT TRIỂN ĐẤT NƯỚC (1009-1225) tiếp theo.</vt:lpstr>
      <vt:lpstr>PowerPoint Presentation</vt:lpstr>
      <vt:lpstr>PowerPoint Presentation</vt:lpstr>
      <vt:lpstr>PowerPoint Presentation</vt:lpstr>
      <vt:lpstr>PowerPoint Presentation</vt:lpstr>
      <vt:lpstr>PowerPoint Presentation</vt:lpstr>
      <vt:lpstr>PowerPoint Presentation</vt:lpstr>
      <vt:lpstr>Một số tác phẩm văn học chữ Hán thời Lý</vt:lpstr>
      <vt:lpstr>PowerPoint Presentation</vt:lpstr>
      <vt:lpstr>PowerPoint Presentation</vt:lpstr>
      <vt:lpstr>PowerPoint Presentation</vt:lpstr>
      <vt:lpstr>PowerPoint Presentation</vt:lpstr>
      <vt:lpstr>PowerPoint Presentation</vt:lpstr>
      <vt:lpstr>PowerPoint Presentation</vt:lpstr>
      <vt:lpstr>Quốc Tử Giám – trường Đại học đầu tiên của nước ta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245</cp:revision>
  <dcterms:created xsi:type="dcterms:W3CDTF">2022-10-25T14:36:11Z</dcterms:created>
  <dcterms:modified xsi:type="dcterms:W3CDTF">2024-05-29T04:02:55Z</dcterms:modified>
</cp:coreProperties>
</file>