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314" r:id="rId19"/>
    <p:sldId id="274" r:id="rId20"/>
    <p:sldId id="275" r:id="rId21"/>
    <p:sldId id="276" r:id="rId22"/>
    <p:sldId id="277" r:id="rId23"/>
    <p:sldId id="278" r:id="rId24"/>
    <p:sldId id="279" r:id="rId25"/>
    <p:sldId id="316" r:id="rId26"/>
    <p:sldId id="315" r:id="rId27"/>
    <p:sldId id="317" r:id="rId28"/>
    <p:sldId id="280" r:id="rId29"/>
    <p:sldId id="329" r:id="rId30"/>
    <p:sldId id="281" r:id="rId31"/>
    <p:sldId id="319" r:id="rId32"/>
    <p:sldId id="320" r:id="rId33"/>
    <p:sldId id="283" r:id="rId34"/>
    <p:sldId id="284" r:id="rId35"/>
    <p:sldId id="285" r:id="rId36"/>
    <p:sldId id="323" r:id="rId37"/>
    <p:sldId id="321" r:id="rId38"/>
    <p:sldId id="287" r:id="rId39"/>
    <p:sldId id="288" r:id="rId40"/>
    <p:sldId id="289" r:id="rId41"/>
    <p:sldId id="290" r:id="rId42"/>
    <p:sldId id="291" r:id="rId43"/>
    <p:sldId id="292" r:id="rId44"/>
    <p:sldId id="293" r:id="rId45"/>
    <p:sldId id="324" r:id="rId46"/>
    <p:sldId id="322" r:id="rId47"/>
    <p:sldId id="295" r:id="rId48"/>
    <p:sldId id="296" r:id="rId49"/>
    <p:sldId id="325" r:id="rId50"/>
    <p:sldId id="298" r:id="rId51"/>
    <p:sldId id="299" r:id="rId52"/>
    <p:sldId id="327" r:id="rId53"/>
    <p:sldId id="326" r:id="rId54"/>
    <p:sldId id="328" r:id="rId55"/>
    <p:sldId id="306" r:id="rId56"/>
    <p:sldId id="307" r:id="rId5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3" d="100"/>
          <a:sy n="83" d="100"/>
        </p:scale>
        <p:origin x="6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F02434-7677-4A64-BED3-012A2878A752}" type="datetimeFigureOut">
              <a:rPr lang="vi-VN" smtClean="0"/>
              <a:t>12/01/2024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21AE13-BDA5-40DD-BFE2-C82B324A734A}" type="slidenum">
              <a:rPr lang="vi-VN" smtClean="0"/>
              <a:t>‹#›</a:t>
            </a:fld>
            <a:endParaRPr lang="vi-VN"/>
          </a:p>
        </p:txBody>
      </p:sp>
    </p:spTree>
    <p:extLst>
      <p:ext uri="{BB962C8B-B14F-4D97-AF65-F5344CB8AC3E}">
        <p14:creationId xmlns:p14="http://schemas.microsoft.com/office/powerpoint/2010/main" val="23515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a:extLst>
              <a:ext uri="{FF2B5EF4-FFF2-40B4-BE49-F238E27FC236}">
                <a16:creationId xmlns:a16="http://schemas.microsoft.com/office/drawing/2014/main" id="{529C87AF-ECD0-4C6A-8360-ED16CA28D8C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a:extLst>
              <a:ext uri="{FF2B5EF4-FFF2-40B4-BE49-F238E27FC236}">
                <a16:creationId xmlns:a16="http://schemas.microsoft.com/office/drawing/2014/main" id="{A1DBDCFC-C215-4246-B9C2-B7913B1A18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 name="Slide Number Placeholder 3">
            <a:extLst>
              <a:ext uri="{FF2B5EF4-FFF2-40B4-BE49-F238E27FC236}">
                <a16:creationId xmlns:a16="http://schemas.microsoft.com/office/drawing/2014/main" id="{0C8D3AB7-E3C3-4953-98C3-AD060A918691}"/>
              </a:ext>
            </a:extLst>
          </p:cNvPr>
          <p:cNvSpPr>
            <a:spLocks noGrp="1"/>
          </p:cNvSpPr>
          <p:nvPr>
            <p:ph type="sldNum" sz="quarter" idx="5"/>
          </p:nvPr>
        </p:nvSpPr>
        <p:spPr/>
        <p:txBody>
          <a:bodyPr/>
          <a:lstStyle>
            <a:lvl1pPr>
              <a:defRPr sz="6600">
                <a:solidFill>
                  <a:schemeClr val="tx1"/>
                </a:solidFill>
                <a:latin typeface=".VnTime" panose="020B7200000000000000" pitchFamily="34" charset="0"/>
              </a:defRPr>
            </a:lvl1pPr>
            <a:lvl2pPr marL="742950" indent="-285750">
              <a:defRPr sz="6600">
                <a:solidFill>
                  <a:schemeClr val="tx1"/>
                </a:solidFill>
                <a:latin typeface=".VnTime" panose="020B7200000000000000" pitchFamily="34" charset="0"/>
              </a:defRPr>
            </a:lvl2pPr>
            <a:lvl3pPr marL="1143000" indent="-228600">
              <a:defRPr sz="6600">
                <a:solidFill>
                  <a:schemeClr val="tx1"/>
                </a:solidFill>
                <a:latin typeface=".VnTime" panose="020B7200000000000000" pitchFamily="34" charset="0"/>
              </a:defRPr>
            </a:lvl3pPr>
            <a:lvl4pPr marL="1600200" indent="-228600">
              <a:defRPr sz="6600">
                <a:solidFill>
                  <a:schemeClr val="tx1"/>
                </a:solidFill>
                <a:latin typeface=".VnTime" panose="020B7200000000000000" pitchFamily="34" charset="0"/>
              </a:defRPr>
            </a:lvl4pPr>
            <a:lvl5pPr marL="2057400" indent="-228600">
              <a:defRPr sz="6600">
                <a:solidFill>
                  <a:schemeClr val="tx1"/>
                </a:solidFill>
                <a:latin typeface=".VnTime" panose="020B7200000000000000" pitchFamily="34" charset="0"/>
              </a:defRPr>
            </a:lvl5pPr>
            <a:lvl6pPr marL="2514600" indent="-228600" algn="ctr" eaLnBrk="0" fontAlgn="base" hangingPunct="0">
              <a:spcBef>
                <a:spcPct val="0"/>
              </a:spcBef>
              <a:spcAft>
                <a:spcPct val="0"/>
              </a:spcAft>
              <a:defRPr sz="6600">
                <a:solidFill>
                  <a:schemeClr val="tx1"/>
                </a:solidFill>
                <a:latin typeface=".VnTime" panose="020B7200000000000000" pitchFamily="34" charset="0"/>
              </a:defRPr>
            </a:lvl6pPr>
            <a:lvl7pPr marL="2971800" indent="-228600" algn="ctr" eaLnBrk="0" fontAlgn="base" hangingPunct="0">
              <a:spcBef>
                <a:spcPct val="0"/>
              </a:spcBef>
              <a:spcAft>
                <a:spcPct val="0"/>
              </a:spcAft>
              <a:defRPr sz="6600">
                <a:solidFill>
                  <a:schemeClr val="tx1"/>
                </a:solidFill>
                <a:latin typeface=".VnTime" panose="020B7200000000000000" pitchFamily="34" charset="0"/>
              </a:defRPr>
            </a:lvl7pPr>
            <a:lvl8pPr marL="3429000" indent="-228600" algn="ctr" eaLnBrk="0" fontAlgn="base" hangingPunct="0">
              <a:spcBef>
                <a:spcPct val="0"/>
              </a:spcBef>
              <a:spcAft>
                <a:spcPct val="0"/>
              </a:spcAft>
              <a:defRPr sz="6600">
                <a:solidFill>
                  <a:schemeClr val="tx1"/>
                </a:solidFill>
                <a:latin typeface=".VnTime" panose="020B7200000000000000" pitchFamily="34" charset="0"/>
              </a:defRPr>
            </a:lvl8pPr>
            <a:lvl9pPr marL="3886200" indent="-228600" algn="ctr" eaLnBrk="0" fontAlgn="base" hangingPunct="0">
              <a:spcBef>
                <a:spcPct val="0"/>
              </a:spcBef>
              <a:spcAft>
                <a:spcPct val="0"/>
              </a:spcAft>
              <a:defRPr sz="6600">
                <a:solidFill>
                  <a:schemeClr val="tx1"/>
                </a:solidFill>
                <a:latin typeface=".VnTime" panose="020B7200000000000000"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F3AB6F-AE2E-4718-88C6-10667CBC3844}" type="slidenum">
              <a:rPr kumimoji="0" lang="en-US" altLang="en-US" sz="1200" b="0" i="0" u="none" strike="noStrike" kern="1200" cap="none" spc="0" normalizeH="0" baseline="0" noProof="0" smtClean="0">
                <a:ln>
                  <a:noFill/>
                </a:ln>
                <a:solidFill>
                  <a:prstClr val="black"/>
                </a:solidFill>
                <a:effectLst>
                  <a:outerShdw blurRad="38100" dist="38100" dir="2700000" algn="tl">
                    <a:srgbClr val="C0C0C0"/>
                  </a:outerShdw>
                </a:effectLst>
                <a:uLnTx/>
                <a:uFillTx/>
                <a:latin typeface=".VnTime" panose="020B7200000000000000"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outerShdw blurRad="38100" dist="38100" dir="2700000" algn="tl">
                  <a:srgbClr val="C0C0C0"/>
                </a:outerShdw>
              </a:effectLst>
              <a:uLnTx/>
              <a:uFillTx/>
              <a:latin typeface=".VnTime" panose="020B7200000000000000" pitchFamily="34" charset="0"/>
              <a:ea typeface="+mn-ea"/>
              <a:cs typeface="Arial" panose="020B0604020202020204" pitchFamily="34" charset="0"/>
            </a:endParaRPr>
          </a:p>
        </p:txBody>
      </p:sp>
    </p:spTree>
    <p:extLst>
      <p:ext uri="{BB962C8B-B14F-4D97-AF65-F5344CB8AC3E}">
        <p14:creationId xmlns:p14="http://schemas.microsoft.com/office/powerpoint/2010/main" val="4016500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a:extLst>
              <a:ext uri="{FF2B5EF4-FFF2-40B4-BE49-F238E27FC236}">
                <a16:creationId xmlns:a16="http://schemas.microsoft.com/office/drawing/2014/main" id="{529C87AF-ECD0-4C6A-8360-ED16CA28D8C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a:extLst>
              <a:ext uri="{FF2B5EF4-FFF2-40B4-BE49-F238E27FC236}">
                <a16:creationId xmlns:a16="http://schemas.microsoft.com/office/drawing/2014/main" id="{A1DBDCFC-C215-4246-B9C2-B7913B1A18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 name="Slide Number Placeholder 3">
            <a:extLst>
              <a:ext uri="{FF2B5EF4-FFF2-40B4-BE49-F238E27FC236}">
                <a16:creationId xmlns:a16="http://schemas.microsoft.com/office/drawing/2014/main" id="{0C8D3AB7-E3C3-4953-98C3-AD060A918691}"/>
              </a:ext>
            </a:extLst>
          </p:cNvPr>
          <p:cNvSpPr>
            <a:spLocks noGrp="1"/>
          </p:cNvSpPr>
          <p:nvPr>
            <p:ph type="sldNum" sz="quarter" idx="5"/>
          </p:nvPr>
        </p:nvSpPr>
        <p:spPr/>
        <p:txBody>
          <a:bodyPr/>
          <a:lstStyle>
            <a:lvl1pPr>
              <a:defRPr sz="6600">
                <a:solidFill>
                  <a:schemeClr val="tx1"/>
                </a:solidFill>
                <a:latin typeface=".VnTime" panose="020B7200000000000000" pitchFamily="34" charset="0"/>
              </a:defRPr>
            </a:lvl1pPr>
            <a:lvl2pPr marL="742950" indent="-285750">
              <a:defRPr sz="6600">
                <a:solidFill>
                  <a:schemeClr val="tx1"/>
                </a:solidFill>
                <a:latin typeface=".VnTime" panose="020B7200000000000000" pitchFamily="34" charset="0"/>
              </a:defRPr>
            </a:lvl2pPr>
            <a:lvl3pPr marL="1143000" indent="-228600">
              <a:defRPr sz="6600">
                <a:solidFill>
                  <a:schemeClr val="tx1"/>
                </a:solidFill>
                <a:latin typeface=".VnTime" panose="020B7200000000000000" pitchFamily="34" charset="0"/>
              </a:defRPr>
            </a:lvl3pPr>
            <a:lvl4pPr marL="1600200" indent="-228600">
              <a:defRPr sz="6600">
                <a:solidFill>
                  <a:schemeClr val="tx1"/>
                </a:solidFill>
                <a:latin typeface=".VnTime" panose="020B7200000000000000" pitchFamily="34" charset="0"/>
              </a:defRPr>
            </a:lvl4pPr>
            <a:lvl5pPr marL="2057400" indent="-228600">
              <a:defRPr sz="6600">
                <a:solidFill>
                  <a:schemeClr val="tx1"/>
                </a:solidFill>
                <a:latin typeface=".VnTime" panose="020B7200000000000000" pitchFamily="34" charset="0"/>
              </a:defRPr>
            </a:lvl5pPr>
            <a:lvl6pPr marL="2514600" indent="-228600" algn="ctr" eaLnBrk="0" fontAlgn="base" hangingPunct="0">
              <a:spcBef>
                <a:spcPct val="0"/>
              </a:spcBef>
              <a:spcAft>
                <a:spcPct val="0"/>
              </a:spcAft>
              <a:defRPr sz="6600">
                <a:solidFill>
                  <a:schemeClr val="tx1"/>
                </a:solidFill>
                <a:latin typeface=".VnTime" panose="020B7200000000000000" pitchFamily="34" charset="0"/>
              </a:defRPr>
            </a:lvl6pPr>
            <a:lvl7pPr marL="2971800" indent="-228600" algn="ctr" eaLnBrk="0" fontAlgn="base" hangingPunct="0">
              <a:spcBef>
                <a:spcPct val="0"/>
              </a:spcBef>
              <a:spcAft>
                <a:spcPct val="0"/>
              </a:spcAft>
              <a:defRPr sz="6600">
                <a:solidFill>
                  <a:schemeClr val="tx1"/>
                </a:solidFill>
                <a:latin typeface=".VnTime" panose="020B7200000000000000" pitchFamily="34" charset="0"/>
              </a:defRPr>
            </a:lvl7pPr>
            <a:lvl8pPr marL="3429000" indent="-228600" algn="ctr" eaLnBrk="0" fontAlgn="base" hangingPunct="0">
              <a:spcBef>
                <a:spcPct val="0"/>
              </a:spcBef>
              <a:spcAft>
                <a:spcPct val="0"/>
              </a:spcAft>
              <a:defRPr sz="6600">
                <a:solidFill>
                  <a:schemeClr val="tx1"/>
                </a:solidFill>
                <a:latin typeface=".VnTime" panose="020B7200000000000000" pitchFamily="34" charset="0"/>
              </a:defRPr>
            </a:lvl8pPr>
            <a:lvl9pPr marL="3886200" indent="-228600" algn="ctr" eaLnBrk="0" fontAlgn="base" hangingPunct="0">
              <a:spcBef>
                <a:spcPct val="0"/>
              </a:spcBef>
              <a:spcAft>
                <a:spcPct val="0"/>
              </a:spcAft>
              <a:defRPr sz="6600">
                <a:solidFill>
                  <a:schemeClr val="tx1"/>
                </a:solidFill>
                <a:latin typeface=".VnTime" panose="020B7200000000000000"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F3AB6F-AE2E-4718-88C6-10667CBC3844}" type="slidenum">
              <a:rPr kumimoji="0" lang="en-US" altLang="en-US" sz="1200" b="0" i="0" u="none" strike="noStrike" kern="1200" cap="none" spc="0" normalizeH="0" baseline="0" noProof="0" smtClean="0">
                <a:ln>
                  <a:noFill/>
                </a:ln>
                <a:solidFill>
                  <a:prstClr val="black"/>
                </a:solidFill>
                <a:effectLst>
                  <a:outerShdw blurRad="38100" dist="38100" dir="2700000" algn="tl">
                    <a:srgbClr val="C0C0C0"/>
                  </a:outerShdw>
                </a:effectLst>
                <a:uLnTx/>
                <a:uFillTx/>
                <a:latin typeface=".VnTime" panose="020B7200000000000000"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outerShdw blurRad="38100" dist="38100" dir="2700000" algn="tl">
                  <a:srgbClr val="C0C0C0"/>
                </a:outerShdw>
              </a:effectLst>
              <a:uLnTx/>
              <a:uFillTx/>
              <a:latin typeface=".VnTime" panose="020B7200000000000000" pitchFamily="34" charset="0"/>
              <a:ea typeface="+mn-ea"/>
              <a:cs typeface="Arial" panose="020B0604020202020204" pitchFamily="34" charset="0"/>
            </a:endParaRPr>
          </a:p>
        </p:txBody>
      </p:sp>
    </p:spTree>
    <p:extLst>
      <p:ext uri="{BB962C8B-B14F-4D97-AF65-F5344CB8AC3E}">
        <p14:creationId xmlns:p14="http://schemas.microsoft.com/office/powerpoint/2010/main" val="488786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E15659DE-F3F9-48BC-9E45-362743138A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a:extLst>
              <a:ext uri="{FF2B5EF4-FFF2-40B4-BE49-F238E27FC236}">
                <a16:creationId xmlns:a16="http://schemas.microsoft.com/office/drawing/2014/main" id="{34362C7A-5D3B-4623-8B90-94E0AD28CB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1323787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E2339DC0-B7FD-41C2-A527-9CADB195778F}" type="datetimeFigureOut">
              <a:rPr lang="vi-VN" smtClean="0"/>
              <a:t>12/01/2024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0F52C21-D67E-4094-908A-A02F9A363A76}" type="slidenum">
              <a:rPr lang="vi-VN" smtClean="0"/>
              <a:t>‹#›</a:t>
            </a:fld>
            <a:endParaRPr lang="vi-VN"/>
          </a:p>
        </p:txBody>
      </p:sp>
    </p:spTree>
    <p:extLst>
      <p:ext uri="{BB962C8B-B14F-4D97-AF65-F5344CB8AC3E}">
        <p14:creationId xmlns:p14="http://schemas.microsoft.com/office/powerpoint/2010/main" val="1430941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E2339DC0-B7FD-41C2-A527-9CADB195778F}" type="datetimeFigureOut">
              <a:rPr lang="vi-VN" smtClean="0"/>
              <a:t>12/01/2024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0F52C21-D67E-4094-908A-A02F9A363A76}" type="slidenum">
              <a:rPr lang="vi-VN" smtClean="0"/>
              <a:t>‹#›</a:t>
            </a:fld>
            <a:endParaRPr lang="vi-VN"/>
          </a:p>
        </p:txBody>
      </p:sp>
    </p:spTree>
    <p:extLst>
      <p:ext uri="{BB962C8B-B14F-4D97-AF65-F5344CB8AC3E}">
        <p14:creationId xmlns:p14="http://schemas.microsoft.com/office/powerpoint/2010/main" val="441628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E2339DC0-B7FD-41C2-A527-9CADB195778F}" type="datetimeFigureOut">
              <a:rPr lang="vi-VN" smtClean="0"/>
              <a:t>12/01/2024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0F52C21-D67E-4094-908A-A02F9A363A76}" type="slidenum">
              <a:rPr lang="vi-VN" smtClean="0"/>
              <a:t>‹#›</a:t>
            </a:fld>
            <a:endParaRPr lang="vi-VN"/>
          </a:p>
        </p:txBody>
      </p:sp>
    </p:spTree>
    <p:extLst>
      <p:ext uri="{BB962C8B-B14F-4D97-AF65-F5344CB8AC3E}">
        <p14:creationId xmlns:p14="http://schemas.microsoft.com/office/powerpoint/2010/main" val="4251548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E2339DC0-B7FD-41C2-A527-9CADB195778F}" type="datetimeFigureOut">
              <a:rPr lang="vi-VN" smtClean="0"/>
              <a:t>12/01/2024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0F52C21-D67E-4094-908A-A02F9A363A76}" type="slidenum">
              <a:rPr lang="vi-VN" smtClean="0"/>
              <a:t>‹#›</a:t>
            </a:fld>
            <a:endParaRPr lang="vi-VN"/>
          </a:p>
        </p:txBody>
      </p:sp>
    </p:spTree>
    <p:extLst>
      <p:ext uri="{BB962C8B-B14F-4D97-AF65-F5344CB8AC3E}">
        <p14:creationId xmlns:p14="http://schemas.microsoft.com/office/powerpoint/2010/main" val="153034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2339DC0-B7FD-41C2-A527-9CADB195778F}" type="datetimeFigureOut">
              <a:rPr lang="vi-VN" smtClean="0"/>
              <a:t>12/01/2024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0F52C21-D67E-4094-908A-A02F9A363A76}" type="slidenum">
              <a:rPr lang="vi-VN" smtClean="0"/>
              <a:t>‹#›</a:t>
            </a:fld>
            <a:endParaRPr lang="vi-VN"/>
          </a:p>
        </p:txBody>
      </p:sp>
    </p:spTree>
    <p:extLst>
      <p:ext uri="{BB962C8B-B14F-4D97-AF65-F5344CB8AC3E}">
        <p14:creationId xmlns:p14="http://schemas.microsoft.com/office/powerpoint/2010/main" val="2132165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E2339DC0-B7FD-41C2-A527-9CADB195778F}" type="datetimeFigureOut">
              <a:rPr lang="vi-VN" smtClean="0"/>
              <a:t>12/01/2024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0F52C21-D67E-4094-908A-A02F9A363A76}" type="slidenum">
              <a:rPr lang="vi-VN" smtClean="0"/>
              <a:t>‹#›</a:t>
            </a:fld>
            <a:endParaRPr lang="vi-VN"/>
          </a:p>
        </p:txBody>
      </p:sp>
    </p:spTree>
    <p:extLst>
      <p:ext uri="{BB962C8B-B14F-4D97-AF65-F5344CB8AC3E}">
        <p14:creationId xmlns:p14="http://schemas.microsoft.com/office/powerpoint/2010/main" val="4118948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E2339DC0-B7FD-41C2-A527-9CADB195778F}" type="datetimeFigureOut">
              <a:rPr lang="vi-VN" smtClean="0"/>
              <a:t>12/01/2024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50F52C21-D67E-4094-908A-A02F9A363A76}" type="slidenum">
              <a:rPr lang="vi-VN" smtClean="0"/>
              <a:t>‹#›</a:t>
            </a:fld>
            <a:endParaRPr lang="vi-VN"/>
          </a:p>
        </p:txBody>
      </p:sp>
    </p:spTree>
    <p:extLst>
      <p:ext uri="{BB962C8B-B14F-4D97-AF65-F5344CB8AC3E}">
        <p14:creationId xmlns:p14="http://schemas.microsoft.com/office/powerpoint/2010/main" val="3260422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E2339DC0-B7FD-41C2-A527-9CADB195778F}" type="datetimeFigureOut">
              <a:rPr lang="vi-VN" smtClean="0"/>
              <a:t>12/01/2024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50F52C21-D67E-4094-908A-A02F9A363A76}" type="slidenum">
              <a:rPr lang="vi-VN" smtClean="0"/>
              <a:t>‹#›</a:t>
            </a:fld>
            <a:endParaRPr lang="vi-VN"/>
          </a:p>
        </p:txBody>
      </p:sp>
    </p:spTree>
    <p:extLst>
      <p:ext uri="{BB962C8B-B14F-4D97-AF65-F5344CB8AC3E}">
        <p14:creationId xmlns:p14="http://schemas.microsoft.com/office/powerpoint/2010/main" val="3068729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339DC0-B7FD-41C2-A527-9CADB195778F}" type="datetimeFigureOut">
              <a:rPr lang="vi-VN" smtClean="0"/>
              <a:t>12/01/2024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50F52C21-D67E-4094-908A-A02F9A363A76}" type="slidenum">
              <a:rPr lang="vi-VN" smtClean="0"/>
              <a:t>‹#›</a:t>
            </a:fld>
            <a:endParaRPr lang="vi-VN"/>
          </a:p>
        </p:txBody>
      </p:sp>
    </p:spTree>
    <p:extLst>
      <p:ext uri="{BB962C8B-B14F-4D97-AF65-F5344CB8AC3E}">
        <p14:creationId xmlns:p14="http://schemas.microsoft.com/office/powerpoint/2010/main" val="1819261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339DC0-B7FD-41C2-A527-9CADB195778F}" type="datetimeFigureOut">
              <a:rPr lang="vi-VN" smtClean="0"/>
              <a:t>12/01/2024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0F52C21-D67E-4094-908A-A02F9A363A76}" type="slidenum">
              <a:rPr lang="vi-VN" smtClean="0"/>
              <a:t>‹#›</a:t>
            </a:fld>
            <a:endParaRPr lang="vi-VN"/>
          </a:p>
        </p:txBody>
      </p:sp>
    </p:spTree>
    <p:extLst>
      <p:ext uri="{BB962C8B-B14F-4D97-AF65-F5344CB8AC3E}">
        <p14:creationId xmlns:p14="http://schemas.microsoft.com/office/powerpoint/2010/main" val="1126831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339DC0-B7FD-41C2-A527-9CADB195778F}" type="datetimeFigureOut">
              <a:rPr lang="vi-VN" smtClean="0"/>
              <a:t>12/01/2024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0F52C21-D67E-4094-908A-A02F9A363A76}" type="slidenum">
              <a:rPr lang="vi-VN" smtClean="0"/>
              <a:t>‹#›</a:t>
            </a:fld>
            <a:endParaRPr lang="vi-VN"/>
          </a:p>
        </p:txBody>
      </p:sp>
    </p:spTree>
    <p:extLst>
      <p:ext uri="{BB962C8B-B14F-4D97-AF65-F5344CB8AC3E}">
        <p14:creationId xmlns:p14="http://schemas.microsoft.com/office/powerpoint/2010/main" val="1413771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339DC0-B7FD-41C2-A527-9CADB195778F}" type="datetimeFigureOut">
              <a:rPr lang="vi-VN" smtClean="0"/>
              <a:t>12/01/2024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52C21-D67E-4094-908A-A02F9A363A76}" type="slidenum">
              <a:rPr lang="vi-VN" smtClean="0"/>
              <a:t>‹#›</a:t>
            </a:fld>
            <a:endParaRPr lang="vi-VN"/>
          </a:p>
        </p:txBody>
      </p:sp>
    </p:spTree>
    <p:extLst>
      <p:ext uri="{BB962C8B-B14F-4D97-AF65-F5344CB8AC3E}">
        <p14:creationId xmlns:p14="http://schemas.microsoft.com/office/powerpoint/2010/main" val="34860618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0.png"/><Relationship Id="rId3" Type="http://schemas.openxmlformats.org/officeDocument/2006/relationships/image" Target="../media/image2.gif"/><Relationship Id="rId21" Type="http://schemas.openxmlformats.org/officeDocument/2006/relationships/slide" Target="slide4.xml"/><Relationship Id="rId7" Type="http://schemas.openxmlformats.org/officeDocument/2006/relationships/image" Target="../media/image6.gif"/><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slide" Target="slide7.xml"/><Relationship Id="rId2" Type="http://schemas.openxmlformats.org/officeDocument/2006/relationships/audio" Target="../media/audio1.wav"/><Relationship Id="rId16" Type="http://schemas.openxmlformats.org/officeDocument/2006/relationships/image" Target="../media/image14.png"/><Relationship Id="rId20" Type="http://schemas.openxmlformats.org/officeDocument/2006/relationships/image" Target="../media/image17.png"/><Relationship Id="rId29" Type="http://schemas.openxmlformats.org/officeDocument/2006/relationships/slide" Target="slide6.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9.jpeg"/><Relationship Id="rId24" Type="http://schemas.openxmlformats.org/officeDocument/2006/relationships/image" Target="../media/image19.png"/><Relationship Id="rId5" Type="http://schemas.openxmlformats.org/officeDocument/2006/relationships/image" Target="../media/image4.gif"/><Relationship Id="rId15" Type="http://schemas.openxmlformats.org/officeDocument/2006/relationships/image" Target="../media/image13.png"/><Relationship Id="rId23" Type="http://schemas.openxmlformats.org/officeDocument/2006/relationships/slide" Target="slide5.xml"/><Relationship Id="rId28" Type="http://schemas.openxmlformats.org/officeDocument/2006/relationships/image" Target="../media/image22.png"/><Relationship Id="rId10" Type="http://schemas.openxmlformats.org/officeDocument/2006/relationships/image" Target="../media/image8.png"/><Relationship Id="rId19" Type="http://schemas.openxmlformats.org/officeDocument/2006/relationships/slide" Target="slide3.xml"/><Relationship Id="rId4" Type="http://schemas.openxmlformats.org/officeDocument/2006/relationships/image" Target="../media/image3.gif"/><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18.png"/><Relationship Id="rId27" Type="http://schemas.openxmlformats.org/officeDocument/2006/relationships/image" Target="../media/image21.pn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https://encrypted-tbn0.gstatic.com/images?q=tbn:ANd9GcTssW6k7zUvubO1dgjR_DQB3a8u1SeFMVCny27pZkcW3espWjks" TargetMode="External"/><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https://encrypted-tbn1.gstatic.com/images?q=tbn:ANd9GcTVlmJ7xXiihg-RfHp2tE5V-ixvdo-FNQfaVTQ_4A5UXSbKhz-hZQ" TargetMode="External"/><Relationship Id="rId4" Type="http://schemas.openxmlformats.org/officeDocument/2006/relationships/image" Target="../media/image56.jpeg"/></Relationships>
</file>

<file path=ppt/slides/_rels/slide4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BCA307-9C61-48F0-A1F4-19B24CCEAA42}"/>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A3FB6706-D6ED-4745-AD4D-55E525A68D80}"/>
              </a:ext>
            </a:extLst>
          </p:cNvPr>
          <p:cNvSpPr>
            <a:spLocks noGrp="1"/>
          </p:cNvSpPr>
          <p:nvPr>
            <p:ph type="ctrTitle"/>
          </p:nvPr>
        </p:nvSpPr>
        <p:spPr>
          <a:xfrm>
            <a:off x="942110" y="1086678"/>
            <a:ext cx="10307783" cy="4838599"/>
          </a:xfrm>
        </p:spPr>
        <p:txBody>
          <a:bodyPr>
            <a:noAutofit/>
          </a:bodyPr>
          <a:lstStyle/>
          <a:p>
            <a:pPr>
              <a:defRPr/>
            </a:pPr>
            <a:r>
              <a:rPr lang="en-US" sz="4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br>
              <a:rPr lang="en-US" sz="4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4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br>
              <a:rPr lang="en-US" sz="4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4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4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br>
              <a:rPr lang="en-US" sz="4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4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4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4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4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4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4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4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4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br>
              <a:rPr lang="en-US" sz="4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4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4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pt-BR" sz="3600" b="1" dirty="0">
                <a:solidFill>
                  <a:srgbClr val="FF0000"/>
                </a:solidFill>
                <a:latin typeface="Times New Roman" panose="02020603050405020304" pitchFamily="18" charset="0"/>
                <a:cs typeface="Times New Roman" panose="02020603050405020304" pitchFamily="18" charset="0"/>
              </a:rPr>
              <a:t>BÀI 15: CÔNG CUỘC XÂY DỰNG VÀ BẢO VỆ ĐẤT NƯỚC THỜI LÝ ( 1009-1225)</a:t>
            </a:r>
            <a:r>
              <a:rPr lang="vi-VN" sz="3600" b="1" dirty="0">
                <a:solidFill>
                  <a:srgbClr val="FF0000"/>
                </a:solidFill>
                <a:latin typeface="Times New Roman" panose="02020603050405020304" pitchFamily="18" charset="0"/>
                <a:cs typeface="Times New Roman" panose="02020603050405020304" pitchFamily="18" charset="0"/>
              </a:rPr>
              <a:t/>
            </a:r>
            <a:br>
              <a:rPr lang="vi-VN" sz="3600" b="1" dirty="0">
                <a:solidFill>
                  <a:srgbClr val="FF0000"/>
                </a:solidFill>
                <a:latin typeface="Times New Roman" panose="02020603050405020304" pitchFamily="18" charset="0"/>
                <a:cs typeface="Times New Roman" panose="02020603050405020304" pitchFamily="18" charset="0"/>
              </a:rPr>
            </a:br>
            <a:r>
              <a:rPr lang="en-US" sz="4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4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4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7328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6" descr="POINSET2">
            <a:extLst>
              <a:ext uri="{FF2B5EF4-FFF2-40B4-BE49-F238E27FC236}">
                <a16:creationId xmlns:a16="http://schemas.microsoft.com/office/drawing/2014/main" id="{67C2A488-1344-47FB-89D7-0AF64BB36804}"/>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rot="16200000">
            <a:off x="392642" y="4812243"/>
            <a:ext cx="1653116"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5" name="Picture 7" descr="POINSET2">
            <a:extLst>
              <a:ext uri="{FF2B5EF4-FFF2-40B4-BE49-F238E27FC236}">
                <a16:creationId xmlns:a16="http://schemas.microsoft.com/office/drawing/2014/main" id="{D8B2095F-87B1-4FD3-8C39-9762A4AA09F0}"/>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0"/>
            <a:ext cx="22034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8" descr="POINSET2">
            <a:extLst>
              <a:ext uri="{FF2B5EF4-FFF2-40B4-BE49-F238E27FC236}">
                <a16:creationId xmlns:a16="http://schemas.microsoft.com/office/drawing/2014/main" id="{CD4C3238-A3EC-48B0-9646-4BCFC14776BB}"/>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rot="5400000">
            <a:off x="10146242" y="-392641"/>
            <a:ext cx="165311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9" descr="POINSET2">
            <a:extLst>
              <a:ext uri="{FF2B5EF4-FFF2-40B4-BE49-F238E27FC236}">
                <a16:creationId xmlns:a16="http://schemas.microsoft.com/office/drawing/2014/main" id="{6721CD4C-38AE-4EF8-968B-D18C012C8451}"/>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rot="10800000">
            <a:off x="9988552" y="5029200"/>
            <a:ext cx="220344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7" descr="POINSET2">
            <a:extLst>
              <a:ext uri="{FF2B5EF4-FFF2-40B4-BE49-F238E27FC236}">
                <a16:creationId xmlns:a16="http://schemas.microsoft.com/office/drawing/2014/main" id="{43803A84-D362-480A-BC79-9038D9E7F653}"/>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152400"/>
            <a:ext cx="22034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a:extLst>
              <a:ext uri="{FF2B5EF4-FFF2-40B4-BE49-F238E27FC236}">
                <a16:creationId xmlns:a16="http://schemas.microsoft.com/office/drawing/2014/main" id="{21884ED0-4EAE-428D-9717-1574E34B92BB}"/>
              </a:ext>
            </a:extLst>
          </p:cNvPr>
          <p:cNvCxnSpPr/>
          <p:nvPr/>
        </p:nvCxnSpPr>
        <p:spPr>
          <a:xfrm flipV="1">
            <a:off x="4622800" y="2818226"/>
            <a:ext cx="994114" cy="718727"/>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2" name="Straight Arrow Connector 11">
            <a:extLst>
              <a:ext uri="{FF2B5EF4-FFF2-40B4-BE49-F238E27FC236}">
                <a16:creationId xmlns:a16="http://schemas.microsoft.com/office/drawing/2014/main" id="{B43EAD24-A9DC-4C5C-8017-1CCCBE82712E}"/>
              </a:ext>
            </a:extLst>
          </p:cNvPr>
          <p:cNvCxnSpPr/>
          <p:nvPr/>
        </p:nvCxnSpPr>
        <p:spPr>
          <a:xfrm>
            <a:off x="4694768" y="4023785"/>
            <a:ext cx="1020233" cy="916516"/>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grpSp>
        <p:nvGrpSpPr>
          <p:cNvPr id="115721" name="Group 29">
            <a:extLst>
              <a:ext uri="{FF2B5EF4-FFF2-40B4-BE49-F238E27FC236}">
                <a16:creationId xmlns:a16="http://schemas.microsoft.com/office/drawing/2014/main" id="{F4900610-E86F-43A0-B3A3-CE6A10CF4506}"/>
              </a:ext>
            </a:extLst>
          </p:cNvPr>
          <p:cNvGrpSpPr>
            <a:grpSpLocks/>
          </p:cNvGrpSpPr>
          <p:nvPr/>
        </p:nvGrpSpPr>
        <p:grpSpPr bwMode="auto">
          <a:xfrm>
            <a:off x="814917" y="2349501"/>
            <a:ext cx="3937000" cy="2601384"/>
            <a:chOff x="914400" y="2701280"/>
            <a:chExt cx="2361456" cy="2311195"/>
          </a:xfrm>
        </p:grpSpPr>
        <p:sp>
          <p:nvSpPr>
            <p:cNvPr id="2" name="Oval 1">
              <a:extLst>
                <a:ext uri="{FF2B5EF4-FFF2-40B4-BE49-F238E27FC236}">
                  <a16:creationId xmlns:a16="http://schemas.microsoft.com/office/drawing/2014/main" id="{C9F30D1B-2DF1-4CF1-BCA9-4FD577BB72F6}"/>
                </a:ext>
              </a:extLst>
            </p:cNvPr>
            <p:cNvSpPr/>
            <p:nvPr/>
          </p:nvSpPr>
          <p:spPr>
            <a:xfrm>
              <a:off x="914400" y="2701280"/>
              <a:ext cx="2361456" cy="231119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1219170" fontAlgn="base">
                <a:spcBef>
                  <a:spcPct val="0"/>
                </a:spcBef>
                <a:spcAft>
                  <a:spcPct val="0"/>
                </a:spcAft>
                <a:defRPr/>
              </a:pPr>
              <a:endParaRPr lang="en-US" sz="2400">
                <a:solidFill>
                  <a:prstClr val="white"/>
                </a:solidFill>
                <a:latin typeface="Century Schoolbook"/>
              </a:endParaRPr>
            </a:p>
          </p:txBody>
        </p:sp>
        <p:sp>
          <p:nvSpPr>
            <p:cNvPr id="115733" name="TextBox 14">
              <a:extLst>
                <a:ext uri="{FF2B5EF4-FFF2-40B4-BE49-F238E27FC236}">
                  <a16:creationId xmlns:a16="http://schemas.microsoft.com/office/drawing/2014/main" id="{8448AC1F-DF97-45A3-A7AA-C64364A44644}"/>
                </a:ext>
              </a:extLst>
            </p:cNvPr>
            <p:cNvSpPr txBox="1">
              <a:spLocks noChangeArrowheads="1"/>
            </p:cNvSpPr>
            <p:nvPr/>
          </p:nvSpPr>
          <p:spPr bwMode="auto">
            <a:xfrm>
              <a:off x="1187624" y="2924944"/>
              <a:ext cx="1944216" cy="8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defTabSz="1219170" fontAlgn="base">
                <a:spcBef>
                  <a:spcPct val="0"/>
                </a:spcBef>
                <a:spcAft>
                  <a:spcPct val="0"/>
                </a:spcAft>
                <a:buClrTx/>
                <a:buSzTx/>
                <a:buNone/>
              </a:pPr>
              <a:r>
                <a:rPr lang="pt-BR" sz="2800" b="1" dirty="0">
                  <a:solidFill>
                    <a:srgbClr val="FF0000"/>
                  </a:solidFill>
                  <a:latin typeface="Times New Roman" panose="02020603050405020304" pitchFamily="18" charset="0"/>
                  <a:cs typeface="Times New Roman" panose="02020603050405020304" pitchFamily="18" charset="0"/>
                </a:rPr>
                <a:t> </a:t>
              </a:r>
              <a:endParaRPr lang="vi-VN" sz="2800" b="1" dirty="0">
                <a:solidFill>
                  <a:srgbClr val="FF0000"/>
                </a:solidFill>
                <a:latin typeface="Times New Roman" panose="02020603050405020304" pitchFamily="18" charset="0"/>
                <a:cs typeface="Times New Roman" panose="02020603050405020304" pitchFamily="18" charset="0"/>
              </a:endParaRPr>
            </a:p>
            <a:p>
              <a:pPr algn="ctr" defTabSz="1219170" fontAlgn="base">
                <a:spcBef>
                  <a:spcPct val="0"/>
                </a:spcBef>
                <a:spcAft>
                  <a:spcPct val="0"/>
                </a:spcAft>
                <a:buClrTx/>
                <a:buSzTx/>
                <a:buNone/>
              </a:pP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grpSp>
      <p:sp>
        <p:nvSpPr>
          <p:cNvPr id="115731" name="TextBox 15">
            <a:extLst>
              <a:ext uri="{FF2B5EF4-FFF2-40B4-BE49-F238E27FC236}">
                <a16:creationId xmlns:a16="http://schemas.microsoft.com/office/drawing/2014/main" id="{E34490CC-F3A5-4BAA-B375-30813E714A16}"/>
              </a:ext>
            </a:extLst>
          </p:cNvPr>
          <p:cNvSpPr txBox="1">
            <a:spLocks noChangeArrowheads="1"/>
          </p:cNvSpPr>
          <p:nvPr/>
        </p:nvSpPr>
        <p:spPr bwMode="auto">
          <a:xfrm>
            <a:off x="5696603" y="1112168"/>
            <a:ext cx="5084534" cy="666786"/>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defTabSz="1219170" fontAlgn="base">
              <a:spcBef>
                <a:spcPct val="0"/>
              </a:spcBef>
              <a:spcAft>
                <a:spcPct val="0"/>
              </a:spcAft>
              <a:buClrTx/>
              <a:buSzTx/>
              <a:buNone/>
            </a:pPr>
            <a:r>
              <a:rPr lang="en-US" altLang="en-US" sz="3733" dirty="0">
                <a:solidFill>
                  <a:srgbClr val="FF0000"/>
                </a:solidFill>
                <a:latin typeface="Times New Roman" panose="02020603050405020304" pitchFamily="18" charset="0"/>
                <a:cs typeface="Times New Roman" panose="02020603050405020304" pitchFamily="18" charset="0"/>
              </a:rPr>
              <a:t>2. Tình </a:t>
            </a:r>
            <a:r>
              <a:rPr lang="en-US" altLang="en-US" sz="3733" dirty="0" err="1">
                <a:solidFill>
                  <a:srgbClr val="FF0000"/>
                </a:solidFill>
                <a:latin typeface="Times New Roman" panose="02020603050405020304" pitchFamily="18" charset="0"/>
                <a:cs typeface="Times New Roman" panose="02020603050405020304" pitchFamily="18" charset="0"/>
              </a:rPr>
              <a:t>hình</a:t>
            </a:r>
            <a:r>
              <a:rPr lang="en-US" altLang="en-US" sz="3733" dirty="0">
                <a:solidFill>
                  <a:srgbClr val="FF0000"/>
                </a:solidFill>
                <a:latin typeface="Times New Roman" panose="02020603050405020304" pitchFamily="18" charset="0"/>
                <a:cs typeface="Times New Roman" panose="02020603050405020304" pitchFamily="18" charset="0"/>
              </a:rPr>
              <a:t> </a:t>
            </a:r>
            <a:r>
              <a:rPr lang="en-US" altLang="en-US" sz="3733" dirty="0" err="1">
                <a:solidFill>
                  <a:srgbClr val="FF0000"/>
                </a:solidFill>
                <a:latin typeface="Times New Roman" panose="02020603050405020304" pitchFamily="18" charset="0"/>
                <a:cs typeface="Times New Roman" panose="02020603050405020304" pitchFamily="18" charset="0"/>
              </a:rPr>
              <a:t>chính</a:t>
            </a:r>
            <a:r>
              <a:rPr lang="en-US" altLang="en-US" sz="3733" dirty="0">
                <a:solidFill>
                  <a:srgbClr val="FF0000"/>
                </a:solidFill>
                <a:latin typeface="Times New Roman" panose="02020603050405020304" pitchFamily="18" charset="0"/>
                <a:cs typeface="Times New Roman" panose="02020603050405020304" pitchFamily="18" charset="0"/>
              </a:rPr>
              <a:t> </a:t>
            </a:r>
            <a:r>
              <a:rPr lang="en-US" altLang="en-US" sz="3733" dirty="0" err="1">
                <a:solidFill>
                  <a:srgbClr val="FF0000"/>
                </a:solidFill>
                <a:latin typeface="Times New Roman" panose="02020603050405020304" pitchFamily="18" charset="0"/>
                <a:cs typeface="Times New Roman" panose="02020603050405020304" pitchFamily="18" charset="0"/>
              </a:rPr>
              <a:t>trị</a:t>
            </a:r>
            <a:endParaRPr lang="en-US" altLang="en-US" sz="3733" dirty="0">
              <a:solidFill>
                <a:srgbClr val="FF0000"/>
              </a:solidFill>
              <a:latin typeface="Times New Roman" panose="02020603050405020304" pitchFamily="18" charset="0"/>
              <a:cs typeface="Times New Roman" panose="02020603050405020304" pitchFamily="18" charset="0"/>
            </a:endParaRPr>
          </a:p>
        </p:txBody>
      </p:sp>
      <p:sp>
        <p:nvSpPr>
          <p:cNvPr id="20" name="TextBox 15">
            <a:extLst>
              <a:ext uri="{FF2B5EF4-FFF2-40B4-BE49-F238E27FC236}">
                <a16:creationId xmlns:a16="http://schemas.microsoft.com/office/drawing/2014/main" id="{E34490CC-F3A5-4BAA-B375-30813E714A16}"/>
              </a:ext>
            </a:extLst>
          </p:cNvPr>
          <p:cNvSpPr txBox="1">
            <a:spLocks noChangeArrowheads="1"/>
          </p:cNvSpPr>
          <p:nvPr/>
        </p:nvSpPr>
        <p:spPr bwMode="auto">
          <a:xfrm>
            <a:off x="5616914" y="302342"/>
            <a:ext cx="4958321" cy="666786"/>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defTabSz="1219170" fontAlgn="base">
              <a:spcBef>
                <a:spcPct val="0"/>
              </a:spcBef>
              <a:spcAft>
                <a:spcPct val="0"/>
              </a:spcAft>
              <a:buClrTx/>
              <a:buSzTx/>
              <a:buNone/>
            </a:pPr>
            <a:r>
              <a:rPr lang="en-US" altLang="en-US" sz="3733" dirty="0">
                <a:solidFill>
                  <a:srgbClr val="FF0000"/>
                </a:solidFill>
                <a:latin typeface="Times New Roman" panose="02020603050405020304" pitchFamily="18" charset="0"/>
                <a:cs typeface="Times New Roman" panose="02020603050405020304" pitchFamily="18" charset="0"/>
              </a:rPr>
              <a:t>1. </a:t>
            </a:r>
            <a:r>
              <a:rPr lang="en-US" altLang="en-US" sz="3733" dirty="0" err="1">
                <a:solidFill>
                  <a:srgbClr val="FF0000"/>
                </a:solidFill>
                <a:latin typeface="Times New Roman" panose="02020603050405020304" pitchFamily="18" charset="0"/>
                <a:cs typeface="Times New Roman" panose="02020603050405020304" pitchFamily="18" charset="0"/>
              </a:rPr>
              <a:t>Sự</a:t>
            </a:r>
            <a:r>
              <a:rPr lang="en-US" altLang="en-US" sz="3733" dirty="0">
                <a:solidFill>
                  <a:srgbClr val="FF0000"/>
                </a:solidFill>
                <a:latin typeface="Times New Roman" panose="02020603050405020304" pitchFamily="18" charset="0"/>
                <a:cs typeface="Times New Roman" panose="02020603050405020304" pitchFamily="18" charset="0"/>
              </a:rPr>
              <a:t> </a:t>
            </a:r>
            <a:r>
              <a:rPr lang="en-US" altLang="en-US" sz="3733" dirty="0" err="1">
                <a:solidFill>
                  <a:srgbClr val="FF0000"/>
                </a:solidFill>
                <a:latin typeface="Times New Roman" panose="02020603050405020304" pitchFamily="18" charset="0"/>
                <a:cs typeface="Times New Roman" panose="02020603050405020304" pitchFamily="18" charset="0"/>
              </a:rPr>
              <a:t>thành</a:t>
            </a:r>
            <a:r>
              <a:rPr lang="en-US" altLang="en-US" sz="3733" dirty="0">
                <a:solidFill>
                  <a:srgbClr val="FF0000"/>
                </a:solidFill>
                <a:latin typeface="Times New Roman" panose="02020603050405020304" pitchFamily="18" charset="0"/>
                <a:cs typeface="Times New Roman" panose="02020603050405020304" pitchFamily="18" charset="0"/>
              </a:rPr>
              <a:t> </a:t>
            </a:r>
            <a:r>
              <a:rPr lang="en-US" altLang="en-US" sz="3733" dirty="0" err="1">
                <a:solidFill>
                  <a:srgbClr val="FF0000"/>
                </a:solidFill>
                <a:latin typeface="Times New Roman" panose="02020603050405020304" pitchFamily="18" charset="0"/>
                <a:cs typeface="Times New Roman" panose="02020603050405020304" pitchFamily="18" charset="0"/>
              </a:rPr>
              <a:t>lập</a:t>
            </a:r>
            <a:r>
              <a:rPr lang="en-US" altLang="en-US" sz="3733" dirty="0">
                <a:solidFill>
                  <a:srgbClr val="FF0000"/>
                </a:solidFill>
                <a:latin typeface="Times New Roman" panose="02020603050405020304" pitchFamily="18" charset="0"/>
                <a:cs typeface="Times New Roman" panose="02020603050405020304" pitchFamily="18" charset="0"/>
              </a:rPr>
              <a:t> </a:t>
            </a:r>
            <a:r>
              <a:rPr lang="en-US" altLang="en-US" sz="3733" dirty="0" err="1">
                <a:solidFill>
                  <a:srgbClr val="FF0000"/>
                </a:solidFill>
                <a:latin typeface="Times New Roman" panose="02020603050405020304" pitchFamily="18" charset="0"/>
                <a:cs typeface="Times New Roman" panose="02020603050405020304" pitchFamily="18" charset="0"/>
              </a:rPr>
              <a:t>nhà</a:t>
            </a:r>
            <a:r>
              <a:rPr lang="en-US" altLang="en-US" sz="3733" dirty="0">
                <a:solidFill>
                  <a:srgbClr val="FF0000"/>
                </a:solidFill>
                <a:latin typeface="Times New Roman" panose="02020603050405020304" pitchFamily="18" charset="0"/>
                <a:cs typeface="Times New Roman" panose="02020603050405020304" pitchFamily="18" charset="0"/>
              </a:rPr>
              <a:t> </a:t>
            </a:r>
            <a:r>
              <a:rPr lang="en-US" altLang="en-US" sz="3733" dirty="0" err="1">
                <a:solidFill>
                  <a:srgbClr val="FF0000"/>
                </a:solidFill>
                <a:latin typeface="Times New Roman" panose="02020603050405020304" pitchFamily="18" charset="0"/>
                <a:cs typeface="Times New Roman" panose="02020603050405020304" pitchFamily="18" charset="0"/>
              </a:rPr>
              <a:t>Lý</a:t>
            </a:r>
            <a:endParaRPr lang="en-US" altLang="en-US" sz="3733" dirty="0">
              <a:solidFill>
                <a:srgbClr val="FF0000"/>
              </a:solidFill>
              <a:latin typeface="Times New Roman" panose="02020603050405020304" pitchFamily="18" charset="0"/>
              <a:cs typeface="Times New Roman" panose="02020603050405020304" pitchFamily="18" charset="0"/>
            </a:endParaRPr>
          </a:p>
        </p:txBody>
      </p:sp>
      <p:sp>
        <p:nvSpPr>
          <p:cNvPr id="21" name="TextBox 15">
            <a:extLst>
              <a:ext uri="{FF2B5EF4-FFF2-40B4-BE49-F238E27FC236}">
                <a16:creationId xmlns:a16="http://schemas.microsoft.com/office/drawing/2014/main" id="{E34490CC-F3A5-4BAA-B375-30813E714A16}"/>
              </a:ext>
            </a:extLst>
          </p:cNvPr>
          <p:cNvSpPr txBox="1">
            <a:spLocks noChangeArrowheads="1"/>
          </p:cNvSpPr>
          <p:nvPr/>
        </p:nvSpPr>
        <p:spPr bwMode="auto">
          <a:xfrm>
            <a:off x="5616914" y="1951528"/>
            <a:ext cx="5761916" cy="1241237"/>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defTabSz="1219170" fontAlgn="base">
              <a:spcBef>
                <a:spcPct val="0"/>
              </a:spcBef>
              <a:spcAft>
                <a:spcPct val="0"/>
              </a:spcAft>
              <a:buClrTx/>
              <a:buSzTx/>
              <a:buNone/>
            </a:pPr>
            <a:r>
              <a:rPr lang="en-US" altLang="en-US" sz="3733" dirty="0">
                <a:solidFill>
                  <a:srgbClr val="FF0000"/>
                </a:solidFill>
                <a:latin typeface="Times New Roman" panose="02020603050405020304" pitchFamily="18" charset="0"/>
                <a:cs typeface="Times New Roman" panose="02020603050405020304" pitchFamily="18" charset="0"/>
              </a:rPr>
              <a:t>3. </a:t>
            </a:r>
            <a:r>
              <a:rPr lang="en-US" altLang="en-US" sz="3733" dirty="0" err="1">
                <a:solidFill>
                  <a:srgbClr val="FF0000"/>
                </a:solidFill>
                <a:latin typeface="Times New Roman" panose="02020603050405020304" pitchFamily="18" charset="0"/>
                <a:cs typeface="Times New Roman" panose="02020603050405020304" pitchFamily="18" charset="0"/>
              </a:rPr>
              <a:t>Cuộc</a:t>
            </a:r>
            <a:r>
              <a:rPr lang="en-US" altLang="en-US" sz="3733" dirty="0">
                <a:solidFill>
                  <a:srgbClr val="FF0000"/>
                </a:solidFill>
                <a:latin typeface="Times New Roman" panose="02020603050405020304" pitchFamily="18" charset="0"/>
                <a:cs typeface="Times New Roman" panose="02020603050405020304" pitchFamily="18" charset="0"/>
              </a:rPr>
              <a:t> </a:t>
            </a:r>
            <a:r>
              <a:rPr lang="en-US" altLang="en-US" sz="3733" dirty="0" err="1">
                <a:solidFill>
                  <a:srgbClr val="FF0000"/>
                </a:solidFill>
                <a:latin typeface="Times New Roman" panose="02020603050405020304" pitchFamily="18" charset="0"/>
                <a:cs typeface="Times New Roman" panose="02020603050405020304" pitchFamily="18" charset="0"/>
              </a:rPr>
              <a:t>kháng</a:t>
            </a:r>
            <a:r>
              <a:rPr lang="en-US" altLang="en-US" sz="3733" dirty="0">
                <a:solidFill>
                  <a:srgbClr val="FF0000"/>
                </a:solidFill>
                <a:latin typeface="Times New Roman" panose="02020603050405020304" pitchFamily="18" charset="0"/>
                <a:cs typeface="Times New Roman" panose="02020603050405020304" pitchFamily="18" charset="0"/>
              </a:rPr>
              <a:t> </a:t>
            </a:r>
            <a:r>
              <a:rPr lang="en-US" altLang="en-US" sz="3733" dirty="0" err="1">
                <a:solidFill>
                  <a:srgbClr val="FF0000"/>
                </a:solidFill>
                <a:latin typeface="Times New Roman" panose="02020603050405020304" pitchFamily="18" charset="0"/>
                <a:cs typeface="Times New Roman" panose="02020603050405020304" pitchFamily="18" charset="0"/>
              </a:rPr>
              <a:t>chiến</a:t>
            </a:r>
            <a:r>
              <a:rPr lang="en-US" altLang="en-US" sz="3733" dirty="0">
                <a:solidFill>
                  <a:srgbClr val="FF0000"/>
                </a:solidFill>
                <a:latin typeface="Times New Roman" panose="02020603050405020304" pitchFamily="18" charset="0"/>
                <a:cs typeface="Times New Roman" panose="02020603050405020304" pitchFamily="18" charset="0"/>
              </a:rPr>
              <a:t> </a:t>
            </a:r>
            <a:r>
              <a:rPr lang="en-US" altLang="en-US" sz="3733" dirty="0" err="1">
                <a:solidFill>
                  <a:srgbClr val="FF0000"/>
                </a:solidFill>
                <a:latin typeface="Times New Roman" panose="02020603050405020304" pitchFamily="18" charset="0"/>
                <a:cs typeface="Times New Roman" panose="02020603050405020304" pitchFamily="18" charset="0"/>
              </a:rPr>
              <a:t>chống</a:t>
            </a:r>
            <a:r>
              <a:rPr lang="en-US" altLang="en-US" sz="3733" dirty="0">
                <a:solidFill>
                  <a:srgbClr val="FF0000"/>
                </a:solidFill>
                <a:latin typeface="Times New Roman" panose="02020603050405020304" pitchFamily="18" charset="0"/>
                <a:cs typeface="Times New Roman" panose="02020603050405020304" pitchFamily="18" charset="0"/>
              </a:rPr>
              <a:t> </a:t>
            </a:r>
            <a:r>
              <a:rPr lang="en-US" altLang="en-US" sz="3733" dirty="0" err="1">
                <a:solidFill>
                  <a:srgbClr val="FF0000"/>
                </a:solidFill>
                <a:latin typeface="Times New Roman" panose="02020603050405020304" pitchFamily="18" charset="0"/>
                <a:cs typeface="Times New Roman" panose="02020603050405020304" pitchFamily="18" charset="0"/>
              </a:rPr>
              <a:t>quân</a:t>
            </a:r>
            <a:r>
              <a:rPr lang="en-US" altLang="en-US" sz="3733" dirty="0">
                <a:solidFill>
                  <a:srgbClr val="FF0000"/>
                </a:solidFill>
                <a:latin typeface="Times New Roman" panose="02020603050405020304" pitchFamily="18" charset="0"/>
                <a:cs typeface="Times New Roman" panose="02020603050405020304" pitchFamily="18" charset="0"/>
              </a:rPr>
              <a:t> </a:t>
            </a:r>
            <a:r>
              <a:rPr lang="en-US" altLang="en-US" sz="3733" dirty="0" err="1">
                <a:solidFill>
                  <a:srgbClr val="FF0000"/>
                </a:solidFill>
                <a:latin typeface="Times New Roman" panose="02020603050405020304" pitchFamily="18" charset="0"/>
                <a:cs typeface="Times New Roman" panose="02020603050405020304" pitchFamily="18" charset="0"/>
              </a:rPr>
              <a:t>xâm</a:t>
            </a:r>
            <a:r>
              <a:rPr lang="en-US" altLang="en-US" sz="3733" dirty="0">
                <a:solidFill>
                  <a:srgbClr val="FF0000"/>
                </a:solidFill>
                <a:latin typeface="Times New Roman" panose="02020603050405020304" pitchFamily="18" charset="0"/>
                <a:cs typeface="Times New Roman" panose="02020603050405020304" pitchFamily="18" charset="0"/>
              </a:rPr>
              <a:t> </a:t>
            </a:r>
            <a:r>
              <a:rPr lang="en-US" altLang="en-US" sz="3733" dirty="0" err="1">
                <a:solidFill>
                  <a:srgbClr val="FF0000"/>
                </a:solidFill>
                <a:latin typeface="Times New Roman" panose="02020603050405020304" pitchFamily="18" charset="0"/>
                <a:cs typeface="Times New Roman" panose="02020603050405020304" pitchFamily="18" charset="0"/>
              </a:rPr>
              <a:t>lược</a:t>
            </a:r>
            <a:r>
              <a:rPr lang="en-US" altLang="en-US" sz="3733" dirty="0">
                <a:solidFill>
                  <a:srgbClr val="FF0000"/>
                </a:solidFill>
                <a:latin typeface="Times New Roman" panose="02020603050405020304" pitchFamily="18" charset="0"/>
                <a:cs typeface="Times New Roman" panose="02020603050405020304" pitchFamily="18" charset="0"/>
              </a:rPr>
              <a:t> </a:t>
            </a:r>
            <a:r>
              <a:rPr lang="en-US" altLang="en-US" sz="3733" dirty="0" err="1">
                <a:solidFill>
                  <a:srgbClr val="FF0000"/>
                </a:solidFill>
                <a:latin typeface="Times New Roman" panose="02020603050405020304" pitchFamily="18" charset="0"/>
                <a:cs typeface="Times New Roman" panose="02020603050405020304" pitchFamily="18" charset="0"/>
              </a:rPr>
              <a:t>Tống</a:t>
            </a:r>
            <a:endParaRPr lang="en-US" altLang="en-US" sz="3733" dirty="0">
              <a:solidFill>
                <a:srgbClr val="FF0000"/>
              </a:solidFill>
              <a:latin typeface="Times New Roman" panose="02020603050405020304" pitchFamily="18" charset="0"/>
              <a:cs typeface="Times New Roman" panose="02020603050405020304" pitchFamily="18" charset="0"/>
            </a:endParaRPr>
          </a:p>
        </p:txBody>
      </p:sp>
      <p:sp>
        <p:nvSpPr>
          <p:cNvPr id="22" name="TextBox 15">
            <a:extLst>
              <a:ext uri="{FF2B5EF4-FFF2-40B4-BE49-F238E27FC236}">
                <a16:creationId xmlns:a16="http://schemas.microsoft.com/office/drawing/2014/main" id="{E34490CC-F3A5-4BAA-B375-30813E714A16}"/>
              </a:ext>
            </a:extLst>
          </p:cNvPr>
          <p:cNvSpPr txBox="1">
            <a:spLocks noChangeArrowheads="1"/>
          </p:cNvSpPr>
          <p:nvPr/>
        </p:nvSpPr>
        <p:spPr bwMode="auto">
          <a:xfrm>
            <a:off x="5616914" y="3577132"/>
            <a:ext cx="5827642" cy="666786"/>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defTabSz="1219170" fontAlgn="base">
              <a:spcBef>
                <a:spcPct val="0"/>
              </a:spcBef>
              <a:spcAft>
                <a:spcPct val="0"/>
              </a:spcAft>
              <a:buClrTx/>
              <a:buSzTx/>
              <a:buNone/>
            </a:pPr>
            <a:r>
              <a:rPr lang="en-US" altLang="en-US" sz="3733" dirty="0">
                <a:solidFill>
                  <a:srgbClr val="FF0000"/>
                </a:solidFill>
                <a:latin typeface="Times New Roman" panose="02020603050405020304" pitchFamily="18" charset="0"/>
                <a:cs typeface="Times New Roman" panose="02020603050405020304" pitchFamily="18" charset="0"/>
              </a:rPr>
              <a:t>4. Tình </a:t>
            </a:r>
            <a:r>
              <a:rPr lang="en-US" altLang="en-US" sz="3733" dirty="0" err="1">
                <a:solidFill>
                  <a:srgbClr val="FF0000"/>
                </a:solidFill>
                <a:latin typeface="Times New Roman" panose="02020603050405020304" pitchFamily="18" charset="0"/>
                <a:cs typeface="Times New Roman" panose="02020603050405020304" pitchFamily="18" charset="0"/>
              </a:rPr>
              <a:t>hình</a:t>
            </a:r>
            <a:r>
              <a:rPr lang="en-US" altLang="en-US" sz="3733" dirty="0">
                <a:solidFill>
                  <a:srgbClr val="FF0000"/>
                </a:solidFill>
                <a:latin typeface="Times New Roman" panose="02020603050405020304" pitchFamily="18" charset="0"/>
                <a:cs typeface="Times New Roman" panose="02020603050405020304" pitchFamily="18" charset="0"/>
              </a:rPr>
              <a:t> </a:t>
            </a:r>
            <a:r>
              <a:rPr lang="en-US" altLang="en-US" sz="3733" dirty="0" err="1">
                <a:solidFill>
                  <a:srgbClr val="FF0000"/>
                </a:solidFill>
                <a:latin typeface="Times New Roman" panose="02020603050405020304" pitchFamily="18" charset="0"/>
                <a:cs typeface="Times New Roman" panose="02020603050405020304" pitchFamily="18" charset="0"/>
              </a:rPr>
              <a:t>kinh</a:t>
            </a:r>
            <a:r>
              <a:rPr lang="en-US" altLang="en-US" sz="3733" dirty="0">
                <a:solidFill>
                  <a:srgbClr val="FF0000"/>
                </a:solidFill>
                <a:latin typeface="Times New Roman" panose="02020603050405020304" pitchFamily="18" charset="0"/>
                <a:cs typeface="Times New Roman" panose="02020603050405020304" pitchFamily="18" charset="0"/>
              </a:rPr>
              <a:t> </a:t>
            </a:r>
            <a:r>
              <a:rPr lang="en-US" altLang="en-US" sz="3733" dirty="0" err="1">
                <a:solidFill>
                  <a:srgbClr val="FF0000"/>
                </a:solidFill>
                <a:latin typeface="Times New Roman" panose="02020603050405020304" pitchFamily="18" charset="0"/>
                <a:cs typeface="Times New Roman" panose="02020603050405020304" pitchFamily="18" charset="0"/>
              </a:rPr>
              <a:t>tế</a:t>
            </a:r>
            <a:r>
              <a:rPr lang="en-US" altLang="en-US" sz="3733" dirty="0">
                <a:solidFill>
                  <a:srgbClr val="FF0000"/>
                </a:solidFill>
                <a:latin typeface="Times New Roman" panose="02020603050405020304" pitchFamily="18" charset="0"/>
                <a:cs typeface="Times New Roman" panose="02020603050405020304" pitchFamily="18" charset="0"/>
              </a:rPr>
              <a:t>, </a:t>
            </a:r>
            <a:r>
              <a:rPr lang="en-US" altLang="en-US" sz="3733" dirty="0" err="1">
                <a:solidFill>
                  <a:srgbClr val="FF0000"/>
                </a:solidFill>
                <a:latin typeface="Times New Roman" panose="02020603050405020304" pitchFamily="18" charset="0"/>
                <a:cs typeface="Times New Roman" panose="02020603050405020304" pitchFamily="18" charset="0"/>
              </a:rPr>
              <a:t>xã</a:t>
            </a:r>
            <a:r>
              <a:rPr lang="en-US" altLang="en-US" sz="3733" dirty="0">
                <a:solidFill>
                  <a:srgbClr val="FF0000"/>
                </a:solidFill>
                <a:latin typeface="Times New Roman" panose="02020603050405020304" pitchFamily="18" charset="0"/>
                <a:cs typeface="Times New Roman" panose="02020603050405020304" pitchFamily="18" charset="0"/>
              </a:rPr>
              <a:t> </a:t>
            </a:r>
            <a:r>
              <a:rPr lang="en-US" altLang="en-US" sz="3733" dirty="0" err="1">
                <a:solidFill>
                  <a:srgbClr val="FF0000"/>
                </a:solidFill>
                <a:latin typeface="Times New Roman" panose="02020603050405020304" pitchFamily="18" charset="0"/>
                <a:cs typeface="Times New Roman" panose="02020603050405020304" pitchFamily="18" charset="0"/>
              </a:rPr>
              <a:t>hội</a:t>
            </a:r>
            <a:endParaRPr lang="en-US" altLang="en-US" sz="3733" dirty="0">
              <a:solidFill>
                <a:srgbClr val="FF0000"/>
              </a:solidFill>
              <a:latin typeface="Times New Roman" panose="02020603050405020304" pitchFamily="18" charset="0"/>
              <a:cs typeface="Times New Roman" panose="02020603050405020304" pitchFamily="18" charset="0"/>
            </a:endParaRPr>
          </a:p>
        </p:txBody>
      </p:sp>
      <p:sp>
        <p:nvSpPr>
          <p:cNvPr id="24" name="TextBox 15">
            <a:extLst>
              <a:ext uri="{FF2B5EF4-FFF2-40B4-BE49-F238E27FC236}">
                <a16:creationId xmlns:a16="http://schemas.microsoft.com/office/drawing/2014/main" id="{E34490CC-F3A5-4BAA-B375-30813E714A16}"/>
              </a:ext>
            </a:extLst>
          </p:cNvPr>
          <p:cNvSpPr txBox="1">
            <a:spLocks noChangeArrowheads="1"/>
          </p:cNvSpPr>
          <p:nvPr/>
        </p:nvSpPr>
        <p:spPr bwMode="auto">
          <a:xfrm>
            <a:off x="5715000" y="4702363"/>
            <a:ext cx="6013173" cy="1241237"/>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defTabSz="1219170" fontAlgn="base">
              <a:spcBef>
                <a:spcPct val="0"/>
              </a:spcBef>
              <a:spcAft>
                <a:spcPct val="0"/>
              </a:spcAft>
              <a:buClrTx/>
              <a:buSzTx/>
              <a:buNone/>
            </a:pPr>
            <a:r>
              <a:rPr lang="en-US" altLang="en-US" sz="3733" dirty="0">
                <a:solidFill>
                  <a:srgbClr val="FF0000"/>
                </a:solidFill>
                <a:latin typeface="Times New Roman" panose="02020603050405020304" pitchFamily="18" charset="0"/>
                <a:cs typeface="Times New Roman" panose="02020603050405020304" pitchFamily="18" charset="0"/>
              </a:rPr>
              <a:t>5. </a:t>
            </a:r>
            <a:r>
              <a:rPr lang="en-US" altLang="en-US" sz="3733" dirty="0" err="1">
                <a:solidFill>
                  <a:srgbClr val="FF0000"/>
                </a:solidFill>
                <a:latin typeface="Times New Roman" panose="02020603050405020304" pitchFamily="18" charset="0"/>
                <a:cs typeface="Times New Roman" panose="02020603050405020304" pitchFamily="18" charset="0"/>
              </a:rPr>
              <a:t>Những</a:t>
            </a:r>
            <a:r>
              <a:rPr lang="en-US" altLang="en-US" sz="3733" dirty="0">
                <a:solidFill>
                  <a:srgbClr val="FF0000"/>
                </a:solidFill>
                <a:latin typeface="Times New Roman" panose="02020603050405020304" pitchFamily="18" charset="0"/>
                <a:cs typeface="Times New Roman" panose="02020603050405020304" pitchFamily="18" charset="0"/>
              </a:rPr>
              <a:t> </a:t>
            </a:r>
            <a:r>
              <a:rPr lang="en-US" altLang="en-US" sz="3733" dirty="0" err="1">
                <a:solidFill>
                  <a:srgbClr val="FF0000"/>
                </a:solidFill>
                <a:latin typeface="Times New Roman" panose="02020603050405020304" pitchFamily="18" charset="0"/>
                <a:cs typeface="Times New Roman" panose="02020603050405020304" pitchFamily="18" charset="0"/>
              </a:rPr>
              <a:t>thành</a:t>
            </a:r>
            <a:r>
              <a:rPr lang="en-US" altLang="en-US" sz="3733" dirty="0">
                <a:solidFill>
                  <a:srgbClr val="FF0000"/>
                </a:solidFill>
                <a:latin typeface="Times New Roman" panose="02020603050405020304" pitchFamily="18" charset="0"/>
                <a:cs typeface="Times New Roman" panose="02020603050405020304" pitchFamily="18" charset="0"/>
              </a:rPr>
              <a:t> </a:t>
            </a:r>
            <a:r>
              <a:rPr lang="en-US" altLang="en-US" sz="3733" dirty="0" err="1">
                <a:solidFill>
                  <a:srgbClr val="FF0000"/>
                </a:solidFill>
                <a:latin typeface="Times New Roman" panose="02020603050405020304" pitchFamily="18" charset="0"/>
                <a:cs typeface="Times New Roman" panose="02020603050405020304" pitchFamily="18" charset="0"/>
              </a:rPr>
              <a:t>tựu</a:t>
            </a:r>
            <a:r>
              <a:rPr lang="en-US" altLang="en-US" sz="3733" dirty="0">
                <a:solidFill>
                  <a:srgbClr val="FF0000"/>
                </a:solidFill>
                <a:latin typeface="Times New Roman" panose="02020603050405020304" pitchFamily="18" charset="0"/>
                <a:cs typeface="Times New Roman" panose="02020603050405020304" pitchFamily="18" charset="0"/>
              </a:rPr>
              <a:t> </a:t>
            </a:r>
            <a:r>
              <a:rPr lang="en-US" altLang="en-US" sz="3733" dirty="0" err="1">
                <a:solidFill>
                  <a:srgbClr val="FF0000"/>
                </a:solidFill>
                <a:latin typeface="Times New Roman" panose="02020603050405020304" pitchFamily="18" charset="0"/>
                <a:cs typeface="Times New Roman" panose="02020603050405020304" pitchFamily="18" charset="0"/>
              </a:rPr>
              <a:t>tiêu</a:t>
            </a:r>
            <a:r>
              <a:rPr lang="en-US" altLang="en-US" sz="3733" dirty="0">
                <a:solidFill>
                  <a:srgbClr val="FF0000"/>
                </a:solidFill>
                <a:latin typeface="Times New Roman" panose="02020603050405020304" pitchFamily="18" charset="0"/>
                <a:cs typeface="Times New Roman" panose="02020603050405020304" pitchFamily="18" charset="0"/>
              </a:rPr>
              <a:t> </a:t>
            </a:r>
            <a:r>
              <a:rPr lang="en-US" altLang="en-US" sz="3733" dirty="0" err="1">
                <a:solidFill>
                  <a:srgbClr val="FF0000"/>
                </a:solidFill>
                <a:latin typeface="Times New Roman" panose="02020603050405020304" pitchFamily="18" charset="0"/>
                <a:cs typeface="Times New Roman" panose="02020603050405020304" pitchFamily="18" charset="0"/>
              </a:rPr>
              <a:t>biểu</a:t>
            </a:r>
            <a:r>
              <a:rPr lang="en-US" altLang="en-US" sz="3733" dirty="0">
                <a:solidFill>
                  <a:srgbClr val="FF0000"/>
                </a:solidFill>
                <a:latin typeface="Times New Roman" panose="02020603050405020304" pitchFamily="18" charset="0"/>
                <a:cs typeface="Times New Roman" panose="02020603050405020304" pitchFamily="18" charset="0"/>
              </a:rPr>
              <a:t> </a:t>
            </a:r>
            <a:r>
              <a:rPr lang="en-US" altLang="en-US" sz="3733" dirty="0" err="1">
                <a:solidFill>
                  <a:srgbClr val="FF0000"/>
                </a:solidFill>
                <a:latin typeface="Times New Roman" panose="02020603050405020304" pitchFamily="18" charset="0"/>
                <a:cs typeface="Times New Roman" panose="02020603050405020304" pitchFamily="18" charset="0"/>
              </a:rPr>
              <a:t>về</a:t>
            </a:r>
            <a:r>
              <a:rPr lang="en-US" altLang="en-US" sz="3733" dirty="0">
                <a:solidFill>
                  <a:srgbClr val="FF0000"/>
                </a:solidFill>
                <a:latin typeface="Times New Roman" panose="02020603050405020304" pitchFamily="18" charset="0"/>
                <a:cs typeface="Times New Roman" panose="02020603050405020304" pitchFamily="18" charset="0"/>
              </a:rPr>
              <a:t> </a:t>
            </a:r>
            <a:r>
              <a:rPr lang="en-US" altLang="en-US" sz="3733" dirty="0" err="1">
                <a:solidFill>
                  <a:srgbClr val="FF0000"/>
                </a:solidFill>
                <a:latin typeface="Times New Roman" panose="02020603050405020304" pitchFamily="18" charset="0"/>
                <a:cs typeface="Times New Roman" panose="02020603050405020304" pitchFamily="18" charset="0"/>
              </a:rPr>
              <a:t>văn</a:t>
            </a:r>
            <a:r>
              <a:rPr lang="en-US" altLang="en-US" sz="3733" dirty="0">
                <a:solidFill>
                  <a:srgbClr val="FF0000"/>
                </a:solidFill>
                <a:latin typeface="Times New Roman" panose="02020603050405020304" pitchFamily="18" charset="0"/>
                <a:cs typeface="Times New Roman" panose="02020603050405020304" pitchFamily="18" charset="0"/>
              </a:rPr>
              <a:t> </a:t>
            </a:r>
            <a:r>
              <a:rPr lang="en-US" altLang="en-US" sz="3733" dirty="0" err="1">
                <a:solidFill>
                  <a:srgbClr val="FF0000"/>
                </a:solidFill>
                <a:latin typeface="Times New Roman" panose="02020603050405020304" pitchFamily="18" charset="0"/>
                <a:cs typeface="Times New Roman" panose="02020603050405020304" pitchFamily="18" charset="0"/>
              </a:rPr>
              <a:t>hóa</a:t>
            </a:r>
            <a:r>
              <a:rPr lang="en-US" altLang="en-US" sz="3733" dirty="0">
                <a:solidFill>
                  <a:srgbClr val="FF0000"/>
                </a:solidFill>
                <a:latin typeface="Times New Roman" panose="02020603050405020304" pitchFamily="18" charset="0"/>
                <a:cs typeface="Times New Roman" panose="02020603050405020304" pitchFamily="18" charset="0"/>
              </a:rPr>
              <a:t>- </a:t>
            </a:r>
            <a:r>
              <a:rPr lang="en-US" altLang="en-US" sz="3733" dirty="0" err="1">
                <a:solidFill>
                  <a:srgbClr val="FF0000"/>
                </a:solidFill>
                <a:latin typeface="Times New Roman" panose="02020603050405020304" pitchFamily="18" charset="0"/>
                <a:cs typeface="Times New Roman" panose="02020603050405020304" pitchFamily="18" charset="0"/>
              </a:rPr>
              <a:t>giáo</a:t>
            </a:r>
            <a:r>
              <a:rPr lang="en-US" altLang="en-US" sz="3733" dirty="0">
                <a:solidFill>
                  <a:srgbClr val="FF0000"/>
                </a:solidFill>
                <a:latin typeface="Times New Roman" panose="02020603050405020304" pitchFamily="18" charset="0"/>
                <a:cs typeface="Times New Roman" panose="02020603050405020304" pitchFamily="18" charset="0"/>
              </a:rPr>
              <a:t> </a:t>
            </a:r>
            <a:r>
              <a:rPr lang="en-US" altLang="en-US" sz="3733" dirty="0" err="1">
                <a:solidFill>
                  <a:srgbClr val="FF0000"/>
                </a:solidFill>
                <a:latin typeface="Times New Roman" panose="02020603050405020304" pitchFamily="18" charset="0"/>
                <a:cs typeface="Times New Roman" panose="02020603050405020304" pitchFamily="18" charset="0"/>
              </a:rPr>
              <a:t>dục</a:t>
            </a:r>
            <a:endParaRPr lang="en-US" altLang="en-US" sz="3733" dirty="0">
              <a:solidFill>
                <a:srgbClr val="FF0000"/>
              </a:solidFill>
              <a:latin typeface="Times New Roman" panose="02020603050405020304" pitchFamily="18" charset="0"/>
              <a:cs typeface="Times New Roman" panose="02020603050405020304" pitchFamily="18" charset="0"/>
            </a:endParaRPr>
          </a:p>
        </p:txBody>
      </p:sp>
      <p:cxnSp>
        <p:nvCxnSpPr>
          <p:cNvPr id="25" name="Straight Arrow Connector 24">
            <a:extLst>
              <a:ext uri="{FF2B5EF4-FFF2-40B4-BE49-F238E27FC236}">
                <a16:creationId xmlns:a16="http://schemas.microsoft.com/office/drawing/2014/main" id="{B43EAD24-A9DC-4C5C-8017-1CCCBE82712E}"/>
              </a:ext>
            </a:extLst>
          </p:cNvPr>
          <p:cNvCxnSpPr>
            <a:endCxn id="115731" idx="1"/>
          </p:cNvCxnSpPr>
          <p:nvPr/>
        </p:nvCxnSpPr>
        <p:spPr>
          <a:xfrm flipV="1">
            <a:off x="4589378" y="1445561"/>
            <a:ext cx="1107225" cy="1499641"/>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26" name="Straight Arrow Connector 25">
            <a:extLst>
              <a:ext uri="{FF2B5EF4-FFF2-40B4-BE49-F238E27FC236}">
                <a16:creationId xmlns:a16="http://schemas.microsoft.com/office/drawing/2014/main" id="{B43EAD24-A9DC-4C5C-8017-1CCCBE82712E}"/>
              </a:ext>
            </a:extLst>
          </p:cNvPr>
          <p:cNvCxnSpPr>
            <a:endCxn id="20" idx="1"/>
          </p:cNvCxnSpPr>
          <p:nvPr/>
        </p:nvCxnSpPr>
        <p:spPr>
          <a:xfrm flipV="1">
            <a:off x="4268250" y="635735"/>
            <a:ext cx="1348664" cy="2168959"/>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30" name="Straight Arrow Connector 29">
            <a:extLst>
              <a:ext uri="{FF2B5EF4-FFF2-40B4-BE49-F238E27FC236}">
                <a16:creationId xmlns:a16="http://schemas.microsoft.com/office/drawing/2014/main" id="{B43EAD24-A9DC-4C5C-8017-1CCCBE82712E}"/>
              </a:ext>
            </a:extLst>
          </p:cNvPr>
          <p:cNvCxnSpPr>
            <a:endCxn id="22" idx="1"/>
          </p:cNvCxnSpPr>
          <p:nvPr/>
        </p:nvCxnSpPr>
        <p:spPr>
          <a:xfrm>
            <a:off x="4751917" y="3810881"/>
            <a:ext cx="864997" cy="99644"/>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3" name="Rectangle 2"/>
          <p:cNvSpPr/>
          <p:nvPr/>
        </p:nvSpPr>
        <p:spPr>
          <a:xfrm>
            <a:off x="1556044" y="2632031"/>
            <a:ext cx="2291542" cy="1938992"/>
          </a:xfrm>
          <a:prstGeom prst="rect">
            <a:avLst/>
          </a:prstGeom>
        </p:spPr>
        <p:txBody>
          <a:bodyPr wrap="square">
            <a:spAutoFit/>
          </a:bodyPr>
          <a:lstStyle/>
          <a:p>
            <a:pPr algn="ctr" defTabSz="1219170" fontAlgn="base">
              <a:spcBef>
                <a:spcPct val="0"/>
              </a:spcBef>
              <a:spcAft>
                <a:spcPct val="0"/>
              </a:spcAft>
              <a:buClrTx/>
              <a:buSzTx/>
              <a:buNone/>
            </a:pPr>
            <a:r>
              <a:rPr lang="en-US" altLang="en-US" sz="2000" b="1" dirty="0">
                <a:solidFill>
                  <a:srgbClr val="FF0000"/>
                </a:solidFill>
                <a:latin typeface="Times New Roman" panose="02020603050405020304" pitchFamily="18" charset="0"/>
                <a:cs typeface="Times New Roman" panose="02020603050405020304" pitchFamily="18" charset="0"/>
              </a:rPr>
              <a:t>BÀI 15: </a:t>
            </a:r>
            <a:r>
              <a:rPr lang="pt-BR" sz="2000" b="1" dirty="0">
                <a:solidFill>
                  <a:srgbClr val="FF0000"/>
                </a:solidFill>
                <a:latin typeface="Times New Roman" panose="02020603050405020304" pitchFamily="18" charset="0"/>
                <a:cs typeface="Times New Roman" panose="02020603050405020304" pitchFamily="18" charset="0"/>
              </a:rPr>
              <a:t>CÔNG CUỘC XÂY DỰNG VÀ BẢO VỆ ĐẤT NƯỚC THỜI LÝ</a:t>
            </a:r>
          </a:p>
          <a:p>
            <a:pPr algn="ctr" defTabSz="1219170" fontAlgn="base">
              <a:spcBef>
                <a:spcPct val="0"/>
              </a:spcBef>
              <a:spcAft>
                <a:spcPct val="0"/>
              </a:spcAft>
              <a:buClrTx/>
              <a:buSzTx/>
              <a:buNone/>
            </a:pPr>
            <a:r>
              <a:rPr lang="pt-BR" sz="2000" b="1" dirty="0">
                <a:solidFill>
                  <a:srgbClr val="FF0000"/>
                </a:solidFill>
                <a:latin typeface="Times New Roman" panose="02020603050405020304" pitchFamily="18" charset="0"/>
                <a:cs typeface="Times New Roman" panose="02020603050405020304" pitchFamily="18" charset="0"/>
              </a:rPr>
              <a:t> (1009-1225)</a:t>
            </a:r>
            <a:endParaRPr lang="vi-VN"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34454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15731"/>
                                        </p:tgtEl>
                                        <p:attrNameLst>
                                          <p:attrName>style.visibility</p:attrName>
                                        </p:attrNameLst>
                                      </p:cBhvr>
                                      <p:to>
                                        <p:strVal val="visible"/>
                                      </p:to>
                                    </p:set>
                                    <p:animEffect transition="in" filter="barn(inVertical)">
                                      <p:cBhvr>
                                        <p:cTn id="22" dur="500"/>
                                        <p:tgtEl>
                                          <p:spTgt spid="11573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circle(in)">
                                      <p:cBhvr>
                                        <p:cTn id="30" dur="20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barn(inVertical)">
                                      <p:cBhvr>
                                        <p:cTn id="4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31" grpId="0" animBg="1"/>
      <p:bldP spid="20" grpId="0" animBg="1"/>
      <p:bldP spid="21" grpId="0" animBg="1"/>
      <p:bldP spid="22"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1">
            <a:extLst>
              <a:ext uri="{FF2B5EF4-FFF2-40B4-BE49-F238E27FC236}">
                <a16:creationId xmlns:a16="http://schemas.microsoft.com/office/drawing/2014/main" id="{E1DBD4D2-35B5-4B75-84C2-A2F53F09F8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80" t="2531" r="6995" b="14188"/>
          <a:stretch>
            <a:fillRect/>
          </a:stretch>
        </p:blipFill>
        <p:spPr bwMode="auto">
          <a:xfrm>
            <a:off x="10584" y="31751"/>
            <a:ext cx="12192000" cy="68580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038F7486-BC59-40D2-BF2B-1C3BB8F7BE5C}"/>
              </a:ext>
            </a:extLst>
          </p:cNvPr>
          <p:cNvCxnSpPr>
            <a:cxnSpLocks/>
          </p:cNvCxnSpPr>
          <p:nvPr/>
        </p:nvCxnSpPr>
        <p:spPr>
          <a:xfrm flipH="1">
            <a:off x="6415621" y="515467"/>
            <a:ext cx="19048" cy="6090651"/>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1" name="Rectangle 4">
            <a:extLst>
              <a:ext uri="{FF2B5EF4-FFF2-40B4-BE49-F238E27FC236}">
                <a16:creationId xmlns:a16="http://schemas.microsoft.com/office/drawing/2014/main" id="{CA389223-7750-46B6-BF72-0D2049DAFE5C}"/>
              </a:ext>
            </a:extLst>
          </p:cNvPr>
          <p:cNvSpPr>
            <a:spLocks noRot="1" noChangeArrowheads="1"/>
          </p:cNvSpPr>
          <p:nvPr/>
        </p:nvSpPr>
        <p:spPr bwMode="auto">
          <a:xfrm>
            <a:off x="318458" y="1369226"/>
            <a:ext cx="575733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defTabSz="1219170" fontAlgn="base">
              <a:spcBef>
                <a:spcPct val="0"/>
              </a:spcBef>
              <a:spcAft>
                <a:spcPct val="0"/>
              </a:spcAft>
              <a:buClrTx/>
              <a:buSzTx/>
              <a:buNone/>
            </a:pPr>
            <a:r>
              <a:rPr lang="en-US" altLang="en-US" sz="3200" b="1" dirty="0">
                <a:solidFill>
                  <a:prstClr val="white"/>
                </a:solidFill>
                <a:latin typeface="Times New Roman" panose="02020603050405020304" pitchFamily="18" charset="0"/>
                <a:cs typeface="Arial" panose="020B0604020202020204" pitchFamily="34" charset="0"/>
              </a:rPr>
              <a:t>1.</a:t>
            </a:r>
            <a:r>
              <a:rPr lang="en-US" altLang="en-US" sz="3200" b="1" u="sng" dirty="0">
                <a:solidFill>
                  <a:prstClr val="white"/>
                </a:solidFill>
                <a:latin typeface="Times New Roman" panose="02020603050405020304" pitchFamily="18" charset="0"/>
                <a:cs typeface="Arial" panose="020B0604020202020204" pitchFamily="34" charset="0"/>
              </a:rPr>
              <a:t> </a:t>
            </a:r>
            <a:r>
              <a:rPr lang="en-US" altLang="en-US" sz="3200" b="1" u="sng" dirty="0" err="1">
                <a:solidFill>
                  <a:prstClr val="white"/>
                </a:solidFill>
                <a:latin typeface="Times New Roman" panose="02020603050405020304" pitchFamily="18" charset="0"/>
                <a:cs typeface="Arial" panose="020B0604020202020204" pitchFamily="34" charset="0"/>
              </a:rPr>
              <a:t>Sự</a:t>
            </a:r>
            <a:r>
              <a:rPr lang="en-US" altLang="en-US" sz="3200" b="1" u="sng" dirty="0">
                <a:solidFill>
                  <a:prstClr val="white"/>
                </a:solidFill>
                <a:latin typeface="Times New Roman" panose="02020603050405020304" pitchFamily="18" charset="0"/>
                <a:cs typeface="Arial" panose="020B0604020202020204" pitchFamily="34" charset="0"/>
              </a:rPr>
              <a:t> </a:t>
            </a:r>
            <a:r>
              <a:rPr lang="en-US" altLang="en-US" sz="3200" b="1" u="sng" dirty="0" err="1">
                <a:solidFill>
                  <a:prstClr val="white"/>
                </a:solidFill>
                <a:latin typeface="Times New Roman" panose="02020603050405020304" pitchFamily="18" charset="0"/>
                <a:cs typeface="Arial" panose="020B0604020202020204" pitchFamily="34" charset="0"/>
              </a:rPr>
              <a:t>thành</a:t>
            </a:r>
            <a:r>
              <a:rPr lang="en-US" altLang="en-US" sz="3200" b="1" u="sng" dirty="0">
                <a:solidFill>
                  <a:prstClr val="white"/>
                </a:solidFill>
                <a:latin typeface="Times New Roman" panose="02020603050405020304" pitchFamily="18" charset="0"/>
                <a:cs typeface="Arial" panose="020B0604020202020204" pitchFamily="34" charset="0"/>
              </a:rPr>
              <a:t> </a:t>
            </a:r>
            <a:r>
              <a:rPr lang="en-US" altLang="en-US" sz="3200" b="1" u="sng" dirty="0" err="1">
                <a:solidFill>
                  <a:prstClr val="white"/>
                </a:solidFill>
                <a:latin typeface="Times New Roman" panose="02020603050405020304" pitchFamily="18" charset="0"/>
                <a:cs typeface="Arial" panose="020B0604020202020204" pitchFamily="34" charset="0"/>
              </a:rPr>
              <a:t>lập</a:t>
            </a:r>
            <a:r>
              <a:rPr lang="en-US" altLang="en-US" sz="3200" b="1" u="sng" dirty="0">
                <a:solidFill>
                  <a:prstClr val="white"/>
                </a:solidFill>
                <a:latin typeface="Times New Roman" panose="02020603050405020304" pitchFamily="18" charset="0"/>
                <a:cs typeface="Arial" panose="020B0604020202020204" pitchFamily="34" charset="0"/>
              </a:rPr>
              <a:t> </a:t>
            </a:r>
            <a:r>
              <a:rPr lang="en-US" altLang="en-US" sz="3200" b="1" u="sng" dirty="0" err="1">
                <a:solidFill>
                  <a:prstClr val="white"/>
                </a:solidFill>
                <a:latin typeface="Times New Roman" panose="02020603050405020304" pitchFamily="18" charset="0"/>
                <a:cs typeface="Arial" panose="020B0604020202020204" pitchFamily="34" charset="0"/>
              </a:rPr>
              <a:t>nhà</a:t>
            </a:r>
            <a:r>
              <a:rPr lang="en-US" altLang="en-US" sz="3200" b="1" u="sng" dirty="0">
                <a:solidFill>
                  <a:prstClr val="white"/>
                </a:solidFill>
                <a:latin typeface="Times New Roman" panose="02020603050405020304" pitchFamily="18" charset="0"/>
                <a:cs typeface="Arial" panose="020B0604020202020204" pitchFamily="34" charset="0"/>
              </a:rPr>
              <a:t> </a:t>
            </a:r>
            <a:r>
              <a:rPr lang="en-US" altLang="en-US" sz="3200" b="1" u="sng" dirty="0" err="1">
                <a:solidFill>
                  <a:prstClr val="white"/>
                </a:solidFill>
                <a:latin typeface="Times New Roman" panose="02020603050405020304" pitchFamily="18" charset="0"/>
                <a:cs typeface="Arial" panose="020B0604020202020204" pitchFamily="34" charset="0"/>
              </a:rPr>
              <a:t>Lý</a:t>
            </a:r>
            <a:r>
              <a:rPr lang="en-US" altLang="en-US" sz="3200" b="1" u="sng" dirty="0">
                <a:solidFill>
                  <a:prstClr val="white"/>
                </a:solidFill>
                <a:latin typeface="Times New Roman" panose="02020603050405020304" pitchFamily="18" charset="0"/>
                <a:cs typeface="Arial" panose="020B0604020202020204" pitchFamily="34" charset="0"/>
              </a:rPr>
              <a:t>:</a:t>
            </a:r>
          </a:p>
        </p:txBody>
      </p:sp>
      <p:sp>
        <p:nvSpPr>
          <p:cNvPr id="2" name="Rectangle 1"/>
          <p:cNvSpPr/>
          <p:nvPr/>
        </p:nvSpPr>
        <p:spPr>
          <a:xfrm>
            <a:off x="1150375" y="223435"/>
            <a:ext cx="10323870" cy="954107"/>
          </a:xfrm>
          <a:prstGeom prst="rect">
            <a:avLst/>
          </a:prstGeom>
        </p:spPr>
        <p:txBody>
          <a:bodyPr wrap="square">
            <a:spAutoFit/>
          </a:bodyPr>
          <a:lstStyle/>
          <a:p>
            <a:pPr algn="ctr" defTabSz="1219170" fontAlgn="base">
              <a:spcBef>
                <a:spcPct val="0"/>
              </a:spcBef>
              <a:spcAft>
                <a:spcPct val="0"/>
              </a:spcAft>
              <a:buClrTx/>
              <a:buSzTx/>
              <a:buNone/>
            </a:pPr>
            <a:r>
              <a:rPr lang="en-US" altLang="en-US" sz="2800" b="1" dirty="0">
                <a:solidFill>
                  <a:schemeClr val="bg2"/>
                </a:solidFill>
                <a:latin typeface="Times New Roman" panose="02020603050405020304" pitchFamily="18" charset="0"/>
                <a:cs typeface="Times New Roman" panose="02020603050405020304" pitchFamily="18" charset="0"/>
              </a:rPr>
              <a:t>BÀI 15: </a:t>
            </a:r>
            <a:r>
              <a:rPr lang="pt-BR" sz="2800" b="1" dirty="0">
                <a:solidFill>
                  <a:schemeClr val="bg2"/>
                </a:solidFill>
                <a:latin typeface="Times New Roman" panose="02020603050405020304" pitchFamily="18" charset="0"/>
                <a:cs typeface="Times New Roman" panose="02020603050405020304" pitchFamily="18" charset="0"/>
              </a:rPr>
              <a:t>CÔNG CUỘC XÂY DỰNG VÀ BẢO VỆ ĐẤT NƯỚC THỜI LÝ (1009-1225)</a:t>
            </a:r>
            <a:endParaRPr lang="vi-VN" sz="2800" b="1" dirty="0">
              <a:solidFill>
                <a:schemeClr val="bg2"/>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068772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0" name="Content Placeholder 3">
            <a:extLst>
              <a:ext uri="{FF2B5EF4-FFF2-40B4-BE49-F238E27FC236}">
                <a16:creationId xmlns:a16="http://schemas.microsoft.com/office/drawing/2014/main" id="{AE125771-5EEA-4022-BF06-524550CA77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35033" y="14817"/>
            <a:ext cx="6817784" cy="61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1" name="Rectangle 19">
            <a:extLst>
              <a:ext uri="{FF2B5EF4-FFF2-40B4-BE49-F238E27FC236}">
                <a16:creationId xmlns:a16="http://schemas.microsoft.com/office/drawing/2014/main" id="{B91CCBD8-C86A-407F-90B0-D1A8C322F125}"/>
              </a:ext>
            </a:extLst>
          </p:cNvPr>
          <p:cNvSpPr>
            <a:spLocks noChangeArrowheads="1"/>
          </p:cNvSpPr>
          <p:nvPr/>
        </p:nvSpPr>
        <p:spPr bwMode="auto">
          <a:xfrm>
            <a:off x="5765893" y="6117166"/>
            <a:ext cx="5994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defTabSz="1219170" fontAlgn="base">
              <a:spcBef>
                <a:spcPct val="0"/>
              </a:spcBef>
              <a:spcAft>
                <a:spcPct val="0"/>
              </a:spcAft>
              <a:buClrTx/>
              <a:buSzTx/>
              <a:buNone/>
            </a:pPr>
            <a:r>
              <a:rPr lang="en-US" altLang="en-US" sz="3200" b="1" dirty="0" err="1">
                <a:solidFill>
                  <a:prstClr val="black"/>
                </a:solidFill>
                <a:latin typeface="Times New Roman" panose="02020603050405020304" pitchFamily="18" charset="0"/>
                <a:cs typeface="Times New Roman" panose="02020603050405020304" pitchFamily="18" charset="0"/>
              </a:rPr>
              <a:t>Vua</a:t>
            </a:r>
            <a:r>
              <a:rPr lang="en-US" altLang="en-US" sz="3200" b="1" dirty="0">
                <a:solidFill>
                  <a:prstClr val="black"/>
                </a:solidFill>
                <a:latin typeface="Times New Roman" panose="02020603050405020304" pitchFamily="18" charset="0"/>
                <a:cs typeface="Times New Roman" panose="02020603050405020304" pitchFamily="18" charset="0"/>
              </a:rPr>
              <a:t> Lê Long </a:t>
            </a:r>
            <a:r>
              <a:rPr lang="en-US" altLang="en-US" sz="3200" b="1" dirty="0" err="1">
                <a:solidFill>
                  <a:prstClr val="black"/>
                </a:solidFill>
                <a:latin typeface="Times New Roman" panose="02020603050405020304" pitchFamily="18" charset="0"/>
                <a:cs typeface="Times New Roman" panose="02020603050405020304" pitchFamily="18" charset="0"/>
              </a:rPr>
              <a:t>Đĩnh</a:t>
            </a:r>
            <a:r>
              <a:rPr lang="en-US" altLang="en-US" sz="3200" b="1" dirty="0">
                <a:solidFill>
                  <a:prstClr val="black"/>
                </a:solidFill>
                <a:latin typeface="Times New Roman" panose="02020603050405020304" pitchFamily="18" charset="0"/>
                <a:cs typeface="Times New Roman" panose="02020603050405020304" pitchFamily="18" charset="0"/>
              </a:rPr>
              <a:t> </a:t>
            </a:r>
            <a:r>
              <a:rPr lang="en-US" altLang="en-US" sz="3200" b="1" dirty="0" err="1">
                <a:solidFill>
                  <a:prstClr val="black"/>
                </a:solidFill>
                <a:latin typeface="Times New Roman" panose="02020603050405020304" pitchFamily="18" charset="0"/>
                <a:cs typeface="Times New Roman" panose="02020603050405020304" pitchFamily="18" charset="0"/>
              </a:rPr>
              <a:t>và</a:t>
            </a:r>
            <a:r>
              <a:rPr lang="en-US" altLang="en-US" sz="3200" b="1" dirty="0">
                <a:solidFill>
                  <a:prstClr val="black"/>
                </a:solidFill>
                <a:latin typeface="Times New Roman" panose="02020603050405020304" pitchFamily="18" charset="0"/>
                <a:cs typeface="Times New Roman" panose="02020603050405020304" pitchFamily="18" charset="0"/>
              </a:rPr>
              <a:t> </a:t>
            </a:r>
            <a:r>
              <a:rPr lang="en-US" altLang="en-US" sz="3200" b="1" dirty="0" err="1">
                <a:solidFill>
                  <a:prstClr val="black"/>
                </a:solidFill>
                <a:latin typeface="Times New Roman" panose="02020603050405020304" pitchFamily="18" charset="0"/>
                <a:cs typeface="Times New Roman" panose="02020603050405020304" pitchFamily="18" charset="0"/>
              </a:rPr>
              <a:t>quần</a:t>
            </a:r>
            <a:r>
              <a:rPr lang="en-US" altLang="en-US" sz="3200" b="1" dirty="0">
                <a:solidFill>
                  <a:prstClr val="black"/>
                </a:solidFill>
                <a:latin typeface="Times New Roman" panose="02020603050405020304" pitchFamily="18" charset="0"/>
                <a:cs typeface="Times New Roman" panose="02020603050405020304" pitchFamily="18" charset="0"/>
              </a:rPr>
              <a:t> </a:t>
            </a:r>
            <a:r>
              <a:rPr lang="en-US" altLang="en-US" sz="3200" b="1" dirty="0" err="1">
                <a:solidFill>
                  <a:prstClr val="black"/>
                </a:solidFill>
                <a:latin typeface="Times New Roman" panose="02020603050405020304" pitchFamily="18" charset="0"/>
                <a:cs typeface="Times New Roman" panose="02020603050405020304" pitchFamily="18" charset="0"/>
              </a:rPr>
              <a:t>thần</a:t>
            </a:r>
            <a:endParaRPr lang="en-US" altLang="en-US" sz="3200" b="1" dirty="0">
              <a:solidFill>
                <a:prstClr val="black"/>
              </a:solidFill>
              <a:latin typeface="Times New Roman" panose="02020603050405020304" pitchFamily="18" charset="0"/>
              <a:cs typeface="Times New Roman" panose="02020603050405020304" pitchFamily="18" charset="0"/>
            </a:endParaRPr>
          </a:p>
        </p:txBody>
      </p:sp>
      <p:sp>
        <p:nvSpPr>
          <p:cNvPr id="4" name="Speech Bubble: Oval 3">
            <a:extLst>
              <a:ext uri="{FF2B5EF4-FFF2-40B4-BE49-F238E27FC236}">
                <a16:creationId xmlns:a16="http://schemas.microsoft.com/office/drawing/2014/main" id="{B51D41A7-9BFF-4A4A-81CD-29C287D3FD75}"/>
              </a:ext>
            </a:extLst>
          </p:cNvPr>
          <p:cNvSpPr/>
          <p:nvPr/>
        </p:nvSpPr>
        <p:spPr>
          <a:xfrm>
            <a:off x="334434" y="260351"/>
            <a:ext cx="4512733" cy="3361267"/>
          </a:xfrm>
          <a:prstGeom prst="wedgeEllipseCallout">
            <a:avLst>
              <a:gd name="adj1" fmla="val -30572"/>
              <a:gd name="adj2" fmla="val 13174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base">
              <a:spcBef>
                <a:spcPct val="0"/>
              </a:spcBef>
              <a:spcAft>
                <a:spcPct val="0"/>
              </a:spcAft>
              <a:defRPr/>
            </a:pPr>
            <a:endParaRPr lang="en-US" sz="2400">
              <a:solidFill>
                <a:prstClr val="white"/>
              </a:solidFill>
              <a:latin typeface="Century Schoolbook"/>
            </a:endParaRPr>
          </a:p>
        </p:txBody>
      </p:sp>
      <p:sp>
        <p:nvSpPr>
          <p:cNvPr id="117765" name="TextBox 10">
            <a:extLst>
              <a:ext uri="{FF2B5EF4-FFF2-40B4-BE49-F238E27FC236}">
                <a16:creationId xmlns:a16="http://schemas.microsoft.com/office/drawing/2014/main" id="{E23AA615-8F1A-47E6-AE22-719982173025}"/>
              </a:ext>
            </a:extLst>
          </p:cNvPr>
          <p:cNvSpPr txBox="1">
            <a:spLocks noChangeArrowheads="1"/>
          </p:cNvSpPr>
          <p:nvPr/>
        </p:nvSpPr>
        <p:spPr bwMode="auto">
          <a:xfrm>
            <a:off x="624417" y="740833"/>
            <a:ext cx="422274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9170" fontAlgn="base">
              <a:spcBef>
                <a:spcPct val="0"/>
              </a:spcBef>
              <a:spcAft>
                <a:spcPct val="0"/>
              </a:spcAft>
            </a:pPr>
            <a:r>
              <a:rPr lang="en-US" altLang="en-US" sz="4800" b="1" dirty="0" err="1">
                <a:solidFill>
                  <a:prstClr val="black"/>
                </a:solidFill>
                <a:latin typeface="Times New Roman" panose="02020603050405020304" pitchFamily="18" charset="0"/>
                <a:cs typeface="Times New Roman" panose="02020603050405020304" pitchFamily="18" charset="0"/>
              </a:rPr>
              <a:t>Nhà</a:t>
            </a:r>
            <a:r>
              <a:rPr lang="en-US" altLang="en-US" sz="4800" b="1" dirty="0">
                <a:solidFill>
                  <a:prstClr val="black"/>
                </a:solidFill>
                <a:latin typeface="Times New Roman" panose="02020603050405020304" pitchFamily="18" charset="0"/>
                <a:cs typeface="Times New Roman" panose="02020603050405020304" pitchFamily="18" charset="0"/>
              </a:rPr>
              <a:t> </a:t>
            </a:r>
            <a:r>
              <a:rPr lang="en-US" altLang="en-US" sz="4800" b="1" dirty="0" err="1">
                <a:solidFill>
                  <a:prstClr val="black"/>
                </a:solidFill>
                <a:latin typeface="Times New Roman" panose="02020603050405020304" pitchFamily="18" charset="0"/>
                <a:cs typeface="Times New Roman" panose="02020603050405020304" pitchFamily="18" charset="0"/>
              </a:rPr>
              <a:t>Lý</a:t>
            </a:r>
            <a:r>
              <a:rPr lang="en-US" altLang="en-US" sz="4800" b="1" dirty="0">
                <a:solidFill>
                  <a:prstClr val="black"/>
                </a:solidFill>
                <a:latin typeface="Times New Roman" panose="02020603050405020304" pitchFamily="18" charset="0"/>
                <a:cs typeface="Times New Roman" panose="02020603050405020304" pitchFamily="18" charset="0"/>
              </a:rPr>
              <a:t> </a:t>
            </a:r>
            <a:r>
              <a:rPr lang="en-US" altLang="en-US" sz="4800" b="1" dirty="0" err="1">
                <a:solidFill>
                  <a:prstClr val="black"/>
                </a:solidFill>
                <a:latin typeface="Times New Roman" panose="02020603050405020304" pitchFamily="18" charset="0"/>
                <a:cs typeface="Times New Roman" panose="02020603050405020304" pitchFamily="18" charset="0"/>
              </a:rPr>
              <a:t>ra</a:t>
            </a:r>
            <a:r>
              <a:rPr lang="en-US" altLang="en-US" sz="4800" b="1" dirty="0">
                <a:solidFill>
                  <a:prstClr val="black"/>
                </a:solidFill>
                <a:latin typeface="Times New Roman" panose="02020603050405020304" pitchFamily="18" charset="0"/>
                <a:cs typeface="Times New Roman" panose="02020603050405020304" pitchFamily="18" charset="0"/>
              </a:rPr>
              <a:t> </a:t>
            </a:r>
            <a:r>
              <a:rPr lang="en-US" altLang="en-US" sz="4800" b="1" dirty="0" err="1">
                <a:solidFill>
                  <a:prstClr val="black"/>
                </a:solidFill>
                <a:latin typeface="Times New Roman" panose="02020603050405020304" pitchFamily="18" charset="0"/>
                <a:cs typeface="Times New Roman" panose="02020603050405020304" pitchFamily="18" charset="0"/>
              </a:rPr>
              <a:t>đời</a:t>
            </a:r>
            <a:r>
              <a:rPr lang="en-US" altLang="en-US" sz="4800" b="1" dirty="0">
                <a:solidFill>
                  <a:prstClr val="black"/>
                </a:solidFill>
                <a:latin typeface="Times New Roman" panose="02020603050405020304" pitchFamily="18" charset="0"/>
                <a:cs typeface="Times New Roman" panose="02020603050405020304" pitchFamily="18" charset="0"/>
              </a:rPr>
              <a:t> </a:t>
            </a:r>
            <a:r>
              <a:rPr lang="en-US" altLang="en-US" sz="4800" b="1" dirty="0" err="1">
                <a:solidFill>
                  <a:prstClr val="black"/>
                </a:solidFill>
                <a:latin typeface="Times New Roman" panose="02020603050405020304" pitchFamily="18" charset="0"/>
                <a:cs typeface="Times New Roman" panose="02020603050405020304" pitchFamily="18" charset="0"/>
              </a:rPr>
              <a:t>trong</a:t>
            </a:r>
            <a:r>
              <a:rPr lang="en-US" altLang="en-US" sz="4800" b="1" dirty="0">
                <a:solidFill>
                  <a:prstClr val="black"/>
                </a:solidFill>
                <a:latin typeface="Times New Roman" panose="02020603050405020304" pitchFamily="18" charset="0"/>
                <a:cs typeface="Times New Roman" panose="02020603050405020304" pitchFamily="18" charset="0"/>
              </a:rPr>
              <a:t> </a:t>
            </a:r>
            <a:r>
              <a:rPr lang="en-US" altLang="en-US" sz="4800" b="1" dirty="0" err="1">
                <a:solidFill>
                  <a:prstClr val="black"/>
                </a:solidFill>
                <a:latin typeface="Times New Roman" panose="02020603050405020304" pitchFamily="18" charset="0"/>
                <a:cs typeface="Times New Roman" panose="02020603050405020304" pitchFamily="18" charset="0"/>
              </a:rPr>
              <a:t>hoàn</a:t>
            </a:r>
            <a:r>
              <a:rPr lang="en-US" altLang="en-US" sz="4800" b="1" dirty="0">
                <a:solidFill>
                  <a:prstClr val="black"/>
                </a:solidFill>
                <a:latin typeface="Times New Roman" panose="02020603050405020304" pitchFamily="18" charset="0"/>
                <a:cs typeface="Times New Roman" panose="02020603050405020304" pitchFamily="18" charset="0"/>
              </a:rPr>
              <a:t> </a:t>
            </a:r>
            <a:r>
              <a:rPr lang="en-US" altLang="en-US" sz="4800" b="1" dirty="0" err="1">
                <a:solidFill>
                  <a:prstClr val="black"/>
                </a:solidFill>
                <a:latin typeface="Times New Roman" panose="02020603050405020304" pitchFamily="18" charset="0"/>
                <a:cs typeface="Times New Roman" panose="02020603050405020304" pitchFamily="18" charset="0"/>
              </a:rPr>
              <a:t>cảnh</a:t>
            </a:r>
            <a:r>
              <a:rPr lang="en-US" altLang="en-US" sz="4800" b="1" dirty="0">
                <a:solidFill>
                  <a:prstClr val="black"/>
                </a:solidFill>
                <a:latin typeface="Times New Roman" panose="02020603050405020304" pitchFamily="18" charset="0"/>
                <a:cs typeface="Times New Roman" panose="02020603050405020304" pitchFamily="18" charset="0"/>
              </a:rPr>
              <a:t> </a:t>
            </a:r>
            <a:r>
              <a:rPr lang="en-US" altLang="en-US" sz="4800" b="1" dirty="0" err="1">
                <a:solidFill>
                  <a:prstClr val="black"/>
                </a:solidFill>
                <a:latin typeface="Times New Roman" panose="02020603050405020304" pitchFamily="18" charset="0"/>
                <a:cs typeface="Times New Roman" panose="02020603050405020304" pitchFamily="18" charset="0"/>
              </a:rPr>
              <a:t>như</a:t>
            </a:r>
            <a:r>
              <a:rPr lang="en-US" altLang="en-US" sz="4800" b="1" dirty="0">
                <a:solidFill>
                  <a:prstClr val="black"/>
                </a:solidFill>
                <a:latin typeface="Times New Roman" panose="02020603050405020304" pitchFamily="18" charset="0"/>
                <a:cs typeface="Times New Roman" panose="02020603050405020304" pitchFamily="18" charset="0"/>
              </a:rPr>
              <a:t> </a:t>
            </a:r>
            <a:r>
              <a:rPr lang="en-US" altLang="en-US" sz="4800" b="1" dirty="0" err="1">
                <a:solidFill>
                  <a:prstClr val="black"/>
                </a:solidFill>
                <a:latin typeface="Times New Roman" panose="02020603050405020304" pitchFamily="18" charset="0"/>
                <a:cs typeface="Times New Roman" panose="02020603050405020304" pitchFamily="18" charset="0"/>
              </a:rPr>
              <a:t>thế</a:t>
            </a:r>
            <a:r>
              <a:rPr lang="en-US" altLang="en-US" sz="4800" b="1" dirty="0">
                <a:solidFill>
                  <a:prstClr val="black"/>
                </a:solidFill>
                <a:latin typeface="Times New Roman" panose="02020603050405020304" pitchFamily="18" charset="0"/>
                <a:cs typeface="Times New Roman" panose="02020603050405020304" pitchFamily="18" charset="0"/>
              </a:rPr>
              <a:t> </a:t>
            </a:r>
            <a:r>
              <a:rPr lang="en-US" altLang="en-US" sz="4800" b="1" dirty="0" err="1">
                <a:solidFill>
                  <a:prstClr val="black"/>
                </a:solidFill>
                <a:latin typeface="Times New Roman" panose="02020603050405020304" pitchFamily="18" charset="0"/>
                <a:cs typeface="Times New Roman" panose="02020603050405020304" pitchFamily="18" charset="0"/>
              </a:rPr>
              <a:t>nào</a:t>
            </a:r>
            <a:r>
              <a:rPr lang="en-US" altLang="en-US" sz="4800" b="1" dirty="0">
                <a:solidFill>
                  <a:prstClr val="black"/>
                </a:solidFill>
                <a:latin typeface="Times New Roman" panose="02020603050405020304" pitchFamily="18" charset="0"/>
                <a:cs typeface="Times New Roman" panose="02020603050405020304" pitchFamily="18" charset="0"/>
              </a:rPr>
              <a:t> ?</a:t>
            </a:r>
            <a:endParaRPr lang="en-US" altLang="en-US" sz="4800" dirty="0">
              <a:solidFill>
                <a:prstClr val="black"/>
              </a:solidFill>
            </a:endParaRPr>
          </a:p>
        </p:txBody>
      </p:sp>
    </p:spTree>
    <p:extLst>
      <p:ext uri="{BB962C8B-B14F-4D97-AF65-F5344CB8AC3E}">
        <p14:creationId xmlns:p14="http://schemas.microsoft.com/office/powerpoint/2010/main" val="1463448727"/>
      </p:ext>
    </p:extLst>
  </p:cSld>
  <p:clrMapOvr>
    <a:masterClrMapping/>
  </p:clrMapOvr>
  <p:transition advTm="150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9230"/>
                                        </p:tgtEl>
                                        <p:attrNameLst>
                                          <p:attrName>style.visibility</p:attrName>
                                        </p:attrNameLst>
                                      </p:cBhvr>
                                      <p:to>
                                        <p:strVal val="visible"/>
                                      </p:to>
                                    </p:set>
                                    <p:animEffect transition="in" filter="box(in)">
                                      <p:cBhvr>
                                        <p:cTn id="7" dur="10"/>
                                        <p:tgtEl>
                                          <p:spTgt spid="9230"/>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3331"/>
                                        </p:tgtEl>
                                        <p:attrNameLst>
                                          <p:attrName>style.visibility</p:attrName>
                                        </p:attrNameLst>
                                      </p:cBhvr>
                                      <p:to>
                                        <p:strVal val="visible"/>
                                      </p:to>
                                    </p:set>
                                    <p:anim calcmode="lin" valueType="num">
                                      <p:cBhvr additive="base">
                                        <p:cTn id="10" dur="250" fill="hold"/>
                                        <p:tgtEl>
                                          <p:spTgt spid="13331"/>
                                        </p:tgtEl>
                                        <p:attrNameLst>
                                          <p:attrName>ppt_x</p:attrName>
                                        </p:attrNameLst>
                                      </p:cBhvr>
                                      <p:tavLst>
                                        <p:tav tm="0">
                                          <p:val>
                                            <p:strVal val="#ppt_x"/>
                                          </p:val>
                                        </p:tav>
                                        <p:tav tm="100000">
                                          <p:val>
                                            <p:strVal val="#ppt_x"/>
                                          </p:val>
                                        </p:tav>
                                      </p:tavLst>
                                    </p:anim>
                                    <p:anim calcmode="lin" valueType="num">
                                      <p:cBhvr additive="base">
                                        <p:cTn id="11" dur="250" fill="hold"/>
                                        <p:tgtEl>
                                          <p:spTgt spid="133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1">
            <a:extLst>
              <a:ext uri="{FF2B5EF4-FFF2-40B4-BE49-F238E27FC236}">
                <a16:creationId xmlns:a16="http://schemas.microsoft.com/office/drawing/2014/main" id="{75A8674D-66A0-4CCF-A16A-3B0C308DEA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57" t="9813" r="3804" b="11997"/>
          <a:stretch/>
        </p:blipFill>
        <p:spPr bwMode="auto">
          <a:xfrm>
            <a:off x="0"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TextBox 3">
            <a:extLst>
              <a:ext uri="{FF2B5EF4-FFF2-40B4-BE49-F238E27FC236}">
                <a16:creationId xmlns:a16="http://schemas.microsoft.com/office/drawing/2014/main" id="{38B80CCF-782F-4BDD-AAD7-0A26AC95D724}"/>
              </a:ext>
            </a:extLst>
          </p:cNvPr>
          <p:cNvSpPr txBox="1">
            <a:spLocks noChangeArrowheads="1"/>
          </p:cNvSpPr>
          <p:nvPr/>
        </p:nvSpPr>
        <p:spPr bwMode="auto">
          <a:xfrm>
            <a:off x="847241" y="280280"/>
            <a:ext cx="5840162"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1219170" fontAlgn="base">
              <a:spcBef>
                <a:spcPct val="0"/>
              </a:spcBef>
              <a:spcAft>
                <a:spcPct val="0"/>
              </a:spcAft>
            </a:pPr>
            <a:r>
              <a:rPr lang="en-US" altLang="en-US" sz="3000" b="1" dirty="0" err="1">
                <a:solidFill>
                  <a:srgbClr val="002060"/>
                </a:solidFill>
                <a:latin typeface="Times New Roman" panose="02020603050405020304" pitchFamily="18" charset="0"/>
                <a:cs typeface="Times New Roman" panose="02020603050405020304" pitchFamily="18" charset="0"/>
              </a:rPr>
              <a:t>Năm</a:t>
            </a:r>
            <a:r>
              <a:rPr lang="en-US" altLang="en-US" sz="3000" b="1" dirty="0">
                <a:solidFill>
                  <a:srgbClr val="002060"/>
                </a:solidFill>
                <a:latin typeface="Times New Roman" panose="02020603050405020304" pitchFamily="18" charset="0"/>
                <a:cs typeface="Times New Roman" panose="02020603050405020304" pitchFamily="18" charset="0"/>
              </a:rPr>
              <a:t> 1005, Lê </a:t>
            </a:r>
            <a:r>
              <a:rPr lang="en-US" altLang="en-US" sz="3000" b="1" dirty="0" err="1">
                <a:solidFill>
                  <a:srgbClr val="002060"/>
                </a:solidFill>
                <a:latin typeface="Times New Roman" panose="02020603050405020304" pitchFamily="18" charset="0"/>
                <a:cs typeface="Times New Roman" panose="02020603050405020304" pitchFamily="18" charset="0"/>
              </a:rPr>
              <a:t>Hoàn</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mất</a:t>
            </a:r>
            <a:r>
              <a:rPr lang="en-US" altLang="en-US" sz="3000" b="1" dirty="0">
                <a:solidFill>
                  <a:srgbClr val="002060"/>
                </a:solidFill>
                <a:latin typeface="Times New Roman" panose="02020603050405020304" pitchFamily="18" charset="0"/>
                <a:cs typeface="Times New Roman" panose="02020603050405020304" pitchFamily="18" charset="0"/>
              </a:rPr>
              <a:t>, Lê Long </a:t>
            </a:r>
            <a:r>
              <a:rPr lang="en-US" altLang="en-US" sz="3000" b="1" dirty="0" err="1">
                <a:solidFill>
                  <a:srgbClr val="002060"/>
                </a:solidFill>
                <a:latin typeface="Times New Roman" panose="02020603050405020304" pitchFamily="18" charset="0"/>
                <a:cs typeface="Times New Roman" panose="02020603050405020304" pitchFamily="18" charset="0"/>
              </a:rPr>
              <a:t>Đĩnh</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lên</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ngôi</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Vua</a:t>
            </a:r>
            <a:r>
              <a:rPr lang="en-US" altLang="en-US" sz="3000" b="1" dirty="0">
                <a:solidFill>
                  <a:srgbClr val="002060"/>
                </a:solidFill>
                <a:latin typeface="Times New Roman" panose="02020603050405020304" pitchFamily="18" charset="0"/>
                <a:cs typeface="Times New Roman" panose="02020603050405020304" pitchFamily="18" charset="0"/>
              </a:rPr>
              <a:t> Lê Long </a:t>
            </a:r>
            <a:r>
              <a:rPr lang="en-US" altLang="en-US" sz="3000" b="1" dirty="0" err="1">
                <a:solidFill>
                  <a:srgbClr val="002060"/>
                </a:solidFill>
                <a:latin typeface="Times New Roman" panose="02020603050405020304" pitchFamily="18" charset="0"/>
                <a:cs typeface="Times New Roman" panose="02020603050405020304" pitchFamily="18" charset="0"/>
              </a:rPr>
              <a:t>Đĩnh</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mắc</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bệnh</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trĩ</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không</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thể</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ngồi</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được</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phải</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nằm</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để</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coi</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chầu</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gọi</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là</a:t>
            </a:r>
            <a:r>
              <a:rPr lang="en-US" altLang="en-US" sz="3000" b="1" dirty="0">
                <a:solidFill>
                  <a:srgbClr val="002060"/>
                </a:solidFill>
                <a:latin typeface="Times New Roman" panose="02020603050405020304" pitchFamily="18" charset="0"/>
                <a:cs typeface="Times New Roman" panose="02020603050405020304" pitchFamily="18" charset="0"/>
              </a:rPr>
              <a:t> Lê </a:t>
            </a:r>
            <a:r>
              <a:rPr lang="en-US" altLang="en-US" sz="3000" b="1" dirty="0" err="1">
                <a:solidFill>
                  <a:srgbClr val="002060"/>
                </a:solidFill>
                <a:latin typeface="Times New Roman" panose="02020603050405020304" pitchFamily="18" charset="0"/>
                <a:cs typeface="Times New Roman" panose="02020603050405020304" pitchFamily="18" charset="0"/>
              </a:rPr>
              <a:t>Ngoạ</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Triều</a:t>
            </a:r>
            <a:r>
              <a:rPr lang="en-US" altLang="en-US" sz="3000" b="1" dirty="0">
                <a:solidFill>
                  <a:srgbClr val="002060"/>
                </a:solidFill>
                <a:latin typeface="Times New Roman" panose="02020603050405020304" pitchFamily="18" charset="0"/>
                <a:cs typeface="Times New Roman" panose="02020603050405020304" pitchFamily="18" charset="0"/>
              </a:rPr>
              <a:t>. Lê Long </a:t>
            </a:r>
            <a:r>
              <a:rPr lang="en-US" altLang="en-US" sz="3000" b="1" dirty="0" err="1">
                <a:solidFill>
                  <a:srgbClr val="002060"/>
                </a:solidFill>
                <a:latin typeface="Times New Roman" panose="02020603050405020304" pitchFamily="18" charset="0"/>
                <a:cs typeface="Times New Roman" panose="02020603050405020304" pitchFamily="18" charset="0"/>
              </a:rPr>
              <a:t>Đĩnh</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là</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ông</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vua</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rất</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tàn</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bạo</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nhân</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dân</a:t>
            </a:r>
            <a:r>
              <a:rPr lang="en-US" altLang="en-US" sz="3000" b="1" dirty="0">
                <a:solidFill>
                  <a:srgbClr val="002060"/>
                </a:solidFill>
                <a:latin typeface="Times New Roman" panose="02020603050405020304" pitchFamily="18" charset="0"/>
                <a:cs typeface="Times New Roman" panose="02020603050405020304" pitchFamily="18" charset="0"/>
              </a:rPr>
              <a:t> ai </a:t>
            </a:r>
            <a:r>
              <a:rPr lang="en-US" altLang="en-US" sz="3000" b="1" dirty="0" err="1">
                <a:solidFill>
                  <a:srgbClr val="002060"/>
                </a:solidFill>
                <a:latin typeface="Times New Roman" panose="02020603050405020304" pitchFamily="18" charset="0"/>
                <a:cs typeface="Times New Roman" panose="02020603050405020304" pitchFamily="18" charset="0"/>
              </a:rPr>
              <a:t>cũng</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căm</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ghét</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Nhiều</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việc</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làm</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của</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ông</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được</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sử</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sách</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nhắc</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đến</a:t>
            </a:r>
            <a:r>
              <a:rPr lang="en-US" altLang="en-US" sz="3000" b="1" i="1" dirty="0">
                <a:solidFill>
                  <a:srgbClr val="002060"/>
                </a:solidFill>
                <a:latin typeface="Times New Roman" panose="02020603050405020304" pitchFamily="18" charset="0"/>
                <a:cs typeface="Times New Roman" panose="02020603050405020304" pitchFamily="18" charset="0"/>
              </a:rPr>
              <a:t>:</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cho</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người</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vào</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cũi</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thả</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trôi</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sông</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róc</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mía</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trên</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đầu</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sư</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dùng</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dao</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cùn</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xẻo</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thịt</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người</a:t>
            </a:r>
            <a:r>
              <a:rPr lang="en-US" altLang="en-US" sz="3000" b="1" dirty="0">
                <a:solidFill>
                  <a:srgbClr val="002060"/>
                </a:solidFill>
                <a:latin typeface="Times New Roman" panose="02020603050405020304" pitchFamily="18" charset="0"/>
                <a:cs typeface="Times New Roman" panose="02020603050405020304" pitchFamily="18" charset="0"/>
              </a:rPr>
              <a:t>...</a:t>
            </a:r>
            <a:r>
              <a:rPr lang="it-IT" altLang="en-US" sz="3000" b="1" dirty="0">
                <a:solidFill>
                  <a:srgbClr val="002060"/>
                </a:solidFill>
                <a:latin typeface="Times New Roman" panose="02020603050405020304" pitchFamily="18" charset="0"/>
                <a:cs typeface="Times New Roman" panose="02020603050405020304" pitchFamily="18" charset="0"/>
              </a:rPr>
              <a:t>→Năm 1009, Lê Long Đĩnh mất → triều Lê chấm dứt → Lý Công Uẩn được suy tôn làm vua→ Nhà Lý thành lập.</a:t>
            </a:r>
            <a:endParaRPr lang="en-US" altLang="en-US" sz="3000" b="1" dirty="0">
              <a:solidFill>
                <a:srgbClr val="002060"/>
              </a:solidFill>
              <a:latin typeface="VNtimes new roman"/>
              <a:cs typeface="Times New Roman" panose="02020603050405020304" pitchFamily="18" charset="0"/>
            </a:endParaRPr>
          </a:p>
        </p:txBody>
      </p:sp>
      <p:pic>
        <p:nvPicPr>
          <p:cNvPr id="5" name="Picture 2" descr="https://nghiencuulichsudotcom.files.wordpress.com/2015/11/le-long-dinh.jpg">
            <a:extLst>
              <a:ext uri="{FF2B5EF4-FFF2-40B4-BE49-F238E27FC236}">
                <a16:creationId xmlns:a16="http://schemas.microsoft.com/office/drawing/2014/main" id="{591F66AE-D6C0-41B3-87E9-E2524678E3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7403" y="676845"/>
            <a:ext cx="4657356" cy="5989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1F74A93-E86B-4D32-BC37-CF37AF322C71}"/>
              </a:ext>
            </a:extLst>
          </p:cNvPr>
          <p:cNvSpPr txBox="1"/>
          <p:nvPr/>
        </p:nvSpPr>
        <p:spPr>
          <a:xfrm>
            <a:off x="6687403" y="149751"/>
            <a:ext cx="4080681" cy="523220"/>
          </a:xfrm>
          <a:prstGeom prst="rect">
            <a:avLst/>
          </a:prstGeom>
          <a:solidFill>
            <a:schemeClr val="bg1"/>
          </a:solidFill>
        </p:spPr>
        <p:txBody>
          <a:bodyPr wrap="square">
            <a:spAutoFit/>
          </a:bodyPr>
          <a:lstStyle/>
          <a:p>
            <a:pPr algn="ctr" defTabSz="914377" fontAlgn="base">
              <a:spcBef>
                <a:spcPct val="0"/>
              </a:spcBef>
              <a:spcAft>
                <a:spcPct val="0"/>
              </a:spcAft>
              <a:defRPr/>
            </a:pPr>
            <a:r>
              <a:rPr sz="2800" b="1" dirty="0" err="1">
                <a:solidFill>
                  <a:srgbClr val="000000"/>
                </a:solidFill>
                <a:latin typeface="Times New Roman" panose="02020603050405020304" pitchFamily="18" charset="0"/>
                <a:cs typeface="Arial" panose="020B0604020202020204" pitchFamily="34" charset="0"/>
              </a:rPr>
              <a:t>Róc</a:t>
            </a:r>
            <a:r>
              <a:rPr sz="2800" b="1" dirty="0">
                <a:solidFill>
                  <a:srgbClr val="000000"/>
                </a:solidFill>
                <a:latin typeface="Times New Roman" panose="02020603050405020304" pitchFamily="18" charset="0"/>
                <a:cs typeface="Arial" panose="020B0604020202020204" pitchFamily="34" charset="0"/>
              </a:rPr>
              <a:t> </a:t>
            </a:r>
            <a:r>
              <a:rPr sz="2800" b="1" dirty="0" err="1">
                <a:solidFill>
                  <a:srgbClr val="000000"/>
                </a:solidFill>
                <a:latin typeface="Times New Roman" panose="02020603050405020304" pitchFamily="18" charset="0"/>
                <a:cs typeface="Arial" panose="020B0604020202020204" pitchFamily="34" charset="0"/>
              </a:rPr>
              <a:t>mía</a:t>
            </a:r>
            <a:r>
              <a:rPr sz="2800" b="1" dirty="0">
                <a:solidFill>
                  <a:srgbClr val="000000"/>
                </a:solidFill>
                <a:latin typeface="Times New Roman" panose="02020603050405020304" pitchFamily="18" charset="0"/>
                <a:cs typeface="Arial" panose="020B0604020202020204" pitchFamily="34" charset="0"/>
              </a:rPr>
              <a:t> </a:t>
            </a:r>
            <a:r>
              <a:rPr sz="2800" b="1" dirty="0" err="1">
                <a:solidFill>
                  <a:srgbClr val="000000"/>
                </a:solidFill>
                <a:latin typeface="Times New Roman" panose="02020603050405020304" pitchFamily="18" charset="0"/>
                <a:cs typeface="Arial" panose="020B0604020202020204" pitchFamily="34" charset="0"/>
              </a:rPr>
              <a:t>trên</a:t>
            </a:r>
            <a:r>
              <a:rPr sz="2800" b="1" dirty="0">
                <a:solidFill>
                  <a:srgbClr val="000000"/>
                </a:solidFill>
                <a:latin typeface="Times New Roman" panose="02020603050405020304" pitchFamily="18" charset="0"/>
                <a:cs typeface="Arial" panose="020B0604020202020204" pitchFamily="34" charset="0"/>
              </a:rPr>
              <a:t> </a:t>
            </a:r>
            <a:r>
              <a:rPr sz="2800" b="1" dirty="0" err="1">
                <a:solidFill>
                  <a:srgbClr val="000000"/>
                </a:solidFill>
                <a:latin typeface="Times New Roman" panose="02020603050405020304" pitchFamily="18" charset="0"/>
                <a:cs typeface="Arial" panose="020B0604020202020204" pitchFamily="34" charset="0"/>
              </a:rPr>
              <a:t>đầu</a:t>
            </a:r>
            <a:r>
              <a:rPr sz="2800" b="1" dirty="0">
                <a:solidFill>
                  <a:srgbClr val="000000"/>
                </a:solidFill>
                <a:latin typeface="Times New Roman" panose="02020603050405020304" pitchFamily="18" charset="0"/>
                <a:cs typeface="Arial" panose="020B0604020202020204" pitchFamily="34" charset="0"/>
              </a:rPr>
              <a:t> </a:t>
            </a:r>
            <a:r>
              <a:rPr sz="2800" b="1" dirty="0" err="1">
                <a:solidFill>
                  <a:srgbClr val="000000"/>
                </a:solidFill>
                <a:latin typeface="Times New Roman" panose="02020603050405020304" pitchFamily="18" charset="0"/>
                <a:cs typeface="Arial" panose="020B0604020202020204" pitchFamily="34" charset="0"/>
              </a:rPr>
              <a:t>nhà</a:t>
            </a:r>
            <a:r>
              <a:rPr sz="2800" b="1" dirty="0">
                <a:solidFill>
                  <a:srgbClr val="000000"/>
                </a:solidFill>
                <a:latin typeface="Times New Roman" panose="02020603050405020304" pitchFamily="18" charset="0"/>
                <a:cs typeface="Arial" panose="020B0604020202020204" pitchFamily="34" charset="0"/>
              </a:rPr>
              <a:t> </a:t>
            </a:r>
            <a:r>
              <a:rPr sz="2800" b="1" dirty="0" err="1">
                <a:solidFill>
                  <a:srgbClr val="000000"/>
                </a:solidFill>
                <a:latin typeface="Times New Roman" panose="02020603050405020304" pitchFamily="18" charset="0"/>
                <a:cs typeface="Arial" panose="020B0604020202020204" pitchFamily="34" charset="0"/>
              </a:rPr>
              <a:t>sư</a:t>
            </a:r>
            <a:endParaRPr sz="2800" b="1" dirty="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837650074"/>
      </p:ext>
    </p:extLst>
  </p:cSld>
  <p:clrMapOvr>
    <a:masterClrMapping/>
  </p:clrMapOvr>
  <p:transition spd="slow">
    <p:fade/>
    <p:sndAc>
      <p:stSnd>
        <p:snd r:embed="rId2" name="cashreg.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9811"/>
                                        </p:tgtEl>
                                        <p:attrNameLst>
                                          <p:attrName>style.visibility</p:attrName>
                                        </p:attrNameLst>
                                      </p:cBhvr>
                                      <p:to>
                                        <p:strVal val="visible"/>
                                      </p:to>
                                    </p:set>
                                    <p:animEffect transition="in" filter="fade">
                                      <p:cBhvr>
                                        <p:cTn id="7" dur="500"/>
                                        <p:tgtEl>
                                          <p:spTgt spid="1198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37ECF0-022C-43AE-B585-449EEE917737}"/>
              </a:ext>
            </a:extLst>
          </p:cNvPr>
          <p:cNvSpPr txBox="1">
            <a:spLocks noChangeArrowheads="1"/>
          </p:cNvSpPr>
          <p:nvPr/>
        </p:nvSpPr>
        <p:spPr bwMode="auto">
          <a:xfrm>
            <a:off x="4558748" y="152401"/>
            <a:ext cx="7489319" cy="6411307"/>
          </a:xfrm>
          <a:prstGeom prst="rect">
            <a:avLst/>
          </a:prstGeom>
          <a:noFill/>
          <a:ln>
            <a:noFill/>
          </a:ln>
        </p:spPr>
        <p:txBody>
          <a:bodyPr wrap="square">
            <a:spAutoFit/>
          </a:bodyPr>
          <a:lstStyle/>
          <a:p>
            <a:pPr algn="just" defTabSz="914377" eaLnBrk="0" fontAlgn="base" hangingPunct="0">
              <a:spcBef>
                <a:spcPct val="0"/>
              </a:spcBef>
              <a:spcAft>
                <a:spcPct val="0"/>
              </a:spcAft>
              <a:buClr>
                <a:srgbClr val="000000"/>
              </a:buClr>
              <a:buSzPct val="100000"/>
              <a:defRPr/>
            </a:pPr>
            <a:r>
              <a:rPr lang="vi-VN" altLang="en-US" sz="3733" b="1" dirty="0">
                <a:solidFill>
                  <a:srgbClr val="000000"/>
                </a:solidFill>
                <a:latin typeface="Times New Roman" panose="02020603050405020304" pitchFamily="18" charset="0"/>
                <a:cs typeface="Arial" panose="020B0604020202020204" pitchFamily="34" charset="0"/>
              </a:rPr>
              <a:t>Lý Công Uẩn sinh 12-2 năm Giáp Tuất (974),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người</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châu</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Cô</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Pháp</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Từ</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Sơn</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Bắc</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Ninh</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Thuở</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nhỏ</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làm</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con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nuôi</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nhà</a:t>
            </a:r>
            <a:r>
              <a:rPr lang="en-US" altLang="en-US" sz="3733"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sư</a:t>
            </a:r>
            <a:r>
              <a:rPr lang="en-US" altLang="en-US" sz="3733"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Lý</a:t>
            </a:r>
            <a:r>
              <a:rPr lang="en-US" altLang="en-US" sz="3733"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Khánh</a:t>
            </a:r>
            <a:r>
              <a:rPr lang="en-US" altLang="en-US" sz="3733"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Văn</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theo</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ở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chùa</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Lục</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Tổ</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của</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sư</a:t>
            </a:r>
            <a:r>
              <a:rPr lang="en-US" altLang="en-US" sz="3733"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Vạn</a:t>
            </a:r>
            <a:r>
              <a:rPr lang="en-US" altLang="en-US" sz="3733"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Hạnh</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Sau</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đó</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làm</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quan</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cho</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nhà</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Lê</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giữ</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đến</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chức</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Điện</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tiền</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chỉ</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huy</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sứ</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chỉ</a:t>
            </a:r>
            <a:r>
              <a:rPr lang="en-US" altLang="en-US" sz="3733"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huy</a:t>
            </a:r>
            <a:r>
              <a:rPr lang="en-US" altLang="en-US" sz="3733"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cấm</a:t>
            </a:r>
            <a:r>
              <a:rPr lang="en-US" altLang="en-US" sz="3733"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quân</a:t>
            </a:r>
            <a:r>
              <a:rPr lang="en-US" altLang="en-US" sz="3733"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ở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kinh</a:t>
            </a:r>
            <a:r>
              <a:rPr lang="en-US" altLang="en-US" sz="3733"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đô</a:t>
            </a:r>
            <a:r>
              <a:rPr lang="en-US" altLang="en-US" sz="3733"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Hoa</a:t>
            </a:r>
            <a:r>
              <a:rPr lang="en-US" altLang="en-US" sz="3733"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Lư</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Ông</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là</a:t>
            </a:r>
            <a:r>
              <a:rPr lang="en-US" altLang="en-US" sz="3733"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người</a:t>
            </a:r>
            <a:r>
              <a:rPr lang="en-US" altLang="en-US" sz="3733"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có</a:t>
            </a:r>
            <a:r>
              <a:rPr lang="en-US" altLang="en-US" sz="3733"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có</a:t>
            </a:r>
            <a:r>
              <a:rPr lang="en-US" altLang="en-US" sz="3733"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đức</a:t>
            </a:r>
            <a:r>
              <a:rPr lang="en-US" altLang="en-US" sz="3733"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có</a:t>
            </a:r>
            <a:r>
              <a:rPr lang="en-US" altLang="en-US" sz="3733"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uy</a:t>
            </a:r>
            <a:r>
              <a:rPr lang="en-US" altLang="en-US" sz="3733"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tín</a:t>
            </a:r>
            <a:r>
              <a:rPr lang="en-US" altLang="en-US" sz="3733"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nên</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được</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triều</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thần</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nhà</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Lê</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quý</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trọng</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a:t>
            </a:r>
            <a:endParaRPr lang="vi-VN"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Rectangle 10">
            <a:extLst>
              <a:ext uri="{FF2B5EF4-FFF2-40B4-BE49-F238E27FC236}">
                <a16:creationId xmlns:a16="http://schemas.microsoft.com/office/drawing/2014/main" id="{14AB2B11-832D-4789-9786-6DF270A8EC8D}"/>
              </a:ext>
            </a:extLst>
          </p:cNvPr>
          <p:cNvSpPr>
            <a:spLocks noChangeArrowheads="1"/>
          </p:cNvSpPr>
          <p:nvPr/>
        </p:nvSpPr>
        <p:spPr bwMode="auto">
          <a:xfrm>
            <a:off x="219539" y="5349214"/>
            <a:ext cx="3962400" cy="1196439"/>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defTabSz="914377" eaLnBrk="0" fontAlgn="base" hangingPunct="0">
              <a:spcBef>
                <a:spcPct val="0"/>
              </a:spcBef>
              <a:spcAft>
                <a:spcPct val="0"/>
              </a:spcAft>
              <a:buClr>
                <a:srgbClr val="000000"/>
              </a:buClr>
              <a:buSzPct val="100000"/>
              <a:defRPr/>
            </a:pPr>
            <a:r>
              <a:rPr lang="en-US" altLang="en-US" sz="3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Vua</a:t>
            </a:r>
            <a:r>
              <a:rPr lang="en-US" altLang="en-US" sz="3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Lý</a:t>
            </a:r>
            <a:r>
              <a:rPr lang="en-US" altLang="en-US" sz="3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Công</a:t>
            </a:r>
            <a:r>
              <a:rPr lang="en-US" altLang="en-US" sz="3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Uẩn</a:t>
            </a:r>
            <a:endParaRPr lang="en-US" altLang="en-US" sz="3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defTabSz="914377" eaLnBrk="0" fontAlgn="base" hangingPunct="0">
              <a:spcBef>
                <a:spcPct val="0"/>
              </a:spcBef>
              <a:spcAft>
                <a:spcPct val="0"/>
              </a:spcAft>
              <a:buClr>
                <a:srgbClr val="000000"/>
              </a:buClr>
              <a:buSzPct val="100000"/>
              <a:defRPr/>
            </a:pPr>
            <a:r>
              <a:rPr lang="en-US" altLang="en-US" sz="3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a:t>
            </a:r>
            <a:r>
              <a:rPr lang="en-US" altLang="en-US" sz="3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Lý</a:t>
            </a:r>
            <a:r>
              <a:rPr lang="en-US" altLang="en-US" sz="3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Thái</a:t>
            </a:r>
            <a:r>
              <a:rPr lang="en-US" altLang="en-US" sz="3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Tổ</a:t>
            </a:r>
            <a:r>
              <a:rPr lang="en-US" altLang="en-US" sz="3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a:t>
            </a:r>
          </a:p>
        </p:txBody>
      </p:sp>
      <p:pic>
        <p:nvPicPr>
          <p:cNvPr id="5" name="Content Placeholder 3">
            <a:extLst>
              <a:ext uri="{FF2B5EF4-FFF2-40B4-BE49-F238E27FC236}">
                <a16:creationId xmlns:a16="http://schemas.microsoft.com/office/drawing/2014/main" id="{FA4776CF-61F8-4EC4-9E6D-BD8F7B906F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933" y="152401"/>
            <a:ext cx="4114800" cy="490855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8117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13" descr="bando-002a">
            <a:extLst>
              <a:ext uri="{FF2B5EF4-FFF2-40B4-BE49-F238E27FC236}">
                <a16:creationId xmlns:a16="http://schemas.microsoft.com/office/drawing/2014/main" id="{E35BE508-4F69-491A-A89E-5219EB533A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523"/>
            <a:ext cx="12192000" cy="640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4" name="Line 14">
            <a:extLst>
              <a:ext uri="{FF2B5EF4-FFF2-40B4-BE49-F238E27FC236}">
                <a16:creationId xmlns:a16="http://schemas.microsoft.com/office/drawing/2014/main" id="{1EEA6DBD-33BD-4818-BD3B-0A8D517FF536}"/>
              </a:ext>
            </a:extLst>
          </p:cNvPr>
          <p:cNvSpPr>
            <a:spLocks noChangeShapeType="1"/>
          </p:cNvSpPr>
          <p:nvPr/>
        </p:nvSpPr>
        <p:spPr bwMode="auto">
          <a:xfrm flipH="1" flipV="1">
            <a:off x="7152218" y="4436534"/>
            <a:ext cx="95249" cy="1297517"/>
          </a:xfrm>
          <a:prstGeom prst="line">
            <a:avLst/>
          </a:prstGeom>
          <a:noFill/>
          <a:ln w="12700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eaLnBrk="0" fontAlgn="base" hangingPunct="0">
              <a:spcBef>
                <a:spcPct val="0"/>
              </a:spcBef>
              <a:spcAft>
                <a:spcPct val="0"/>
              </a:spcAft>
            </a:pPr>
            <a:endParaRPr lang="en-US" sz="2400">
              <a:solidFill>
                <a:prstClr val="black"/>
              </a:solidFill>
              <a:latin typeface="Arial" panose="020B0604020202020204" pitchFamily="34" charset="0"/>
              <a:cs typeface="Arial" panose="020B0604020202020204" pitchFamily="34" charset="0"/>
            </a:endParaRPr>
          </a:p>
        </p:txBody>
      </p:sp>
      <p:sp>
        <p:nvSpPr>
          <p:cNvPr id="2" name="Rectangle 1"/>
          <p:cNvSpPr/>
          <p:nvPr/>
        </p:nvSpPr>
        <p:spPr>
          <a:xfrm>
            <a:off x="8621330" y="302352"/>
            <a:ext cx="3477905" cy="1200329"/>
          </a:xfrm>
          <a:prstGeom prst="rect">
            <a:avLst/>
          </a:prstGeom>
          <a:ln>
            <a:solidFill>
              <a:schemeClr val="accent1"/>
            </a:solidFill>
          </a:ln>
        </p:spPr>
        <p:txBody>
          <a:bodyPr wrap="square">
            <a:spAutoFit/>
          </a:bodyPr>
          <a:lstStyle/>
          <a:p>
            <a:r>
              <a:rPr lang="vi-VN" sz="2400" dirty="0">
                <a:solidFill>
                  <a:srgbClr val="002060"/>
                </a:solidFill>
                <a:latin typeface="Times New Roman" panose="02020603050405020304" pitchFamily="18" charset="0"/>
                <a:ea typeface="Times New Roman" panose="02020603050405020304" pitchFamily="18" charset="0"/>
              </a:rPr>
              <a:t>? </a:t>
            </a:r>
            <a:r>
              <a:rPr lang="nl-NL" sz="2400" dirty="0">
                <a:solidFill>
                  <a:srgbClr val="002060"/>
                </a:solidFill>
                <a:latin typeface="Times New Roman" panose="02020603050405020304" pitchFamily="18" charset="0"/>
                <a:ea typeface="Times New Roman" panose="02020603050405020304" pitchFamily="18" charset="0"/>
              </a:rPr>
              <a:t>Vì sao Lý Công Uẩn quyết định dời đô từ Hoa Lư về </a:t>
            </a:r>
            <a:r>
              <a:rPr lang="vi-VN" sz="2400" dirty="0">
                <a:solidFill>
                  <a:srgbClr val="002060"/>
                </a:solidFill>
                <a:latin typeface="Times New Roman" panose="02020603050405020304" pitchFamily="18" charset="0"/>
                <a:ea typeface="Times New Roman" panose="02020603050405020304" pitchFamily="18" charset="0"/>
              </a:rPr>
              <a:t>Đại</a:t>
            </a:r>
            <a:r>
              <a:rPr lang="nl-NL" sz="2400" dirty="0">
                <a:solidFill>
                  <a:srgbClr val="002060"/>
                </a:solidFill>
                <a:latin typeface="Times New Roman" panose="02020603050405020304" pitchFamily="18" charset="0"/>
                <a:ea typeface="Times New Roman" panose="02020603050405020304" pitchFamily="18" charset="0"/>
              </a:rPr>
              <a:t> </a:t>
            </a:r>
            <a:r>
              <a:rPr lang="vi-VN" sz="2400" dirty="0">
                <a:solidFill>
                  <a:srgbClr val="002060"/>
                </a:solidFill>
                <a:latin typeface="Times New Roman" panose="02020603050405020304" pitchFamily="18" charset="0"/>
                <a:ea typeface="Times New Roman" panose="02020603050405020304" pitchFamily="18" charset="0"/>
              </a:rPr>
              <a:t>La.</a:t>
            </a:r>
            <a:endParaRPr lang="vi-VN" sz="2400" dirty="0">
              <a:solidFill>
                <a:srgbClr val="002060"/>
              </a:solidFill>
            </a:endParaRPr>
          </a:p>
        </p:txBody>
      </p:sp>
    </p:spTree>
    <p:extLst>
      <p:ext uri="{BB962C8B-B14F-4D97-AF65-F5344CB8AC3E}">
        <p14:creationId xmlns:p14="http://schemas.microsoft.com/office/powerpoint/2010/main" val="209242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repeatCount="5000" fill="hold" nodeType="clickEffect">
                                  <p:stCondLst>
                                    <p:cond delay="0"/>
                                  </p:stCondLst>
                                  <p:childTnLst>
                                    <p:set>
                                      <p:cBhvr>
                                        <p:cTn id="11" dur="1" fill="hold">
                                          <p:stCondLst>
                                            <p:cond delay="0"/>
                                          </p:stCondLst>
                                        </p:cTn>
                                        <p:tgtEl>
                                          <p:spTgt spid="10254"/>
                                        </p:tgtEl>
                                        <p:attrNameLst>
                                          <p:attrName>style.visibility</p:attrName>
                                        </p:attrNameLst>
                                      </p:cBhvr>
                                      <p:to>
                                        <p:strVal val="visible"/>
                                      </p:to>
                                    </p:set>
                                    <p:anim calcmode="lin" valueType="num">
                                      <p:cBhvr additive="base">
                                        <p:cTn id="12" dur="500" fill="hold"/>
                                        <p:tgtEl>
                                          <p:spTgt spid="10254"/>
                                        </p:tgtEl>
                                        <p:attrNameLst>
                                          <p:attrName>ppt_x</p:attrName>
                                        </p:attrNameLst>
                                      </p:cBhvr>
                                      <p:tavLst>
                                        <p:tav tm="0">
                                          <p:val>
                                            <p:strVal val="#ppt_x"/>
                                          </p:val>
                                        </p:tav>
                                        <p:tav tm="100000">
                                          <p:val>
                                            <p:strVal val="#ppt_x"/>
                                          </p:val>
                                        </p:tav>
                                      </p:tavLst>
                                    </p:anim>
                                    <p:anim calcmode="lin" valueType="num">
                                      <p:cBhvr additive="base">
                                        <p:cTn id="13" dur="500" fill="hold"/>
                                        <p:tgtEl>
                                          <p:spTgt spid="102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dat1 1">
            <a:extLst>
              <a:ext uri="{FF2B5EF4-FFF2-40B4-BE49-F238E27FC236}">
                <a16:creationId xmlns:a16="http://schemas.microsoft.com/office/drawing/2014/main" id="{B8F2F56A-7D93-4B87-9555-189F95ABC9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52" y="152400"/>
            <a:ext cx="10694506" cy="2554930"/>
          </a:xfrm>
          <a:prstGeom prst="rect">
            <a:avLst/>
          </a:prstGeom>
          <a:noFill/>
          <a:ln w="57150" cmpd="thinThick">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9459" name="Text Box 3">
            <a:extLst>
              <a:ext uri="{FF2B5EF4-FFF2-40B4-BE49-F238E27FC236}">
                <a16:creationId xmlns:a16="http://schemas.microsoft.com/office/drawing/2014/main" id="{00C8218F-3C8B-4FA7-A2F9-2C048551707B}"/>
              </a:ext>
            </a:extLst>
          </p:cNvPr>
          <p:cNvSpPr txBox="1">
            <a:spLocks noChangeArrowheads="1"/>
          </p:cNvSpPr>
          <p:nvPr/>
        </p:nvSpPr>
        <p:spPr bwMode="auto">
          <a:xfrm>
            <a:off x="178905" y="6211669"/>
            <a:ext cx="11504084" cy="646331"/>
          </a:xfrm>
          <a:prstGeom prst="rect">
            <a:avLst/>
          </a:prstGeom>
          <a:solidFill>
            <a:srgbClr val="FFFFFF"/>
          </a:solidFill>
          <a:ln w="38100" cmpd="dbl">
            <a:solidFill>
              <a:srgbClr val="0000CC"/>
            </a:solidFill>
            <a:miter lim="800000"/>
            <a:headEnd/>
            <a:tailEnd/>
          </a:ln>
          <a:effectLst/>
        </p:spPr>
        <p:txBody>
          <a:bodyPr>
            <a:spAutoFit/>
          </a:bodyPr>
          <a:lstStyle/>
          <a:p>
            <a:pPr algn="ctr" defTabSz="1219170" fontAlgn="base">
              <a:spcBef>
                <a:spcPct val="50000"/>
              </a:spcBef>
              <a:spcAft>
                <a:spcPct val="0"/>
              </a:spcAft>
              <a:defRPr/>
            </a:pPr>
            <a:r>
              <a:rPr lang="en-US" sz="3600" dirty="0" err="1">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Chiếu</a:t>
            </a:r>
            <a:r>
              <a:rPr lang="en-US" sz="3600" dirty="0">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3600" dirty="0" err="1">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dời</a:t>
            </a:r>
            <a:r>
              <a:rPr lang="en-US" sz="3600" dirty="0">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3600" dirty="0" err="1">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đô</a:t>
            </a:r>
            <a:r>
              <a:rPr lang="en-US" sz="3600" dirty="0">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 – </a:t>
            </a:r>
            <a:r>
              <a:rPr lang="en-US" sz="3600" dirty="0" err="1">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Đại</a:t>
            </a:r>
            <a:r>
              <a:rPr lang="en-US" sz="3600" dirty="0">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3600" dirty="0" err="1">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Việt</a:t>
            </a:r>
            <a:r>
              <a:rPr lang="en-US" sz="3600" dirty="0">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3600" dirty="0" err="1">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sử</a:t>
            </a:r>
            <a:r>
              <a:rPr lang="en-US" sz="3600" dirty="0">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3600" dirty="0" err="1">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kí</a:t>
            </a:r>
            <a:r>
              <a:rPr lang="en-US" sz="3600" dirty="0">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3600" dirty="0" err="1">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toàn</a:t>
            </a:r>
            <a:r>
              <a:rPr lang="en-US" sz="3600" dirty="0">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3600" dirty="0" err="1">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thư</a:t>
            </a:r>
            <a:endParaRPr lang="en-US" sz="3600" dirty="0">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19460" name="Text Box 4">
            <a:extLst>
              <a:ext uri="{FF2B5EF4-FFF2-40B4-BE49-F238E27FC236}">
                <a16:creationId xmlns:a16="http://schemas.microsoft.com/office/drawing/2014/main" id="{9417E14F-8B4D-4BEC-BBDA-3BF5C3ECA8BB}"/>
              </a:ext>
            </a:extLst>
          </p:cNvPr>
          <p:cNvSpPr txBox="1">
            <a:spLocks noChangeArrowheads="1"/>
          </p:cNvSpPr>
          <p:nvPr/>
        </p:nvSpPr>
        <p:spPr bwMode="auto">
          <a:xfrm>
            <a:off x="139747" y="2707330"/>
            <a:ext cx="11582400" cy="3539430"/>
          </a:xfrm>
          <a:prstGeom prst="rect">
            <a:avLst/>
          </a:prstGeom>
          <a:noFill/>
          <a:ln w="9525">
            <a:noFill/>
            <a:miter lim="800000"/>
            <a:headEnd/>
            <a:tailEnd/>
          </a:ln>
          <a:effectLst/>
        </p:spPr>
        <p:txBody>
          <a:bodyPr>
            <a:spAutoFit/>
          </a:bodyPr>
          <a:lstStyle/>
          <a:p>
            <a:pPr algn="just" defTabSz="1219170" fontAlgn="base">
              <a:spcBef>
                <a:spcPct val="50000"/>
              </a:spcBef>
              <a:spcAft>
                <a:spcPct val="0"/>
              </a:spcAft>
              <a:defRPr/>
            </a:pPr>
            <a:r>
              <a:rPr lang="vi-VN" sz="3200" dirty="0">
                <a:solidFill>
                  <a:srgbClr val="FF0000"/>
                </a:solidFill>
                <a:latin typeface="Arial" panose="020B0604020202020204" pitchFamily="34" charset="0"/>
                <a:cs typeface="Times New Roman" pitchFamily="18" charset="0"/>
              </a:rPr>
              <a:t> Dịch là : “</a:t>
            </a:r>
            <a:r>
              <a:rPr lang="en-US" sz="3200" dirty="0" err="1">
                <a:solidFill>
                  <a:srgbClr val="FF0000"/>
                </a:solidFill>
                <a:latin typeface="Arial" panose="020B0604020202020204" pitchFamily="34" charset="0"/>
                <a:cs typeface="Times New Roman" pitchFamily="18" charset="0"/>
              </a:rPr>
              <a:t>Thành</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Đại</a:t>
            </a:r>
            <a:r>
              <a:rPr lang="en-US" sz="3200" dirty="0">
                <a:solidFill>
                  <a:srgbClr val="FF0000"/>
                </a:solidFill>
                <a:latin typeface="Arial" panose="020B0604020202020204" pitchFamily="34" charset="0"/>
                <a:cs typeface="Times New Roman" pitchFamily="18" charset="0"/>
              </a:rPr>
              <a:t> La ở </a:t>
            </a:r>
            <a:r>
              <a:rPr lang="en-US" sz="3200" dirty="0" err="1">
                <a:solidFill>
                  <a:srgbClr val="FF0000"/>
                </a:solidFill>
                <a:latin typeface="Arial" panose="020B0604020202020204" pitchFamily="34" charset="0"/>
                <a:cs typeface="Times New Roman" pitchFamily="18" charset="0"/>
              </a:rPr>
              <a:t>giữa</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khu</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vực</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trời</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đất</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được</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thế</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rồng</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cuộn</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hổ</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ngồi</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chính</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giữa</a:t>
            </a:r>
            <a:r>
              <a:rPr lang="en-US" sz="3200" dirty="0">
                <a:solidFill>
                  <a:srgbClr val="FF0000"/>
                </a:solidFill>
                <a:latin typeface="Arial" panose="020B0604020202020204" pitchFamily="34" charset="0"/>
                <a:cs typeface="Times New Roman" pitchFamily="18" charset="0"/>
              </a:rPr>
              <a:t> Nam </a:t>
            </a:r>
            <a:r>
              <a:rPr lang="en-US" sz="3200" dirty="0" err="1">
                <a:solidFill>
                  <a:srgbClr val="FF0000"/>
                </a:solidFill>
                <a:latin typeface="Arial" panose="020B0604020202020204" pitchFamily="34" charset="0"/>
                <a:cs typeface="Times New Roman" pitchFamily="18" charset="0"/>
              </a:rPr>
              <a:t>Bắc</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Đông</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Tây</a:t>
            </a:r>
            <a:r>
              <a:rPr lang="en-US" sz="3200" dirty="0">
                <a:solidFill>
                  <a:srgbClr val="FF0000"/>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tiện</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thế</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núi</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sau</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sông</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trước</a:t>
            </a:r>
            <a:r>
              <a:rPr lang="en-US" sz="3200" dirty="0" err="1">
                <a:solidFill>
                  <a:srgbClr val="FF0000"/>
                </a:solidFill>
                <a:latin typeface="Arial" panose="020B0604020202020204" pitchFamily="34" charset="0"/>
                <a:cs typeface="Times New Roman" pitchFamily="18" charset="0"/>
              </a:rPr>
              <a:t>.Vùng</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này</a:t>
            </a:r>
            <a:r>
              <a:rPr lang="en-US" sz="3200" dirty="0">
                <a:solidFill>
                  <a:srgbClr val="FF0000"/>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mặt</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đất</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rộng</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mà</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bằng</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phẳng</a:t>
            </a:r>
            <a:r>
              <a:rPr lang="en-US" sz="3200" dirty="0">
                <a:solidFill>
                  <a:srgbClr val="FF0000"/>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thế</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đất</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cao</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mà</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sáng</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sủa</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dân</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cư</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không</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khổ</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thấp</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trũng</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tối</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tăm</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muôn</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vật</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hết</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sức</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tươi</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tốt</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phồn</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thịnh</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Xem</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khắp</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đất</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Việt</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đó</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là</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nơi</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thắng</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địa</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thực</a:t>
            </a:r>
            <a:r>
              <a:rPr lang="en-US" sz="3200" dirty="0">
                <a:solidFill>
                  <a:srgbClr val="FF0000"/>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là</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chỗ</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hội</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tụ</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quan</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yếu</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của</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bốn</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phương</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Đúng</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là</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nơi</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thượng</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đô</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kinh</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sư</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mãi</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muôn</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đời</a:t>
            </a:r>
            <a:r>
              <a:rPr lang="en-US" sz="3200" dirty="0">
                <a:solidFill>
                  <a:srgbClr val="FF0000"/>
                </a:solidFill>
                <a:latin typeface="Arial" panose="020B0604020202020204" pitchFamily="34" charset="0"/>
                <a:cs typeface="Times New Roman" pitchFamily="18" charset="0"/>
              </a:rPr>
              <a:t>.</a:t>
            </a:r>
            <a:r>
              <a:rPr lang="en-US" sz="3200"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3200" dirty="0">
                <a:solidFill>
                  <a:srgbClr val="FF0000"/>
                </a:solidFill>
                <a:effectLst>
                  <a:outerShdw blurRad="38100" dist="38100" dir="2700000" algn="tl">
                    <a:srgbClr val="FFFFFF"/>
                  </a:outerShdw>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250245294"/>
      </p:ext>
    </p:extLst>
  </p:cSld>
  <p:clrMapOvr>
    <a:masterClrMapping/>
  </p:clrMapOvr>
  <p:transition spd="slow" advTm="1505000">
    <p:circl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3472EA9-DE01-47AA-BD6D-E130CDF5AEAD}"/>
              </a:ext>
            </a:extLst>
          </p:cNvPr>
          <p:cNvGraphicFramePr>
            <a:graphicFrameLocks noGrp="1"/>
          </p:cNvGraphicFramePr>
          <p:nvPr>
            <p:extLst>
              <p:ext uri="{D42A27DB-BD31-4B8C-83A1-F6EECF244321}">
                <p14:modId xmlns:p14="http://schemas.microsoft.com/office/powerpoint/2010/main" val="236406657"/>
              </p:ext>
            </p:extLst>
          </p:nvPr>
        </p:nvGraphicFramePr>
        <p:xfrm>
          <a:off x="239185" y="260351"/>
          <a:ext cx="11713633" cy="3361266"/>
        </p:xfrm>
        <a:graphic>
          <a:graphicData uri="http://schemas.openxmlformats.org/drawingml/2006/table">
            <a:tbl>
              <a:tblPr/>
              <a:tblGrid>
                <a:gridCol w="5856816">
                  <a:extLst>
                    <a:ext uri="{9D8B030D-6E8A-4147-A177-3AD203B41FA5}">
                      <a16:colId xmlns:a16="http://schemas.microsoft.com/office/drawing/2014/main" val="20000"/>
                    </a:ext>
                  </a:extLst>
                </a:gridCol>
                <a:gridCol w="5856817">
                  <a:extLst>
                    <a:ext uri="{9D8B030D-6E8A-4147-A177-3AD203B41FA5}">
                      <a16:colId xmlns:a16="http://schemas.microsoft.com/office/drawing/2014/main" val="20001"/>
                    </a:ext>
                  </a:extLst>
                </a:gridCol>
              </a:tblGrid>
              <a:tr h="791633">
                <a:tc>
                  <a:txBody>
                    <a:bodyPr/>
                    <a:lstStyle>
                      <a:lvl1pPr defTabSz="685800">
                        <a:spcBef>
                          <a:spcPct val="20000"/>
                        </a:spcBef>
                        <a:defRPr sz="2000">
                          <a:solidFill>
                            <a:schemeClr val="tx1"/>
                          </a:solidFill>
                          <a:latin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37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Hoa</a:t>
                      </a:r>
                      <a:r>
                        <a:rPr kumimoji="0" lang="en-US" altLang="en-US" sz="3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7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Lư</a:t>
                      </a:r>
                      <a:endParaRPr kumimoji="0" lang="en-US" altLang="en-US" sz="3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lvl1pPr defTabSz="685800">
                        <a:spcBef>
                          <a:spcPct val="20000"/>
                        </a:spcBef>
                        <a:defRPr sz="2000">
                          <a:solidFill>
                            <a:schemeClr val="tx1"/>
                          </a:solidFill>
                          <a:latin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vi-VN" altLang="en-US" sz="3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Đại La - </a:t>
                      </a:r>
                      <a:r>
                        <a:rPr kumimoji="0" lang="en-US" altLang="en-US" sz="37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Thăng</a:t>
                      </a:r>
                      <a:r>
                        <a:rPr kumimoji="0" lang="en-US" altLang="en-US" sz="3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Long</a:t>
                      </a:r>
                    </a:p>
                  </a:txBody>
                  <a:tcPr marT="45715" marB="45715"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val="10000"/>
                  </a:ext>
                </a:extLst>
              </a:tr>
              <a:tr h="2569633">
                <a:tc>
                  <a:txBody>
                    <a:bodyPr/>
                    <a:lstStyle>
                      <a:lvl1pPr>
                        <a:spcBef>
                          <a:spcPct val="20000"/>
                        </a:spcBef>
                        <a:defRPr sz="2000">
                          <a:solidFill>
                            <a:schemeClr val="tx1"/>
                          </a:solidFill>
                          <a:latin typeface="Arial" panose="020B0604020202020204" pitchFamily="34" charset="0"/>
                        </a:defRPr>
                      </a:lvl1pPr>
                      <a:lvl2pPr marL="742950" indent="-285750">
                        <a:spcBef>
                          <a:spcPct val="20000"/>
                        </a:spcBef>
                        <a:defRPr sz="1900">
                          <a:solidFill>
                            <a:schemeClr val="tx1"/>
                          </a:solidFill>
                          <a:latin typeface="Arial" panose="020B0604020202020204" pitchFamily="34" charset="0"/>
                        </a:defRPr>
                      </a:lvl2pPr>
                      <a:lvl3pPr marL="1143000" indent="-228600">
                        <a:spcBef>
                          <a:spcPct val="20000"/>
                        </a:spcBef>
                        <a:defRPr sz="1600">
                          <a:solidFill>
                            <a:schemeClr val="tx1"/>
                          </a:solidFill>
                          <a:latin typeface="Arial" panose="020B0604020202020204" pitchFamily="34" charset="0"/>
                        </a:defRPr>
                      </a:lvl3pPr>
                      <a:lvl4pPr marL="1600200" indent="-228600">
                        <a:spcBef>
                          <a:spcPct val="20000"/>
                        </a:spcBef>
                        <a:defRPr sz="1300">
                          <a:solidFill>
                            <a:schemeClr val="tx1"/>
                          </a:solidFill>
                          <a:latin typeface="Arial" panose="020B0604020202020204" pitchFamily="34" charset="0"/>
                        </a:defRPr>
                      </a:lvl4pPr>
                      <a:lvl5pPr marL="2057400" indent="-228600">
                        <a:spcBef>
                          <a:spcPct val="20000"/>
                        </a:spcBef>
                        <a:defRPr sz="1300">
                          <a:solidFill>
                            <a:schemeClr val="tx1"/>
                          </a:solidFill>
                          <a:latin typeface="Arial" panose="020B0604020202020204" pitchFamily="34" charset="0"/>
                        </a:defRPr>
                      </a:lvl5pPr>
                      <a:lvl6pPr marL="2514600" indent="-228600" eaLnBrk="0" fontAlgn="base" hangingPunct="0">
                        <a:spcBef>
                          <a:spcPct val="20000"/>
                        </a:spcBef>
                        <a:spcAft>
                          <a:spcPct val="0"/>
                        </a:spcAft>
                        <a:defRPr sz="1300">
                          <a:solidFill>
                            <a:schemeClr val="tx1"/>
                          </a:solidFill>
                          <a:latin typeface="Arial" panose="020B0604020202020204" pitchFamily="34" charset="0"/>
                        </a:defRPr>
                      </a:lvl6pPr>
                      <a:lvl7pPr marL="2971800" indent="-228600" eaLnBrk="0" fontAlgn="base" hangingPunct="0">
                        <a:spcBef>
                          <a:spcPct val="20000"/>
                        </a:spcBef>
                        <a:spcAft>
                          <a:spcPct val="0"/>
                        </a:spcAft>
                        <a:defRPr sz="1300">
                          <a:solidFill>
                            <a:schemeClr val="tx1"/>
                          </a:solidFill>
                          <a:latin typeface="Arial" panose="020B0604020202020204" pitchFamily="34" charset="0"/>
                        </a:defRPr>
                      </a:lvl7pPr>
                      <a:lvl8pPr marL="3429000" indent="-228600" eaLnBrk="0" fontAlgn="base" hangingPunct="0">
                        <a:spcBef>
                          <a:spcPct val="20000"/>
                        </a:spcBef>
                        <a:spcAft>
                          <a:spcPct val="0"/>
                        </a:spcAft>
                        <a:defRPr sz="1300">
                          <a:solidFill>
                            <a:schemeClr val="tx1"/>
                          </a:solidFill>
                          <a:latin typeface="Arial" panose="020B0604020202020204" pitchFamily="34" charset="0"/>
                        </a:defRPr>
                      </a:lvl8pPr>
                      <a:lvl9pPr marL="3886200" indent="-228600" eaLnBrk="0" fontAlgn="base" hangingPunct="0">
                        <a:spcBef>
                          <a:spcPct val="20000"/>
                        </a:spcBef>
                        <a:spcAft>
                          <a:spcPct val="0"/>
                        </a:spcAft>
                        <a:defRPr sz="13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37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DCDDE"/>
                    </a:solidFill>
                  </a:tcPr>
                </a:tc>
                <a:tc>
                  <a:txBody>
                    <a:bodyPr/>
                    <a:lstStyle>
                      <a:lvl1pPr>
                        <a:spcBef>
                          <a:spcPct val="20000"/>
                        </a:spcBef>
                        <a:defRPr sz="2000">
                          <a:solidFill>
                            <a:schemeClr val="tx1"/>
                          </a:solidFill>
                          <a:latin typeface="Arial" panose="020B0604020202020204" pitchFamily="34" charset="0"/>
                        </a:defRPr>
                      </a:lvl1pPr>
                      <a:lvl2pPr marL="742950" indent="-285750">
                        <a:spcBef>
                          <a:spcPct val="20000"/>
                        </a:spcBef>
                        <a:defRPr sz="1900">
                          <a:solidFill>
                            <a:schemeClr val="tx1"/>
                          </a:solidFill>
                          <a:latin typeface="Arial" panose="020B0604020202020204" pitchFamily="34" charset="0"/>
                        </a:defRPr>
                      </a:lvl2pPr>
                      <a:lvl3pPr marL="1143000" indent="-228600">
                        <a:spcBef>
                          <a:spcPct val="20000"/>
                        </a:spcBef>
                        <a:defRPr sz="1600">
                          <a:solidFill>
                            <a:schemeClr val="tx1"/>
                          </a:solidFill>
                          <a:latin typeface="Arial" panose="020B0604020202020204" pitchFamily="34" charset="0"/>
                        </a:defRPr>
                      </a:lvl3pPr>
                      <a:lvl4pPr marL="1600200" indent="-228600">
                        <a:spcBef>
                          <a:spcPct val="20000"/>
                        </a:spcBef>
                        <a:defRPr sz="1300">
                          <a:solidFill>
                            <a:schemeClr val="tx1"/>
                          </a:solidFill>
                          <a:latin typeface="Arial" panose="020B0604020202020204" pitchFamily="34" charset="0"/>
                        </a:defRPr>
                      </a:lvl4pPr>
                      <a:lvl5pPr marL="2057400" indent="-228600">
                        <a:spcBef>
                          <a:spcPct val="20000"/>
                        </a:spcBef>
                        <a:defRPr sz="1300">
                          <a:solidFill>
                            <a:schemeClr val="tx1"/>
                          </a:solidFill>
                          <a:latin typeface="Arial" panose="020B0604020202020204" pitchFamily="34" charset="0"/>
                        </a:defRPr>
                      </a:lvl5pPr>
                      <a:lvl6pPr marL="2514600" indent="-228600" eaLnBrk="0" fontAlgn="base" hangingPunct="0">
                        <a:spcBef>
                          <a:spcPct val="20000"/>
                        </a:spcBef>
                        <a:spcAft>
                          <a:spcPct val="0"/>
                        </a:spcAft>
                        <a:defRPr sz="1300">
                          <a:solidFill>
                            <a:schemeClr val="tx1"/>
                          </a:solidFill>
                          <a:latin typeface="Arial" panose="020B0604020202020204" pitchFamily="34" charset="0"/>
                        </a:defRPr>
                      </a:lvl6pPr>
                      <a:lvl7pPr marL="2971800" indent="-228600" eaLnBrk="0" fontAlgn="base" hangingPunct="0">
                        <a:spcBef>
                          <a:spcPct val="20000"/>
                        </a:spcBef>
                        <a:spcAft>
                          <a:spcPct val="0"/>
                        </a:spcAft>
                        <a:defRPr sz="1300">
                          <a:solidFill>
                            <a:schemeClr val="tx1"/>
                          </a:solidFill>
                          <a:latin typeface="Arial" panose="020B0604020202020204" pitchFamily="34" charset="0"/>
                        </a:defRPr>
                      </a:lvl7pPr>
                      <a:lvl8pPr marL="3429000" indent="-228600" eaLnBrk="0" fontAlgn="base" hangingPunct="0">
                        <a:spcBef>
                          <a:spcPct val="20000"/>
                        </a:spcBef>
                        <a:spcAft>
                          <a:spcPct val="0"/>
                        </a:spcAft>
                        <a:defRPr sz="1300">
                          <a:solidFill>
                            <a:schemeClr val="tx1"/>
                          </a:solidFill>
                          <a:latin typeface="Arial" panose="020B0604020202020204" pitchFamily="34" charset="0"/>
                        </a:defRPr>
                      </a:lvl8pPr>
                      <a:lvl9pPr marL="3886200" indent="-228600" eaLnBrk="0" fontAlgn="base" hangingPunct="0">
                        <a:spcBef>
                          <a:spcPct val="20000"/>
                        </a:spcBef>
                        <a:spcAft>
                          <a:spcPct val="0"/>
                        </a:spcAft>
                        <a:defRPr sz="13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37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DCDDE"/>
                    </a:solidFill>
                  </a:tcPr>
                </a:tc>
                <a:extLst>
                  <a:ext uri="{0D108BD9-81ED-4DB2-BD59-A6C34878D82A}">
                    <a16:rowId xmlns:a16="http://schemas.microsoft.com/office/drawing/2014/main" val="10001"/>
                  </a:ext>
                </a:extLst>
              </a:tr>
            </a:tbl>
          </a:graphicData>
        </a:graphic>
      </p:graphicFrame>
      <p:sp>
        <p:nvSpPr>
          <p:cNvPr id="2" name="TextBox 1">
            <a:extLst>
              <a:ext uri="{FF2B5EF4-FFF2-40B4-BE49-F238E27FC236}">
                <a16:creationId xmlns:a16="http://schemas.microsoft.com/office/drawing/2014/main" id="{02E3E37A-4118-46DB-B983-BF8097D2E5DC}"/>
              </a:ext>
            </a:extLst>
          </p:cNvPr>
          <p:cNvSpPr txBox="1"/>
          <p:nvPr/>
        </p:nvSpPr>
        <p:spPr>
          <a:xfrm>
            <a:off x="1" y="3816351"/>
            <a:ext cx="5135033" cy="2718949"/>
          </a:xfrm>
          <a:prstGeom prst="rect">
            <a:avLst/>
          </a:prstGeom>
          <a:noFill/>
        </p:spPr>
        <p:txBody>
          <a:bodyPr>
            <a:spAutoFit/>
          </a:bodyPr>
          <a:lstStyle/>
          <a:p>
            <a:pPr marL="0" marR="0" lvl="0" indent="0" algn="just" defTabSz="914377" rtl="0" eaLnBrk="0" fontAlgn="base" latinLnBrk="0" hangingPunct="0">
              <a:lnSpc>
                <a:spcPct val="100000"/>
              </a:lnSpc>
              <a:spcBef>
                <a:spcPct val="0"/>
              </a:spcBef>
              <a:spcAft>
                <a:spcPct val="0"/>
              </a:spcAft>
              <a:buClrTx/>
              <a:buSzTx/>
              <a:buFontTx/>
              <a:buNone/>
              <a:tabLst/>
              <a:defRPr/>
            </a:pPr>
            <a:r>
              <a:rPr kumimoji="0" lang="en-US" sz="42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267"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Vùng</a:t>
            </a:r>
            <a:r>
              <a:rPr kumimoji="0" lang="en-US" sz="42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267"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đất</a:t>
            </a:r>
            <a:r>
              <a:rPr kumimoji="0" lang="en-US" sz="42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267"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Thăng</a:t>
            </a:r>
            <a:r>
              <a:rPr kumimoji="0" lang="en-US" sz="42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Long </a:t>
            </a:r>
            <a:r>
              <a:rPr kumimoji="0" lang="en-US" sz="4267"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có</a:t>
            </a:r>
            <a:r>
              <a:rPr kumimoji="0" lang="en-US" sz="42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267"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địa</a:t>
            </a:r>
            <a:r>
              <a:rPr kumimoji="0" lang="en-US" sz="42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267"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thế</a:t>
            </a:r>
            <a:r>
              <a:rPr kumimoji="0" lang="en-US" sz="42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267"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thuận</a:t>
            </a:r>
            <a:r>
              <a:rPr kumimoji="0" lang="en-US" sz="42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267"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lợi</a:t>
            </a:r>
            <a:r>
              <a:rPr kumimoji="0" lang="en-US" sz="42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267"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hơn</a:t>
            </a:r>
            <a:r>
              <a:rPr kumimoji="0" lang="en-US" sz="42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267"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vùng</a:t>
            </a:r>
            <a:r>
              <a:rPr kumimoji="0" lang="en-US" sz="42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267"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đất</a:t>
            </a:r>
            <a:r>
              <a:rPr kumimoji="0" lang="en-US" sz="42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267"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Hoa</a:t>
            </a:r>
            <a:r>
              <a:rPr kumimoji="0" lang="en-US" sz="42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267"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Lư</a:t>
            </a:r>
            <a:r>
              <a:rPr kumimoji="0" lang="en-US" sz="42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p>
        </p:txBody>
      </p:sp>
      <p:sp>
        <p:nvSpPr>
          <p:cNvPr id="5" name="TextBox 1">
            <a:extLst>
              <a:ext uri="{FF2B5EF4-FFF2-40B4-BE49-F238E27FC236}">
                <a16:creationId xmlns:a16="http://schemas.microsoft.com/office/drawing/2014/main" id="{D65DFCB1-A295-4ABB-9C82-25EA812A74C0}"/>
              </a:ext>
            </a:extLst>
          </p:cNvPr>
          <p:cNvSpPr txBox="1">
            <a:spLocks noChangeArrowheads="1"/>
          </p:cNvSpPr>
          <p:nvPr/>
        </p:nvSpPr>
        <p:spPr bwMode="auto">
          <a:xfrm>
            <a:off x="6096001" y="4054890"/>
            <a:ext cx="5856817" cy="1446550"/>
          </a:xfrm>
          <a:prstGeom prst="rect">
            <a:avLst/>
          </a:prstGeom>
          <a:noFill/>
          <a:ln w="9525">
            <a:solidFill>
              <a:srgbClr val="FF0066"/>
            </a:solidFill>
            <a:miter lim="800000"/>
            <a:headEnd/>
            <a:tailEnd/>
          </a:ln>
        </p:spPr>
        <p:txBody>
          <a:bodyPr wrap="square">
            <a:spAutoFit/>
          </a:bodyPr>
          <a:lstStyle/>
          <a:p>
            <a:pPr marL="0" marR="0" lvl="0" indent="0" algn="l" defTabSz="599002" rtl="0" eaLnBrk="1" fontAlgn="base" latinLnBrk="0" hangingPunct="1">
              <a:lnSpc>
                <a:spcPct val="100000"/>
              </a:lnSpc>
              <a:spcBef>
                <a:spcPct val="0"/>
              </a:spcBef>
              <a:spcAft>
                <a:spcPct val="0"/>
              </a:spcAft>
              <a:buClr>
                <a:srgbClr val="000000"/>
              </a:buClr>
              <a:buSzPct val="100000"/>
              <a:buFontTx/>
              <a:buNone/>
              <a:tabLst/>
              <a:defRPr/>
            </a:pP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Việc</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dời</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đô</a:t>
            </a:r>
            <a:r>
              <a:rPr kumimoji="0" lang="en-US" altLang="en-US" sz="4400" b="1" i="0" u="none" strike="noStrike" kern="1200" cap="none" spc="0" normalizeH="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có</a:t>
            </a:r>
            <a:r>
              <a:rPr kumimoji="0" lang="en-US" altLang="en-US" sz="4400" b="1" i="0" u="none" strike="noStrike" kern="1200" cap="none" spc="0" normalizeH="0" noProof="0" dirty="0">
                <a:ln>
                  <a:noFill/>
                </a:ln>
                <a:solidFill>
                  <a:srgbClr val="002060"/>
                </a:solidFill>
                <a:effectLst/>
                <a:uLnTx/>
                <a:uFillTx/>
                <a:latin typeface="Times New Roman" panose="02020603050405020304" pitchFamily="18" charset="0"/>
                <a:ea typeface="+mn-ea"/>
                <a:cs typeface="Arial" panose="020B0604020202020204" pitchFamily="34" charset="0"/>
              </a:rPr>
              <a:t> ý </a:t>
            </a:r>
            <a:r>
              <a:rPr kumimoji="0" lang="en-US" altLang="en-US" sz="4400" b="1" i="0" u="none" strike="noStrike" kern="1200" cap="none" spc="0" normalizeH="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nghĩa</a:t>
            </a:r>
            <a:r>
              <a:rPr kumimoji="0" lang="en-US" altLang="en-US" sz="4400" b="1" i="0" u="none" strike="noStrike" kern="1200" cap="none" spc="0" normalizeH="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như</a:t>
            </a:r>
            <a:r>
              <a:rPr kumimoji="0" lang="en-US" altLang="en-US" sz="4400" b="1" i="0" u="none" strike="noStrike" kern="1200" cap="none" spc="0" normalizeH="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thế</a:t>
            </a:r>
            <a:r>
              <a:rPr kumimoji="0" lang="en-US" altLang="en-US" sz="4400" b="1" i="0" u="none" strike="noStrike" kern="1200" cap="none" spc="0" normalizeH="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nào</a:t>
            </a:r>
            <a:r>
              <a:rPr kumimoji="0" lang="en-US" altLang="en-US" sz="4400" b="1" i="0" u="none" strike="noStrike" kern="1200" cap="none" spc="0" normalizeH="0" noProof="0" dirty="0">
                <a:ln>
                  <a:noFill/>
                </a:ln>
                <a:solidFill>
                  <a:srgbClr val="002060"/>
                </a:solidFill>
                <a:effectLst/>
                <a:uLnTx/>
                <a:uFillTx/>
                <a:latin typeface="Times New Roman" panose="02020603050405020304" pitchFamily="18" charset="0"/>
                <a:ea typeface="+mn-ea"/>
                <a:cs typeface="Arial" panose="020B0604020202020204" pitchFamily="34" charset="0"/>
              </a:rPr>
              <a:t>?</a:t>
            </a:r>
            <a:endPar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endParaRPr>
          </a:p>
        </p:txBody>
      </p:sp>
      <p:sp>
        <p:nvSpPr>
          <p:cNvPr id="6" name="TextBox 5">
            <a:extLst>
              <a:ext uri="{FF2B5EF4-FFF2-40B4-BE49-F238E27FC236}">
                <a16:creationId xmlns:a16="http://schemas.microsoft.com/office/drawing/2014/main" id="{6851A013-F7D2-445E-9B30-4FC9DA693A6E}"/>
              </a:ext>
            </a:extLst>
          </p:cNvPr>
          <p:cNvSpPr txBox="1"/>
          <p:nvPr/>
        </p:nvSpPr>
        <p:spPr>
          <a:xfrm>
            <a:off x="619932" y="1067072"/>
            <a:ext cx="5296545" cy="255454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Vùng</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đất</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hẹp</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nhiều</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đồi</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núi</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Chỉ</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thích</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hợp</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phòng</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thủ</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bảo</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vệ</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đất</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7" name="TextBox 6">
            <a:extLst>
              <a:ext uri="{FF2B5EF4-FFF2-40B4-BE49-F238E27FC236}">
                <a16:creationId xmlns:a16="http://schemas.microsoft.com/office/drawing/2014/main" id="{0F761BC1-3F22-403B-B63F-F92BED70A24F}"/>
              </a:ext>
            </a:extLst>
          </p:cNvPr>
          <p:cNvSpPr txBox="1"/>
          <p:nvPr/>
        </p:nvSpPr>
        <p:spPr>
          <a:xfrm>
            <a:off x="5712884" y="1067072"/>
            <a:ext cx="6239934" cy="230832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Vùng</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đất</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rộng</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vừa</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núi</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sông</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Thích</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hợp</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phòng</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thủ</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phát</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triển</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đất</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6767166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 fill="hold"/>
                                        <p:tgtEl>
                                          <p:spTgt spid="4"/>
                                        </p:tgtEl>
                                        <p:attrNameLst>
                                          <p:attrName>ppt_x</p:attrName>
                                        </p:attrNameLst>
                                      </p:cBhvr>
                                      <p:tavLst>
                                        <p:tav tm="0">
                                          <p:val>
                                            <p:strVal val="#ppt_x"/>
                                          </p:val>
                                        </p:tav>
                                        <p:tav tm="100000">
                                          <p:val>
                                            <p:strVal val="#ppt_x"/>
                                          </p:val>
                                        </p:tav>
                                      </p:tavLst>
                                    </p:anim>
                                    <p:anim calcmode="lin" valueType="num">
                                      <p:cBhvr additive="base">
                                        <p:cTn id="8" dur="1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25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25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25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outVertical)">
                                      <p:cBhvr>
                                        <p:cTn id="28"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3472EA9-DE01-47AA-BD6D-E130CDF5AEAD}"/>
              </a:ext>
            </a:extLst>
          </p:cNvPr>
          <p:cNvGraphicFramePr>
            <a:graphicFrameLocks noGrp="1"/>
          </p:cNvGraphicFramePr>
          <p:nvPr/>
        </p:nvGraphicFramePr>
        <p:xfrm>
          <a:off x="239185" y="260351"/>
          <a:ext cx="11713633" cy="3361266"/>
        </p:xfrm>
        <a:graphic>
          <a:graphicData uri="http://schemas.openxmlformats.org/drawingml/2006/table">
            <a:tbl>
              <a:tblPr/>
              <a:tblGrid>
                <a:gridCol w="5856816">
                  <a:extLst>
                    <a:ext uri="{9D8B030D-6E8A-4147-A177-3AD203B41FA5}">
                      <a16:colId xmlns:a16="http://schemas.microsoft.com/office/drawing/2014/main" val="20000"/>
                    </a:ext>
                  </a:extLst>
                </a:gridCol>
                <a:gridCol w="5856817">
                  <a:extLst>
                    <a:ext uri="{9D8B030D-6E8A-4147-A177-3AD203B41FA5}">
                      <a16:colId xmlns:a16="http://schemas.microsoft.com/office/drawing/2014/main" val="20001"/>
                    </a:ext>
                  </a:extLst>
                </a:gridCol>
              </a:tblGrid>
              <a:tr h="791633">
                <a:tc>
                  <a:txBody>
                    <a:bodyPr/>
                    <a:lstStyle>
                      <a:lvl1pPr defTabSz="685800">
                        <a:spcBef>
                          <a:spcPct val="20000"/>
                        </a:spcBef>
                        <a:defRPr sz="2000">
                          <a:solidFill>
                            <a:schemeClr val="tx1"/>
                          </a:solidFill>
                          <a:latin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37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Hoa</a:t>
                      </a:r>
                      <a:r>
                        <a:rPr kumimoji="0" lang="en-US" altLang="en-US" sz="3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7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Lư</a:t>
                      </a:r>
                      <a:endParaRPr kumimoji="0" lang="en-US" altLang="en-US" sz="3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lvl1pPr defTabSz="685800">
                        <a:spcBef>
                          <a:spcPct val="20000"/>
                        </a:spcBef>
                        <a:defRPr sz="2000">
                          <a:solidFill>
                            <a:schemeClr val="tx1"/>
                          </a:solidFill>
                          <a:latin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vi-VN" altLang="en-US" sz="3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Đại La - </a:t>
                      </a:r>
                      <a:r>
                        <a:rPr kumimoji="0" lang="en-US" altLang="en-US" sz="37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Thăng</a:t>
                      </a:r>
                      <a:r>
                        <a:rPr kumimoji="0" lang="en-US" altLang="en-US" sz="3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Long</a:t>
                      </a:r>
                    </a:p>
                  </a:txBody>
                  <a:tcPr marT="45715" marB="45715"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val="10000"/>
                  </a:ext>
                </a:extLst>
              </a:tr>
              <a:tr h="2569633">
                <a:tc>
                  <a:txBody>
                    <a:bodyPr/>
                    <a:lstStyle>
                      <a:lvl1pPr>
                        <a:spcBef>
                          <a:spcPct val="20000"/>
                        </a:spcBef>
                        <a:defRPr sz="2000">
                          <a:solidFill>
                            <a:schemeClr val="tx1"/>
                          </a:solidFill>
                          <a:latin typeface="Arial" panose="020B0604020202020204" pitchFamily="34" charset="0"/>
                        </a:defRPr>
                      </a:lvl1pPr>
                      <a:lvl2pPr marL="742950" indent="-285750">
                        <a:spcBef>
                          <a:spcPct val="20000"/>
                        </a:spcBef>
                        <a:defRPr sz="1900">
                          <a:solidFill>
                            <a:schemeClr val="tx1"/>
                          </a:solidFill>
                          <a:latin typeface="Arial" panose="020B0604020202020204" pitchFamily="34" charset="0"/>
                        </a:defRPr>
                      </a:lvl2pPr>
                      <a:lvl3pPr marL="1143000" indent="-228600">
                        <a:spcBef>
                          <a:spcPct val="20000"/>
                        </a:spcBef>
                        <a:defRPr sz="1600">
                          <a:solidFill>
                            <a:schemeClr val="tx1"/>
                          </a:solidFill>
                          <a:latin typeface="Arial" panose="020B0604020202020204" pitchFamily="34" charset="0"/>
                        </a:defRPr>
                      </a:lvl3pPr>
                      <a:lvl4pPr marL="1600200" indent="-228600">
                        <a:spcBef>
                          <a:spcPct val="20000"/>
                        </a:spcBef>
                        <a:defRPr sz="1300">
                          <a:solidFill>
                            <a:schemeClr val="tx1"/>
                          </a:solidFill>
                          <a:latin typeface="Arial" panose="020B0604020202020204" pitchFamily="34" charset="0"/>
                        </a:defRPr>
                      </a:lvl4pPr>
                      <a:lvl5pPr marL="2057400" indent="-228600">
                        <a:spcBef>
                          <a:spcPct val="20000"/>
                        </a:spcBef>
                        <a:defRPr sz="1300">
                          <a:solidFill>
                            <a:schemeClr val="tx1"/>
                          </a:solidFill>
                          <a:latin typeface="Arial" panose="020B0604020202020204" pitchFamily="34" charset="0"/>
                        </a:defRPr>
                      </a:lvl5pPr>
                      <a:lvl6pPr marL="2514600" indent="-228600" eaLnBrk="0" fontAlgn="base" hangingPunct="0">
                        <a:spcBef>
                          <a:spcPct val="20000"/>
                        </a:spcBef>
                        <a:spcAft>
                          <a:spcPct val="0"/>
                        </a:spcAft>
                        <a:defRPr sz="1300">
                          <a:solidFill>
                            <a:schemeClr val="tx1"/>
                          </a:solidFill>
                          <a:latin typeface="Arial" panose="020B0604020202020204" pitchFamily="34" charset="0"/>
                        </a:defRPr>
                      </a:lvl6pPr>
                      <a:lvl7pPr marL="2971800" indent="-228600" eaLnBrk="0" fontAlgn="base" hangingPunct="0">
                        <a:spcBef>
                          <a:spcPct val="20000"/>
                        </a:spcBef>
                        <a:spcAft>
                          <a:spcPct val="0"/>
                        </a:spcAft>
                        <a:defRPr sz="1300">
                          <a:solidFill>
                            <a:schemeClr val="tx1"/>
                          </a:solidFill>
                          <a:latin typeface="Arial" panose="020B0604020202020204" pitchFamily="34" charset="0"/>
                        </a:defRPr>
                      </a:lvl7pPr>
                      <a:lvl8pPr marL="3429000" indent="-228600" eaLnBrk="0" fontAlgn="base" hangingPunct="0">
                        <a:spcBef>
                          <a:spcPct val="20000"/>
                        </a:spcBef>
                        <a:spcAft>
                          <a:spcPct val="0"/>
                        </a:spcAft>
                        <a:defRPr sz="1300">
                          <a:solidFill>
                            <a:schemeClr val="tx1"/>
                          </a:solidFill>
                          <a:latin typeface="Arial" panose="020B0604020202020204" pitchFamily="34" charset="0"/>
                        </a:defRPr>
                      </a:lvl8pPr>
                      <a:lvl9pPr marL="3886200" indent="-228600" eaLnBrk="0" fontAlgn="base" hangingPunct="0">
                        <a:spcBef>
                          <a:spcPct val="20000"/>
                        </a:spcBef>
                        <a:spcAft>
                          <a:spcPct val="0"/>
                        </a:spcAft>
                        <a:defRPr sz="13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37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DCDDE"/>
                    </a:solidFill>
                  </a:tcPr>
                </a:tc>
                <a:tc>
                  <a:txBody>
                    <a:bodyPr/>
                    <a:lstStyle>
                      <a:lvl1pPr>
                        <a:spcBef>
                          <a:spcPct val="20000"/>
                        </a:spcBef>
                        <a:defRPr sz="2000">
                          <a:solidFill>
                            <a:schemeClr val="tx1"/>
                          </a:solidFill>
                          <a:latin typeface="Arial" panose="020B0604020202020204" pitchFamily="34" charset="0"/>
                        </a:defRPr>
                      </a:lvl1pPr>
                      <a:lvl2pPr marL="742950" indent="-285750">
                        <a:spcBef>
                          <a:spcPct val="20000"/>
                        </a:spcBef>
                        <a:defRPr sz="1900">
                          <a:solidFill>
                            <a:schemeClr val="tx1"/>
                          </a:solidFill>
                          <a:latin typeface="Arial" panose="020B0604020202020204" pitchFamily="34" charset="0"/>
                        </a:defRPr>
                      </a:lvl2pPr>
                      <a:lvl3pPr marL="1143000" indent="-228600">
                        <a:spcBef>
                          <a:spcPct val="20000"/>
                        </a:spcBef>
                        <a:defRPr sz="1600">
                          <a:solidFill>
                            <a:schemeClr val="tx1"/>
                          </a:solidFill>
                          <a:latin typeface="Arial" panose="020B0604020202020204" pitchFamily="34" charset="0"/>
                        </a:defRPr>
                      </a:lvl3pPr>
                      <a:lvl4pPr marL="1600200" indent="-228600">
                        <a:spcBef>
                          <a:spcPct val="20000"/>
                        </a:spcBef>
                        <a:defRPr sz="1300">
                          <a:solidFill>
                            <a:schemeClr val="tx1"/>
                          </a:solidFill>
                          <a:latin typeface="Arial" panose="020B0604020202020204" pitchFamily="34" charset="0"/>
                        </a:defRPr>
                      </a:lvl4pPr>
                      <a:lvl5pPr marL="2057400" indent="-228600">
                        <a:spcBef>
                          <a:spcPct val="20000"/>
                        </a:spcBef>
                        <a:defRPr sz="1300">
                          <a:solidFill>
                            <a:schemeClr val="tx1"/>
                          </a:solidFill>
                          <a:latin typeface="Arial" panose="020B0604020202020204" pitchFamily="34" charset="0"/>
                        </a:defRPr>
                      </a:lvl5pPr>
                      <a:lvl6pPr marL="2514600" indent="-228600" eaLnBrk="0" fontAlgn="base" hangingPunct="0">
                        <a:spcBef>
                          <a:spcPct val="20000"/>
                        </a:spcBef>
                        <a:spcAft>
                          <a:spcPct val="0"/>
                        </a:spcAft>
                        <a:defRPr sz="1300">
                          <a:solidFill>
                            <a:schemeClr val="tx1"/>
                          </a:solidFill>
                          <a:latin typeface="Arial" panose="020B0604020202020204" pitchFamily="34" charset="0"/>
                        </a:defRPr>
                      </a:lvl6pPr>
                      <a:lvl7pPr marL="2971800" indent="-228600" eaLnBrk="0" fontAlgn="base" hangingPunct="0">
                        <a:spcBef>
                          <a:spcPct val="20000"/>
                        </a:spcBef>
                        <a:spcAft>
                          <a:spcPct val="0"/>
                        </a:spcAft>
                        <a:defRPr sz="1300">
                          <a:solidFill>
                            <a:schemeClr val="tx1"/>
                          </a:solidFill>
                          <a:latin typeface="Arial" panose="020B0604020202020204" pitchFamily="34" charset="0"/>
                        </a:defRPr>
                      </a:lvl7pPr>
                      <a:lvl8pPr marL="3429000" indent="-228600" eaLnBrk="0" fontAlgn="base" hangingPunct="0">
                        <a:spcBef>
                          <a:spcPct val="20000"/>
                        </a:spcBef>
                        <a:spcAft>
                          <a:spcPct val="0"/>
                        </a:spcAft>
                        <a:defRPr sz="1300">
                          <a:solidFill>
                            <a:schemeClr val="tx1"/>
                          </a:solidFill>
                          <a:latin typeface="Arial" panose="020B0604020202020204" pitchFamily="34" charset="0"/>
                        </a:defRPr>
                      </a:lvl8pPr>
                      <a:lvl9pPr marL="3886200" indent="-228600" eaLnBrk="0" fontAlgn="base" hangingPunct="0">
                        <a:spcBef>
                          <a:spcPct val="20000"/>
                        </a:spcBef>
                        <a:spcAft>
                          <a:spcPct val="0"/>
                        </a:spcAft>
                        <a:defRPr sz="13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37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DCDDE"/>
                    </a:solidFill>
                  </a:tcPr>
                </a:tc>
                <a:extLst>
                  <a:ext uri="{0D108BD9-81ED-4DB2-BD59-A6C34878D82A}">
                    <a16:rowId xmlns:a16="http://schemas.microsoft.com/office/drawing/2014/main" val="10001"/>
                  </a:ext>
                </a:extLst>
              </a:tr>
            </a:tbl>
          </a:graphicData>
        </a:graphic>
      </p:graphicFrame>
      <p:sp>
        <p:nvSpPr>
          <p:cNvPr id="2" name="TextBox 1">
            <a:extLst>
              <a:ext uri="{FF2B5EF4-FFF2-40B4-BE49-F238E27FC236}">
                <a16:creationId xmlns:a16="http://schemas.microsoft.com/office/drawing/2014/main" id="{02E3E37A-4118-46DB-B983-BF8097D2E5DC}"/>
              </a:ext>
            </a:extLst>
          </p:cNvPr>
          <p:cNvSpPr txBox="1"/>
          <p:nvPr/>
        </p:nvSpPr>
        <p:spPr>
          <a:xfrm>
            <a:off x="1" y="3816351"/>
            <a:ext cx="5135033" cy="2718949"/>
          </a:xfrm>
          <a:prstGeom prst="rect">
            <a:avLst/>
          </a:prstGeom>
          <a:noFill/>
        </p:spPr>
        <p:txBody>
          <a:bodyPr>
            <a:spAutoFit/>
          </a:bodyPr>
          <a:lstStyle/>
          <a:p>
            <a:pPr marL="0" marR="0" lvl="0" indent="0" algn="just" defTabSz="914377" rtl="0" eaLnBrk="0" fontAlgn="base" latinLnBrk="0" hangingPunct="0">
              <a:lnSpc>
                <a:spcPct val="100000"/>
              </a:lnSpc>
              <a:spcBef>
                <a:spcPct val="0"/>
              </a:spcBef>
              <a:spcAft>
                <a:spcPct val="0"/>
              </a:spcAft>
              <a:buClrTx/>
              <a:buSzTx/>
              <a:buFontTx/>
              <a:buNone/>
              <a:tabLst/>
              <a:defRPr/>
            </a:pPr>
            <a:r>
              <a:rPr kumimoji="0" lang="en-US" sz="42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267"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Vùng</a:t>
            </a:r>
            <a:r>
              <a:rPr kumimoji="0" lang="en-US" sz="42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267"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đất</a:t>
            </a:r>
            <a:r>
              <a:rPr kumimoji="0" lang="en-US" sz="42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267"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Thăng</a:t>
            </a:r>
            <a:r>
              <a:rPr kumimoji="0" lang="en-US" sz="42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Long </a:t>
            </a:r>
            <a:r>
              <a:rPr kumimoji="0" lang="en-US" sz="4267"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có</a:t>
            </a:r>
            <a:r>
              <a:rPr kumimoji="0" lang="en-US" sz="42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267"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địa</a:t>
            </a:r>
            <a:r>
              <a:rPr kumimoji="0" lang="en-US" sz="42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267"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thế</a:t>
            </a:r>
            <a:r>
              <a:rPr kumimoji="0" lang="en-US" sz="42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267"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thuận</a:t>
            </a:r>
            <a:r>
              <a:rPr kumimoji="0" lang="en-US" sz="42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267"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lợi</a:t>
            </a:r>
            <a:r>
              <a:rPr kumimoji="0" lang="en-US" sz="42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267"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hơn</a:t>
            </a:r>
            <a:r>
              <a:rPr kumimoji="0" lang="en-US" sz="42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267"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vùng</a:t>
            </a:r>
            <a:r>
              <a:rPr kumimoji="0" lang="en-US" sz="42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267"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đất</a:t>
            </a:r>
            <a:r>
              <a:rPr kumimoji="0" lang="en-US" sz="42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267"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Hoa</a:t>
            </a:r>
            <a:r>
              <a:rPr kumimoji="0" lang="en-US" sz="42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267"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Lư</a:t>
            </a:r>
            <a:r>
              <a:rPr kumimoji="0" lang="en-US" sz="42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p>
        </p:txBody>
      </p:sp>
      <p:sp>
        <p:nvSpPr>
          <p:cNvPr id="5" name="TextBox 1">
            <a:extLst>
              <a:ext uri="{FF2B5EF4-FFF2-40B4-BE49-F238E27FC236}">
                <a16:creationId xmlns:a16="http://schemas.microsoft.com/office/drawing/2014/main" id="{D65DFCB1-A295-4ABB-9C82-25EA812A74C0}"/>
              </a:ext>
            </a:extLst>
          </p:cNvPr>
          <p:cNvSpPr txBox="1">
            <a:spLocks noChangeArrowheads="1"/>
          </p:cNvSpPr>
          <p:nvPr/>
        </p:nvSpPr>
        <p:spPr bwMode="auto">
          <a:xfrm>
            <a:off x="6096001" y="3816351"/>
            <a:ext cx="6239933" cy="2800767"/>
          </a:xfrm>
          <a:prstGeom prst="rect">
            <a:avLst/>
          </a:prstGeom>
          <a:noFill/>
          <a:ln w="9525">
            <a:solidFill>
              <a:srgbClr val="FF0066"/>
            </a:solidFill>
            <a:miter lim="800000"/>
            <a:headEnd/>
            <a:tailEnd/>
          </a:ln>
        </p:spPr>
        <p:txBody>
          <a:bodyPr>
            <a:spAutoFit/>
          </a:bodyPr>
          <a:lstStyle/>
          <a:p>
            <a:pPr marL="0" marR="0" lvl="0" indent="0" algn="l" defTabSz="599002" rtl="0" eaLnBrk="1" fontAlgn="base" latinLnBrk="0" hangingPunct="1">
              <a:lnSpc>
                <a:spcPct val="100000"/>
              </a:lnSpc>
              <a:spcBef>
                <a:spcPct val="0"/>
              </a:spcBef>
              <a:spcAft>
                <a:spcPct val="0"/>
              </a:spcAft>
              <a:buClr>
                <a:srgbClr val="000000"/>
              </a:buClr>
              <a:buSzPct val="100000"/>
              <a:buFontTx/>
              <a:buNone/>
              <a:tabLst/>
              <a:defRPr/>
            </a:pP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sym typeface="Wingdings" panose="05000000000000000000" pitchFamily="2" charset="2"/>
              </a:rPr>
              <a:t></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Việc</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dời</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đô</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là</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hết</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sức</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đúng</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đắn</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đã</a:t>
            </a:r>
            <a:r>
              <a:rPr kumimoji="0" lang="vi-V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mở</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ra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giai</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đoạn</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mới</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cho</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sự</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phát</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triển</a:t>
            </a:r>
            <a:r>
              <a:rPr kumimoji="0" lang="vi-V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của</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đất</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nước</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p>
        </p:txBody>
      </p:sp>
      <p:sp>
        <p:nvSpPr>
          <p:cNvPr id="6" name="TextBox 5">
            <a:extLst>
              <a:ext uri="{FF2B5EF4-FFF2-40B4-BE49-F238E27FC236}">
                <a16:creationId xmlns:a16="http://schemas.microsoft.com/office/drawing/2014/main" id="{6851A013-F7D2-445E-9B30-4FC9DA693A6E}"/>
              </a:ext>
            </a:extLst>
          </p:cNvPr>
          <p:cNvSpPr txBox="1"/>
          <p:nvPr/>
        </p:nvSpPr>
        <p:spPr>
          <a:xfrm>
            <a:off x="619932" y="1067072"/>
            <a:ext cx="5296545" cy="255454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Vùng</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đất</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hẹp</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nhiều</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đồi</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núi</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Chỉ</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thích</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hợp</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phòng</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thủ</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bảo</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vệ</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đất</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7" name="TextBox 6">
            <a:extLst>
              <a:ext uri="{FF2B5EF4-FFF2-40B4-BE49-F238E27FC236}">
                <a16:creationId xmlns:a16="http://schemas.microsoft.com/office/drawing/2014/main" id="{0F761BC1-3F22-403B-B63F-F92BED70A24F}"/>
              </a:ext>
            </a:extLst>
          </p:cNvPr>
          <p:cNvSpPr txBox="1"/>
          <p:nvPr/>
        </p:nvSpPr>
        <p:spPr>
          <a:xfrm>
            <a:off x="5712884" y="1067072"/>
            <a:ext cx="6239934" cy="230832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Vùng</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đất</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rộng</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vừa</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núi</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sông</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Thích</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hợp</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phòng</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thủ</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phát</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triển</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đất</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2719361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5" descr="http://baodientu.chinhphu.vn/Uploaded_VGP/hatheluc/20100715/CoDoHoaLu.jpg">
            <a:extLst>
              <a:ext uri="{FF2B5EF4-FFF2-40B4-BE49-F238E27FC236}">
                <a16:creationId xmlns:a16="http://schemas.microsoft.com/office/drawing/2014/main" id="{B09D4C9E-DA0A-4F28-B8AB-DDFCFC3B7C00}"/>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6468533" y="0"/>
            <a:ext cx="5723467" cy="5156200"/>
          </a:xfrm>
        </p:spPr>
      </p:pic>
      <p:sp>
        <p:nvSpPr>
          <p:cNvPr id="5" name="TextBox 4">
            <a:extLst>
              <a:ext uri="{FF2B5EF4-FFF2-40B4-BE49-F238E27FC236}">
                <a16:creationId xmlns:a16="http://schemas.microsoft.com/office/drawing/2014/main" id="{88113DA2-FB43-485C-A379-0D5950F07481}"/>
              </a:ext>
            </a:extLst>
          </p:cNvPr>
          <p:cNvSpPr txBox="1">
            <a:spLocks noChangeArrowheads="1"/>
          </p:cNvSpPr>
          <p:nvPr/>
        </p:nvSpPr>
        <p:spPr bwMode="auto">
          <a:xfrm>
            <a:off x="7344833" y="5636685"/>
            <a:ext cx="4379384"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vi-VN" altLang="en-US" sz="3733"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Hoa Lư</a:t>
            </a:r>
            <a:r>
              <a:rPr kumimoji="0" lang="en-US" altLang="en-US" sz="3733"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ngày nay</a:t>
            </a:r>
          </a:p>
        </p:txBody>
      </p:sp>
      <p:pic>
        <p:nvPicPr>
          <p:cNvPr id="131076" name="Picture 2">
            <a:extLst>
              <a:ext uri="{FF2B5EF4-FFF2-40B4-BE49-F238E27FC236}">
                <a16:creationId xmlns:a16="http://schemas.microsoft.com/office/drawing/2014/main" id="{622E1711-8E74-42FA-AF7B-B3B0482D5E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6418"/>
            <a:ext cx="6288617" cy="674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307034"/>
      </p:ext>
    </p:extLst>
  </p:cSld>
  <p:clrMapOvr>
    <a:masterClrMapping/>
  </p:clrMapOvr>
  <p:transition spd="slow" advTm="1505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barn(inVertical)">
                                      <p:cBhvr>
                                        <p:cTn id="7" dur="250"/>
                                        <p:tgtEl>
                                          <p:spTgt spid="1024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45">
            <a:extLst>
              <a:ext uri="{FF2B5EF4-FFF2-40B4-BE49-F238E27FC236}">
                <a16:creationId xmlns:a16="http://schemas.microsoft.com/office/drawing/2014/main" id="{39631926-3098-43DD-976F-C3AA848BFC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1684" y="1100667"/>
            <a:ext cx="11684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3" name="Picture 146">
            <a:extLst>
              <a:ext uri="{FF2B5EF4-FFF2-40B4-BE49-F238E27FC236}">
                <a16:creationId xmlns:a16="http://schemas.microsoft.com/office/drawing/2014/main" id="{C92EAA9F-B565-4BEB-88B9-7D0CD3E9DA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00" y="884767"/>
            <a:ext cx="1060451" cy="106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147">
            <a:extLst>
              <a:ext uri="{FF2B5EF4-FFF2-40B4-BE49-F238E27FC236}">
                <a16:creationId xmlns:a16="http://schemas.microsoft.com/office/drawing/2014/main" id="{1803F820-F53C-476F-A883-F3743E103C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9251" y="1737785"/>
            <a:ext cx="1126067" cy="112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 name="Picture 148">
            <a:extLst>
              <a:ext uri="{FF2B5EF4-FFF2-40B4-BE49-F238E27FC236}">
                <a16:creationId xmlns:a16="http://schemas.microsoft.com/office/drawing/2014/main" id="{C15EE062-8C5D-430E-A7EC-51927156A1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5417" y="-975783"/>
            <a:ext cx="1761067" cy="606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6" name="Picture 149">
            <a:extLst>
              <a:ext uri="{FF2B5EF4-FFF2-40B4-BE49-F238E27FC236}">
                <a16:creationId xmlns:a16="http://schemas.microsoft.com/office/drawing/2014/main" id="{ED2BEAEB-DBED-49F7-B607-F215FA2284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8251" y="5084234"/>
            <a:ext cx="647700" cy="90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7" name="Picture 158">
            <a:hlinkClick r:id="rId8" action="ppaction://hlinksldjump"/>
            <a:extLst>
              <a:ext uri="{FF2B5EF4-FFF2-40B4-BE49-F238E27FC236}">
                <a16:creationId xmlns:a16="http://schemas.microsoft.com/office/drawing/2014/main" id="{91558EDA-A55A-4E35-9402-F34E62363F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02434" y="5852584"/>
            <a:ext cx="1181100" cy="99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vuidehoc">
            <a:hlinkClick r:id="" action="ppaction://media"/>
            <a:extLst>
              <a:ext uri="{FF2B5EF4-FFF2-40B4-BE49-F238E27FC236}">
                <a16:creationId xmlns:a16="http://schemas.microsoft.com/office/drawing/2014/main" id="{06F1DAA3-B32C-4BA6-977F-AC454C33899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700" y="-670984"/>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9" name="Picture 5">
            <a:extLst>
              <a:ext uri="{FF2B5EF4-FFF2-40B4-BE49-F238E27FC236}">
                <a16:creationId xmlns:a16="http://schemas.microsoft.com/office/drawing/2014/main" id="{66736CE3-2C81-46CF-B2B1-2ABFEB22BDB3}"/>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605867" y="251884"/>
            <a:ext cx="7154333" cy="6060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0" name="Picture 23">
            <a:extLst>
              <a:ext uri="{FF2B5EF4-FFF2-40B4-BE49-F238E27FC236}">
                <a16:creationId xmlns:a16="http://schemas.microsoft.com/office/drawing/2014/main" id="{708B9266-E638-4203-85B5-EDDDAC6314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34" y="-27517"/>
            <a:ext cx="12187767"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AD82E74A-8E98-4642-98CD-9E1F7E02F3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2651" y="-670983"/>
            <a:ext cx="1763183" cy="6002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den1">
            <a:extLst>
              <a:ext uri="{FF2B5EF4-FFF2-40B4-BE49-F238E27FC236}">
                <a16:creationId xmlns:a16="http://schemas.microsoft.com/office/drawing/2014/main" id="{3EB64B12-4A1E-40F7-9A0A-A394794B835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43549" y="738718"/>
            <a:ext cx="2652183" cy="265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den2">
            <a:extLst>
              <a:ext uri="{FF2B5EF4-FFF2-40B4-BE49-F238E27FC236}">
                <a16:creationId xmlns:a16="http://schemas.microsoft.com/office/drawing/2014/main" id="{EEE89162-7B84-4C76-8DFA-8456E698CB1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55367" y="1090084"/>
            <a:ext cx="2639484" cy="263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den3">
            <a:extLst>
              <a:ext uri="{FF2B5EF4-FFF2-40B4-BE49-F238E27FC236}">
                <a16:creationId xmlns:a16="http://schemas.microsoft.com/office/drawing/2014/main" id="{9F4FA84B-A002-4115-8E8C-9B679148641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230784" y="738718"/>
            <a:ext cx="2639483" cy="264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den4">
            <a:extLst>
              <a:ext uri="{FF2B5EF4-FFF2-40B4-BE49-F238E27FC236}">
                <a16:creationId xmlns:a16="http://schemas.microsoft.com/office/drawing/2014/main" id="{2B7CE904-F92E-433B-8972-CB39260BAD2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05300" y="3020485"/>
            <a:ext cx="2652184" cy="265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den5">
            <a:extLst>
              <a:ext uri="{FF2B5EF4-FFF2-40B4-BE49-F238E27FC236}">
                <a16:creationId xmlns:a16="http://schemas.microsoft.com/office/drawing/2014/main" id="{35BEEBE6-F7DD-4D75-9FC4-4E6D0D1D36B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601884" y="3371851"/>
            <a:ext cx="2639483" cy="263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den6">
            <a:extLst>
              <a:ext uri="{FF2B5EF4-FFF2-40B4-BE49-F238E27FC236}">
                <a16:creationId xmlns:a16="http://schemas.microsoft.com/office/drawing/2014/main" id="{19E3AE8F-A740-4078-944A-15DA7E1B273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875185" y="3018367"/>
            <a:ext cx="2652183" cy="265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mau1">
            <a:hlinkClick r:id="rId19" action="ppaction://hlinksldjump"/>
            <a:extLst>
              <a:ext uri="{FF2B5EF4-FFF2-40B4-BE49-F238E27FC236}">
                <a16:creationId xmlns:a16="http://schemas.microsoft.com/office/drawing/2014/main" id="{AFE5A5C1-49B9-4A5D-BF4A-CB10AE79DAA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658785" y="703523"/>
            <a:ext cx="2652183" cy="265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mau2">
            <a:hlinkClick r:id="rId21" action="ppaction://hlinksldjump"/>
            <a:extLst>
              <a:ext uri="{FF2B5EF4-FFF2-40B4-BE49-F238E27FC236}">
                <a16:creationId xmlns:a16="http://schemas.microsoft.com/office/drawing/2014/main" id="{AE9E9C9C-D5C5-472B-BFB6-09A8803C0BA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957485" y="1024468"/>
            <a:ext cx="2677583" cy="2671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mau3">
            <a:hlinkClick r:id="rId23" action="ppaction://hlinksldjump"/>
            <a:extLst>
              <a:ext uri="{FF2B5EF4-FFF2-40B4-BE49-F238E27FC236}">
                <a16:creationId xmlns:a16="http://schemas.microsoft.com/office/drawing/2014/main" id="{EC703CF9-957B-4C80-B131-E06BCD4B2F0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230784" y="694267"/>
            <a:ext cx="2639483" cy="2639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mau4">
            <a:hlinkClick r:id="rId25" action="ppaction://hlinksldjump"/>
            <a:extLst>
              <a:ext uri="{FF2B5EF4-FFF2-40B4-BE49-F238E27FC236}">
                <a16:creationId xmlns:a16="http://schemas.microsoft.com/office/drawing/2014/main" id="{46FF265B-1302-43B5-8132-FA8724EA21CE}"/>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305300" y="2976033"/>
            <a:ext cx="2652184" cy="265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mau5">
            <a:hlinkClick r:id="rId25" action="ppaction://hlinksldjump"/>
            <a:extLst>
              <a:ext uri="{FF2B5EF4-FFF2-40B4-BE49-F238E27FC236}">
                <a16:creationId xmlns:a16="http://schemas.microsoft.com/office/drawing/2014/main" id="{25CE2CBC-8113-4F38-BFED-7443A8B93CDD}"/>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617120" y="3350685"/>
            <a:ext cx="2633133" cy="263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mau6">
            <a:hlinkClick r:id="rId8" action="ppaction://hlinksldjump"/>
            <a:extLst>
              <a:ext uri="{FF2B5EF4-FFF2-40B4-BE49-F238E27FC236}">
                <a16:creationId xmlns:a16="http://schemas.microsoft.com/office/drawing/2014/main" id="{3E291D90-A406-447F-A3FE-63B5E4E00AD4}"/>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875185" y="2973918"/>
            <a:ext cx="2652183" cy="265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hlinkClick r:id="rId29" action="ppaction://hlinksldjump"/>
            <a:extLst>
              <a:ext uri="{FF2B5EF4-FFF2-40B4-BE49-F238E27FC236}">
                <a16:creationId xmlns:a16="http://schemas.microsoft.com/office/drawing/2014/main" id="{36D0FD67-9F02-4852-B4CF-A8BBB8C5B54D}"/>
              </a:ext>
            </a:extLst>
          </p:cNvPr>
          <p:cNvSpPr/>
          <p:nvPr/>
        </p:nvSpPr>
        <p:spPr>
          <a:xfrm>
            <a:off x="11186583" y="6311900"/>
            <a:ext cx="340785" cy="2624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1394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75" fill="hold">
                                          <p:stCondLst>
                                            <p:cond delay="0"/>
                                          </p:stCondLst>
                                        </p:cTn>
                                        <p:tgtEl>
                                          <p:spTgt spid="25"/>
                                        </p:tgtEl>
                                        <p:attrNameLst>
                                          <p:attrName>r</p:attrName>
                                        </p:attrNameLst>
                                      </p:cBhvr>
                                    </p:animRot>
                                    <p:animRot by="-240000">
                                      <p:cBhvr>
                                        <p:cTn id="13" dur="550" fill="hold">
                                          <p:stCondLst>
                                            <p:cond delay="550"/>
                                          </p:stCondLst>
                                        </p:cTn>
                                        <p:tgtEl>
                                          <p:spTgt spid="25"/>
                                        </p:tgtEl>
                                        <p:attrNameLst>
                                          <p:attrName>r</p:attrName>
                                        </p:attrNameLst>
                                      </p:cBhvr>
                                    </p:animRot>
                                    <p:animRot by="240000">
                                      <p:cBhvr>
                                        <p:cTn id="14" dur="550" fill="hold">
                                          <p:stCondLst>
                                            <p:cond delay="1100"/>
                                          </p:stCondLst>
                                        </p:cTn>
                                        <p:tgtEl>
                                          <p:spTgt spid="25"/>
                                        </p:tgtEl>
                                        <p:attrNameLst>
                                          <p:attrName>r</p:attrName>
                                        </p:attrNameLst>
                                      </p:cBhvr>
                                    </p:animRot>
                                    <p:animRot by="-240000">
                                      <p:cBhvr>
                                        <p:cTn id="15" dur="550" fill="hold">
                                          <p:stCondLst>
                                            <p:cond delay="1650"/>
                                          </p:stCondLst>
                                        </p:cTn>
                                        <p:tgtEl>
                                          <p:spTgt spid="25"/>
                                        </p:tgtEl>
                                        <p:attrNameLst>
                                          <p:attrName>r</p:attrName>
                                        </p:attrNameLst>
                                      </p:cBhvr>
                                    </p:animRot>
                                    <p:animRot by="120000">
                                      <p:cBhvr>
                                        <p:cTn id="16" dur="550" fill="hold">
                                          <p:stCondLst>
                                            <p:cond delay="22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6"/>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6"/>
                                        </p:tgtEl>
                                      </p:cBhvr>
                                    </p:animEffect>
                                    <p:set>
                                      <p:cBhvr>
                                        <p:cTn id="22" dur="1" fill="hold">
                                          <p:stCondLst>
                                            <p:cond delay="499"/>
                                          </p:stCondLst>
                                        </p:cTn>
                                        <p:tgtEl>
                                          <p:spTgt spid="46"/>
                                        </p:tgtEl>
                                        <p:attrNameLst>
                                          <p:attrName>style.visibility</p:attrName>
                                        </p:attrNameLst>
                                      </p:cBhvr>
                                      <p:to>
                                        <p:strVal val="hidden"/>
                                      </p:to>
                                    </p:set>
                                  </p:childTnLst>
                                  <p:subTnLst>
                                    <p:audio>
                                      <p:cMediaNode vol="100000">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46"/>
                  </p:tgtEl>
                </p:cond>
              </p:nextCondLst>
            </p:seq>
            <p:seq concurrent="1" nextAc="seek">
              <p:cTn id="23" restart="whenNotActive" fill="hold" evtFilter="cancelBubble" nodeType="interactiveSeq">
                <p:stCondLst>
                  <p:cond evt="onClick" delay="0">
                    <p:tgtEl>
                      <p:spTgt spid="47"/>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7"/>
                                        </p:tgtEl>
                                      </p:cBhvr>
                                    </p:animEffect>
                                    <p:set>
                                      <p:cBhvr>
                                        <p:cTn id="28"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47"/>
                  </p:tgtEl>
                </p:cond>
              </p:nextCondLst>
            </p:seq>
            <p:seq concurrent="1" nextAc="seek">
              <p:cTn id="29" restart="whenNotActive" fill="hold" evtFilter="cancelBubble" nodeType="interactiveSeq">
                <p:stCondLst>
                  <p:cond evt="onClick" delay="0">
                    <p:tgtEl>
                      <p:spTgt spid="48"/>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48"/>
                                        </p:tgtEl>
                                      </p:cBhvr>
                                    </p:animEffect>
                                    <p:set>
                                      <p:cBhvr>
                                        <p:cTn id="34"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48"/>
                  </p:tgtEl>
                </p:cond>
              </p:nextCondLst>
            </p:seq>
            <p:seq concurrent="1" nextAc="seek">
              <p:cTn id="35" restart="whenNotActive" fill="hold" evtFilter="cancelBubble" nodeType="interactiveSeq">
                <p:stCondLst>
                  <p:cond evt="onClick" delay="0">
                    <p:tgtEl>
                      <p:spTgt spid="49"/>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49"/>
                                        </p:tgtEl>
                                      </p:cBhvr>
                                    </p:animEffect>
                                    <p:set>
                                      <p:cBhvr>
                                        <p:cTn id="40"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49"/>
                  </p:tgtEl>
                </p:cond>
              </p:nextCondLst>
            </p:seq>
            <p:seq concurrent="1" nextAc="seek">
              <p:cTn id="41" restart="whenNotActive" fill="hold" evtFilter="cancelBubble" nodeType="interactiveSeq">
                <p:stCondLst>
                  <p:cond evt="onClick" delay="0">
                    <p:tgtEl>
                      <p:spTgt spid="50"/>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50"/>
                                        </p:tgtEl>
                                      </p:cBhvr>
                                    </p:animEffect>
                                    <p:set>
                                      <p:cBhvr>
                                        <p:cTn id="46"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50"/>
                  </p:tgtEl>
                </p:cond>
              </p:nextCondLst>
            </p:seq>
            <p:seq concurrent="1" nextAc="seek">
              <p:cTn id="47" restart="whenNotActive" fill="hold" evtFilter="cancelBubble" nodeType="interactiveSeq">
                <p:stCondLst>
                  <p:cond evt="onClick" delay="0">
                    <p:tgtEl>
                      <p:spTgt spid="51"/>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51"/>
                                        </p:tgtEl>
                                      </p:cBhvr>
                                    </p:animEffect>
                                    <p:set>
                                      <p:cBhvr>
                                        <p:cTn id="52"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51"/>
                  </p:tgtEl>
                </p:cond>
              </p:nextCondLst>
            </p:seq>
            <p:seq concurrent="1" nextAc="seek">
              <p:cTn id="53" restart="whenNotActive" fill="hold" evtFilter="cancelBubble" nodeType="interactiveSeq">
                <p:stCondLst>
                  <p:cond evt="onClick" delay="0">
                    <p:tgtEl>
                      <p:spTgt spid="18"/>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18"/>
                                        </p:tgtEl>
                                      </p:cBhvr>
                                    </p:animEffect>
                                    <p:set>
                                      <p:cBhvr>
                                        <p:cTn id="5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9" restart="whenNotActive" fill="hold" evtFilter="cancelBubble" nodeType="interactiveSeq">
                <p:stCondLst>
                  <p:cond evt="onClick" delay="0">
                    <p:tgtEl>
                      <p:spTgt spid="19"/>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19"/>
                                        </p:tgtEl>
                                      </p:cBhvr>
                                    </p:animEffect>
                                    <p:set>
                                      <p:cBhvr>
                                        <p:cTn id="6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65" restart="whenNotActive" fill="hold" evtFilter="cancelBubble" nodeType="interactiveSeq">
                <p:stCondLst>
                  <p:cond evt="onClick" delay="0">
                    <p:tgtEl>
                      <p:spTgt spid="20"/>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0"/>
                                        </p:tgtEl>
                                      </p:cBhvr>
                                    </p:animEffect>
                                    <p:set>
                                      <p:cBhvr>
                                        <p:cTn id="7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1" restart="whenNotActive" fill="hold" evtFilter="cancelBubble" nodeType="interactiveSeq">
                <p:stCondLst>
                  <p:cond evt="onClick" delay="0">
                    <p:tgtEl>
                      <p:spTgt spid="21"/>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21"/>
                                        </p:tgtEl>
                                      </p:cBhvr>
                                    </p:animEffect>
                                    <p:set>
                                      <p:cBhvr>
                                        <p:cTn id="76"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7" restart="whenNotActive" fill="hold" evtFilter="cancelBubble" nodeType="interactiveSeq">
                <p:stCondLst>
                  <p:cond evt="onClick" delay="0">
                    <p:tgtEl>
                      <p:spTgt spid="22"/>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3" restart="whenNotActive" fill="hold" evtFilter="cancelBubble" nodeType="interactiveSeq">
                <p:stCondLst>
                  <p:cond evt="onClick" delay="0">
                    <p:tgtEl>
                      <p:spTgt spid="23"/>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23"/>
                                        </p:tgtEl>
                                      </p:cBhvr>
                                    </p:animEffect>
                                    <p:set>
                                      <p:cBhvr>
                                        <p:cTn id="8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a:extLst>
              <a:ext uri="{FF2B5EF4-FFF2-40B4-BE49-F238E27FC236}">
                <a16:creationId xmlns:a16="http://schemas.microsoft.com/office/drawing/2014/main" id="{16105D2F-D282-4D11-8242-19E9855AA3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434" y="304800"/>
            <a:ext cx="11523133"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0843000"/>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87A641-8FBA-4144-9958-9DDEC690F056}"/>
              </a:ext>
            </a:extLst>
          </p:cNvPr>
          <p:cNvSpPr txBox="1">
            <a:spLocks noChangeArrowheads="1"/>
          </p:cNvSpPr>
          <p:nvPr/>
        </p:nvSpPr>
        <p:spPr bwMode="auto">
          <a:xfrm>
            <a:off x="1524000" y="228601"/>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Thăng</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Long – </a:t>
            </a:r>
            <a:r>
              <a:rPr kumimoji="0" lang="en-US" alt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Hà</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Nội</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ngày</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nay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0" y="1017638"/>
            <a:ext cx="10160000" cy="5795911"/>
          </a:xfrm>
          <a:prstGeom prst="rect">
            <a:avLst/>
          </a:prstGeom>
        </p:spPr>
      </p:pic>
    </p:spTree>
    <p:extLst>
      <p:ext uri="{BB962C8B-B14F-4D97-AF65-F5344CB8AC3E}">
        <p14:creationId xmlns:p14="http://schemas.microsoft.com/office/powerpoint/2010/main" val="10329641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at10">
            <a:extLst>
              <a:ext uri="{FF2B5EF4-FFF2-40B4-BE49-F238E27FC236}">
                <a16:creationId xmlns:a16="http://schemas.microsoft.com/office/drawing/2014/main" id="{DC0C1384-3BC3-4D1C-B6CB-C53F1C36F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433" y="254000"/>
            <a:ext cx="11486506" cy="5703669"/>
          </a:xfrm>
          <a:prstGeom prst="rect">
            <a:avLst/>
          </a:prstGeom>
          <a:noFill/>
          <a:ln w="57150" cmpd="thickThin">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1507" name="Text Box 3">
            <a:extLst>
              <a:ext uri="{FF2B5EF4-FFF2-40B4-BE49-F238E27FC236}">
                <a16:creationId xmlns:a16="http://schemas.microsoft.com/office/drawing/2014/main" id="{DA6B3446-D477-4053-9922-9EB4637B5E64}"/>
              </a:ext>
            </a:extLst>
          </p:cNvPr>
          <p:cNvSpPr txBox="1">
            <a:spLocks noChangeArrowheads="1"/>
          </p:cNvSpPr>
          <p:nvPr/>
        </p:nvSpPr>
        <p:spPr bwMode="auto">
          <a:xfrm>
            <a:off x="3256723" y="5957669"/>
            <a:ext cx="7084484" cy="646331"/>
          </a:xfrm>
          <a:prstGeom prst="rect">
            <a:avLst/>
          </a:prstGeom>
          <a:noFill/>
          <a:ln>
            <a:noFill/>
          </a:ln>
          <a:effectLst/>
        </p:spPr>
        <p:txBody>
          <a:bodyPr>
            <a:spAutoFit/>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Bản</a:t>
            </a:r>
            <a:r>
              <a:rPr kumimoji="0" lang="en-US" sz="36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đồ</a:t>
            </a:r>
            <a:r>
              <a:rPr kumimoji="0" lang="en-US" sz="36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Kinh</a:t>
            </a:r>
            <a:r>
              <a:rPr kumimoji="0" lang="en-US" sz="36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thành</a:t>
            </a:r>
            <a:r>
              <a:rPr kumimoji="0" lang="en-US" sz="36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Thăng</a:t>
            </a:r>
            <a:r>
              <a:rPr kumimoji="0" lang="en-US" sz="36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 Long</a:t>
            </a:r>
            <a:endParaRPr kumimoji="0" lang="en-US" sz="3600" b="0" i="0" u="none" strike="noStrike" kern="1200" cap="none" spc="0" normalizeH="0" baseline="0" noProof="0" dirty="0">
              <a:ln>
                <a:noFill/>
              </a:ln>
              <a:solidFill>
                <a:srgbClr val="FF3300"/>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7167697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1000"/>
                                        <p:tgtEl>
                                          <p:spTgt spid="21506"/>
                                        </p:tgtEl>
                                      </p:cBhvr>
                                    </p:animEffect>
                                    <p:anim calcmode="lin" valueType="num">
                                      <p:cBhvr>
                                        <p:cTn id="8" dur="1000" fill="hold"/>
                                        <p:tgtEl>
                                          <p:spTgt spid="21506"/>
                                        </p:tgtEl>
                                        <p:attrNameLst>
                                          <p:attrName>ppt_x</p:attrName>
                                        </p:attrNameLst>
                                      </p:cBhvr>
                                      <p:tavLst>
                                        <p:tav tm="0">
                                          <p:val>
                                            <p:strVal val="#ppt_x"/>
                                          </p:val>
                                        </p:tav>
                                        <p:tav tm="100000">
                                          <p:val>
                                            <p:strVal val="#ppt_x"/>
                                          </p:val>
                                        </p:tav>
                                      </p:tavLst>
                                    </p:anim>
                                    <p:anim calcmode="lin" valueType="num">
                                      <p:cBhvr>
                                        <p:cTn id="9" dur="1000" fill="hold"/>
                                        <p:tgtEl>
                                          <p:spTgt spid="21506"/>
                                        </p:tgtEl>
                                        <p:attrNameLst>
                                          <p:attrName>ppt_y</p:attrName>
                                        </p:attrNameLst>
                                      </p:cBhvr>
                                      <p:tavLst>
                                        <p:tav tm="0">
                                          <p:val>
                                            <p:strVal val="#ppt_y+.1"/>
                                          </p:val>
                                        </p:tav>
                                        <p:tav tm="100000">
                                          <p:val>
                                            <p:strVal val="#ppt_y"/>
                                          </p:val>
                                        </p:tav>
                                      </p:tavLst>
                                    </p:anim>
                                  </p:childTnLst>
                                </p:cTn>
                              </p:par>
                              <p:par>
                                <p:cTn id="10" presetID="23" presetClass="entr" presetSubtype="16" fill="hold" nodeType="withEffect">
                                  <p:stCondLst>
                                    <p:cond delay="0"/>
                                  </p:stCondLst>
                                  <p:childTnLst>
                                    <p:set>
                                      <p:cBhvr>
                                        <p:cTn id="11" dur="1" fill="hold">
                                          <p:stCondLst>
                                            <p:cond delay="0"/>
                                          </p:stCondLst>
                                        </p:cTn>
                                        <p:tgtEl>
                                          <p:spTgt spid="21507">
                                            <p:txEl>
                                              <p:pRg st="0" end="0"/>
                                            </p:txEl>
                                          </p:spTgt>
                                        </p:tgtEl>
                                        <p:attrNameLst>
                                          <p:attrName>style.visibility</p:attrName>
                                        </p:attrNameLst>
                                      </p:cBhvr>
                                      <p:to>
                                        <p:strVal val="visible"/>
                                      </p:to>
                                    </p:set>
                                    <p:anim calcmode="lin" valueType="num">
                                      <p:cBhvr>
                                        <p:cTn id="12" dur="500" fill="hold"/>
                                        <p:tgtEl>
                                          <p:spTgt spid="2150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150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Untitled-1">
            <a:extLst>
              <a:ext uri="{FF2B5EF4-FFF2-40B4-BE49-F238E27FC236}">
                <a16:creationId xmlns:a16="http://schemas.microsoft.com/office/drawing/2014/main" id="{F65F2E83-24D3-4040-8A19-FAE518C06D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57" y="85725"/>
            <a:ext cx="12112486" cy="6686549"/>
          </a:xfrm>
          <a:prstGeom prst="rect">
            <a:avLst/>
          </a:prstGeom>
          <a:noFill/>
          <a:ln w="76200" cmpd="tri">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1694F27-6B45-4999-82E3-4B56009F9E87}"/>
              </a:ext>
            </a:extLst>
          </p:cNvPr>
          <p:cNvSpPr txBox="1"/>
          <p:nvPr/>
        </p:nvSpPr>
        <p:spPr>
          <a:xfrm>
            <a:off x="265044" y="191742"/>
            <a:ext cx="6096000" cy="4031873"/>
          </a:xfrm>
          <a:prstGeom prst="rect">
            <a:avLst/>
          </a:prstGeom>
          <a:noFill/>
        </p:spPr>
        <p:txBody>
          <a:bodyPr wrap="square">
            <a:spAutoFit/>
          </a:bodyPr>
          <a:lstStyle/>
          <a:p>
            <a:r>
              <a:rPr lang="vi-VN" sz="3200" b="1" i="0" dirty="0">
                <a:solidFill>
                  <a:srgbClr val="333333"/>
                </a:solidFill>
                <a:latin typeface="+mj-lt"/>
              </a:rPr>
              <a:t>Sách Đại Việt sử ký toàn thư viết: “Mùa thu, tháng 7, vua dời kinh đô từ thành Hoa Lư sang kinh đô lớn là Đại La của Kinh phủ. Thuyền tạm đỗ ở dưới thành, có rồng vàng hiện ra ở bến ngự, vì thế đổi gọi là thành Thăng Long</a:t>
            </a:r>
            <a:r>
              <a:rPr lang="en-US" sz="3200" b="1" i="0" dirty="0">
                <a:solidFill>
                  <a:srgbClr val="333333"/>
                </a:solidFill>
                <a:latin typeface="+mj-lt"/>
              </a:rPr>
              <a:t>”</a:t>
            </a:r>
            <a:r>
              <a:rPr lang="vi-VN" sz="3200" b="1" i="0" dirty="0">
                <a:solidFill>
                  <a:srgbClr val="333333"/>
                </a:solidFill>
                <a:latin typeface="+mj-lt"/>
              </a:rPr>
              <a:t>. </a:t>
            </a:r>
            <a:endParaRPr lang="en-US" sz="3200" b="1" dirty="0">
              <a:latin typeface="+mj-lt"/>
            </a:endParaRPr>
          </a:p>
        </p:txBody>
      </p:sp>
    </p:spTree>
    <p:extLst>
      <p:ext uri="{BB962C8B-B14F-4D97-AF65-F5344CB8AC3E}">
        <p14:creationId xmlns:p14="http://schemas.microsoft.com/office/powerpoint/2010/main" val="1596737480"/>
      </p:ext>
    </p:extLst>
  </p:cSld>
  <p:clrMapOvr>
    <a:masterClrMapping/>
  </p:clrMapOvr>
  <p:transition advTm="1505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ieu021010-7">
            <a:extLst>
              <a:ext uri="{FF2B5EF4-FFF2-40B4-BE49-F238E27FC236}">
                <a16:creationId xmlns:a16="http://schemas.microsoft.com/office/drawing/2014/main" id="{D59CC162-0706-4728-9C46-5701ED40A4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34" y="131233"/>
            <a:ext cx="43307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chieu021010-5">
            <a:extLst>
              <a:ext uri="{FF2B5EF4-FFF2-40B4-BE49-F238E27FC236}">
                <a16:creationId xmlns:a16="http://schemas.microsoft.com/office/drawing/2014/main" id="{683C8E81-E5EA-4785-8829-FF7B09797C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534" y="3437467"/>
            <a:ext cx="2298700" cy="258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hieu021010-6">
            <a:extLst>
              <a:ext uri="{FF2B5EF4-FFF2-40B4-BE49-F238E27FC236}">
                <a16:creationId xmlns:a16="http://schemas.microsoft.com/office/drawing/2014/main" id="{2649ACDC-0460-4A95-B861-31DD3EAA0B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8967" y="3312585"/>
            <a:ext cx="2669117" cy="2804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2" descr="http://t2.gstatic.com/images?q=tbn:ANd9GcSEOLDiPAZ8DpSgQwmqjz1pLqOIyBXAszPOIuPXOYhSm1qOQq0&amp;t=1&amp;usg=__Shuz1eZC_vZGfWQyztAkj-4-mBs=">
            <a:extLst>
              <a:ext uri="{FF2B5EF4-FFF2-40B4-BE49-F238E27FC236}">
                <a16:creationId xmlns:a16="http://schemas.microsoft.com/office/drawing/2014/main" id="{634D9D95-3F5A-49AB-B7FD-AA4E4AEED0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5400" y="139701"/>
            <a:ext cx="4402667" cy="3297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AE1A0AC2-8E4F-4F6E-86C2-27C20E66CE44}"/>
              </a:ext>
            </a:extLst>
          </p:cNvPr>
          <p:cNvSpPr>
            <a:spLocks noGrp="1" noChangeArrowheads="1"/>
          </p:cNvSpPr>
          <p:nvPr>
            <p:ph type="title"/>
          </p:nvPr>
        </p:nvSpPr>
        <p:spPr>
          <a:xfrm>
            <a:off x="4546601" y="131233"/>
            <a:ext cx="3354917" cy="2076449"/>
          </a:xfrm>
        </p:spPr>
        <p:txBody>
          <a:bodyPr/>
          <a:lstStyle/>
          <a:p>
            <a:pPr eaLnBrk="1" hangingPunct="1"/>
            <a:r>
              <a:rPr lang="en-US" altLang="en-US" sz="3600" b="1" dirty="0">
                <a:solidFill>
                  <a:srgbClr val="FF0000"/>
                </a:solidFill>
                <a:latin typeface="Times New Roman" panose="02020603050405020304" pitchFamily="18" charset="0"/>
              </a:rPr>
              <a:t> HÌNH ẢNH VỀ ĐẠI LỄ NGHÌN NĂM VĂN HIẾN</a:t>
            </a:r>
          </a:p>
        </p:txBody>
      </p:sp>
      <p:sp>
        <p:nvSpPr>
          <p:cNvPr id="136199" name="TextBox 9">
            <a:extLst>
              <a:ext uri="{FF2B5EF4-FFF2-40B4-BE49-F238E27FC236}">
                <a16:creationId xmlns:a16="http://schemas.microsoft.com/office/drawing/2014/main" id="{1ECB9941-C2BF-495F-A0BD-2761727113EE}"/>
              </a:ext>
            </a:extLst>
          </p:cNvPr>
          <p:cNvSpPr txBox="1">
            <a:spLocks noChangeArrowheads="1"/>
          </p:cNvSpPr>
          <p:nvPr/>
        </p:nvSpPr>
        <p:spPr bwMode="auto">
          <a:xfrm>
            <a:off x="6714067" y="3716867"/>
            <a:ext cx="5317067" cy="2964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1219170" fontAlgn="base">
              <a:spcBef>
                <a:spcPct val="0"/>
              </a:spcBef>
              <a:spcAft>
                <a:spcPct val="0"/>
              </a:spcAft>
            </a:pPr>
            <a:r>
              <a:rPr lang="en-US" altLang="en-US" sz="3733">
                <a:solidFill>
                  <a:srgbClr val="000000"/>
                </a:solidFill>
                <a:latin typeface="Times New Roman" panose="02020603050405020304" pitchFamily="18" charset="0"/>
                <a:cs typeface="Times New Roman" panose="02020603050405020304" pitchFamily="18" charset="0"/>
              </a:rPr>
              <a:t>Hoàng Thành Thăng Long được Unesco công nhận là di sản văn thế giới nhân dịp khai mạc Đại lễ nghìn năm Thăng Long.</a:t>
            </a:r>
            <a:endParaRPr lang="en-US" altLang="en-US" sz="3733" b="1">
              <a:solidFill>
                <a:srgbClr val="000000"/>
              </a:solidFill>
              <a:latin typeface="VNtimes new roman"/>
              <a:cs typeface="Times New Roman" panose="02020603050405020304" pitchFamily="18" charset="0"/>
            </a:endParaRPr>
          </a:p>
        </p:txBody>
      </p:sp>
      <p:sp>
        <p:nvSpPr>
          <p:cNvPr id="11" name="Rectangle 5">
            <a:extLst>
              <a:ext uri="{FF2B5EF4-FFF2-40B4-BE49-F238E27FC236}">
                <a16:creationId xmlns:a16="http://schemas.microsoft.com/office/drawing/2014/main" id="{579AFE94-DFFA-4FC2-B026-A3711C519F68}"/>
              </a:ext>
            </a:extLst>
          </p:cNvPr>
          <p:cNvSpPr>
            <a:spLocks noChangeArrowheads="1"/>
          </p:cNvSpPr>
          <p:nvPr/>
        </p:nvSpPr>
        <p:spPr bwMode="auto">
          <a:xfrm>
            <a:off x="-31751" y="6021917"/>
            <a:ext cx="266911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defTabSz="1219170" eaLnBrk="0" fontAlgn="base" hangingPunct="0">
              <a:spcBef>
                <a:spcPct val="0"/>
              </a:spcBef>
              <a:spcAft>
                <a:spcPct val="0"/>
              </a:spcAft>
              <a:buNone/>
            </a:pPr>
            <a:r>
              <a:rPr lang="en-US" altLang="en-US" sz="2667" b="1">
                <a:solidFill>
                  <a:srgbClr val="000000"/>
                </a:solidFill>
                <a:latin typeface="Times New Roman" panose="02020603050405020304" pitchFamily="18" charset="0"/>
                <a:cs typeface="Times New Roman" panose="02020603050405020304" pitchFamily="18" charset="0"/>
              </a:rPr>
              <a:t>Mỗi chữ cao 2cm</a:t>
            </a:r>
          </a:p>
        </p:txBody>
      </p:sp>
      <p:sp>
        <p:nvSpPr>
          <p:cNvPr id="12" name="Rectangle 10">
            <a:extLst>
              <a:ext uri="{FF2B5EF4-FFF2-40B4-BE49-F238E27FC236}">
                <a16:creationId xmlns:a16="http://schemas.microsoft.com/office/drawing/2014/main" id="{18B2F93C-56A7-4096-A460-E54ADA5CB599}"/>
              </a:ext>
            </a:extLst>
          </p:cNvPr>
          <p:cNvSpPr>
            <a:spLocks noChangeArrowheads="1"/>
          </p:cNvSpPr>
          <p:nvPr/>
        </p:nvSpPr>
        <p:spPr bwMode="auto">
          <a:xfrm>
            <a:off x="2645834" y="5985934"/>
            <a:ext cx="4059767" cy="910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defTabSz="1219170" eaLnBrk="0" fontAlgn="base" hangingPunct="0">
              <a:spcBef>
                <a:spcPct val="0"/>
              </a:spcBef>
              <a:spcAft>
                <a:spcPct val="0"/>
              </a:spcAft>
              <a:buNone/>
            </a:pPr>
            <a:r>
              <a:rPr lang="en-US" altLang="en-US" sz="2667" b="1">
                <a:solidFill>
                  <a:srgbClr val="FF0000"/>
                </a:solidFill>
                <a:latin typeface="Times New Roman" panose="02020603050405020304" pitchFamily="18" charset="0"/>
                <a:cs typeface="Arial" panose="020B0604020202020204" pitchFamily="34" charset="0"/>
              </a:rPr>
              <a:t>214 chữ đều được mạ vàng</a:t>
            </a:r>
          </a:p>
        </p:txBody>
      </p:sp>
      <p:sp>
        <p:nvSpPr>
          <p:cNvPr id="136202" name="TextBox 2">
            <a:extLst>
              <a:ext uri="{FF2B5EF4-FFF2-40B4-BE49-F238E27FC236}">
                <a16:creationId xmlns:a16="http://schemas.microsoft.com/office/drawing/2014/main" id="{4A11E7BE-5A6A-4840-B743-48A327E5CF40}"/>
              </a:ext>
            </a:extLst>
          </p:cNvPr>
          <p:cNvSpPr txBox="1">
            <a:spLocks noChangeArrowheads="1"/>
          </p:cNvSpPr>
          <p:nvPr/>
        </p:nvSpPr>
        <p:spPr bwMode="auto">
          <a:xfrm>
            <a:off x="8578851" y="3312585"/>
            <a:ext cx="3869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9170" fontAlgn="base">
              <a:spcBef>
                <a:spcPct val="0"/>
              </a:spcBef>
              <a:spcAft>
                <a:spcPct val="0"/>
              </a:spcAft>
            </a:pPr>
            <a:r>
              <a:rPr lang="en-US" altLang="en-US" sz="3200" b="1" dirty="0">
                <a:solidFill>
                  <a:srgbClr val="FF0000"/>
                </a:solidFill>
              </a:rPr>
              <a:t>1010-2010</a:t>
            </a:r>
          </a:p>
        </p:txBody>
      </p:sp>
      <p:sp>
        <p:nvSpPr>
          <p:cNvPr id="2" name="TextBox 1">
            <a:extLst>
              <a:ext uri="{FF2B5EF4-FFF2-40B4-BE49-F238E27FC236}">
                <a16:creationId xmlns:a16="http://schemas.microsoft.com/office/drawing/2014/main" id="{EF748536-0D8C-4C92-9048-19EAE92BFF3F}"/>
              </a:ext>
            </a:extLst>
          </p:cNvPr>
          <p:cNvSpPr txBox="1"/>
          <p:nvPr/>
        </p:nvSpPr>
        <p:spPr>
          <a:xfrm>
            <a:off x="4449235" y="2270631"/>
            <a:ext cx="3098799" cy="1015663"/>
          </a:xfrm>
          <a:prstGeom prst="rect">
            <a:avLst/>
          </a:prstGeom>
          <a:solidFill>
            <a:schemeClr val="bg1"/>
          </a:solidFill>
        </p:spPr>
        <p:txBody>
          <a:bodyPr wrap="square" rtlCol="0">
            <a:spAutoFit/>
          </a:bodyPr>
          <a:lstStyle/>
          <a:p>
            <a:r>
              <a:rPr lang="en-US" sz="2000" b="1" dirty="0" err="1"/>
              <a:t>Chiếu</a:t>
            </a:r>
            <a:r>
              <a:rPr lang="en-US" sz="2000" b="1" dirty="0"/>
              <a:t> </a:t>
            </a:r>
            <a:r>
              <a:rPr lang="en-US" sz="2000" b="1" dirty="0" err="1"/>
              <a:t>dời</a:t>
            </a:r>
            <a:r>
              <a:rPr lang="en-US" sz="2000" b="1" dirty="0"/>
              <a:t> </a:t>
            </a:r>
            <a:r>
              <a:rPr lang="en-US" sz="2000" b="1" dirty="0" err="1"/>
              <a:t>đô</a:t>
            </a:r>
            <a:r>
              <a:rPr lang="en-US" sz="2000" b="1" dirty="0"/>
              <a:t> </a:t>
            </a:r>
            <a:r>
              <a:rPr lang="en-US" sz="2000" b="1" dirty="0" err="1"/>
              <a:t>được</a:t>
            </a:r>
            <a:r>
              <a:rPr lang="en-US" sz="2000" b="1" dirty="0"/>
              <a:t> </a:t>
            </a:r>
            <a:r>
              <a:rPr lang="en-US" sz="2000" b="1" dirty="0" err="1"/>
              <a:t>đặt</a:t>
            </a:r>
            <a:r>
              <a:rPr lang="en-US" sz="2000" b="1" dirty="0"/>
              <a:t> ở </a:t>
            </a:r>
            <a:r>
              <a:rPr lang="en-US" sz="2000" b="1" dirty="0" err="1"/>
              <a:t>vườn</a:t>
            </a:r>
            <a:r>
              <a:rPr lang="en-US" sz="2000" b="1" dirty="0"/>
              <a:t> </a:t>
            </a:r>
            <a:r>
              <a:rPr lang="en-US" sz="2000" b="1" dirty="0" err="1"/>
              <a:t>hoa</a:t>
            </a:r>
            <a:r>
              <a:rPr lang="en-US" sz="2000" b="1" dirty="0"/>
              <a:t> </a:t>
            </a:r>
            <a:r>
              <a:rPr lang="en-US" sz="2000" b="1" dirty="0" err="1"/>
              <a:t>Lí</a:t>
            </a:r>
            <a:r>
              <a:rPr lang="en-US" sz="2000" b="1" dirty="0"/>
              <a:t> </a:t>
            </a:r>
            <a:r>
              <a:rPr lang="en-US" sz="2000" b="1" dirty="0" err="1"/>
              <a:t>Thái</a:t>
            </a:r>
            <a:r>
              <a:rPr lang="en-US" sz="2000" b="1" dirty="0"/>
              <a:t> </a:t>
            </a:r>
            <a:r>
              <a:rPr lang="en-US" sz="2000" b="1" dirty="0" err="1"/>
              <a:t>Tổ</a:t>
            </a:r>
            <a:r>
              <a:rPr lang="en-US" sz="2000" b="1" dirty="0"/>
              <a:t>- Ba </a:t>
            </a:r>
            <a:r>
              <a:rPr lang="en-US" sz="2000" b="1" dirty="0" err="1"/>
              <a:t>Đình</a:t>
            </a:r>
            <a:r>
              <a:rPr lang="en-US" sz="2000" b="1" dirty="0"/>
              <a:t>- </a:t>
            </a:r>
            <a:r>
              <a:rPr lang="en-US" sz="2000" b="1" dirty="0" err="1"/>
              <a:t>Hà</a:t>
            </a:r>
            <a:r>
              <a:rPr lang="en-US" sz="2000" b="1" dirty="0"/>
              <a:t> </a:t>
            </a:r>
            <a:r>
              <a:rPr lang="en-US" sz="2000" b="1" dirty="0" err="1"/>
              <a:t>Nội</a:t>
            </a:r>
            <a:endParaRPr lang="en-US" sz="2000" b="1" dirty="0"/>
          </a:p>
        </p:txBody>
      </p:sp>
    </p:spTree>
    <p:extLst>
      <p:ext uri="{BB962C8B-B14F-4D97-AF65-F5344CB8AC3E}">
        <p14:creationId xmlns:p14="http://schemas.microsoft.com/office/powerpoint/2010/main" val="2510756608"/>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1">
            <a:extLst>
              <a:ext uri="{FF2B5EF4-FFF2-40B4-BE49-F238E27FC236}">
                <a16:creationId xmlns:a16="http://schemas.microsoft.com/office/drawing/2014/main" id="{E1DBD4D2-35B5-4B75-84C2-A2F53F09F8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80" t="2531" r="6995" b="14188"/>
          <a:stretch>
            <a:fillRect/>
          </a:stretch>
        </p:blipFill>
        <p:spPr bwMode="auto">
          <a:xfrm>
            <a:off x="10584" y="31751"/>
            <a:ext cx="12192000" cy="68580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038F7486-BC59-40D2-BF2B-1C3BB8F7BE5C}"/>
              </a:ext>
            </a:extLst>
          </p:cNvPr>
          <p:cNvCxnSpPr>
            <a:cxnSpLocks/>
          </p:cNvCxnSpPr>
          <p:nvPr/>
        </p:nvCxnSpPr>
        <p:spPr>
          <a:xfrm flipH="1">
            <a:off x="6415621" y="515467"/>
            <a:ext cx="19048" cy="6090651"/>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1" name="Rectangle 4">
            <a:extLst>
              <a:ext uri="{FF2B5EF4-FFF2-40B4-BE49-F238E27FC236}">
                <a16:creationId xmlns:a16="http://schemas.microsoft.com/office/drawing/2014/main" id="{CA389223-7750-46B6-BF72-0D2049DAFE5C}"/>
              </a:ext>
            </a:extLst>
          </p:cNvPr>
          <p:cNvSpPr>
            <a:spLocks noRot="1" noChangeArrowheads="1"/>
          </p:cNvSpPr>
          <p:nvPr/>
        </p:nvSpPr>
        <p:spPr bwMode="auto">
          <a:xfrm>
            <a:off x="318458" y="1369226"/>
            <a:ext cx="575733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defTabSz="1219170" fontAlgn="base">
              <a:spcBef>
                <a:spcPct val="0"/>
              </a:spcBef>
              <a:spcAft>
                <a:spcPct val="0"/>
              </a:spcAft>
              <a:buClrTx/>
              <a:buSzTx/>
              <a:buNone/>
            </a:pPr>
            <a:r>
              <a:rPr lang="en-US" altLang="en-US" sz="3200" b="1" dirty="0">
                <a:solidFill>
                  <a:prstClr val="white"/>
                </a:solidFill>
                <a:latin typeface="Times New Roman" panose="02020603050405020304" pitchFamily="18" charset="0"/>
                <a:cs typeface="Arial" panose="020B0604020202020204" pitchFamily="34" charset="0"/>
              </a:rPr>
              <a:t>1.</a:t>
            </a:r>
            <a:r>
              <a:rPr lang="en-US" altLang="en-US" sz="3200" b="1" u="sng" dirty="0">
                <a:solidFill>
                  <a:prstClr val="white"/>
                </a:solidFill>
                <a:latin typeface="Times New Roman" panose="02020603050405020304" pitchFamily="18" charset="0"/>
                <a:cs typeface="Arial" panose="020B0604020202020204" pitchFamily="34" charset="0"/>
              </a:rPr>
              <a:t> </a:t>
            </a:r>
            <a:r>
              <a:rPr lang="en-US" altLang="en-US" sz="3200" b="1" u="sng" dirty="0" err="1">
                <a:solidFill>
                  <a:prstClr val="white"/>
                </a:solidFill>
                <a:latin typeface="Times New Roman" panose="02020603050405020304" pitchFamily="18" charset="0"/>
                <a:cs typeface="Arial" panose="020B0604020202020204" pitchFamily="34" charset="0"/>
              </a:rPr>
              <a:t>Sự</a:t>
            </a:r>
            <a:r>
              <a:rPr lang="en-US" altLang="en-US" sz="3200" b="1" u="sng" dirty="0">
                <a:solidFill>
                  <a:prstClr val="white"/>
                </a:solidFill>
                <a:latin typeface="Times New Roman" panose="02020603050405020304" pitchFamily="18" charset="0"/>
                <a:cs typeface="Arial" panose="020B0604020202020204" pitchFamily="34" charset="0"/>
              </a:rPr>
              <a:t> </a:t>
            </a:r>
            <a:r>
              <a:rPr lang="en-US" altLang="en-US" sz="3200" b="1" u="sng" dirty="0" err="1">
                <a:solidFill>
                  <a:prstClr val="white"/>
                </a:solidFill>
                <a:latin typeface="Times New Roman" panose="02020603050405020304" pitchFamily="18" charset="0"/>
                <a:cs typeface="Arial" panose="020B0604020202020204" pitchFamily="34" charset="0"/>
              </a:rPr>
              <a:t>thành</a:t>
            </a:r>
            <a:r>
              <a:rPr lang="en-US" altLang="en-US" sz="3200" b="1" u="sng" dirty="0">
                <a:solidFill>
                  <a:prstClr val="white"/>
                </a:solidFill>
                <a:latin typeface="Times New Roman" panose="02020603050405020304" pitchFamily="18" charset="0"/>
                <a:cs typeface="Arial" panose="020B0604020202020204" pitchFamily="34" charset="0"/>
              </a:rPr>
              <a:t> </a:t>
            </a:r>
            <a:r>
              <a:rPr lang="en-US" altLang="en-US" sz="3200" b="1" u="sng" dirty="0" err="1">
                <a:solidFill>
                  <a:prstClr val="white"/>
                </a:solidFill>
                <a:latin typeface="Times New Roman" panose="02020603050405020304" pitchFamily="18" charset="0"/>
                <a:cs typeface="Arial" panose="020B0604020202020204" pitchFamily="34" charset="0"/>
              </a:rPr>
              <a:t>lập</a:t>
            </a:r>
            <a:r>
              <a:rPr lang="en-US" altLang="en-US" sz="3200" b="1" u="sng" dirty="0">
                <a:solidFill>
                  <a:prstClr val="white"/>
                </a:solidFill>
                <a:latin typeface="Times New Roman" panose="02020603050405020304" pitchFamily="18" charset="0"/>
                <a:cs typeface="Arial" panose="020B0604020202020204" pitchFamily="34" charset="0"/>
              </a:rPr>
              <a:t> </a:t>
            </a:r>
            <a:r>
              <a:rPr lang="en-US" altLang="en-US" sz="3200" b="1" u="sng" dirty="0" err="1">
                <a:solidFill>
                  <a:prstClr val="white"/>
                </a:solidFill>
                <a:latin typeface="Times New Roman" panose="02020603050405020304" pitchFamily="18" charset="0"/>
                <a:cs typeface="Arial" panose="020B0604020202020204" pitchFamily="34" charset="0"/>
              </a:rPr>
              <a:t>nhà</a:t>
            </a:r>
            <a:r>
              <a:rPr lang="en-US" altLang="en-US" sz="3200" b="1" u="sng" dirty="0">
                <a:solidFill>
                  <a:prstClr val="white"/>
                </a:solidFill>
                <a:latin typeface="Times New Roman" panose="02020603050405020304" pitchFamily="18" charset="0"/>
                <a:cs typeface="Arial" panose="020B0604020202020204" pitchFamily="34" charset="0"/>
              </a:rPr>
              <a:t> </a:t>
            </a:r>
            <a:r>
              <a:rPr lang="en-US" altLang="en-US" sz="3200" b="1" u="sng" dirty="0" err="1">
                <a:solidFill>
                  <a:prstClr val="white"/>
                </a:solidFill>
                <a:latin typeface="Times New Roman" panose="02020603050405020304" pitchFamily="18" charset="0"/>
                <a:cs typeface="Arial" panose="020B0604020202020204" pitchFamily="34" charset="0"/>
              </a:rPr>
              <a:t>Lý</a:t>
            </a:r>
            <a:r>
              <a:rPr lang="en-US" altLang="en-US" sz="3200" b="1" u="sng" dirty="0">
                <a:solidFill>
                  <a:prstClr val="white"/>
                </a:solidFill>
                <a:latin typeface="Times New Roman" panose="02020603050405020304" pitchFamily="18" charset="0"/>
                <a:cs typeface="Arial" panose="020B0604020202020204" pitchFamily="34" charset="0"/>
              </a:rPr>
              <a:t>:</a:t>
            </a:r>
          </a:p>
        </p:txBody>
      </p:sp>
      <p:sp>
        <p:nvSpPr>
          <p:cNvPr id="2" name="Rectangle 1"/>
          <p:cNvSpPr/>
          <p:nvPr/>
        </p:nvSpPr>
        <p:spPr>
          <a:xfrm>
            <a:off x="1150375" y="223435"/>
            <a:ext cx="10323870" cy="954107"/>
          </a:xfrm>
          <a:prstGeom prst="rect">
            <a:avLst/>
          </a:prstGeom>
        </p:spPr>
        <p:txBody>
          <a:bodyPr wrap="square">
            <a:spAutoFit/>
          </a:bodyPr>
          <a:lstStyle/>
          <a:p>
            <a:pPr algn="ctr" defTabSz="1219170" fontAlgn="base">
              <a:spcBef>
                <a:spcPct val="0"/>
              </a:spcBef>
              <a:spcAft>
                <a:spcPct val="0"/>
              </a:spcAft>
              <a:buClrTx/>
              <a:buSzTx/>
              <a:buNone/>
            </a:pPr>
            <a:r>
              <a:rPr lang="en-US" altLang="en-US" sz="2800" b="1" dirty="0">
                <a:solidFill>
                  <a:schemeClr val="bg2"/>
                </a:solidFill>
                <a:latin typeface="Times New Roman" panose="02020603050405020304" pitchFamily="18" charset="0"/>
                <a:cs typeface="Times New Roman" panose="02020603050405020304" pitchFamily="18" charset="0"/>
              </a:rPr>
              <a:t>BÀI 15: </a:t>
            </a:r>
            <a:r>
              <a:rPr lang="pt-BR" sz="2800" b="1" dirty="0">
                <a:solidFill>
                  <a:schemeClr val="bg2"/>
                </a:solidFill>
                <a:latin typeface="Times New Roman" panose="02020603050405020304" pitchFamily="18" charset="0"/>
                <a:cs typeface="Times New Roman" panose="02020603050405020304" pitchFamily="18" charset="0"/>
              </a:rPr>
              <a:t>CÔNG CUỘC XÂY DỰNG VÀ BẢO VỆ ĐẤT NƯỚC THỜI LÝ (1009-1225)</a:t>
            </a:r>
            <a:endParaRPr lang="vi-VN" sz="2800" b="1" dirty="0">
              <a:solidFill>
                <a:schemeClr val="bg2"/>
              </a:solidFill>
              <a:latin typeface="Times New Roman" panose="02020603050405020304" pitchFamily="18" charset="0"/>
              <a:cs typeface="Times New Roman" panose="02020603050405020304" pitchFamily="18" charset="0"/>
            </a:endParaRPr>
          </a:p>
        </p:txBody>
      </p:sp>
      <p:sp>
        <p:nvSpPr>
          <p:cNvPr id="3" name="Rectangle 2"/>
          <p:cNvSpPr/>
          <p:nvPr/>
        </p:nvSpPr>
        <p:spPr>
          <a:xfrm>
            <a:off x="338669" y="2191851"/>
            <a:ext cx="6096000" cy="2308324"/>
          </a:xfrm>
          <a:prstGeom prst="rect">
            <a:avLst/>
          </a:prstGeom>
        </p:spPr>
        <p:txBody>
          <a:bodyPr>
            <a:spAutoFit/>
          </a:bodyPr>
          <a:lstStyle/>
          <a:p>
            <a:pPr algn="just">
              <a:spcAft>
                <a:spcPts val="0"/>
              </a:spcAft>
            </a:pPr>
            <a:r>
              <a:rPr lang="it-IT" sz="2400"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Năm1009, Lê Long Đĩnh mất → triều Lê chấm dứt → Lý Công Uẩn được suy tôn làm vua.→ Nhà Lý thành lập.</a:t>
            </a:r>
          </a:p>
          <a:p>
            <a:pPr algn="just"/>
            <a:r>
              <a:rPr lang="it-IT" sz="2400" dirty="0">
                <a:solidFill>
                  <a:schemeClr val="bg2"/>
                </a:solidFill>
                <a:latin typeface="Times New Roman" panose="02020603050405020304" pitchFamily="18" charset="0"/>
                <a:cs typeface="Times New Roman" panose="02020603050405020304" pitchFamily="18" charset="0"/>
              </a:rPr>
              <a:t>- Năm 1010, Lý Công Uẩn  dời đô về Đại La, đổi tên thành là Thăng Long.</a:t>
            </a:r>
            <a:endParaRPr lang="vi-VN" sz="2400" b="1" dirty="0">
              <a:solidFill>
                <a:schemeClr val="bg2"/>
              </a:solidFill>
              <a:latin typeface="Times New Roman" panose="02020603050405020304" pitchFamily="18" charset="0"/>
              <a:cs typeface="Times New Roman" panose="02020603050405020304" pitchFamily="18" charset="0"/>
            </a:endParaRPr>
          </a:p>
          <a:p>
            <a:pPr algn="just">
              <a:spcAft>
                <a:spcPts val="0"/>
              </a:spcAft>
            </a:pPr>
            <a:endParaRPr lang="vi-VN" sz="2400" b="1" dirty="0">
              <a:solidFill>
                <a:schemeClr val="bg2"/>
              </a:solidFill>
              <a:latin typeface="VNtimes New Roman"/>
              <a:ea typeface="Times New Roman" panose="02020603050405020304" pitchFamily="18" charset="0"/>
              <a:cs typeface="Times New Roman" panose="02020603050405020304" pitchFamily="18" charset="0"/>
            </a:endParaRPr>
          </a:p>
        </p:txBody>
      </p:sp>
      <p:sp>
        <p:nvSpPr>
          <p:cNvPr id="4" name="Rectangle 3"/>
          <p:cNvSpPr/>
          <p:nvPr/>
        </p:nvSpPr>
        <p:spPr>
          <a:xfrm>
            <a:off x="318458" y="4065701"/>
            <a:ext cx="3852337" cy="584775"/>
          </a:xfrm>
          <a:prstGeom prst="rect">
            <a:avLst/>
          </a:prstGeom>
        </p:spPr>
        <p:txBody>
          <a:bodyPr wrap="none">
            <a:spAutoFit/>
          </a:bodyPr>
          <a:lstStyle/>
          <a:p>
            <a:pPr algn="ctr" defTabSz="1219170" fontAlgn="base">
              <a:spcBef>
                <a:spcPct val="0"/>
              </a:spcBef>
              <a:spcAft>
                <a:spcPct val="0"/>
              </a:spcAft>
              <a:buClrTx/>
              <a:buSzTx/>
              <a:buNone/>
            </a:pPr>
            <a:r>
              <a:rPr lang="en-US" altLang="en-US" sz="3200" b="1" dirty="0">
                <a:solidFill>
                  <a:schemeClr val="bg2"/>
                </a:solidFill>
                <a:latin typeface="Times New Roman" panose="02020603050405020304" pitchFamily="18" charset="0"/>
                <a:cs typeface="Times New Roman" panose="02020603050405020304" pitchFamily="18" charset="0"/>
              </a:rPr>
              <a:t>2.Tình </a:t>
            </a:r>
            <a:r>
              <a:rPr lang="en-US" altLang="en-US" sz="3200" b="1" dirty="0" err="1">
                <a:solidFill>
                  <a:schemeClr val="bg2"/>
                </a:solidFill>
                <a:latin typeface="Times New Roman" panose="02020603050405020304" pitchFamily="18" charset="0"/>
                <a:cs typeface="Times New Roman" panose="02020603050405020304" pitchFamily="18" charset="0"/>
              </a:rPr>
              <a:t>hình</a:t>
            </a:r>
            <a:r>
              <a:rPr lang="en-US" altLang="en-US" sz="3200" b="1" dirty="0">
                <a:solidFill>
                  <a:schemeClr val="bg2"/>
                </a:solidFill>
                <a:latin typeface="Times New Roman" panose="02020603050405020304" pitchFamily="18" charset="0"/>
                <a:cs typeface="Times New Roman" panose="02020603050405020304" pitchFamily="18" charset="0"/>
              </a:rPr>
              <a:t> </a:t>
            </a:r>
            <a:r>
              <a:rPr lang="en-US" altLang="en-US" sz="3200" b="1" dirty="0" err="1">
                <a:solidFill>
                  <a:schemeClr val="bg2"/>
                </a:solidFill>
                <a:latin typeface="Times New Roman" panose="02020603050405020304" pitchFamily="18" charset="0"/>
                <a:cs typeface="Times New Roman" panose="02020603050405020304" pitchFamily="18" charset="0"/>
              </a:rPr>
              <a:t>chính</a:t>
            </a:r>
            <a:r>
              <a:rPr lang="en-US" altLang="en-US" sz="3200" b="1" dirty="0">
                <a:solidFill>
                  <a:schemeClr val="bg2"/>
                </a:solidFill>
                <a:latin typeface="Times New Roman" panose="02020603050405020304" pitchFamily="18" charset="0"/>
                <a:cs typeface="Times New Roman" panose="02020603050405020304" pitchFamily="18" charset="0"/>
              </a:rPr>
              <a:t> </a:t>
            </a:r>
            <a:r>
              <a:rPr lang="en-US" altLang="en-US" sz="3200" b="1" dirty="0" err="1">
                <a:solidFill>
                  <a:schemeClr val="bg2"/>
                </a:solidFill>
                <a:latin typeface="Times New Roman" panose="02020603050405020304" pitchFamily="18" charset="0"/>
                <a:cs typeface="Times New Roman" panose="02020603050405020304" pitchFamily="18" charset="0"/>
              </a:rPr>
              <a:t>trị</a:t>
            </a:r>
            <a:endParaRPr lang="en-US" altLang="en-US" sz="3200" b="1" dirty="0">
              <a:solidFill>
                <a:schemeClr val="bg2"/>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268550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7193" y="955470"/>
            <a:ext cx="10515600" cy="3292065"/>
          </a:xfrm>
        </p:spPr>
        <p:txBody>
          <a:bodyPr>
            <a:normAutofit lnSpcReduction="10000"/>
          </a:bodyPr>
          <a:lstStyle/>
          <a:p>
            <a:pPr marL="0" indent="0" algn="ctr">
              <a:buNone/>
            </a:pPr>
            <a:r>
              <a:rPr lang="en-US" sz="3200" b="1" dirty="0">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THẢO LUẬN NHÓM  (3 </a:t>
            </a:r>
            <a:r>
              <a:rPr lang="en-US" sz="3200" b="1" dirty="0" err="1">
                <a:solidFill>
                  <a:srgbClr val="C00000"/>
                </a:solidFill>
                <a:latin typeface="Times New Roman" panose="02020603050405020304" pitchFamily="18" charset="0"/>
                <a:cs typeface="Times New Roman" panose="02020603050405020304" pitchFamily="18" charset="0"/>
              </a:rPr>
              <a:t>phút</a:t>
            </a:r>
            <a:r>
              <a:rPr lang="en-US" sz="3200" b="1" dirty="0">
                <a:solidFill>
                  <a:srgbClr val="C00000"/>
                </a:solidFill>
                <a:latin typeface="Times New Roman" panose="02020603050405020304" pitchFamily="18" charset="0"/>
                <a:cs typeface="Times New Roman" panose="02020603050405020304" pitchFamily="18" charset="0"/>
              </a:rPr>
              <a:t>)</a:t>
            </a:r>
          </a:p>
          <a:p>
            <a:pPr marL="0" indent="0">
              <a:buNone/>
            </a:pP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Vẽ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xét</a:t>
            </a:r>
            <a:r>
              <a:rPr lang="en-US" sz="3200" dirty="0">
                <a:latin typeface="Times New Roman" panose="02020603050405020304" pitchFamily="18" charset="0"/>
                <a:cs typeface="Times New Roman" panose="02020603050405020304" pitchFamily="18" charset="0"/>
              </a:rPr>
              <a:t>.</a:t>
            </a:r>
          </a:p>
          <a:p>
            <a:pPr marL="0" indent="0">
              <a:buNone/>
            </a:pP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Luật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Lý</a:t>
            </a:r>
            <a:r>
              <a:rPr lang="en-US" sz="3200" dirty="0">
                <a:latin typeface="Times New Roman" panose="02020603050405020304" pitchFamily="18" charset="0"/>
                <a:cs typeface="Times New Roman" panose="02020603050405020304" pitchFamily="18" charset="0"/>
              </a:rPr>
              <a:t>.</a:t>
            </a:r>
          </a:p>
          <a:p>
            <a:pPr marL="0" indent="0">
              <a:buNone/>
            </a:pP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3: </a:t>
            </a:r>
            <a:r>
              <a:rPr lang="en-US" sz="3200" dirty="0" err="1">
                <a:latin typeface="Times New Roman" panose="02020603050405020304" pitchFamily="18" charset="0"/>
                <a:cs typeface="Times New Roman" panose="02020603050405020304" pitchFamily="18" charset="0"/>
              </a:rPr>
              <a:t>Quân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Lý</a:t>
            </a:r>
            <a:r>
              <a:rPr lang="en-US" sz="3200"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a:p>
            <a:pPr marL="0" indent="0">
              <a:buNone/>
            </a:pP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4: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Lý</a:t>
            </a:r>
            <a:r>
              <a:rPr lang="en-US" sz="3200"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a:p>
            <a:pPr marL="0" indent="0">
              <a:buNone/>
            </a:pPr>
            <a:r>
              <a:rPr lang="en-US" sz="3200" dirty="0">
                <a:latin typeface="Times New Roman" panose="02020603050405020304" pitchFamily="18" charset="0"/>
                <a:cs typeface="Times New Roman" panose="02020603050405020304" pitchFamily="18" charset="0"/>
              </a:rPr>
              <a:t> </a:t>
            </a:r>
            <a:endParaRPr lang="vi-VN" sz="3200" dirty="0">
              <a:latin typeface="Times New Roman" panose="02020603050405020304" pitchFamily="18" charset="0"/>
              <a:cs typeface="Times New Roman" panose="02020603050405020304" pitchFamily="18" charset="0"/>
            </a:endParaRPr>
          </a:p>
          <a:p>
            <a:pPr marL="0" indent="0">
              <a:buNone/>
            </a:pP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8584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961" y="365125"/>
            <a:ext cx="11326762" cy="1325563"/>
          </a:xfrm>
        </p:spPr>
        <p:txBody>
          <a:bodyPr>
            <a:normAutofit/>
          </a:bodyPr>
          <a:lstStyle/>
          <a:p>
            <a:pPr marL="0" indent="0" algn="ctr"/>
            <a:r>
              <a:rPr lang="en-US" sz="3600" dirty="0" err="1">
                <a:solidFill>
                  <a:srgbClr val="00B0F0"/>
                </a:solidFill>
                <a:latin typeface="Times New Roman" panose="02020603050405020304" pitchFamily="18" charset="0"/>
                <a:cs typeface="Times New Roman" panose="02020603050405020304" pitchFamily="18" charset="0"/>
              </a:rPr>
              <a:t>Nhóm</a:t>
            </a:r>
            <a:r>
              <a:rPr lang="en-US" sz="3600" dirty="0">
                <a:solidFill>
                  <a:srgbClr val="00B0F0"/>
                </a:solidFill>
                <a:latin typeface="Times New Roman" panose="02020603050405020304" pitchFamily="18" charset="0"/>
                <a:cs typeface="Times New Roman" panose="02020603050405020304" pitchFamily="18" charset="0"/>
              </a:rPr>
              <a:t> 1: </a:t>
            </a:r>
            <a:r>
              <a:rPr lang="en-US" sz="3600" dirty="0" err="1">
                <a:solidFill>
                  <a:srgbClr val="00B0F0"/>
                </a:solidFill>
                <a:latin typeface="Times New Roman" panose="02020603050405020304" pitchFamily="18" charset="0"/>
                <a:cs typeface="Times New Roman" panose="02020603050405020304" pitchFamily="18" charset="0"/>
              </a:rPr>
              <a:t>Vẽ</a:t>
            </a:r>
            <a:r>
              <a:rPr lang="en-US" sz="3600" dirty="0">
                <a:solidFill>
                  <a:srgbClr val="00B0F0"/>
                </a:solidFill>
                <a:latin typeface="Times New Roman" panose="02020603050405020304" pitchFamily="18" charset="0"/>
                <a:cs typeface="Times New Roman" panose="02020603050405020304" pitchFamily="18" charset="0"/>
              </a:rPr>
              <a:t> </a:t>
            </a:r>
            <a:r>
              <a:rPr lang="en-US" sz="3600" dirty="0" err="1">
                <a:solidFill>
                  <a:srgbClr val="00B0F0"/>
                </a:solidFill>
                <a:latin typeface="Times New Roman" panose="02020603050405020304" pitchFamily="18" charset="0"/>
                <a:cs typeface="Times New Roman" panose="02020603050405020304" pitchFamily="18" charset="0"/>
              </a:rPr>
              <a:t>sơ</a:t>
            </a:r>
            <a:r>
              <a:rPr lang="en-US" sz="3600" dirty="0">
                <a:solidFill>
                  <a:srgbClr val="00B0F0"/>
                </a:solidFill>
                <a:latin typeface="Times New Roman" panose="02020603050405020304" pitchFamily="18" charset="0"/>
                <a:cs typeface="Times New Roman" panose="02020603050405020304" pitchFamily="18" charset="0"/>
              </a:rPr>
              <a:t> </a:t>
            </a:r>
            <a:r>
              <a:rPr lang="en-US" sz="3600" dirty="0" err="1">
                <a:solidFill>
                  <a:srgbClr val="00B0F0"/>
                </a:solidFill>
                <a:latin typeface="Times New Roman" panose="02020603050405020304" pitchFamily="18" charset="0"/>
                <a:cs typeface="Times New Roman" panose="02020603050405020304" pitchFamily="18" charset="0"/>
              </a:rPr>
              <a:t>đồ</a:t>
            </a:r>
            <a:r>
              <a:rPr lang="en-US" sz="3600" dirty="0">
                <a:solidFill>
                  <a:srgbClr val="00B0F0"/>
                </a:solidFill>
                <a:latin typeface="Times New Roman" panose="02020603050405020304" pitchFamily="18" charset="0"/>
                <a:cs typeface="Times New Roman" panose="02020603050405020304" pitchFamily="18" charset="0"/>
              </a:rPr>
              <a:t> </a:t>
            </a:r>
            <a:r>
              <a:rPr lang="en-US" sz="3600" dirty="0" err="1">
                <a:solidFill>
                  <a:srgbClr val="00B0F0"/>
                </a:solidFill>
                <a:latin typeface="Times New Roman" panose="02020603050405020304" pitchFamily="18" charset="0"/>
                <a:cs typeface="Times New Roman" panose="02020603050405020304" pitchFamily="18" charset="0"/>
              </a:rPr>
              <a:t>bộ</a:t>
            </a:r>
            <a:r>
              <a:rPr lang="en-US" sz="3600" dirty="0">
                <a:solidFill>
                  <a:srgbClr val="00B0F0"/>
                </a:solidFill>
                <a:latin typeface="Times New Roman" panose="02020603050405020304" pitchFamily="18" charset="0"/>
                <a:cs typeface="Times New Roman" panose="02020603050405020304" pitchFamily="18" charset="0"/>
              </a:rPr>
              <a:t> </a:t>
            </a:r>
            <a:r>
              <a:rPr lang="en-US" sz="3600" dirty="0" err="1">
                <a:solidFill>
                  <a:srgbClr val="00B0F0"/>
                </a:solidFill>
                <a:latin typeface="Times New Roman" panose="02020603050405020304" pitchFamily="18" charset="0"/>
                <a:cs typeface="Times New Roman" panose="02020603050405020304" pitchFamily="18" charset="0"/>
              </a:rPr>
              <a:t>máy</a:t>
            </a:r>
            <a:r>
              <a:rPr lang="en-US" sz="3600" dirty="0">
                <a:solidFill>
                  <a:srgbClr val="00B0F0"/>
                </a:solidFill>
                <a:latin typeface="Times New Roman" panose="02020603050405020304" pitchFamily="18" charset="0"/>
                <a:cs typeface="Times New Roman" panose="02020603050405020304" pitchFamily="18" charset="0"/>
              </a:rPr>
              <a:t> </a:t>
            </a:r>
            <a:r>
              <a:rPr lang="en-US" sz="3600" dirty="0" err="1">
                <a:solidFill>
                  <a:srgbClr val="00B0F0"/>
                </a:solidFill>
                <a:latin typeface="Times New Roman" panose="02020603050405020304" pitchFamily="18" charset="0"/>
                <a:cs typeface="Times New Roman" panose="02020603050405020304" pitchFamily="18" charset="0"/>
              </a:rPr>
              <a:t>chính</a:t>
            </a:r>
            <a:r>
              <a:rPr lang="en-US" sz="3600" dirty="0">
                <a:solidFill>
                  <a:srgbClr val="00B0F0"/>
                </a:solidFill>
                <a:latin typeface="Times New Roman" panose="02020603050405020304" pitchFamily="18" charset="0"/>
                <a:cs typeface="Times New Roman" panose="02020603050405020304" pitchFamily="18" charset="0"/>
              </a:rPr>
              <a:t> </a:t>
            </a:r>
            <a:r>
              <a:rPr lang="en-US" sz="3600" dirty="0" err="1">
                <a:solidFill>
                  <a:srgbClr val="00B0F0"/>
                </a:solidFill>
                <a:latin typeface="Times New Roman" panose="02020603050405020304" pitchFamily="18" charset="0"/>
                <a:cs typeface="Times New Roman" panose="02020603050405020304" pitchFamily="18" charset="0"/>
              </a:rPr>
              <a:t>quyền</a:t>
            </a:r>
            <a:r>
              <a:rPr lang="en-US" sz="3600" dirty="0">
                <a:solidFill>
                  <a:srgbClr val="00B0F0"/>
                </a:solidFill>
                <a:latin typeface="Times New Roman" panose="02020603050405020304" pitchFamily="18" charset="0"/>
                <a:cs typeface="Times New Roman" panose="02020603050405020304" pitchFamily="18" charset="0"/>
              </a:rPr>
              <a:t> </a:t>
            </a:r>
            <a:r>
              <a:rPr lang="en-US" sz="3600" dirty="0" err="1">
                <a:solidFill>
                  <a:srgbClr val="00B0F0"/>
                </a:solidFill>
                <a:latin typeface="Times New Roman" panose="02020603050405020304" pitchFamily="18" charset="0"/>
                <a:cs typeface="Times New Roman" panose="02020603050405020304" pitchFamily="18" charset="0"/>
              </a:rPr>
              <a:t>thời</a:t>
            </a:r>
            <a:r>
              <a:rPr lang="en-US" sz="3600" dirty="0">
                <a:solidFill>
                  <a:srgbClr val="00B0F0"/>
                </a:solidFill>
                <a:latin typeface="Times New Roman" panose="02020603050405020304" pitchFamily="18" charset="0"/>
                <a:cs typeface="Times New Roman" panose="02020603050405020304" pitchFamily="18" charset="0"/>
              </a:rPr>
              <a:t> </a:t>
            </a:r>
            <a:r>
              <a:rPr lang="en-US" sz="3600" dirty="0" err="1">
                <a:solidFill>
                  <a:srgbClr val="00B0F0"/>
                </a:solidFill>
                <a:latin typeface="Times New Roman" panose="02020603050405020304" pitchFamily="18" charset="0"/>
                <a:cs typeface="Times New Roman" panose="02020603050405020304" pitchFamily="18" charset="0"/>
              </a:rPr>
              <a:t>Lý</a:t>
            </a:r>
            <a:r>
              <a:rPr lang="en-US" sz="3600" dirty="0">
                <a:solidFill>
                  <a:srgbClr val="00B0F0"/>
                </a:solidFill>
                <a:latin typeface="Times New Roman" panose="02020603050405020304" pitchFamily="18" charset="0"/>
                <a:cs typeface="Times New Roman" panose="02020603050405020304" pitchFamily="18" charset="0"/>
              </a:rPr>
              <a:t> </a:t>
            </a:r>
            <a:r>
              <a:rPr lang="en-US" sz="3600" dirty="0" err="1">
                <a:solidFill>
                  <a:srgbClr val="00B0F0"/>
                </a:solidFill>
                <a:latin typeface="Times New Roman" panose="02020603050405020304" pitchFamily="18" charset="0"/>
                <a:cs typeface="Times New Roman" panose="02020603050405020304" pitchFamily="18" charset="0"/>
              </a:rPr>
              <a:t>và</a:t>
            </a:r>
            <a:r>
              <a:rPr lang="en-US" sz="3600" dirty="0">
                <a:solidFill>
                  <a:srgbClr val="00B0F0"/>
                </a:solidFill>
                <a:latin typeface="Times New Roman" panose="02020603050405020304" pitchFamily="18" charset="0"/>
                <a:cs typeface="Times New Roman" panose="02020603050405020304" pitchFamily="18" charset="0"/>
              </a:rPr>
              <a:t> </a:t>
            </a:r>
            <a:r>
              <a:rPr lang="en-US" sz="3600" dirty="0" err="1">
                <a:solidFill>
                  <a:srgbClr val="00B0F0"/>
                </a:solidFill>
                <a:latin typeface="Times New Roman" panose="02020603050405020304" pitchFamily="18" charset="0"/>
                <a:cs typeface="Times New Roman" panose="02020603050405020304" pitchFamily="18" charset="0"/>
              </a:rPr>
              <a:t>nhận</a:t>
            </a:r>
            <a:r>
              <a:rPr lang="en-US" sz="3600" dirty="0">
                <a:solidFill>
                  <a:srgbClr val="00B0F0"/>
                </a:solidFill>
                <a:latin typeface="Times New Roman" panose="02020603050405020304" pitchFamily="18" charset="0"/>
                <a:cs typeface="Times New Roman" panose="02020603050405020304" pitchFamily="18" charset="0"/>
              </a:rPr>
              <a:t> </a:t>
            </a:r>
            <a:r>
              <a:rPr lang="en-US" sz="3600" dirty="0" err="1">
                <a:solidFill>
                  <a:srgbClr val="00B0F0"/>
                </a:solidFill>
                <a:latin typeface="Times New Roman" panose="02020603050405020304" pitchFamily="18" charset="0"/>
                <a:cs typeface="Times New Roman" panose="02020603050405020304" pitchFamily="18" charset="0"/>
              </a:rPr>
              <a:t>xét</a:t>
            </a:r>
            <a:r>
              <a:rPr lang="en-US" sz="3600" dirty="0">
                <a:solidFill>
                  <a:srgbClr val="00B0F0"/>
                </a:solidFill>
                <a:latin typeface="Times New Roman" panose="02020603050405020304" pitchFamily="18" charset="0"/>
                <a:cs typeface="Times New Roman" panose="02020603050405020304" pitchFamily="18" charset="0"/>
              </a:rPr>
              <a:t>.</a:t>
            </a:r>
          </a:p>
        </p:txBody>
      </p:sp>
      <p:sp>
        <p:nvSpPr>
          <p:cNvPr id="3" name="Rectangle 2"/>
          <p:cNvSpPr/>
          <p:nvPr/>
        </p:nvSpPr>
        <p:spPr>
          <a:xfrm>
            <a:off x="2504661" y="2438400"/>
            <a:ext cx="6109252" cy="83488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Đại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nhóm</a:t>
            </a:r>
            <a:r>
              <a:rPr lang="en-US" sz="3600" dirty="0">
                <a:latin typeface="Times New Roman" panose="02020603050405020304" pitchFamily="18" charset="0"/>
                <a:cs typeface="Times New Roman" panose="02020603050405020304" pitchFamily="18" charset="0"/>
              </a:rPr>
              <a:t> 1 </a:t>
            </a:r>
            <a:r>
              <a:rPr lang="en-US" sz="3600" dirty="0" err="1">
                <a:latin typeface="Times New Roman" panose="02020603050405020304" pitchFamily="18" charset="0"/>
                <a:cs typeface="Times New Roman" panose="02020603050405020304" pitchFamily="18" charset="0"/>
              </a:rPr>
              <a:t>lên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bày</a:t>
            </a:r>
            <a:endParaRPr lang="vi-VN"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07565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a:extLst>
              <a:ext uri="{FF2B5EF4-FFF2-40B4-BE49-F238E27FC236}">
                <a16:creationId xmlns:a16="http://schemas.microsoft.com/office/drawing/2014/main" id="{861F22D9-4193-4F53-86FE-D28EB55DCE66}"/>
              </a:ext>
            </a:extLst>
          </p:cNvPr>
          <p:cNvSpPr>
            <a:spLocks noChangeArrowheads="1"/>
          </p:cNvSpPr>
          <p:nvPr/>
        </p:nvSpPr>
        <p:spPr bwMode="auto">
          <a:xfrm>
            <a:off x="4248150" y="1190537"/>
            <a:ext cx="3695700" cy="655639"/>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defTabSz="1219170" fontAlgn="base">
              <a:spcBef>
                <a:spcPct val="0"/>
              </a:spcBef>
              <a:spcAft>
                <a:spcPct val="0"/>
              </a:spcAft>
              <a:defRPr/>
            </a:pPr>
            <a:endParaRPr lang="en-US" sz="2400" b="1" dirty="0">
              <a:solidFill>
                <a:prstClr val="black"/>
              </a:solidFill>
              <a:latin typeface="Century Schoolbook"/>
            </a:endParaRPr>
          </a:p>
        </p:txBody>
      </p:sp>
      <p:sp>
        <p:nvSpPr>
          <p:cNvPr id="12293" name="Rectangle 5">
            <a:extLst>
              <a:ext uri="{FF2B5EF4-FFF2-40B4-BE49-F238E27FC236}">
                <a16:creationId xmlns:a16="http://schemas.microsoft.com/office/drawing/2014/main" id="{1B2CE7F5-8CB9-4EA9-B4BF-22F792B8BF53}"/>
              </a:ext>
            </a:extLst>
          </p:cNvPr>
          <p:cNvSpPr>
            <a:spLocks noChangeArrowheads="1"/>
          </p:cNvSpPr>
          <p:nvPr/>
        </p:nvSpPr>
        <p:spPr bwMode="auto">
          <a:xfrm>
            <a:off x="2167471" y="3336037"/>
            <a:ext cx="3746500" cy="615951"/>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defTabSz="1219170" eaLnBrk="0" fontAlgn="base" hangingPunct="0">
              <a:spcBef>
                <a:spcPct val="0"/>
              </a:spcBef>
              <a:spcAft>
                <a:spcPct val="0"/>
              </a:spcAft>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en-US" sz="2400" dirty="0">
                <a:solidFill>
                  <a:prstClr val="black"/>
                </a:solidFill>
                <a:effectLst>
                  <a:outerShdw blurRad="38100" dist="38100" dir="2700000" algn="tl">
                    <a:srgbClr val="C0C0C0"/>
                  </a:outerShdw>
                </a:effectLst>
                <a:latin typeface="VNI-Times" pitchFamily="2" charset="0"/>
              </a:rPr>
              <a:t> </a:t>
            </a:r>
            <a:endParaRPr lang="en-US" sz="2400" b="1" dirty="0">
              <a:solidFill>
                <a:prstClr val="black"/>
              </a:solidFill>
              <a:latin typeface="Arial" charset="0"/>
            </a:endParaRPr>
          </a:p>
        </p:txBody>
      </p:sp>
      <p:sp>
        <p:nvSpPr>
          <p:cNvPr id="12295" name="Rectangle 7">
            <a:extLst>
              <a:ext uri="{FF2B5EF4-FFF2-40B4-BE49-F238E27FC236}">
                <a16:creationId xmlns:a16="http://schemas.microsoft.com/office/drawing/2014/main" id="{D24FB5E7-FADB-4100-A967-C49C149A747F}"/>
              </a:ext>
            </a:extLst>
          </p:cNvPr>
          <p:cNvSpPr>
            <a:spLocks noChangeArrowheads="1"/>
          </p:cNvSpPr>
          <p:nvPr/>
        </p:nvSpPr>
        <p:spPr bwMode="auto">
          <a:xfrm>
            <a:off x="4969938" y="4244088"/>
            <a:ext cx="2408767" cy="595313"/>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lIns="120000" tIns="62400" rIns="120000" bIns="62400" anchor="ctr"/>
          <a:lstStyle/>
          <a:p>
            <a:pPr algn="ctr" defTabSz="1219170" eaLnBrk="0" fontAlgn="base" hangingPunct="0">
              <a:spcBef>
                <a:spcPct val="0"/>
              </a:spcBef>
              <a:spcAft>
                <a:spcPct val="0"/>
              </a:spcAft>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sz="2400" b="1" dirty="0">
              <a:solidFill>
                <a:prstClr val="black"/>
              </a:solidFill>
              <a:latin typeface="Arial" charset="0"/>
            </a:endParaRPr>
          </a:p>
        </p:txBody>
      </p:sp>
      <p:sp>
        <p:nvSpPr>
          <p:cNvPr id="12296" name="Rectangle 8">
            <a:extLst>
              <a:ext uri="{FF2B5EF4-FFF2-40B4-BE49-F238E27FC236}">
                <a16:creationId xmlns:a16="http://schemas.microsoft.com/office/drawing/2014/main" id="{DB7C3240-2F73-4EAB-97CB-D9001C8825F2}"/>
              </a:ext>
            </a:extLst>
          </p:cNvPr>
          <p:cNvSpPr>
            <a:spLocks noChangeArrowheads="1"/>
          </p:cNvSpPr>
          <p:nvPr/>
        </p:nvSpPr>
        <p:spPr bwMode="auto">
          <a:xfrm>
            <a:off x="4969938" y="5236274"/>
            <a:ext cx="2341033" cy="51752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lIns="120000" tIns="62400" rIns="120000" bIns="62400" anchor="ctr"/>
          <a:lstStyle/>
          <a:p>
            <a:pPr algn="ctr" defTabSz="1219170" eaLnBrk="0" fontAlgn="base" hangingPunct="0">
              <a:spcBef>
                <a:spcPct val="0"/>
              </a:spcBef>
              <a:spcAft>
                <a:spcPct val="0"/>
              </a:spcAft>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sz="2400" b="1" dirty="0">
              <a:solidFill>
                <a:prstClr val="black"/>
              </a:solidFill>
              <a:latin typeface="Arial" charset="0"/>
            </a:endParaRPr>
          </a:p>
        </p:txBody>
      </p:sp>
      <p:sp>
        <p:nvSpPr>
          <p:cNvPr id="12297" name="Line 9">
            <a:extLst>
              <a:ext uri="{FF2B5EF4-FFF2-40B4-BE49-F238E27FC236}">
                <a16:creationId xmlns:a16="http://schemas.microsoft.com/office/drawing/2014/main" id="{75C8314D-8E9F-43C1-B64D-6945EA13C9DA}"/>
              </a:ext>
            </a:extLst>
          </p:cNvPr>
          <p:cNvSpPr>
            <a:spLocks noChangeShapeType="1"/>
          </p:cNvSpPr>
          <p:nvPr/>
        </p:nvSpPr>
        <p:spPr bwMode="auto">
          <a:xfrm flipH="1">
            <a:off x="3875962" y="2898778"/>
            <a:ext cx="2262371" cy="406208"/>
          </a:xfrm>
          <a:prstGeom prst="line">
            <a:avLst/>
          </a:prstGeom>
          <a:ln w="28575">
            <a:headEnd/>
            <a:tailEnd type="triangle" w="med" len="med"/>
          </a:ln>
        </p:spPr>
        <p:style>
          <a:lnRef idx="1">
            <a:schemeClr val="dk1"/>
          </a:lnRef>
          <a:fillRef idx="0">
            <a:schemeClr val="dk1"/>
          </a:fillRef>
          <a:effectRef idx="0">
            <a:schemeClr val="dk1"/>
          </a:effectRef>
          <a:fontRef idx="minor">
            <a:schemeClr val="tx1"/>
          </a:fontRef>
        </p:style>
        <p:txBody>
          <a:bodyPr/>
          <a:lstStyle/>
          <a:p>
            <a:pPr defTabSz="1219170" fontAlgn="base">
              <a:spcBef>
                <a:spcPct val="0"/>
              </a:spcBef>
              <a:spcAft>
                <a:spcPct val="0"/>
              </a:spcAft>
              <a:defRPr/>
            </a:pPr>
            <a:endParaRPr lang="en-US" sz="2400">
              <a:solidFill>
                <a:prstClr val="black"/>
              </a:solidFill>
              <a:latin typeface="Century Schoolbook"/>
            </a:endParaRPr>
          </a:p>
        </p:txBody>
      </p:sp>
      <p:sp>
        <p:nvSpPr>
          <p:cNvPr id="12298" name="Line 10">
            <a:extLst>
              <a:ext uri="{FF2B5EF4-FFF2-40B4-BE49-F238E27FC236}">
                <a16:creationId xmlns:a16="http://schemas.microsoft.com/office/drawing/2014/main" id="{09939378-BFA9-43E6-A913-4491C4565A77}"/>
              </a:ext>
            </a:extLst>
          </p:cNvPr>
          <p:cNvSpPr>
            <a:spLocks noChangeShapeType="1"/>
          </p:cNvSpPr>
          <p:nvPr/>
        </p:nvSpPr>
        <p:spPr bwMode="auto">
          <a:xfrm>
            <a:off x="6293991" y="2886421"/>
            <a:ext cx="2408767" cy="418564"/>
          </a:xfrm>
          <a:prstGeom prst="line">
            <a:avLst/>
          </a:prstGeom>
          <a:noFill/>
          <a:ln w="28440" cap="sq">
            <a:solidFill>
              <a:schemeClr val="tx1">
                <a:lumMod val="95000"/>
                <a:lumOff val="5000"/>
              </a:schemeClr>
            </a:solidFill>
            <a:miter lim="800000"/>
            <a:headEnd/>
            <a:tailEnd type="triangle" w="med" len="med"/>
          </a:ln>
        </p:spPr>
        <p:txBody>
          <a:bodyPr/>
          <a:lstStyle/>
          <a:p>
            <a:pPr defTabSz="1219170" fontAlgn="base">
              <a:spcBef>
                <a:spcPct val="0"/>
              </a:spcBef>
              <a:spcAft>
                <a:spcPct val="0"/>
              </a:spcAft>
              <a:defRPr/>
            </a:pPr>
            <a:endParaRPr lang="en-US" sz="2400">
              <a:solidFill>
                <a:prstClr val="black"/>
              </a:solidFill>
              <a:latin typeface="Arial" panose="020B0604020202020204" pitchFamily="34" charset="0"/>
              <a:cs typeface="Arial" panose="020B0604020202020204" pitchFamily="34" charset="0"/>
            </a:endParaRPr>
          </a:p>
        </p:txBody>
      </p:sp>
      <p:sp>
        <p:nvSpPr>
          <p:cNvPr id="12299" name="Line 11">
            <a:extLst>
              <a:ext uri="{FF2B5EF4-FFF2-40B4-BE49-F238E27FC236}">
                <a16:creationId xmlns:a16="http://schemas.microsoft.com/office/drawing/2014/main" id="{92FA92E3-8945-402F-B48F-D6A5A0ABE587}"/>
              </a:ext>
            </a:extLst>
          </p:cNvPr>
          <p:cNvSpPr>
            <a:spLocks noChangeShapeType="1"/>
          </p:cNvSpPr>
          <p:nvPr/>
        </p:nvSpPr>
        <p:spPr bwMode="auto">
          <a:xfrm flipH="1">
            <a:off x="6096000" y="4866217"/>
            <a:ext cx="21168" cy="370057"/>
          </a:xfrm>
          <a:prstGeom prst="line">
            <a:avLst/>
          </a:prstGeom>
          <a:noFill/>
          <a:ln w="28440" cap="sq">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defTabSz="1219170" eaLnBrk="0" fontAlgn="base" hangingPunct="0">
              <a:spcBef>
                <a:spcPct val="0"/>
              </a:spcBef>
              <a:spcAft>
                <a:spcPct val="0"/>
              </a:spcAft>
            </a:pPr>
            <a:endParaRPr lang="en-US" sz="2400">
              <a:solidFill>
                <a:prstClr val="black"/>
              </a:solidFill>
              <a:latin typeface="Arial" panose="020B0604020202020204" pitchFamily="34" charset="0"/>
              <a:cs typeface="Arial" panose="020B0604020202020204" pitchFamily="34" charset="0"/>
            </a:endParaRPr>
          </a:p>
        </p:txBody>
      </p:sp>
      <p:sp>
        <p:nvSpPr>
          <p:cNvPr id="137233" name="Rectangle 14">
            <a:extLst>
              <a:ext uri="{FF2B5EF4-FFF2-40B4-BE49-F238E27FC236}">
                <a16:creationId xmlns:a16="http://schemas.microsoft.com/office/drawing/2014/main" id="{D3FBF277-2E7C-481F-85F1-078CF818C096}"/>
              </a:ext>
            </a:extLst>
          </p:cNvPr>
          <p:cNvSpPr>
            <a:spLocks noChangeArrowheads="1"/>
          </p:cNvSpPr>
          <p:nvPr/>
        </p:nvSpPr>
        <p:spPr bwMode="auto">
          <a:xfrm>
            <a:off x="29634" y="1009651"/>
            <a:ext cx="2868084"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120000" tIns="62400" rIns="120000" bIns="62400" anchor="ctr"/>
          <a:lstStyle>
            <a:lvl1pPr>
              <a:spcBef>
                <a:spcPts val="600"/>
              </a:spcBef>
              <a:buClr>
                <a:schemeClr val="accent1"/>
              </a:buClr>
              <a:buSzPct val="70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9pPr>
          </a:lstStyle>
          <a:p>
            <a:pPr algn="ctr" defTabSz="1219170" fontAlgn="base">
              <a:spcBef>
                <a:spcPct val="0"/>
              </a:spcBef>
              <a:spcAft>
                <a:spcPct val="0"/>
              </a:spcAft>
              <a:buClrTx/>
              <a:buSzTx/>
              <a:buNone/>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pPr>
            <a:r>
              <a:rPr lang="vi-VN" altLang="en-US" sz="3200" dirty="0">
                <a:solidFill>
                  <a:srgbClr val="FF0000"/>
                </a:solidFill>
                <a:latin typeface="VNI-Times" pitchFamily="2" charset="0"/>
                <a:cs typeface="Arial" panose="020B0604020202020204" pitchFamily="34" charset="0"/>
              </a:rPr>
              <a:t>*</a:t>
            </a:r>
            <a:r>
              <a:rPr lang="vi-VN" altLang="en-US" sz="3200" b="1" u="sng" dirty="0">
                <a:solidFill>
                  <a:srgbClr val="FF0000"/>
                </a:solidFill>
                <a:latin typeface="Arial" panose="020B0604020202020204" pitchFamily="34" charset="0"/>
                <a:cs typeface="Arial" panose="020B0604020202020204" pitchFamily="34" charset="0"/>
              </a:rPr>
              <a:t>Trung ương:</a:t>
            </a:r>
          </a:p>
        </p:txBody>
      </p:sp>
      <p:sp>
        <p:nvSpPr>
          <p:cNvPr id="137234" name="Rectangle 15">
            <a:extLst>
              <a:ext uri="{FF2B5EF4-FFF2-40B4-BE49-F238E27FC236}">
                <a16:creationId xmlns:a16="http://schemas.microsoft.com/office/drawing/2014/main" id="{B70A6B84-7DCF-4BC4-9C29-773ED084B55C}"/>
              </a:ext>
            </a:extLst>
          </p:cNvPr>
          <p:cNvSpPr>
            <a:spLocks noChangeArrowheads="1"/>
          </p:cNvSpPr>
          <p:nvPr/>
        </p:nvSpPr>
        <p:spPr bwMode="auto">
          <a:xfrm>
            <a:off x="29633" y="4019551"/>
            <a:ext cx="32512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120000" tIns="62400" rIns="120000" bIns="62400" anchor="ctr"/>
          <a:lstStyle>
            <a:lvl1pPr>
              <a:spcBef>
                <a:spcPts val="600"/>
              </a:spcBef>
              <a:buClr>
                <a:schemeClr val="accent1"/>
              </a:buClr>
              <a:buSzPct val="70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9pPr>
          </a:lstStyle>
          <a:p>
            <a:pPr algn="ctr" defTabSz="1219170" fontAlgn="base">
              <a:spcBef>
                <a:spcPct val="0"/>
              </a:spcBef>
              <a:spcAft>
                <a:spcPct val="0"/>
              </a:spcAft>
              <a:buClrTx/>
              <a:buSzTx/>
              <a:buNone/>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pPr>
            <a:r>
              <a:rPr lang="vi-VN" altLang="en-US" sz="3200" b="1" u="sng">
                <a:solidFill>
                  <a:srgbClr val="FF0000"/>
                </a:solidFill>
                <a:latin typeface="Arial" panose="020B0604020202020204" pitchFamily="34" charset="0"/>
                <a:cs typeface="Arial" panose="020B0604020202020204" pitchFamily="34" charset="0"/>
              </a:rPr>
              <a:t>* Địa Phương</a:t>
            </a:r>
            <a:r>
              <a:rPr lang="vi-VN" altLang="en-US" sz="3200" u="sng">
                <a:solidFill>
                  <a:srgbClr val="FFFF00"/>
                </a:solidFill>
                <a:latin typeface="VNI-Times" pitchFamily="2" charset="0"/>
                <a:cs typeface="Arial" panose="020B0604020202020204" pitchFamily="34" charset="0"/>
              </a:rPr>
              <a:t>:</a:t>
            </a:r>
          </a:p>
        </p:txBody>
      </p:sp>
      <p:sp>
        <p:nvSpPr>
          <p:cNvPr id="12304" name="Rectangle 16">
            <a:extLst>
              <a:ext uri="{FF2B5EF4-FFF2-40B4-BE49-F238E27FC236}">
                <a16:creationId xmlns:a16="http://schemas.microsoft.com/office/drawing/2014/main" id="{AEC35146-FE9C-4509-8F7E-88AEB2602F70}"/>
              </a:ext>
            </a:extLst>
          </p:cNvPr>
          <p:cNvSpPr>
            <a:spLocks noChangeArrowheads="1"/>
          </p:cNvSpPr>
          <p:nvPr/>
        </p:nvSpPr>
        <p:spPr bwMode="auto">
          <a:xfrm>
            <a:off x="3875962" y="2220812"/>
            <a:ext cx="3695700" cy="655639"/>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defTabSz="1219170" fontAlgn="base">
              <a:spcBef>
                <a:spcPct val="0"/>
              </a:spcBef>
              <a:spcAft>
                <a:spcPct val="0"/>
              </a:spcAft>
              <a:defRPr/>
            </a:pPr>
            <a:endParaRPr lang="en-US" sz="2400" b="1" dirty="0">
              <a:solidFill>
                <a:prstClr val="black"/>
              </a:solidFill>
              <a:latin typeface="Arial" charset="0"/>
            </a:endParaRPr>
          </a:p>
        </p:txBody>
      </p:sp>
      <p:sp>
        <p:nvSpPr>
          <p:cNvPr id="12306" name="Text Box 18">
            <a:extLst>
              <a:ext uri="{FF2B5EF4-FFF2-40B4-BE49-F238E27FC236}">
                <a16:creationId xmlns:a16="http://schemas.microsoft.com/office/drawing/2014/main" id="{8EA7582F-ACA5-408E-AC52-AFBC1BC4F9E6}"/>
              </a:ext>
            </a:extLst>
          </p:cNvPr>
          <p:cNvSpPr txBox="1">
            <a:spLocks noChangeArrowheads="1"/>
          </p:cNvSpPr>
          <p:nvPr/>
        </p:nvSpPr>
        <p:spPr bwMode="auto">
          <a:xfrm>
            <a:off x="7106874" y="3324924"/>
            <a:ext cx="3503084" cy="574675"/>
          </a:xfrm>
          <a:prstGeom prst="rect">
            <a:avLst/>
          </a:prstGeom>
          <a:ln/>
        </p:spPr>
        <p:style>
          <a:lnRef idx="1">
            <a:schemeClr val="accent2"/>
          </a:lnRef>
          <a:fillRef idx="2">
            <a:schemeClr val="accent2"/>
          </a:fillRef>
          <a:effectRef idx="1">
            <a:schemeClr val="accent2"/>
          </a:effectRef>
          <a:fontRef idx="minor">
            <a:schemeClr val="dk1"/>
          </a:fontRef>
        </p:style>
        <p:txBody>
          <a:bodyPr lIns="120000" tIns="60000" rIns="120000" bIns="60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defRPr>
            </a:lvl9pPr>
          </a:lstStyle>
          <a:p>
            <a:pPr algn="ctr" defTabSz="1219170" fontAlgn="base">
              <a:spcBef>
                <a:spcPct val="0"/>
              </a:spcBef>
              <a:spcAft>
                <a:spcPct val="0"/>
              </a:spcAft>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b="1" dirty="0">
              <a:solidFill>
                <a:prstClr val="black"/>
              </a:solidFill>
              <a:latin typeface="Arial" charset="0"/>
            </a:endParaRPr>
          </a:p>
        </p:txBody>
      </p:sp>
      <p:sp>
        <p:nvSpPr>
          <p:cNvPr id="12307" name="Rectangle 19">
            <a:extLst>
              <a:ext uri="{FF2B5EF4-FFF2-40B4-BE49-F238E27FC236}">
                <a16:creationId xmlns:a16="http://schemas.microsoft.com/office/drawing/2014/main" id="{AD9677D0-7EBE-4F2E-A890-88568D462F9A}"/>
              </a:ext>
            </a:extLst>
          </p:cNvPr>
          <p:cNvSpPr>
            <a:spLocks noChangeArrowheads="1"/>
          </p:cNvSpPr>
          <p:nvPr/>
        </p:nvSpPr>
        <p:spPr bwMode="auto">
          <a:xfrm>
            <a:off x="4802718" y="6128674"/>
            <a:ext cx="2641600" cy="5334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lIns="120000" tIns="62400" rIns="120000" bIns="62400" anchor="ctr"/>
          <a:lstStyle/>
          <a:p>
            <a:pPr algn="ctr" defTabSz="1219170" eaLnBrk="0" fontAlgn="base" hangingPunct="0">
              <a:spcBef>
                <a:spcPct val="0"/>
              </a:spcBef>
              <a:spcAft>
                <a:spcPct val="0"/>
              </a:spcAft>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sz="2400" b="1" dirty="0">
              <a:solidFill>
                <a:prstClr val="black"/>
              </a:solidFill>
              <a:latin typeface="Arial" charset="0"/>
            </a:endParaRPr>
          </a:p>
        </p:txBody>
      </p:sp>
      <p:sp>
        <p:nvSpPr>
          <p:cNvPr id="12312" name="Line 24">
            <a:extLst>
              <a:ext uri="{FF2B5EF4-FFF2-40B4-BE49-F238E27FC236}">
                <a16:creationId xmlns:a16="http://schemas.microsoft.com/office/drawing/2014/main" id="{FE1E0E2F-8934-4A51-8105-9FD5A126151E}"/>
              </a:ext>
            </a:extLst>
          </p:cNvPr>
          <p:cNvSpPr>
            <a:spLocks noChangeShapeType="1"/>
          </p:cNvSpPr>
          <p:nvPr/>
        </p:nvSpPr>
        <p:spPr bwMode="auto">
          <a:xfrm flipH="1">
            <a:off x="6117168" y="5803900"/>
            <a:ext cx="6350" cy="319956"/>
          </a:xfrm>
          <a:prstGeom prst="line">
            <a:avLst/>
          </a:prstGeom>
          <a:noFill/>
          <a:ln w="28440" cap="sq">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defTabSz="1219170" eaLnBrk="0" fontAlgn="base" hangingPunct="0">
              <a:spcBef>
                <a:spcPct val="0"/>
              </a:spcBef>
              <a:spcAft>
                <a:spcPct val="0"/>
              </a:spcAft>
            </a:pPr>
            <a:endParaRPr lang="en-US" sz="2400">
              <a:solidFill>
                <a:prstClr val="black"/>
              </a:solidFill>
              <a:latin typeface="Arial" panose="020B0604020202020204" pitchFamily="34" charset="0"/>
              <a:cs typeface="Arial" panose="020B0604020202020204" pitchFamily="34" charset="0"/>
            </a:endParaRPr>
          </a:p>
        </p:txBody>
      </p:sp>
      <p:sp>
        <p:nvSpPr>
          <p:cNvPr id="25" name="Line 11">
            <a:extLst>
              <a:ext uri="{FF2B5EF4-FFF2-40B4-BE49-F238E27FC236}">
                <a16:creationId xmlns:a16="http://schemas.microsoft.com/office/drawing/2014/main" id="{3C851A81-DDCE-468F-9239-594A8E880F92}"/>
              </a:ext>
            </a:extLst>
          </p:cNvPr>
          <p:cNvSpPr>
            <a:spLocks noChangeShapeType="1"/>
          </p:cNvSpPr>
          <p:nvPr/>
        </p:nvSpPr>
        <p:spPr bwMode="auto">
          <a:xfrm flipH="1">
            <a:off x="6117168" y="1788584"/>
            <a:ext cx="2117" cy="402081"/>
          </a:xfrm>
          <a:prstGeom prst="line">
            <a:avLst/>
          </a:prstGeom>
          <a:ln w="28575">
            <a:headEnd/>
            <a:tailEnd type="triangle" w="med" len="med"/>
          </a:ln>
        </p:spPr>
        <p:style>
          <a:lnRef idx="1">
            <a:schemeClr val="dk1"/>
          </a:lnRef>
          <a:fillRef idx="0">
            <a:schemeClr val="dk1"/>
          </a:fillRef>
          <a:effectRef idx="0">
            <a:schemeClr val="dk1"/>
          </a:effectRef>
          <a:fontRef idx="minor">
            <a:schemeClr val="tx1"/>
          </a:fontRef>
        </p:style>
        <p:txBody>
          <a:bodyPr/>
          <a:lstStyle/>
          <a:p>
            <a:pPr defTabSz="1219170" fontAlgn="base">
              <a:spcBef>
                <a:spcPct val="0"/>
              </a:spcBef>
              <a:spcAft>
                <a:spcPct val="0"/>
              </a:spcAft>
              <a:defRPr/>
            </a:pPr>
            <a:endParaRPr lang="en-US" sz="2400">
              <a:solidFill>
                <a:prstClr val="black"/>
              </a:solidFill>
              <a:latin typeface="Century Schoolbook"/>
            </a:endParaRPr>
          </a:p>
        </p:txBody>
      </p:sp>
      <p:sp>
        <p:nvSpPr>
          <p:cNvPr id="137246" name="TextBox 2">
            <a:extLst>
              <a:ext uri="{FF2B5EF4-FFF2-40B4-BE49-F238E27FC236}">
                <a16:creationId xmlns:a16="http://schemas.microsoft.com/office/drawing/2014/main" id="{9EF64916-4A9F-4B7A-AE0D-AFDABD572FF9}"/>
              </a:ext>
            </a:extLst>
          </p:cNvPr>
          <p:cNvSpPr txBox="1">
            <a:spLocks noChangeArrowheads="1"/>
          </p:cNvSpPr>
          <p:nvPr/>
        </p:nvSpPr>
        <p:spPr bwMode="auto">
          <a:xfrm>
            <a:off x="8938684" y="613833"/>
            <a:ext cx="2148416" cy="2390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defTabSz="1219170" fontAlgn="base">
              <a:spcBef>
                <a:spcPct val="0"/>
              </a:spcBef>
              <a:spcAft>
                <a:spcPct val="0"/>
              </a:spcAft>
              <a:buClrTx/>
              <a:buSzTx/>
              <a:buNone/>
            </a:pPr>
            <a:r>
              <a:rPr lang="en-US" altLang="en-US" sz="3733" dirty="0">
                <a:solidFill>
                  <a:srgbClr val="FF0000"/>
                </a:solidFill>
                <a:latin typeface="Arial" panose="020B0604020202020204" pitchFamily="34" charset="0"/>
                <a:cs typeface="Arial" panose="020B0604020202020204" pitchFamily="34" charset="0"/>
              </a:rPr>
              <a:t> </a:t>
            </a:r>
            <a:r>
              <a:rPr lang="en-US" altLang="en-US" sz="3733" dirty="0" err="1">
                <a:solidFill>
                  <a:srgbClr val="FF0000"/>
                </a:solidFill>
                <a:latin typeface="Arial" panose="020B0604020202020204" pitchFamily="34" charset="0"/>
                <a:cs typeface="Arial" panose="020B0604020202020204" pitchFamily="34" charset="0"/>
              </a:rPr>
              <a:t>Bộ</a:t>
            </a:r>
            <a:r>
              <a:rPr lang="en-US" altLang="en-US" sz="3733" dirty="0">
                <a:solidFill>
                  <a:srgbClr val="FF0000"/>
                </a:solidFill>
                <a:latin typeface="Arial" panose="020B0604020202020204" pitchFamily="34" charset="0"/>
                <a:cs typeface="Arial" panose="020B0604020202020204" pitchFamily="34" charset="0"/>
              </a:rPr>
              <a:t> </a:t>
            </a:r>
            <a:r>
              <a:rPr lang="en-US" altLang="en-US" sz="3733" dirty="0" err="1">
                <a:solidFill>
                  <a:srgbClr val="FF0000"/>
                </a:solidFill>
                <a:latin typeface="Arial" panose="020B0604020202020204" pitchFamily="34" charset="0"/>
                <a:cs typeface="Arial" panose="020B0604020202020204" pitchFamily="34" charset="0"/>
              </a:rPr>
              <a:t>máy</a:t>
            </a:r>
            <a:r>
              <a:rPr lang="en-US" altLang="en-US" sz="3733" dirty="0">
                <a:solidFill>
                  <a:srgbClr val="FF0000"/>
                </a:solidFill>
                <a:latin typeface="Arial" panose="020B0604020202020204" pitchFamily="34" charset="0"/>
                <a:cs typeface="Arial" panose="020B0604020202020204" pitchFamily="34" charset="0"/>
              </a:rPr>
              <a:t> </a:t>
            </a:r>
            <a:r>
              <a:rPr lang="en-US" altLang="en-US" sz="3733" dirty="0" err="1">
                <a:solidFill>
                  <a:srgbClr val="FF0000"/>
                </a:solidFill>
                <a:latin typeface="Arial" panose="020B0604020202020204" pitchFamily="34" charset="0"/>
                <a:cs typeface="Arial" panose="020B0604020202020204" pitchFamily="34" charset="0"/>
              </a:rPr>
              <a:t>chính</a:t>
            </a:r>
            <a:r>
              <a:rPr lang="en-US" altLang="en-US" sz="3733" dirty="0">
                <a:solidFill>
                  <a:srgbClr val="FF0000"/>
                </a:solidFill>
                <a:latin typeface="Arial" panose="020B0604020202020204" pitchFamily="34" charset="0"/>
                <a:cs typeface="Arial" panose="020B0604020202020204" pitchFamily="34" charset="0"/>
              </a:rPr>
              <a:t> </a:t>
            </a:r>
            <a:r>
              <a:rPr lang="en-US" altLang="en-US" sz="3733" dirty="0" err="1">
                <a:solidFill>
                  <a:srgbClr val="FF0000"/>
                </a:solidFill>
                <a:latin typeface="Arial" panose="020B0604020202020204" pitchFamily="34" charset="0"/>
                <a:cs typeface="Arial" panose="020B0604020202020204" pitchFamily="34" charset="0"/>
              </a:rPr>
              <a:t>quyền</a:t>
            </a:r>
            <a:r>
              <a:rPr lang="en-US" altLang="en-US" sz="3733" dirty="0">
                <a:solidFill>
                  <a:srgbClr val="FF0000"/>
                </a:solidFill>
                <a:latin typeface="Arial" panose="020B0604020202020204" pitchFamily="34" charset="0"/>
                <a:cs typeface="Arial" panose="020B0604020202020204" pitchFamily="34" charset="0"/>
              </a:rPr>
              <a:t> </a:t>
            </a:r>
            <a:r>
              <a:rPr lang="en-US" altLang="en-US" sz="3733" dirty="0" err="1">
                <a:solidFill>
                  <a:srgbClr val="FF0000"/>
                </a:solidFill>
                <a:latin typeface="Arial" panose="020B0604020202020204" pitchFamily="34" charset="0"/>
                <a:cs typeface="Arial" panose="020B0604020202020204" pitchFamily="34" charset="0"/>
              </a:rPr>
              <a:t>thời</a:t>
            </a:r>
            <a:r>
              <a:rPr lang="en-US" altLang="en-US" sz="3733" dirty="0">
                <a:solidFill>
                  <a:srgbClr val="FF0000"/>
                </a:solidFill>
                <a:latin typeface="Arial" panose="020B0604020202020204" pitchFamily="34" charset="0"/>
                <a:cs typeface="Arial" panose="020B0604020202020204" pitchFamily="34" charset="0"/>
              </a:rPr>
              <a:t> </a:t>
            </a:r>
            <a:r>
              <a:rPr lang="en-US" altLang="en-US" sz="3733" dirty="0" err="1">
                <a:solidFill>
                  <a:srgbClr val="FF0000"/>
                </a:solidFill>
                <a:latin typeface="Arial" panose="020B0604020202020204" pitchFamily="34" charset="0"/>
                <a:cs typeface="Arial" panose="020B0604020202020204" pitchFamily="34" charset="0"/>
              </a:rPr>
              <a:t>Lý</a:t>
            </a:r>
            <a:r>
              <a:rPr lang="en-US" altLang="en-US" sz="3733" dirty="0">
                <a:solidFill>
                  <a:srgbClr val="FF0000"/>
                </a:solidFill>
                <a:latin typeface="Arial" panose="020B0604020202020204" pitchFamily="34" charset="0"/>
                <a:cs typeface="Arial" panose="020B0604020202020204" pitchFamily="34" charset="0"/>
              </a:rPr>
              <a:t>.</a:t>
            </a:r>
          </a:p>
        </p:txBody>
      </p:sp>
      <p:sp>
        <p:nvSpPr>
          <p:cNvPr id="137247" name="TextBox 17">
            <a:extLst>
              <a:ext uri="{FF2B5EF4-FFF2-40B4-BE49-F238E27FC236}">
                <a16:creationId xmlns:a16="http://schemas.microsoft.com/office/drawing/2014/main" id="{6379588A-DE06-4379-B3EA-6D4979026362}"/>
              </a:ext>
            </a:extLst>
          </p:cNvPr>
          <p:cNvSpPr txBox="1">
            <a:spLocks noChangeArrowheads="1"/>
          </p:cNvSpPr>
          <p:nvPr/>
        </p:nvSpPr>
        <p:spPr bwMode="auto">
          <a:xfrm>
            <a:off x="353483" y="75574"/>
            <a:ext cx="1183851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1219170" fontAlgn="base">
              <a:spcBef>
                <a:spcPct val="0"/>
              </a:spcBef>
              <a:spcAft>
                <a:spcPct val="0"/>
              </a:spcAft>
            </a:pPr>
            <a:r>
              <a:rPr lang="en-US" altLang="en-US" sz="3200" dirty="0" err="1">
                <a:solidFill>
                  <a:srgbClr val="002060"/>
                </a:solidFill>
                <a:latin typeface="Times New Roman" panose="02020603050405020304" pitchFamily="18" charset="0"/>
                <a:cs typeface="Times New Roman" panose="02020603050405020304" pitchFamily="18" charset="0"/>
              </a:rPr>
              <a:t>Năm</a:t>
            </a:r>
            <a:r>
              <a:rPr lang="en-US" altLang="en-US" sz="3200" dirty="0">
                <a:solidFill>
                  <a:srgbClr val="002060"/>
                </a:solidFill>
                <a:latin typeface="Times New Roman" panose="02020603050405020304" pitchFamily="18" charset="0"/>
                <a:cs typeface="Times New Roman" panose="02020603050405020304" pitchFamily="18" charset="0"/>
              </a:rPr>
              <a:t> 1054, </a:t>
            </a:r>
            <a:r>
              <a:rPr lang="en-US" altLang="en-US" sz="3200" dirty="0" err="1">
                <a:solidFill>
                  <a:srgbClr val="002060"/>
                </a:solidFill>
                <a:latin typeface="Times New Roman" panose="02020603050405020304" pitchFamily="18" charset="0"/>
                <a:cs typeface="Times New Roman" panose="02020603050405020304" pitchFamily="18" charset="0"/>
              </a:rPr>
              <a:t>nhà</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Lý</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đổi</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tên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nước</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là</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Đại</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Việt</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xây</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dựng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và</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củng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cố</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chính</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quyền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từ</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Trung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ương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đến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địa</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phương</a:t>
            </a:r>
            <a:r>
              <a:rPr lang="en-US" altLang="en-US" sz="3200" dirty="0">
                <a:solidFill>
                  <a:srgbClr val="002060"/>
                </a:solidFill>
                <a:latin typeface="Times New Roman" panose="02020603050405020304" pitchFamily="18" charset="0"/>
                <a:cs typeface="Times New Roman" panose="02020603050405020304" pitchFamily="18" charset="0"/>
              </a:rPr>
              <a:t>.</a:t>
            </a:r>
            <a:endParaRPr lang="en-US" altLang="en-US" sz="3200" b="1" dirty="0">
              <a:solidFill>
                <a:srgbClr val="002060"/>
              </a:solidFill>
              <a:latin typeface="VNtimes new roman"/>
              <a:cs typeface="Times New Roman" panose="02020603050405020304" pitchFamily="18" charset="0"/>
            </a:endParaRPr>
          </a:p>
        </p:txBody>
      </p:sp>
      <p:sp>
        <p:nvSpPr>
          <p:cNvPr id="137248" name="TextBox 19">
            <a:extLst>
              <a:ext uri="{FF2B5EF4-FFF2-40B4-BE49-F238E27FC236}">
                <a16:creationId xmlns:a16="http://schemas.microsoft.com/office/drawing/2014/main" id="{A46D7367-8080-401C-B975-A16654AA3438}"/>
              </a:ext>
            </a:extLst>
          </p:cNvPr>
          <p:cNvSpPr txBox="1">
            <a:spLocks noChangeArrowheads="1"/>
          </p:cNvSpPr>
          <p:nvPr/>
        </p:nvSpPr>
        <p:spPr bwMode="auto">
          <a:xfrm>
            <a:off x="7498374" y="4019551"/>
            <a:ext cx="414803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1219170" fontAlgn="base">
              <a:spcBef>
                <a:spcPct val="0"/>
              </a:spcBef>
              <a:spcAft>
                <a:spcPct val="0"/>
              </a:spcAft>
            </a:pPr>
            <a:r>
              <a:rPr lang="it-IT" altLang="en-US" sz="2400" dirty="0">
                <a:solidFill>
                  <a:srgbClr val="002060"/>
                </a:solidFill>
                <a:latin typeface="Times New Roman" panose="02020603050405020304" pitchFamily="18" charset="0"/>
                <a:cs typeface="Times New Roman" panose="02020603050405020304" pitchFamily="18" charset="0"/>
              </a:rPr>
              <a:t>Đó là chính quyền quân chủ nhưng khoảng cách giữa chính quyền với dân, giữa vua với dân chưa phải là xa lắm. Nhà Lý luôn coi dân là gốc rễ sâu bền.</a:t>
            </a:r>
            <a:endParaRPr lang="en-US" altLang="en-US" sz="2400" b="1" dirty="0">
              <a:solidFill>
                <a:srgbClr val="002060"/>
              </a:solidFill>
              <a:latin typeface="VNtimes new roman"/>
              <a:cs typeface="Times New Roman" panose="02020603050405020304" pitchFamily="18" charset="0"/>
            </a:endParaRPr>
          </a:p>
        </p:txBody>
      </p:sp>
    </p:spTree>
    <p:extLst>
      <p:ext uri="{BB962C8B-B14F-4D97-AF65-F5344CB8AC3E}">
        <p14:creationId xmlns:p14="http://schemas.microsoft.com/office/powerpoint/2010/main" val="342411173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barn(inVertical)">
                                      <p:cBhvr>
                                        <p:cTn id="7" dur="500"/>
                                        <p:tgtEl>
                                          <p:spTgt spid="122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250"/>
                                        <p:tgtEl>
                                          <p:spTgt spid="25"/>
                                        </p:tgtEl>
                                      </p:cBhvr>
                                    </p:animEffect>
                                  </p:childTnLst>
                                </p:cTn>
                              </p:par>
                              <p:par>
                                <p:cTn id="13" presetID="16" presetClass="entr" presetSubtype="21" fill="hold" nodeType="withEffect">
                                  <p:stCondLst>
                                    <p:cond delay="0"/>
                                  </p:stCondLst>
                                  <p:childTnLst>
                                    <p:set>
                                      <p:cBhvr>
                                        <p:cTn id="14" dur="1" fill="hold">
                                          <p:stCondLst>
                                            <p:cond delay="0"/>
                                          </p:stCondLst>
                                        </p:cTn>
                                        <p:tgtEl>
                                          <p:spTgt spid="12304"/>
                                        </p:tgtEl>
                                        <p:attrNameLst>
                                          <p:attrName>style.visibility</p:attrName>
                                        </p:attrNameLst>
                                      </p:cBhvr>
                                      <p:to>
                                        <p:strVal val="visible"/>
                                      </p:to>
                                    </p:set>
                                    <p:animEffect transition="in" filter="barn(inVertical)">
                                      <p:cBhvr>
                                        <p:cTn id="15" dur="250"/>
                                        <p:tgtEl>
                                          <p:spTgt spid="1230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nodeType="clickEffect">
                                  <p:stCondLst>
                                    <p:cond delay="0"/>
                                  </p:stCondLst>
                                  <p:childTnLst>
                                    <p:set>
                                      <p:cBhvr>
                                        <p:cTn id="19" dur="1" fill="hold">
                                          <p:stCondLst>
                                            <p:cond delay="0"/>
                                          </p:stCondLst>
                                        </p:cTn>
                                        <p:tgtEl>
                                          <p:spTgt spid="12297"/>
                                        </p:tgtEl>
                                        <p:attrNameLst>
                                          <p:attrName>style.visibility</p:attrName>
                                        </p:attrNameLst>
                                      </p:cBhvr>
                                      <p:to>
                                        <p:strVal val="visible"/>
                                      </p:to>
                                    </p:set>
                                    <p:animEffect transition="in" filter="wipe(up)">
                                      <p:cBhvr>
                                        <p:cTn id="20" dur="250"/>
                                        <p:tgtEl>
                                          <p:spTgt spid="12297"/>
                                        </p:tgtEl>
                                      </p:cBhvr>
                                    </p:animEffect>
                                  </p:childTnLst>
                                </p:cTn>
                              </p:par>
                              <p:par>
                                <p:cTn id="21" presetID="22" presetClass="entr" presetSubtype="1" fill="hold" nodeType="withEffect">
                                  <p:stCondLst>
                                    <p:cond delay="0"/>
                                  </p:stCondLst>
                                  <p:childTnLst>
                                    <p:set>
                                      <p:cBhvr>
                                        <p:cTn id="22" dur="1" fill="hold">
                                          <p:stCondLst>
                                            <p:cond delay="0"/>
                                          </p:stCondLst>
                                        </p:cTn>
                                        <p:tgtEl>
                                          <p:spTgt spid="12293"/>
                                        </p:tgtEl>
                                        <p:attrNameLst>
                                          <p:attrName>style.visibility</p:attrName>
                                        </p:attrNameLst>
                                      </p:cBhvr>
                                      <p:to>
                                        <p:strVal val="visible"/>
                                      </p:to>
                                    </p:set>
                                    <p:animEffect transition="in" filter="wipe(up)">
                                      <p:cBhvr>
                                        <p:cTn id="23" dur="250"/>
                                        <p:tgtEl>
                                          <p:spTgt spid="12293"/>
                                        </p:tgtEl>
                                      </p:cBhvr>
                                    </p:animEffect>
                                  </p:childTnLst>
                                </p:cTn>
                              </p:par>
                              <p:par>
                                <p:cTn id="24" presetID="22" presetClass="entr" presetSubtype="1" fill="hold" nodeType="withEffect">
                                  <p:stCondLst>
                                    <p:cond delay="0"/>
                                  </p:stCondLst>
                                  <p:childTnLst>
                                    <p:set>
                                      <p:cBhvr>
                                        <p:cTn id="25" dur="1" fill="hold">
                                          <p:stCondLst>
                                            <p:cond delay="0"/>
                                          </p:stCondLst>
                                        </p:cTn>
                                        <p:tgtEl>
                                          <p:spTgt spid="12298"/>
                                        </p:tgtEl>
                                        <p:attrNameLst>
                                          <p:attrName>style.visibility</p:attrName>
                                        </p:attrNameLst>
                                      </p:cBhvr>
                                      <p:to>
                                        <p:strVal val="visible"/>
                                      </p:to>
                                    </p:set>
                                    <p:animEffect transition="in" filter="wipe(up)">
                                      <p:cBhvr>
                                        <p:cTn id="26" dur="10"/>
                                        <p:tgtEl>
                                          <p:spTgt spid="12298"/>
                                        </p:tgtEl>
                                      </p:cBhvr>
                                    </p:animEffect>
                                  </p:childTnLst>
                                </p:cTn>
                              </p:par>
                              <p:par>
                                <p:cTn id="27" presetID="22" presetClass="entr" presetSubtype="1" fill="hold" nodeType="withEffect">
                                  <p:stCondLst>
                                    <p:cond delay="0"/>
                                  </p:stCondLst>
                                  <p:childTnLst>
                                    <p:set>
                                      <p:cBhvr>
                                        <p:cTn id="28" dur="1" fill="hold">
                                          <p:stCondLst>
                                            <p:cond delay="0"/>
                                          </p:stCondLst>
                                        </p:cTn>
                                        <p:tgtEl>
                                          <p:spTgt spid="12306"/>
                                        </p:tgtEl>
                                        <p:attrNameLst>
                                          <p:attrName>style.visibility</p:attrName>
                                        </p:attrNameLst>
                                      </p:cBhvr>
                                      <p:to>
                                        <p:strVal val="visible"/>
                                      </p:to>
                                    </p:set>
                                    <p:animEffect transition="in" filter="wipe(up)">
                                      <p:cBhvr>
                                        <p:cTn id="29" dur="250"/>
                                        <p:tgtEl>
                                          <p:spTgt spid="1230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nodeType="clickEffect">
                                  <p:stCondLst>
                                    <p:cond delay="0"/>
                                  </p:stCondLst>
                                  <p:childTnLst>
                                    <p:set>
                                      <p:cBhvr>
                                        <p:cTn id="33" dur="1" fill="hold">
                                          <p:stCondLst>
                                            <p:cond delay="0"/>
                                          </p:stCondLst>
                                        </p:cTn>
                                        <p:tgtEl>
                                          <p:spTgt spid="12295"/>
                                        </p:tgtEl>
                                        <p:attrNameLst>
                                          <p:attrName>style.visibility</p:attrName>
                                        </p:attrNameLst>
                                      </p:cBhvr>
                                      <p:to>
                                        <p:strVal val="visible"/>
                                      </p:to>
                                    </p:set>
                                    <p:animEffect transition="in" filter="wipe(up)">
                                      <p:cBhvr>
                                        <p:cTn id="34" dur="250"/>
                                        <p:tgtEl>
                                          <p:spTgt spid="1229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nodeType="clickEffect">
                                  <p:stCondLst>
                                    <p:cond delay="0"/>
                                  </p:stCondLst>
                                  <p:childTnLst>
                                    <p:set>
                                      <p:cBhvr>
                                        <p:cTn id="38" dur="1" fill="hold">
                                          <p:stCondLst>
                                            <p:cond delay="0"/>
                                          </p:stCondLst>
                                        </p:cTn>
                                        <p:tgtEl>
                                          <p:spTgt spid="12299"/>
                                        </p:tgtEl>
                                        <p:attrNameLst>
                                          <p:attrName>style.visibility</p:attrName>
                                        </p:attrNameLst>
                                      </p:cBhvr>
                                      <p:to>
                                        <p:strVal val="visible"/>
                                      </p:to>
                                    </p:set>
                                    <p:animEffect transition="in" filter="wipe(up)">
                                      <p:cBhvr>
                                        <p:cTn id="39" dur="250"/>
                                        <p:tgtEl>
                                          <p:spTgt spid="12299"/>
                                        </p:tgtEl>
                                      </p:cBhvr>
                                    </p:animEffect>
                                  </p:childTnLst>
                                </p:cTn>
                              </p:par>
                              <p:par>
                                <p:cTn id="40" presetID="22" presetClass="entr" presetSubtype="4" fill="hold" nodeType="withEffect">
                                  <p:stCondLst>
                                    <p:cond delay="0"/>
                                  </p:stCondLst>
                                  <p:childTnLst>
                                    <p:set>
                                      <p:cBhvr>
                                        <p:cTn id="41" dur="1" fill="hold">
                                          <p:stCondLst>
                                            <p:cond delay="0"/>
                                          </p:stCondLst>
                                        </p:cTn>
                                        <p:tgtEl>
                                          <p:spTgt spid="12296"/>
                                        </p:tgtEl>
                                        <p:attrNameLst>
                                          <p:attrName>style.visibility</p:attrName>
                                        </p:attrNameLst>
                                      </p:cBhvr>
                                      <p:to>
                                        <p:strVal val="visible"/>
                                      </p:to>
                                    </p:set>
                                    <p:animEffect transition="in" filter="wipe(down)">
                                      <p:cBhvr>
                                        <p:cTn id="42" dur="250"/>
                                        <p:tgtEl>
                                          <p:spTgt spid="1229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nodeType="clickEffect">
                                  <p:stCondLst>
                                    <p:cond delay="0"/>
                                  </p:stCondLst>
                                  <p:childTnLst>
                                    <p:set>
                                      <p:cBhvr>
                                        <p:cTn id="46" dur="1" fill="hold">
                                          <p:stCondLst>
                                            <p:cond delay="0"/>
                                          </p:stCondLst>
                                        </p:cTn>
                                        <p:tgtEl>
                                          <p:spTgt spid="12312"/>
                                        </p:tgtEl>
                                        <p:attrNameLst>
                                          <p:attrName>style.visibility</p:attrName>
                                        </p:attrNameLst>
                                      </p:cBhvr>
                                      <p:to>
                                        <p:strVal val="visible"/>
                                      </p:to>
                                    </p:set>
                                    <p:animEffect transition="in" filter="wipe(up)">
                                      <p:cBhvr>
                                        <p:cTn id="47" dur="500"/>
                                        <p:tgtEl>
                                          <p:spTgt spid="12312"/>
                                        </p:tgtEl>
                                      </p:cBhvr>
                                    </p:animEffect>
                                  </p:childTnLst>
                                </p:cTn>
                              </p:par>
                              <p:par>
                                <p:cTn id="48" presetID="22" presetClass="entr" presetSubtype="4" fill="hold" nodeType="withEffect">
                                  <p:stCondLst>
                                    <p:cond delay="0"/>
                                  </p:stCondLst>
                                  <p:childTnLst>
                                    <p:set>
                                      <p:cBhvr>
                                        <p:cTn id="49" dur="1" fill="hold">
                                          <p:stCondLst>
                                            <p:cond delay="0"/>
                                          </p:stCondLst>
                                        </p:cTn>
                                        <p:tgtEl>
                                          <p:spTgt spid="12307"/>
                                        </p:tgtEl>
                                        <p:attrNameLst>
                                          <p:attrName>style.visibility</p:attrName>
                                        </p:attrNameLst>
                                      </p:cBhvr>
                                      <p:to>
                                        <p:strVal val="visible"/>
                                      </p:to>
                                    </p:set>
                                    <p:animEffect transition="in" filter="wipe(down)">
                                      <p:cBhvr>
                                        <p:cTn id="50" dur="250"/>
                                        <p:tgtEl>
                                          <p:spTgt spid="1230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37248"/>
                                        </p:tgtEl>
                                        <p:attrNameLst>
                                          <p:attrName>style.visibility</p:attrName>
                                        </p:attrNameLst>
                                      </p:cBhvr>
                                      <p:to>
                                        <p:strVal val="visible"/>
                                      </p:to>
                                    </p:set>
                                    <p:animEffect transition="in" filter="wipe(left)">
                                      <p:cBhvr>
                                        <p:cTn id="55" dur="750"/>
                                        <p:tgtEl>
                                          <p:spTgt spid="137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4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a:extLst>
              <a:ext uri="{FF2B5EF4-FFF2-40B4-BE49-F238E27FC236}">
                <a16:creationId xmlns:a16="http://schemas.microsoft.com/office/drawing/2014/main" id="{861F22D9-4193-4F53-86FE-D28EB55DCE66}"/>
              </a:ext>
            </a:extLst>
          </p:cNvPr>
          <p:cNvSpPr>
            <a:spLocks noChangeArrowheads="1"/>
          </p:cNvSpPr>
          <p:nvPr/>
        </p:nvSpPr>
        <p:spPr bwMode="auto">
          <a:xfrm>
            <a:off x="4248150" y="1190537"/>
            <a:ext cx="3695700" cy="655639"/>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defTabSz="1219170" fontAlgn="base">
              <a:spcBef>
                <a:spcPct val="0"/>
              </a:spcBef>
              <a:spcAft>
                <a:spcPct val="0"/>
              </a:spcAft>
              <a:defRPr/>
            </a:pPr>
            <a:r>
              <a:rPr lang="en-US" sz="2400" b="1" dirty="0">
                <a:solidFill>
                  <a:prstClr val="black"/>
                </a:solidFill>
                <a:latin typeface="Century Schoolbook"/>
              </a:rPr>
              <a:t>VUA</a:t>
            </a:r>
          </a:p>
        </p:txBody>
      </p:sp>
      <p:sp>
        <p:nvSpPr>
          <p:cNvPr id="12293" name="Rectangle 5">
            <a:extLst>
              <a:ext uri="{FF2B5EF4-FFF2-40B4-BE49-F238E27FC236}">
                <a16:creationId xmlns:a16="http://schemas.microsoft.com/office/drawing/2014/main" id="{1B2CE7F5-8CB9-4EA9-B4BF-22F792B8BF53}"/>
              </a:ext>
            </a:extLst>
          </p:cNvPr>
          <p:cNvSpPr>
            <a:spLocks noChangeArrowheads="1"/>
          </p:cNvSpPr>
          <p:nvPr/>
        </p:nvSpPr>
        <p:spPr bwMode="auto">
          <a:xfrm>
            <a:off x="2167471" y="3336037"/>
            <a:ext cx="3746500" cy="615951"/>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defTabSz="1219170" eaLnBrk="0" fontAlgn="base" hangingPunct="0">
              <a:spcBef>
                <a:spcPct val="0"/>
              </a:spcBef>
              <a:spcAft>
                <a:spcPct val="0"/>
              </a:spcAft>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en-US" sz="2400" dirty="0">
                <a:solidFill>
                  <a:prstClr val="black"/>
                </a:solidFill>
                <a:effectLst>
                  <a:outerShdw blurRad="38100" dist="38100" dir="2700000" algn="tl">
                    <a:srgbClr val="C0C0C0"/>
                  </a:outerShdw>
                </a:effectLst>
                <a:latin typeface="VNI-Times" pitchFamily="2" charset="0"/>
              </a:rPr>
              <a:t> </a:t>
            </a:r>
            <a:r>
              <a:rPr lang="en-US" sz="2400" b="1" dirty="0">
                <a:solidFill>
                  <a:prstClr val="black"/>
                </a:solidFill>
                <a:latin typeface="Arial" charset="0"/>
              </a:rPr>
              <a:t>CÁC QUAN VĂN</a:t>
            </a:r>
          </a:p>
        </p:txBody>
      </p:sp>
      <p:sp>
        <p:nvSpPr>
          <p:cNvPr id="12295" name="Rectangle 7">
            <a:extLst>
              <a:ext uri="{FF2B5EF4-FFF2-40B4-BE49-F238E27FC236}">
                <a16:creationId xmlns:a16="http://schemas.microsoft.com/office/drawing/2014/main" id="{D24FB5E7-FADB-4100-A967-C49C149A747F}"/>
              </a:ext>
            </a:extLst>
          </p:cNvPr>
          <p:cNvSpPr>
            <a:spLocks noChangeArrowheads="1"/>
          </p:cNvSpPr>
          <p:nvPr/>
        </p:nvSpPr>
        <p:spPr bwMode="auto">
          <a:xfrm>
            <a:off x="4969938" y="4244088"/>
            <a:ext cx="2408767" cy="595313"/>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lIns="120000" tIns="62400" rIns="120000" bIns="62400" anchor="ctr"/>
          <a:lstStyle/>
          <a:p>
            <a:pPr algn="ctr" defTabSz="1219170" eaLnBrk="0" fontAlgn="base" hangingPunct="0">
              <a:spcBef>
                <a:spcPct val="0"/>
              </a:spcBef>
              <a:spcAft>
                <a:spcPct val="0"/>
              </a:spcAft>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en-US" sz="2400" b="1" dirty="0">
                <a:solidFill>
                  <a:prstClr val="black"/>
                </a:solidFill>
                <a:latin typeface="Arial" charset="0"/>
              </a:rPr>
              <a:t>24 LỘ, PHỦ</a:t>
            </a:r>
          </a:p>
        </p:txBody>
      </p:sp>
      <p:sp>
        <p:nvSpPr>
          <p:cNvPr id="12296" name="Rectangle 8">
            <a:extLst>
              <a:ext uri="{FF2B5EF4-FFF2-40B4-BE49-F238E27FC236}">
                <a16:creationId xmlns:a16="http://schemas.microsoft.com/office/drawing/2014/main" id="{DB7C3240-2F73-4EAB-97CB-D9001C8825F2}"/>
              </a:ext>
            </a:extLst>
          </p:cNvPr>
          <p:cNvSpPr>
            <a:spLocks noChangeArrowheads="1"/>
          </p:cNvSpPr>
          <p:nvPr/>
        </p:nvSpPr>
        <p:spPr bwMode="auto">
          <a:xfrm>
            <a:off x="4969938" y="5236274"/>
            <a:ext cx="2341033" cy="51752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lIns="120000" tIns="62400" rIns="120000" bIns="62400" anchor="ctr"/>
          <a:lstStyle/>
          <a:p>
            <a:pPr algn="ctr" defTabSz="1219170" eaLnBrk="0" fontAlgn="base" hangingPunct="0">
              <a:spcBef>
                <a:spcPct val="0"/>
              </a:spcBef>
              <a:spcAft>
                <a:spcPct val="0"/>
              </a:spcAft>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en-US" sz="2400" b="1" dirty="0">
                <a:solidFill>
                  <a:prstClr val="black"/>
                </a:solidFill>
                <a:latin typeface="Arial" charset="0"/>
              </a:rPr>
              <a:t>HUYỆN</a:t>
            </a:r>
          </a:p>
        </p:txBody>
      </p:sp>
      <p:sp>
        <p:nvSpPr>
          <p:cNvPr id="12297" name="Line 9">
            <a:extLst>
              <a:ext uri="{FF2B5EF4-FFF2-40B4-BE49-F238E27FC236}">
                <a16:creationId xmlns:a16="http://schemas.microsoft.com/office/drawing/2014/main" id="{75C8314D-8E9F-43C1-B64D-6945EA13C9DA}"/>
              </a:ext>
            </a:extLst>
          </p:cNvPr>
          <p:cNvSpPr>
            <a:spLocks noChangeShapeType="1"/>
          </p:cNvSpPr>
          <p:nvPr/>
        </p:nvSpPr>
        <p:spPr bwMode="auto">
          <a:xfrm flipH="1">
            <a:off x="3875962" y="2898778"/>
            <a:ext cx="2262371" cy="406208"/>
          </a:xfrm>
          <a:prstGeom prst="line">
            <a:avLst/>
          </a:prstGeom>
          <a:ln w="28575">
            <a:headEnd/>
            <a:tailEnd type="triangle" w="med" len="med"/>
          </a:ln>
        </p:spPr>
        <p:style>
          <a:lnRef idx="1">
            <a:schemeClr val="dk1"/>
          </a:lnRef>
          <a:fillRef idx="0">
            <a:schemeClr val="dk1"/>
          </a:fillRef>
          <a:effectRef idx="0">
            <a:schemeClr val="dk1"/>
          </a:effectRef>
          <a:fontRef idx="minor">
            <a:schemeClr val="tx1"/>
          </a:fontRef>
        </p:style>
        <p:txBody>
          <a:bodyPr/>
          <a:lstStyle/>
          <a:p>
            <a:pPr defTabSz="1219170" fontAlgn="base">
              <a:spcBef>
                <a:spcPct val="0"/>
              </a:spcBef>
              <a:spcAft>
                <a:spcPct val="0"/>
              </a:spcAft>
              <a:defRPr/>
            </a:pPr>
            <a:endParaRPr lang="en-US" sz="2400">
              <a:solidFill>
                <a:prstClr val="black"/>
              </a:solidFill>
              <a:latin typeface="Century Schoolbook"/>
            </a:endParaRPr>
          </a:p>
        </p:txBody>
      </p:sp>
      <p:sp>
        <p:nvSpPr>
          <p:cNvPr id="12298" name="Line 10">
            <a:extLst>
              <a:ext uri="{FF2B5EF4-FFF2-40B4-BE49-F238E27FC236}">
                <a16:creationId xmlns:a16="http://schemas.microsoft.com/office/drawing/2014/main" id="{09939378-BFA9-43E6-A913-4491C4565A77}"/>
              </a:ext>
            </a:extLst>
          </p:cNvPr>
          <p:cNvSpPr>
            <a:spLocks noChangeShapeType="1"/>
          </p:cNvSpPr>
          <p:nvPr/>
        </p:nvSpPr>
        <p:spPr bwMode="auto">
          <a:xfrm>
            <a:off x="6293991" y="2886421"/>
            <a:ext cx="2408767" cy="418564"/>
          </a:xfrm>
          <a:prstGeom prst="line">
            <a:avLst/>
          </a:prstGeom>
          <a:noFill/>
          <a:ln w="28440" cap="sq">
            <a:solidFill>
              <a:schemeClr val="tx1">
                <a:lumMod val="95000"/>
                <a:lumOff val="5000"/>
              </a:schemeClr>
            </a:solidFill>
            <a:miter lim="800000"/>
            <a:headEnd/>
            <a:tailEnd type="triangle" w="med" len="med"/>
          </a:ln>
        </p:spPr>
        <p:txBody>
          <a:bodyPr/>
          <a:lstStyle/>
          <a:p>
            <a:pPr defTabSz="1219170" fontAlgn="base">
              <a:spcBef>
                <a:spcPct val="0"/>
              </a:spcBef>
              <a:spcAft>
                <a:spcPct val="0"/>
              </a:spcAft>
              <a:defRPr/>
            </a:pPr>
            <a:endParaRPr lang="en-US" sz="2400">
              <a:solidFill>
                <a:prstClr val="black"/>
              </a:solidFill>
              <a:latin typeface="Arial" panose="020B0604020202020204" pitchFamily="34" charset="0"/>
              <a:cs typeface="Arial" panose="020B0604020202020204" pitchFamily="34" charset="0"/>
            </a:endParaRPr>
          </a:p>
        </p:txBody>
      </p:sp>
      <p:sp>
        <p:nvSpPr>
          <p:cNvPr id="12299" name="Line 11">
            <a:extLst>
              <a:ext uri="{FF2B5EF4-FFF2-40B4-BE49-F238E27FC236}">
                <a16:creationId xmlns:a16="http://schemas.microsoft.com/office/drawing/2014/main" id="{92FA92E3-8945-402F-B48F-D6A5A0ABE587}"/>
              </a:ext>
            </a:extLst>
          </p:cNvPr>
          <p:cNvSpPr>
            <a:spLocks noChangeShapeType="1"/>
          </p:cNvSpPr>
          <p:nvPr/>
        </p:nvSpPr>
        <p:spPr bwMode="auto">
          <a:xfrm flipH="1">
            <a:off x="6096000" y="4866217"/>
            <a:ext cx="21168" cy="370057"/>
          </a:xfrm>
          <a:prstGeom prst="line">
            <a:avLst/>
          </a:prstGeom>
          <a:noFill/>
          <a:ln w="28440" cap="sq">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defTabSz="1219170" eaLnBrk="0" fontAlgn="base" hangingPunct="0">
              <a:spcBef>
                <a:spcPct val="0"/>
              </a:spcBef>
              <a:spcAft>
                <a:spcPct val="0"/>
              </a:spcAft>
            </a:pPr>
            <a:endParaRPr lang="en-US" sz="2400">
              <a:solidFill>
                <a:prstClr val="black"/>
              </a:solidFill>
              <a:latin typeface="Arial" panose="020B0604020202020204" pitchFamily="34" charset="0"/>
              <a:cs typeface="Arial" panose="020B0604020202020204" pitchFamily="34" charset="0"/>
            </a:endParaRPr>
          </a:p>
        </p:txBody>
      </p:sp>
      <p:sp>
        <p:nvSpPr>
          <p:cNvPr id="137233" name="Rectangle 14">
            <a:extLst>
              <a:ext uri="{FF2B5EF4-FFF2-40B4-BE49-F238E27FC236}">
                <a16:creationId xmlns:a16="http://schemas.microsoft.com/office/drawing/2014/main" id="{D3FBF277-2E7C-481F-85F1-078CF818C096}"/>
              </a:ext>
            </a:extLst>
          </p:cNvPr>
          <p:cNvSpPr>
            <a:spLocks noChangeArrowheads="1"/>
          </p:cNvSpPr>
          <p:nvPr/>
        </p:nvSpPr>
        <p:spPr bwMode="auto">
          <a:xfrm>
            <a:off x="29634" y="1009651"/>
            <a:ext cx="2868084"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120000" tIns="62400" rIns="120000" bIns="62400" anchor="ctr"/>
          <a:lstStyle>
            <a:lvl1pPr>
              <a:spcBef>
                <a:spcPts val="600"/>
              </a:spcBef>
              <a:buClr>
                <a:schemeClr val="accent1"/>
              </a:buClr>
              <a:buSzPct val="70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9pPr>
          </a:lstStyle>
          <a:p>
            <a:pPr algn="ctr" defTabSz="1219170" fontAlgn="base">
              <a:spcBef>
                <a:spcPct val="0"/>
              </a:spcBef>
              <a:spcAft>
                <a:spcPct val="0"/>
              </a:spcAft>
              <a:buClrTx/>
              <a:buSzTx/>
              <a:buNone/>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pPr>
            <a:r>
              <a:rPr lang="vi-VN" altLang="en-US" sz="3200" dirty="0">
                <a:solidFill>
                  <a:srgbClr val="FF0000"/>
                </a:solidFill>
                <a:latin typeface="VNI-Times" pitchFamily="2" charset="0"/>
                <a:cs typeface="Arial" panose="020B0604020202020204" pitchFamily="34" charset="0"/>
              </a:rPr>
              <a:t>*</a:t>
            </a:r>
            <a:r>
              <a:rPr lang="vi-VN" altLang="en-US" sz="3200" b="1" u="sng" dirty="0">
                <a:solidFill>
                  <a:srgbClr val="FF0000"/>
                </a:solidFill>
                <a:latin typeface="Arial" panose="020B0604020202020204" pitchFamily="34" charset="0"/>
                <a:cs typeface="Arial" panose="020B0604020202020204" pitchFamily="34" charset="0"/>
              </a:rPr>
              <a:t>Trung ương:</a:t>
            </a:r>
          </a:p>
        </p:txBody>
      </p:sp>
      <p:sp>
        <p:nvSpPr>
          <p:cNvPr id="137234" name="Rectangle 15">
            <a:extLst>
              <a:ext uri="{FF2B5EF4-FFF2-40B4-BE49-F238E27FC236}">
                <a16:creationId xmlns:a16="http://schemas.microsoft.com/office/drawing/2014/main" id="{B70A6B84-7DCF-4BC4-9C29-773ED084B55C}"/>
              </a:ext>
            </a:extLst>
          </p:cNvPr>
          <p:cNvSpPr>
            <a:spLocks noChangeArrowheads="1"/>
          </p:cNvSpPr>
          <p:nvPr/>
        </p:nvSpPr>
        <p:spPr bwMode="auto">
          <a:xfrm>
            <a:off x="29633" y="4019551"/>
            <a:ext cx="32512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120000" tIns="62400" rIns="120000" bIns="62400" anchor="ctr"/>
          <a:lstStyle>
            <a:lvl1pPr>
              <a:spcBef>
                <a:spcPts val="600"/>
              </a:spcBef>
              <a:buClr>
                <a:schemeClr val="accent1"/>
              </a:buClr>
              <a:buSzPct val="70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9pPr>
          </a:lstStyle>
          <a:p>
            <a:pPr algn="ctr" defTabSz="1219170" fontAlgn="base">
              <a:spcBef>
                <a:spcPct val="0"/>
              </a:spcBef>
              <a:spcAft>
                <a:spcPct val="0"/>
              </a:spcAft>
              <a:buClrTx/>
              <a:buSzTx/>
              <a:buNone/>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pPr>
            <a:r>
              <a:rPr lang="vi-VN" altLang="en-US" sz="3200" b="1" u="sng">
                <a:solidFill>
                  <a:srgbClr val="FF0000"/>
                </a:solidFill>
                <a:latin typeface="Arial" panose="020B0604020202020204" pitchFamily="34" charset="0"/>
                <a:cs typeface="Arial" panose="020B0604020202020204" pitchFamily="34" charset="0"/>
              </a:rPr>
              <a:t>* Địa Phương</a:t>
            </a:r>
            <a:r>
              <a:rPr lang="vi-VN" altLang="en-US" sz="3200" u="sng">
                <a:solidFill>
                  <a:srgbClr val="FFFF00"/>
                </a:solidFill>
                <a:latin typeface="VNI-Times" pitchFamily="2" charset="0"/>
                <a:cs typeface="Arial" panose="020B0604020202020204" pitchFamily="34" charset="0"/>
              </a:rPr>
              <a:t>:</a:t>
            </a:r>
          </a:p>
        </p:txBody>
      </p:sp>
      <p:sp>
        <p:nvSpPr>
          <p:cNvPr id="12304" name="Rectangle 16">
            <a:extLst>
              <a:ext uri="{FF2B5EF4-FFF2-40B4-BE49-F238E27FC236}">
                <a16:creationId xmlns:a16="http://schemas.microsoft.com/office/drawing/2014/main" id="{AEC35146-FE9C-4509-8F7E-88AEB2602F70}"/>
              </a:ext>
            </a:extLst>
          </p:cNvPr>
          <p:cNvSpPr>
            <a:spLocks noChangeArrowheads="1"/>
          </p:cNvSpPr>
          <p:nvPr/>
        </p:nvSpPr>
        <p:spPr bwMode="auto">
          <a:xfrm>
            <a:off x="4341287" y="2193037"/>
            <a:ext cx="3695700" cy="655639"/>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defTabSz="1219170" fontAlgn="base">
              <a:spcBef>
                <a:spcPct val="0"/>
              </a:spcBef>
              <a:spcAft>
                <a:spcPct val="0"/>
              </a:spcAft>
              <a:defRPr/>
            </a:pPr>
            <a:r>
              <a:rPr lang="en-US" sz="2400" b="1" dirty="0">
                <a:solidFill>
                  <a:prstClr val="black"/>
                </a:solidFill>
                <a:latin typeface="Arial" charset="0"/>
              </a:rPr>
              <a:t>QUAN ĐẠI THẦN</a:t>
            </a:r>
          </a:p>
        </p:txBody>
      </p:sp>
      <p:sp>
        <p:nvSpPr>
          <p:cNvPr id="12306" name="Text Box 18">
            <a:extLst>
              <a:ext uri="{FF2B5EF4-FFF2-40B4-BE49-F238E27FC236}">
                <a16:creationId xmlns:a16="http://schemas.microsoft.com/office/drawing/2014/main" id="{8EA7582F-ACA5-408E-AC52-AFBC1BC4F9E6}"/>
              </a:ext>
            </a:extLst>
          </p:cNvPr>
          <p:cNvSpPr txBox="1">
            <a:spLocks noChangeArrowheads="1"/>
          </p:cNvSpPr>
          <p:nvPr/>
        </p:nvSpPr>
        <p:spPr bwMode="auto">
          <a:xfrm>
            <a:off x="7106874" y="3324924"/>
            <a:ext cx="3503084" cy="574675"/>
          </a:xfrm>
          <a:prstGeom prst="rect">
            <a:avLst/>
          </a:prstGeom>
          <a:ln/>
        </p:spPr>
        <p:style>
          <a:lnRef idx="1">
            <a:schemeClr val="accent2"/>
          </a:lnRef>
          <a:fillRef idx="2">
            <a:schemeClr val="accent2"/>
          </a:fillRef>
          <a:effectRef idx="1">
            <a:schemeClr val="accent2"/>
          </a:effectRef>
          <a:fontRef idx="minor">
            <a:schemeClr val="dk1"/>
          </a:fontRef>
        </p:style>
        <p:txBody>
          <a:bodyPr lIns="120000" tIns="60000" rIns="120000" bIns="60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defRPr>
            </a:lvl9pPr>
          </a:lstStyle>
          <a:p>
            <a:pPr algn="ctr" defTabSz="1219170" fontAlgn="base">
              <a:spcBef>
                <a:spcPct val="0"/>
              </a:spcBef>
              <a:spcAft>
                <a:spcPct val="0"/>
              </a:spcAft>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en-US" b="1" dirty="0">
                <a:solidFill>
                  <a:prstClr val="black"/>
                </a:solidFill>
                <a:latin typeface="Arial" charset="0"/>
              </a:rPr>
              <a:t>CÁC QUAN VÕ</a:t>
            </a:r>
          </a:p>
        </p:txBody>
      </p:sp>
      <p:sp>
        <p:nvSpPr>
          <p:cNvPr id="12307" name="Rectangle 19">
            <a:extLst>
              <a:ext uri="{FF2B5EF4-FFF2-40B4-BE49-F238E27FC236}">
                <a16:creationId xmlns:a16="http://schemas.microsoft.com/office/drawing/2014/main" id="{AD9677D0-7EBE-4F2E-A890-88568D462F9A}"/>
              </a:ext>
            </a:extLst>
          </p:cNvPr>
          <p:cNvSpPr>
            <a:spLocks noChangeArrowheads="1"/>
          </p:cNvSpPr>
          <p:nvPr/>
        </p:nvSpPr>
        <p:spPr bwMode="auto">
          <a:xfrm>
            <a:off x="4802718" y="6128674"/>
            <a:ext cx="2641600" cy="5334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lIns="120000" tIns="62400" rIns="120000" bIns="62400" anchor="ctr"/>
          <a:lstStyle/>
          <a:p>
            <a:pPr algn="ctr" defTabSz="1219170" eaLnBrk="0" fontAlgn="base" hangingPunct="0">
              <a:spcBef>
                <a:spcPct val="0"/>
              </a:spcBef>
              <a:spcAft>
                <a:spcPct val="0"/>
              </a:spcAft>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en-US" sz="2400" b="1" dirty="0">
                <a:solidFill>
                  <a:prstClr val="black"/>
                </a:solidFill>
                <a:latin typeface="Arial" charset="0"/>
              </a:rPr>
              <a:t>HƯƠNG XÃ</a:t>
            </a:r>
          </a:p>
        </p:txBody>
      </p:sp>
      <p:sp>
        <p:nvSpPr>
          <p:cNvPr id="12312" name="Line 24">
            <a:extLst>
              <a:ext uri="{FF2B5EF4-FFF2-40B4-BE49-F238E27FC236}">
                <a16:creationId xmlns:a16="http://schemas.microsoft.com/office/drawing/2014/main" id="{FE1E0E2F-8934-4A51-8105-9FD5A126151E}"/>
              </a:ext>
            </a:extLst>
          </p:cNvPr>
          <p:cNvSpPr>
            <a:spLocks noChangeShapeType="1"/>
          </p:cNvSpPr>
          <p:nvPr/>
        </p:nvSpPr>
        <p:spPr bwMode="auto">
          <a:xfrm flipH="1">
            <a:off x="6117168" y="5803900"/>
            <a:ext cx="6350" cy="319956"/>
          </a:xfrm>
          <a:prstGeom prst="line">
            <a:avLst/>
          </a:prstGeom>
          <a:noFill/>
          <a:ln w="28440" cap="sq">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defTabSz="1219170" eaLnBrk="0" fontAlgn="base" hangingPunct="0">
              <a:spcBef>
                <a:spcPct val="0"/>
              </a:spcBef>
              <a:spcAft>
                <a:spcPct val="0"/>
              </a:spcAft>
            </a:pPr>
            <a:endParaRPr lang="en-US" sz="2400">
              <a:solidFill>
                <a:prstClr val="black"/>
              </a:solidFill>
              <a:latin typeface="Arial" panose="020B0604020202020204" pitchFamily="34" charset="0"/>
              <a:cs typeface="Arial" panose="020B0604020202020204" pitchFamily="34" charset="0"/>
            </a:endParaRPr>
          </a:p>
        </p:txBody>
      </p:sp>
      <p:sp>
        <p:nvSpPr>
          <p:cNvPr id="25" name="Line 11">
            <a:extLst>
              <a:ext uri="{FF2B5EF4-FFF2-40B4-BE49-F238E27FC236}">
                <a16:creationId xmlns:a16="http://schemas.microsoft.com/office/drawing/2014/main" id="{3C851A81-DDCE-468F-9239-594A8E880F92}"/>
              </a:ext>
            </a:extLst>
          </p:cNvPr>
          <p:cNvSpPr>
            <a:spLocks noChangeShapeType="1"/>
          </p:cNvSpPr>
          <p:nvPr/>
        </p:nvSpPr>
        <p:spPr bwMode="auto">
          <a:xfrm flipH="1">
            <a:off x="6117168" y="1788584"/>
            <a:ext cx="2117" cy="402081"/>
          </a:xfrm>
          <a:prstGeom prst="line">
            <a:avLst/>
          </a:prstGeom>
          <a:ln w="28575">
            <a:headEnd/>
            <a:tailEnd type="triangle" w="med" len="med"/>
          </a:ln>
        </p:spPr>
        <p:style>
          <a:lnRef idx="1">
            <a:schemeClr val="dk1"/>
          </a:lnRef>
          <a:fillRef idx="0">
            <a:schemeClr val="dk1"/>
          </a:fillRef>
          <a:effectRef idx="0">
            <a:schemeClr val="dk1"/>
          </a:effectRef>
          <a:fontRef idx="minor">
            <a:schemeClr val="tx1"/>
          </a:fontRef>
        </p:style>
        <p:txBody>
          <a:bodyPr/>
          <a:lstStyle/>
          <a:p>
            <a:pPr defTabSz="1219170" fontAlgn="base">
              <a:spcBef>
                <a:spcPct val="0"/>
              </a:spcBef>
              <a:spcAft>
                <a:spcPct val="0"/>
              </a:spcAft>
              <a:defRPr/>
            </a:pPr>
            <a:endParaRPr lang="en-US" sz="2400">
              <a:solidFill>
                <a:prstClr val="black"/>
              </a:solidFill>
              <a:latin typeface="Century Schoolbook"/>
            </a:endParaRPr>
          </a:p>
        </p:txBody>
      </p:sp>
      <p:sp>
        <p:nvSpPr>
          <p:cNvPr id="137246" name="TextBox 2">
            <a:extLst>
              <a:ext uri="{FF2B5EF4-FFF2-40B4-BE49-F238E27FC236}">
                <a16:creationId xmlns:a16="http://schemas.microsoft.com/office/drawing/2014/main" id="{9EF64916-4A9F-4B7A-AE0D-AFDABD572FF9}"/>
              </a:ext>
            </a:extLst>
          </p:cNvPr>
          <p:cNvSpPr txBox="1">
            <a:spLocks noChangeArrowheads="1"/>
          </p:cNvSpPr>
          <p:nvPr/>
        </p:nvSpPr>
        <p:spPr bwMode="auto">
          <a:xfrm>
            <a:off x="8938684" y="613833"/>
            <a:ext cx="2148416" cy="2390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defTabSz="1219170" fontAlgn="base">
              <a:spcBef>
                <a:spcPct val="0"/>
              </a:spcBef>
              <a:spcAft>
                <a:spcPct val="0"/>
              </a:spcAft>
              <a:buClrTx/>
              <a:buSzTx/>
              <a:buNone/>
            </a:pPr>
            <a:r>
              <a:rPr lang="en-US" altLang="en-US" sz="3733" dirty="0">
                <a:solidFill>
                  <a:srgbClr val="FF0000"/>
                </a:solidFill>
                <a:latin typeface="Arial" panose="020B0604020202020204" pitchFamily="34" charset="0"/>
                <a:cs typeface="Arial" panose="020B0604020202020204" pitchFamily="34" charset="0"/>
              </a:rPr>
              <a:t> </a:t>
            </a:r>
            <a:r>
              <a:rPr lang="en-US" altLang="en-US" sz="3733" dirty="0" err="1">
                <a:solidFill>
                  <a:srgbClr val="FF0000"/>
                </a:solidFill>
                <a:latin typeface="Arial" panose="020B0604020202020204" pitchFamily="34" charset="0"/>
                <a:cs typeface="Arial" panose="020B0604020202020204" pitchFamily="34" charset="0"/>
              </a:rPr>
              <a:t>Bộ</a:t>
            </a:r>
            <a:r>
              <a:rPr lang="en-US" altLang="en-US" sz="3733" dirty="0">
                <a:solidFill>
                  <a:srgbClr val="FF0000"/>
                </a:solidFill>
                <a:latin typeface="Arial" panose="020B0604020202020204" pitchFamily="34" charset="0"/>
                <a:cs typeface="Arial" panose="020B0604020202020204" pitchFamily="34" charset="0"/>
              </a:rPr>
              <a:t> </a:t>
            </a:r>
            <a:r>
              <a:rPr lang="en-US" altLang="en-US" sz="3733" dirty="0" err="1">
                <a:solidFill>
                  <a:srgbClr val="FF0000"/>
                </a:solidFill>
                <a:latin typeface="Arial" panose="020B0604020202020204" pitchFamily="34" charset="0"/>
                <a:cs typeface="Arial" panose="020B0604020202020204" pitchFamily="34" charset="0"/>
              </a:rPr>
              <a:t>máy</a:t>
            </a:r>
            <a:r>
              <a:rPr lang="en-US" altLang="en-US" sz="3733" dirty="0">
                <a:solidFill>
                  <a:srgbClr val="FF0000"/>
                </a:solidFill>
                <a:latin typeface="Arial" panose="020B0604020202020204" pitchFamily="34" charset="0"/>
                <a:cs typeface="Arial" panose="020B0604020202020204" pitchFamily="34" charset="0"/>
              </a:rPr>
              <a:t> </a:t>
            </a:r>
            <a:r>
              <a:rPr lang="en-US" altLang="en-US" sz="3733" dirty="0" err="1">
                <a:solidFill>
                  <a:srgbClr val="FF0000"/>
                </a:solidFill>
                <a:latin typeface="Arial" panose="020B0604020202020204" pitchFamily="34" charset="0"/>
                <a:cs typeface="Arial" panose="020B0604020202020204" pitchFamily="34" charset="0"/>
              </a:rPr>
              <a:t>chính</a:t>
            </a:r>
            <a:r>
              <a:rPr lang="en-US" altLang="en-US" sz="3733" dirty="0">
                <a:solidFill>
                  <a:srgbClr val="FF0000"/>
                </a:solidFill>
                <a:latin typeface="Arial" panose="020B0604020202020204" pitchFamily="34" charset="0"/>
                <a:cs typeface="Arial" panose="020B0604020202020204" pitchFamily="34" charset="0"/>
              </a:rPr>
              <a:t> </a:t>
            </a:r>
            <a:r>
              <a:rPr lang="en-US" altLang="en-US" sz="3733" dirty="0" err="1">
                <a:solidFill>
                  <a:srgbClr val="FF0000"/>
                </a:solidFill>
                <a:latin typeface="Arial" panose="020B0604020202020204" pitchFamily="34" charset="0"/>
                <a:cs typeface="Arial" panose="020B0604020202020204" pitchFamily="34" charset="0"/>
              </a:rPr>
              <a:t>quyền</a:t>
            </a:r>
            <a:r>
              <a:rPr lang="en-US" altLang="en-US" sz="3733" dirty="0">
                <a:solidFill>
                  <a:srgbClr val="FF0000"/>
                </a:solidFill>
                <a:latin typeface="Arial" panose="020B0604020202020204" pitchFamily="34" charset="0"/>
                <a:cs typeface="Arial" panose="020B0604020202020204" pitchFamily="34" charset="0"/>
              </a:rPr>
              <a:t> </a:t>
            </a:r>
            <a:r>
              <a:rPr lang="en-US" altLang="en-US" sz="3733" dirty="0" err="1">
                <a:solidFill>
                  <a:srgbClr val="FF0000"/>
                </a:solidFill>
                <a:latin typeface="Arial" panose="020B0604020202020204" pitchFamily="34" charset="0"/>
                <a:cs typeface="Arial" panose="020B0604020202020204" pitchFamily="34" charset="0"/>
              </a:rPr>
              <a:t>thời</a:t>
            </a:r>
            <a:r>
              <a:rPr lang="en-US" altLang="en-US" sz="3733" dirty="0">
                <a:solidFill>
                  <a:srgbClr val="FF0000"/>
                </a:solidFill>
                <a:latin typeface="Arial" panose="020B0604020202020204" pitchFamily="34" charset="0"/>
                <a:cs typeface="Arial" panose="020B0604020202020204" pitchFamily="34" charset="0"/>
              </a:rPr>
              <a:t> </a:t>
            </a:r>
            <a:r>
              <a:rPr lang="en-US" altLang="en-US" sz="3733" dirty="0" err="1">
                <a:solidFill>
                  <a:srgbClr val="FF0000"/>
                </a:solidFill>
                <a:latin typeface="Arial" panose="020B0604020202020204" pitchFamily="34" charset="0"/>
                <a:cs typeface="Arial" panose="020B0604020202020204" pitchFamily="34" charset="0"/>
              </a:rPr>
              <a:t>Lý</a:t>
            </a:r>
            <a:r>
              <a:rPr lang="en-US" altLang="en-US" sz="3733" dirty="0">
                <a:solidFill>
                  <a:srgbClr val="FF0000"/>
                </a:solidFill>
                <a:latin typeface="Arial" panose="020B0604020202020204" pitchFamily="34" charset="0"/>
                <a:cs typeface="Arial" panose="020B0604020202020204" pitchFamily="34" charset="0"/>
              </a:rPr>
              <a:t>.</a:t>
            </a:r>
          </a:p>
        </p:txBody>
      </p:sp>
      <p:sp>
        <p:nvSpPr>
          <p:cNvPr id="137247" name="TextBox 17">
            <a:extLst>
              <a:ext uri="{FF2B5EF4-FFF2-40B4-BE49-F238E27FC236}">
                <a16:creationId xmlns:a16="http://schemas.microsoft.com/office/drawing/2014/main" id="{6379588A-DE06-4379-B3EA-6D4979026362}"/>
              </a:ext>
            </a:extLst>
          </p:cNvPr>
          <p:cNvSpPr txBox="1">
            <a:spLocks noChangeArrowheads="1"/>
          </p:cNvSpPr>
          <p:nvPr/>
        </p:nvSpPr>
        <p:spPr bwMode="auto">
          <a:xfrm>
            <a:off x="353483" y="75574"/>
            <a:ext cx="1183851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1219170" fontAlgn="base">
              <a:spcBef>
                <a:spcPct val="0"/>
              </a:spcBef>
              <a:spcAft>
                <a:spcPct val="0"/>
              </a:spcAft>
            </a:pPr>
            <a:r>
              <a:rPr lang="en-US" altLang="en-US" sz="3200" dirty="0" err="1">
                <a:solidFill>
                  <a:srgbClr val="002060"/>
                </a:solidFill>
                <a:latin typeface="Times New Roman" panose="02020603050405020304" pitchFamily="18" charset="0"/>
                <a:cs typeface="Times New Roman" panose="02020603050405020304" pitchFamily="18" charset="0"/>
              </a:rPr>
              <a:t>Năm</a:t>
            </a:r>
            <a:r>
              <a:rPr lang="en-US" altLang="en-US" sz="3200" dirty="0">
                <a:solidFill>
                  <a:srgbClr val="002060"/>
                </a:solidFill>
                <a:latin typeface="Times New Roman" panose="02020603050405020304" pitchFamily="18" charset="0"/>
                <a:cs typeface="Times New Roman" panose="02020603050405020304" pitchFamily="18" charset="0"/>
              </a:rPr>
              <a:t> 1054, </a:t>
            </a:r>
            <a:r>
              <a:rPr lang="en-US" altLang="en-US" sz="3200" dirty="0" err="1">
                <a:solidFill>
                  <a:srgbClr val="002060"/>
                </a:solidFill>
                <a:latin typeface="Times New Roman" panose="02020603050405020304" pitchFamily="18" charset="0"/>
                <a:cs typeface="Times New Roman" panose="02020603050405020304" pitchFamily="18" charset="0"/>
              </a:rPr>
              <a:t>nhà</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Lý</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đổi</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tên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nước</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là</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Đại</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Việt</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xây</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dựng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và</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củng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cố</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chính</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quyền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từ</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Trung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ương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đến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địa</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phương</a:t>
            </a:r>
            <a:r>
              <a:rPr lang="en-US" altLang="en-US" sz="3200" dirty="0">
                <a:solidFill>
                  <a:srgbClr val="002060"/>
                </a:solidFill>
                <a:latin typeface="Times New Roman" panose="02020603050405020304" pitchFamily="18" charset="0"/>
                <a:cs typeface="Times New Roman" panose="02020603050405020304" pitchFamily="18" charset="0"/>
              </a:rPr>
              <a:t>.</a:t>
            </a:r>
            <a:endParaRPr lang="en-US" altLang="en-US" sz="3200" b="1" dirty="0">
              <a:solidFill>
                <a:srgbClr val="002060"/>
              </a:solidFill>
              <a:latin typeface="VNtimes new roman"/>
              <a:cs typeface="Times New Roman" panose="02020603050405020304" pitchFamily="18" charset="0"/>
            </a:endParaRPr>
          </a:p>
        </p:txBody>
      </p:sp>
      <p:sp>
        <p:nvSpPr>
          <p:cNvPr id="137248" name="TextBox 19">
            <a:extLst>
              <a:ext uri="{FF2B5EF4-FFF2-40B4-BE49-F238E27FC236}">
                <a16:creationId xmlns:a16="http://schemas.microsoft.com/office/drawing/2014/main" id="{A46D7367-8080-401C-B975-A16654AA3438}"/>
              </a:ext>
            </a:extLst>
          </p:cNvPr>
          <p:cNvSpPr txBox="1">
            <a:spLocks noChangeArrowheads="1"/>
          </p:cNvSpPr>
          <p:nvPr/>
        </p:nvSpPr>
        <p:spPr bwMode="auto">
          <a:xfrm>
            <a:off x="7498374" y="4019551"/>
            <a:ext cx="414803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1219170" fontAlgn="base">
              <a:spcBef>
                <a:spcPct val="0"/>
              </a:spcBef>
              <a:spcAft>
                <a:spcPct val="0"/>
              </a:spcAft>
            </a:pPr>
            <a:r>
              <a:rPr lang="it-IT" altLang="en-US" sz="2400" dirty="0">
                <a:solidFill>
                  <a:srgbClr val="002060"/>
                </a:solidFill>
                <a:latin typeface="Times New Roman" panose="02020603050405020304" pitchFamily="18" charset="0"/>
                <a:cs typeface="Times New Roman" panose="02020603050405020304" pitchFamily="18" charset="0"/>
              </a:rPr>
              <a:t>Đó là chính quyền quân chủ nhưng khoảng cách giữa chính quyền với dân, giữa vua với dân chưa phải là xa lắm. Nhà Lý luôn coi dân là gốc rễ sâu bền.</a:t>
            </a:r>
            <a:endParaRPr lang="en-US" altLang="en-US" sz="2400" b="1" dirty="0">
              <a:solidFill>
                <a:srgbClr val="002060"/>
              </a:solidFill>
              <a:latin typeface="VNtimes new roman"/>
              <a:cs typeface="Times New Roman" panose="02020603050405020304" pitchFamily="18" charset="0"/>
            </a:endParaRPr>
          </a:p>
        </p:txBody>
      </p:sp>
    </p:spTree>
    <p:extLst>
      <p:ext uri="{BB962C8B-B14F-4D97-AF65-F5344CB8AC3E}">
        <p14:creationId xmlns:p14="http://schemas.microsoft.com/office/powerpoint/2010/main" val="77928640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barn(inVertical)">
                                      <p:cBhvr>
                                        <p:cTn id="7" dur="500"/>
                                        <p:tgtEl>
                                          <p:spTgt spid="122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250"/>
                                        <p:tgtEl>
                                          <p:spTgt spid="25"/>
                                        </p:tgtEl>
                                      </p:cBhvr>
                                    </p:animEffect>
                                  </p:childTnLst>
                                </p:cTn>
                              </p:par>
                              <p:par>
                                <p:cTn id="13" presetID="16" presetClass="entr" presetSubtype="21" fill="hold" nodeType="withEffect">
                                  <p:stCondLst>
                                    <p:cond delay="0"/>
                                  </p:stCondLst>
                                  <p:childTnLst>
                                    <p:set>
                                      <p:cBhvr>
                                        <p:cTn id="14" dur="1" fill="hold">
                                          <p:stCondLst>
                                            <p:cond delay="0"/>
                                          </p:stCondLst>
                                        </p:cTn>
                                        <p:tgtEl>
                                          <p:spTgt spid="12304"/>
                                        </p:tgtEl>
                                        <p:attrNameLst>
                                          <p:attrName>style.visibility</p:attrName>
                                        </p:attrNameLst>
                                      </p:cBhvr>
                                      <p:to>
                                        <p:strVal val="visible"/>
                                      </p:to>
                                    </p:set>
                                    <p:animEffect transition="in" filter="barn(inVertical)">
                                      <p:cBhvr>
                                        <p:cTn id="15" dur="250"/>
                                        <p:tgtEl>
                                          <p:spTgt spid="1230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nodeType="clickEffect">
                                  <p:stCondLst>
                                    <p:cond delay="0"/>
                                  </p:stCondLst>
                                  <p:childTnLst>
                                    <p:set>
                                      <p:cBhvr>
                                        <p:cTn id="19" dur="1" fill="hold">
                                          <p:stCondLst>
                                            <p:cond delay="0"/>
                                          </p:stCondLst>
                                        </p:cTn>
                                        <p:tgtEl>
                                          <p:spTgt spid="12297"/>
                                        </p:tgtEl>
                                        <p:attrNameLst>
                                          <p:attrName>style.visibility</p:attrName>
                                        </p:attrNameLst>
                                      </p:cBhvr>
                                      <p:to>
                                        <p:strVal val="visible"/>
                                      </p:to>
                                    </p:set>
                                    <p:animEffect transition="in" filter="wipe(up)">
                                      <p:cBhvr>
                                        <p:cTn id="20" dur="250"/>
                                        <p:tgtEl>
                                          <p:spTgt spid="12297"/>
                                        </p:tgtEl>
                                      </p:cBhvr>
                                    </p:animEffect>
                                  </p:childTnLst>
                                </p:cTn>
                              </p:par>
                              <p:par>
                                <p:cTn id="21" presetID="22" presetClass="entr" presetSubtype="1" fill="hold" nodeType="withEffect">
                                  <p:stCondLst>
                                    <p:cond delay="0"/>
                                  </p:stCondLst>
                                  <p:childTnLst>
                                    <p:set>
                                      <p:cBhvr>
                                        <p:cTn id="22" dur="1" fill="hold">
                                          <p:stCondLst>
                                            <p:cond delay="0"/>
                                          </p:stCondLst>
                                        </p:cTn>
                                        <p:tgtEl>
                                          <p:spTgt spid="12293"/>
                                        </p:tgtEl>
                                        <p:attrNameLst>
                                          <p:attrName>style.visibility</p:attrName>
                                        </p:attrNameLst>
                                      </p:cBhvr>
                                      <p:to>
                                        <p:strVal val="visible"/>
                                      </p:to>
                                    </p:set>
                                    <p:animEffect transition="in" filter="wipe(up)">
                                      <p:cBhvr>
                                        <p:cTn id="23" dur="250"/>
                                        <p:tgtEl>
                                          <p:spTgt spid="12293"/>
                                        </p:tgtEl>
                                      </p:cBhvr>
                                    </p:animEffect>
                                  </p:childTnLst>
                                </p:cTn>
                              </p:par>
                              <p:par>
                                <p:cTn id="24" presetID="22" presetClass="entr" presetSubtype="1" fill="hold" nodeType="withEffect">
                                  <p:stCondLst>
                                    <p:cond delay="0"/>
                                  </p:stCondLst>
                                  <p:childTnLst>
                                    <p:set>
                                      <p:cBhvr>
                                        <p:cTn id="25" dur="1" fill="hold">
                                          <p:stCondLst>
                                            <p:cond delay="0"/>
                                          </p:stCondLst>
                                        </p:cTn>
                                        <p:tgtEl>
                                          <p:spTgt spid="12298"/>
                                        </p:tgtEl>
                                        <p:attrNameLst>
                                          <p:attrName>style.visibility</p:attrName>
                                        </p:attrNameLst>
                                      </p:cBhvr>
                                      <p:to>
                                        <p:strVal val="visible"/>
                                      </p:to>
                                    </p:set>
                                    <p:animEffect transition="in" filter="wipe(up)">
                                      <p:cBhvr>
                                        <p:cTn id="26" dur="10"/>
                                        <p:tgtEl>
                                          <p:spTgt spid="12298"/>
                                        </p:tgtEl>
                                      </p:cBhvr>
                                    </p:animEffect>
                                  </p:childTnLst>
                                </p:cTn>
                              </p:par>
                              <p:par>
                                <p:cTn id="27" presetID="22" presetClass="entr" presetSubtype="1" fill="hold" nodeType="withEffect">
                                  <p:stCondLst>
                                    <p:cond delay="0"/>
                                  </p:stCondLst>
                                  <p:childTnLst>
                                    <p:set>
                                      <p:cBhvr>
                                        <p:cTn id="28" dur="1" fill="hold">
                                          <p:stCondLst>
                                            <p:cond delay="0"/>
                                          </p:stCondLst>
                                        </p:cTn>
                                        <p:tgtEl>
                                          <p:spTgt spid="12306"/>
                                        </p:tgtEl>
                                        <p:attrNameLst>
                                          <p:attrName>style.visibility</p:attrName>
                                        </p:attrNameLst>
                                      </p:cBhvr>
                                      <p:to>
                                        <p:strVal val="visible"/>
                                      </p:to>
                                    </p:set>
                                    <p:animEffect transition="in" filter="wipe(up)">
                                      <p:cBhvr>
                                        <p:cTn id="29" dur="250"/>
                                        <p:tgtEl>
                                          <p:spTgt spid="1230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nodeType="clickEffect">
                                  <p:stCondLst>
                                    <p:cond delay="0"/>
                                  </p:stCondLst>
                                  <p:childTnLst>
                                    <p:set>
                                      <p:cBhvr>
                                        <p:cTn id="33" dur="1" fill="hold">
                                          <p:stCondLst>
                                            <p:cond delay="0"/>
                                          </p:stCondLst>
                                        </p:cTn>
                                        <p:tgtEl>
                                          <p:spTgt spid="12295"/>
                                        </p:tgtEl>
                                        <p:attrNameLst>
                                          <p:attrName>style.visibility</p:attrName>
                                        </p:attrNameLst>
                                      </p:cBhvr>
                                      <p:to>
                                        <p:strVal val="visible"/>
                                      </p:to>
                                    </p:set>
                                    <p:animEffect transition="in" filter="wipe(up)">
                                      <p:cBhvr>
                                        <p:cTn id="34" dur="250"/>
                                        <p:tgtEl>
                                          <p:spTgt spid="1229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nodeType="clickEffect">
                                  <p:stCondLst>
                                    <p:cond delay="0"/>
                                  </p:stCondLst>
                                  <p:childTnLst>
                                    <p:set>
                                      <p:cBhvr>
                                        <p:cTn id="38" dur="1" fill="hold">
                                          <p:stCondLst>
                                            <p:cond delay="0"/>
                                          </p:stCondLst>
                                        </p:cTn>
                                        <p:tgtEl>
                                          <p:spTgt spid="12299"/>
                                        </p:tgtEl>
                                        <p:attrNameLst>
                                          <p:attrName>style.visibility</p:attrName>
                                        </p:attrNameLst>
                                      </p:cBhvr>
                                      <p:to>
                                        <p:strVal val="visible"/>
                                      </p:to>
                                    </p:set>
                                    <p:animEffect transition="in" filter="wipe(up)">
                                      <p:cBhvr>
                                        <p:cTn id="39" dur="250"/>
                                        <p:tgtEl>
                                          <p:spTgt spid="12299"/>
                                        </p:tgtEl>
                                      </p:cBhvr>
                                    </p:animEffect>
                                  </p:childTnLst>
                                </p:cTn>
                              </p:par>
                              <p:par>
                                <p:cTn id="40" presetID="22" presetClass="entr" presetSubtype="4" fill="hold" nodeType="withEffect">
                                  <p:stCondLst>
                                    <p:cond delay="0"/>
                                  </p:stCondLst>
                                  <p:childTnLst>
                                    <p:set>
                                      <p:cBhvr>
                                        <p:cTn id="41" dur="1" fill="hold">
                                          <p:stCondLst>
                                            <p:cond delay="0"/>
                                          </p:stCondLst>
                                        </p:cTn>
                                        <p:tgtEl>
                                          <p:spTgt spid="12296"/>
                                        </p:tgtEl>
                                        <p:attrNameLst>
                                          <p:attrName>style.visibility</p:attrName>
                                        </p:attrNameLst>
                                      </p:cBhvr>
                                      <p:to>
                                        <p:strVal val="visible"/>
                                      </p:to>
                                    </p:set>
                                    <p:animEffect transition="in" filter="wipe(down)">
                                      <p:cBhvr>
                                        <p:cTn id="42" dur="250"/>
                                        <p:tgtEl>
                                          <p:spTgt spid="1229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nodeType="clickEffect">
                                  <p:stCondLst>
                                    <p:cond delay="0"/>
                                  </p:stCondLst>
                                  <p:childTnLst>
                                    <p:set>
                                      <p:cBhvr>
                                        <p:cTn id="46" dur="1" fill="hold">
                                          <p:stCondLst>
                                            <p:cond delay="0"/>
                                          </p:stCondLst>
                                        </p:cTn>
                                        <p:tgtEl>
                                          <p:spTgt spid="12312"/>
                                        </p:tgtEl>
                                        <p:attrNameLst>
                                          <p:attrName>style.visibility</p:attrName>
                                        </p:attrNameLst>
                                      </p:cBhvr>
                                      <p:to>
                                        <p:strVal val="visible"/>
                                      </p:to>
                                    </p:set>
                                    <p:animEffect transition="in" filter="wipe(up)">
                                      <p:cBhvr>
                                        <p:cTn id="47" dur="500"/>
                                        <p:tgtEl>
                                          <p:spTgt spid="12312"/>
                                        </p:tgtEl>
                                      </p:cBhvr>
                                    </p:animEffect>
                                  </p:childTnLst>
                                </p:cTn>
                              </p:par>
                              <p:par>
                                <p:cTn id="48" presetID="22" presetClass="entr" presetSubtype="4" fill="hold" nodeType="withEffect">
                                  <p:stCondLst>
                                    <p:cond delay="0"/>
                                  </p:stCondLst>
                                  <p:childTnLst>
                                    <p:set>
                                      <p:cBhvr>
                                        <p:cTn id="49" dur="1" fill="hold">
                                          <p:stCondLst>
                                            <p:cond delay="0"/>
                                          </p:stCondLst>
                                        </p:cTn>
                                        <p:tgtEl>
                                          <p:spTgt spid="12307"/>
                                        </p:tgtEl>
                                        <p:attrNameLst>
                                          <p:attrName>style.visibility</p:attrName>
                                        </p:attrNameLst>
                                      </p:cBhvr>
                                      <p:to>
                                        <p:strVal val="visible"/>
                                      </p:to>
                                    </p:set>
                                    <p:animEffect transition="in" filter="wipe(down)">
                                      <p:cBhvr>
                                        <p:cTn id="50" dur="250"/>
                                        <p:tgtEl>
                                          <p:spTgt spid="1230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37248"/>
                                        </p:tgtEl>
                                        <p:attrNameLst>
                                          <p:attrName>style.visibility</p:attrName>
                                        </p:attrNameLst>
                                      </p:cBhvr>
                                      <p:to>
                                        <p:strVal val="visible"/>
                                      </p:to>
                                    </p:set>
                                    <p:animEffect transition="in" filter="wipe(left)">
                                      <p:cBhvr>
                                        <p:cTn id="55" dur="750"/>
                                        <p:tgtEl>
                                          <p:spTgt spid="137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4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1" descr="99+ Background Powerpoint Đẹp cho bài thuyết trình chuyên nghiệp - Hình Ảnh  Đẹp HD">
            <a:extLst>
              <a:ext uri="{FF2B5EF4-FFF2-40B4-BE49-F238E27FC236}">
                <a16:creationId xmlns:a16="http://schemas.microsoft.com/office/drawing/2014/main" id="{F28B48B4-89A6-426F-9054-D85DD7491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extBox 4">
            <a:extLst>
              <a:ext uri="{FF2B5EF4-FFF2-40B4-BE49-F238E27FC236}">
                <a16:creationId xmlns:a16="http://schemas.microsoft.com/office/drawing/2014/main" id="{936CA446-59FB-4431-B84E-FEF8DA341B6D}"/>
              </a:ext>
            </a:extLst>
          </p:cNvPr>
          <p:cNvSpPr txBox="1">
            <a:spLocks noChangeArrowheads="1"/>
          </p:cNvSpPr>
          <p:nvPr/>
        </p:nvSpPr>
        <p:spPr bwMode="auto">
          <a:xfrm>
            <a:off x="1390651" y="1411817"/>
            <a:ext cx="10369549" cy="2718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9170" fontAlgn="base">
              <a:spcBef>
                <a:spcPct val="0"/>
              </a:spcBef>
              <a:spcAft>
                <a:spcPct val="0"/>
              </a:spcAft>
            </a:pPr>
            <a:r>
              <a:rPr lang="en-US" altLang="en-US" sz="4267" dirty="0">
                <a:solidFill>
                  <a:prstClr val="white"/>
                </a:solidFill>
                <a:latin typeface="Times New Roman" panose="02020603050405020304" pitchFamily="18" charset="0"/>
                <a:cs typeface="Times New Roman" panose="02020603050405020304" pitchFamily="18" charset="0"/>
              </a:rPr>
              <a:t>            </a:t>
            </a:r>
            <a:r>
              <a:rPr lang="vi-VN" altLang="en-US" sz="4267" dirty="0">
                <a:solidFill>
                  <a:prstClr val="white"/>
                </a:solidFill>
                <a:latin typeface="Times New Roman" panose="02020603050405020304" pitchFamily="18" charset="0"/>
                <a:cs typeface="Times New Roman" panose="02020603050405020304" pitchFamily="18" charset="0"/>
              </a:rPr>
              <a:t>Ai từng thuở bé chăn trâu</a:t>
            </a:r>
            <a:endParaRPr lang="en-US" altLang="en-US" sz="4267" dirty="0">
              <a:solidFill>
                <a:prstClr val="white"/>
              </a:solidFill>
              <a:latin typeface="Times New Roman" panose="02020603050405020304" pitchFamily="18" charset="0"/>
              <a:cs typeface="Times New Roman" panose="02020603050405020304" pitchFamily="18" charset="0"/>
            </a:endParaRPr>
          </a:p>
          <a:p>
            <a:pPr defTabSz="1219170" fontAlgn="base">
              <a:spcBef>
                <a:spcPct val="0"/>
              </a:spcBef>
              <a:spcAft>
                <a:spcPct val="0"/>
              </a:spcAft>
            </a:pPr>
            <a:r>
              <a:rPr lang="en-US" altLang="en-US" sz="4267" dirty="0">
                <a:solidFill>
                  <a:prstClr val="white"/>
                </a:solidFill>
                <a:latin typeface="Times New Roman" panose="02020603050405020304" pitchFamily="18" charset="0"/>
                <a:cs typeface="Times New Roman" panose="02020603050405020304" pitchFamily="18" charset="0"/>
              </a:rPr>
              <a:t>T</a:t>
            </a:r>
            <a:r>
              <a:rPr lang="vi-VN" altLang="en-US" sz="4267" dirty="0">
                <a:solidFill>
                  <a:prstClr val="white"/>
                </a:solidFill>
                <a:latin typeface="Times New Roman" panose="02020603050405020304" pitchFamily="18" charset="0"/>
                <a:cs typeface="Times New Roman" panose="02020603050405020304" pitchFamily="18" charset="0"/>
              </a:rPr>
              <a:t>rận bày thường lấy bông lau làm cờ </a:t>
            </a:r>
            <a:endParaRPr lang="en-US" altLang="en-US" sz="4267" dirty="0">
              <a:solidFill>
                <a:prstClr val="white"/>
              </a:solidFill>
              <a:latin typeface="Times New Roman" panose="02020603050405020304" pitchFamily="18" charset="0"/>
              <a:cs typeface="Times New Roman" panose="02020603050405020304" pitchFamily="18" charset="0"/>
            </a:endParaRPr>
          </a:p>
          <a:p>
            <a:pPr defTabSz="1219170" fontAlgn="base">
              <a:spcBef>
                <a:spcPct val="0"/>
              </a:spcBef>
              <a:spcAft>
                <a:spcPct val="0"/>
              </a:spcAft>
            </a:pPr>
            <a:r>
              <a:rPr lang="en-US" altLang="en-US" sz="4267" dirty="0">
                <a:solidFill>
                  <a:prstClr val="white"/>
                </a:solidFill>
                <a:latin typeface="Times New Roman" panose="02020603050405020304" pitchFamily="18" charset="0"/>
                <a:cs typeface="Times New Roman" panose="02020603050405020304" pitchFamily="18" charset="0"/>
              </a:rPr>
              <a:t>           L</a:t>
            </a:r>
            <a:r>
              <a:rPr lang="vi-VN" altLang="en-US" sz="4267" dirty="0">
                <a:solidFill>
                  <a:prstClr val="white"/>
                </a:solidFill>
                <a:latin typeface="Times New Roman" panose="02020603050405020304" pitchFamily="18" charset="0"/>
                <a:cs typeface="Times New Roman" panose="02020603050405020304" pitchFamily="18" charset="0"/>
              </a:rPr>
              <a:t>ớn lên xây dựng cơ đồ</a:t>
            </a:r>
            <a:endParaRPr lang="en-US" altLang="en-US" sz="4267" dirty="0">
              <a:solidFill>
                <a:prstClr val="white"/>
              </a:solidFill>
              <a:latin typeface="Times New Roman" panose="02020603050405020304" pitchFamily="18" charset="0"/>
              <a:cs typeface="Times New Roman" panose="02020603050405020304" pitchFamily="18" charset="0"/>
            </a:endParaRPr>
          </a:p>
          <a:p>
            <a:pPr defTabSz="1219170" fontAlgn="base">
              <a:spcBef>
                <a:spcPct val="0"/>
              </a:spcBef>
              <a:spcAft>
                <a:spcPct val="0"/>
              </a:spcAft>
            </a:pPr>
            <a:r>
              <a:rPr lang="en-US" altLang="en-US" sz="4267" dirty="0">
                <a:solidFill>
                  <a:prstClr val="white"/>
                </a:solidFill>
                <a:latin typeface="Times New Roman" panose="02020603050405020304" pitchFamily="18" charset="0"/>
                <a:cs typeface="Times New Roman" panose="02020603050405020304" pitchFamily="18" charset="0"/>
              </a:rPr>
              <a:t>M</a:t>
            </a:r>
            <a:r>
              <a:rPr lang="vi-VN" altLang="en-US" sz="4267" dirty="0">
                <a:solidFill>
                  <a:prstClr val="white"/>
                </a:solidFill>
                <a:latin typeface="Times New Roman" panose="02020603050405020304" pitchFamily="18" charset="0"/>
                <a:cs typeface="Times New Roman" panose="02020603050405020304" pitchFamily="18" charset="0"/>
              </a:rPr>
              <a:t>ười hai sứ tướng bấy giờ đều thua?</a:t>
            </a:r>
          </a:p>
        </p:txBody>
      </p:sp>
      <p:sp>
        <p:nvSpPr>
          <p:cNvPr id="108548" name="TextBox 8">
            <a:extLst>
              <a:ext uri="{FF2B5EF4-FFF2-40B4-BE49-F238E27FC236}">
                <a16:creationId xmlns:a16="http://schemas.microsoft.com/office/drawing/2014/main" id="{28446E87-26B2-4A49-B5BD-74680F9DD2FA}"/>
              </a:ext>
            </a:extLst>
          </p:cNvPr>
          <p:cNvSpPr txBox="1">
            <a:spLocks noChangeArrowheads="1"/>
          </p:cNvSpPr>
          <p:nvPr/>
        </p:nvSpPr>
        <p:spPr bwMode="auto">
          <a:xfrm>
            <a:off x="3695700" y="4519084"/>
            <a:ext cx="5088467" cy="99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9170" fontAlgn="base">
              <a:spcBef>
                <a:spcPct val="0"/>
              </a:spcBef>
              <a:spcAft>
                <a:spcPct val="0"/>
              </a:spcAft>
            </a:pPr>
            <a:r>
              <a:rPr lang="en-US" altLang="en-US" sz="5867" b="1" dirty="0" err="1">
                <a:solidFill>
                  <a:prstClr val="black"/>
                </a:solidFill>
              </a:rPr>
              <a:t>Đinh</a:t>
            </a:r>
            <a:r>
              <a:rPr lang="en-US" altLang="en-US" sz="5867" b="1" dirty="0">
                <a:solidFill>
                  <a:prstClr val="black"/>
                </a:solidFill>
              </a:rPr>
              <a:t> </a:t>
            </a:r>
            <a:r>
              <a:rPr lang="en-US" altLang="en-US" sz="5867" b="1" dirty="0" err="1">
                <a:solidFill>
                  <a:prstClr val="black"/>
                </a:solidFill>
              </a:rPr>
              <a:t>Bộ</a:t>
            </a:r>
            <a:r>
              <a:rPr lang="en-US" altLang="en-US" sz="5867" b="1" dirty="0">
                <a:solidFill>
                  <a:prstClr val="black"/>
                </a:solidFill>
              </a:rPr>
              <a:t> </a:t>
            </a:r>
            <a:r>
              <a:rPr lang="en-US" altLang="en-US" sz="5867" b="1" dirty="0" err="1">
                <a:solidFill>
                  <a:prstClr val="black"/>
                </a:solidFill>
              </a:rPr>
              <a:t>Lĩnh</a:t>
            </a:r>
            <a:endParaRPr lang="en-US" altLang="en-US" sz="5867" b="1" dirty="0">
              <a:solidFill>
                <a:prstClr val="black"/>
              </a:solidFill>
            </a:endParaRPr>
          </a:p>
        </p:txBody>
      </p:sp>
      <p:pic>
        <p:nvPicPr>
          <p:cNvPr id="4" name="Picture 3">
            <a:hlinkClick r:id="rId3" action="ppaction://hlinksldjump"/>
            <a:extLst>
              <a:ext uri="{FF2B5EF4-FFF2-40B4-BE49-F238E27FC236}">
                <a16:creationId xmlns:a16="http://schemas.microsoft.com/office/drawing/2014/main" id="{33047F85-CD04-40CC-BA11-3F2E7880AA21}"/>
              </a:ext>
            </a:extLst>
          </p:cNvPr>
          <p:cNvPicPr>
            <a:picLocks noChangeAspect="1"/>
          </p:cNvPicPr>
          <p:nvPr/>
        </p:nvPicPr>
        <p:blipFill>
          <a:blip r:embed="rId4"/>
          <a:stretch>
            <a:fillRect/>
          </a:stretch>
        </p:blipFill>
        <p:spPr>
          <a:xfrm>
            <a:off x="10190036" y="6091957"/>
            <a:ext cx="2748041" cy="640135"/>
          </a:xfrm>
          <a:prstGeom prst="rect">
            <a:avLst/>
          </a:prstGeom>
        </p:spPr>
      </p:pic>
      <p:sp>
        <p:nvSpPr>
          <p:cNvPr id="5" name="TextBox 4">
            <a:extLst>
              <a:ext uri="{FF2B5EF4-FFF2-40B4-BE49-F238E27FC236}">
                <a16:creationId xmlns:a16="http://schemas.microsoft.com/office/drawing/2014/main" id="{9C415B21-E00F-4CC9-9C56-C5FAE789E136}"/>
              </a:ext>
            </a:extLst>
          </p:cNvPr>
          <p:cNvSpPr txBox="1"/>
          <p:nvPr/>
        </p:nvSpPr>
        <p:spPr>
          <a:xfrm>
            <a:off x="3230602" y="827042"/>
            <a:ext cx="6018662" cy="584775"/>
          </a:xfrm>
          <a:prstGeom prst="rect">
            <a:avLst/>
          </a:prstGeom>
          <a:noFill/>
        </p:spPr>
        <p:txBody>
          <a:bodyPr wrap="square" rtlCol="0">
            <a:spAutoFit/>
          </a:bodyPr>
          <a:lstStyle/>
          <a:p>
            <a:r>
              <a:rPr lang="en-US" sz="3200" b="1" dirty="0">
                <a:solidFill>
                  <a:srgbClr val="92D050"/>
                </a:solidFill>
                <a:latin typeface="Times New Roman" panose="02020603050405020304" pitchFamily="18" charset="0"/>
                <a:cs typeface="Times New Roman" panose="02020603050405020304" pitchFamily="18" charset="0"/>
              </a:rPr>
              <a:t>CÂU HỎI MẢNH GHÉP SỐ 1:</a:t>
            </a:r>
          </a:p>
        </p:txBody>
      </p:sp>
    </p:spTree>
    <p:extLst>
      <p:ext uri="{BB962C8B-B14F-4D97-AF65-F5344CB8AC3E}">
        <p14:creationId xmlns:p14="http://schemas.microsoft.com/office/powerpoint/2010/main" val="366609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8548"/>
                                        </p:tgtEl>
                                        <p:attrNameLst>
                                          <p:attrName>style.visibility</p:attrName>
                                        </p:attrNameLst>
                                      </p:cBhvr>
                                      <p:to>
                                        <p:strVal val="visible"/>
                                      </p:to>
                                    </p:set>
                                    <p:anim calcmode="lin" valueType="num">
                                      <p:cBhvr additive="base">
                                        <p:cTn id="7" dur="500" fill="hold"/>
                                        <p:tgtEl>
                                          <p:spTgt spid="108548"/>
                                        </p:tgtEl>
                                        <p:attrNameLst>
                                          <p:attrName>ppt_x</p:attrName>
                                        </p:attrNameLst>
                                      </p:cBhvr>
                                      <p:tavLst>
                                        <p:tav tm="0">
                                          <p:val>
                                            <p:strVal val="#ppt_x"/>
                                          </p:val>
                                        </p:tav>
                                        <p:tav tm="100000">
                                          <p:val>
                                            <p:strVal val="#ppt_x"/>
                                          </p:val>
                                        </p:tav>
                                      </p:tavLst>
                                    </p:anim>
                                    <p:anim calcmode="lin" valueType="num">
                                      <p:cBhvr additive="base">
                                        <p:cTn id="8" dur="500" fill="hold"/>
                                        <p:tgtEl>
                                          <p:spTgt spid="1085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1">
            <a:extLst>
              <a:ext uri="{FF2B5EF4-FFF2-40B4-BE49-F238E27FC236}">
                <a16:creationId xmlns:a16="http://schemas.microsoft.com/office/drawing/2014/main" id="{ECC6A12A-16CC-4C74-AF51-E959B91AA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80" t="2531" r="6995" b="14188"/>
          <a:stretch>
            <a:fillRect/>
          </a:stretch>
        </p:blipFill>
        <p:spPr bwMode="auto">
          <a:xfrm>
            <a:off x="98425" y="0"/>
            <a:ext cx="12192000" cy="68580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8136C852-75F2-4A1F-AB5B-96FE3734C197}"/>
              </a:ext>
            </a:extLst>
          </p:cNvPr>
          <p:cNvCxnSpPr>
            <a:cxnSpLocks/>
          </p:cNvCxnSpPr>
          <p:nvPr/>
        </p:nvCxnSpPr>
        <p:spPr>
          <a:xfrm>
            <a:off x="6194425" y="1305818"/>
            <a:ext cx="1059" cy="5323582"/>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38245" name="Rectangle 4">
            <a:extLst>
              <a:ext uri="{FF2B5EF4-FFF2-40B4-BE49-F238E27FC236}">
                <a16:creationId xmlns:a16="http://schemas.microsoft.com/office/drawing/2014/main" id="{36B322A4-19C8-46CF-8916-7CFD8C532DB2}"/>
              </a:ext>
            </a:extLst>
          </p:cNvPr>
          <p:cNvSpPr>
            <a:spLocks noRot="1" noChangeArrowheads="1"/>
          </p:cNvSpPr>
          <p:nvPr/>
        </p:nvSpPr>
        <p:spPr bwMode="auto">
          <a:xfrm>
            <a:off x="143934" y="1310006"/>
            <a:ext cx="575733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defTabSz="1219170" fontAlgn="base">
              <a:spcBef>
                <a:spcPct val="0"/>
              </a:spcBef>
              <a:spcAft>
                <a:spcPct val="0"/>
              </a:spcAft>
              <a:buClrTx/>
              <a:buSzTx/>
              <a:buNone/>
            </a:pPr>
            <a:r>
              <a:rPr lang="en-US" altLang="en-US" sz="3733" b="1" dirty="0">
                <a:solidFill>
                  <a:srgbClr val="FFFFFF"/>
                </a:solidFill>
                <a:latin typeface="Times New Roman" panose="02020603050405020304" pitchFamily="18" charset="0"/>
                <a:cs typeface="Arial" panose="020B0604020202020204" pitchFamily="34" charset="0"/>
              </a:rPr>
              <a:t>1.</a:t>
            </a:r>
            <a:r>
              <a:rPr lang="en-US" altLang="en-US" sz="3733" b="1" u="sng" dirty="0">
                <a:solidFill>
                  <a:srgbClr val="FFFFFF"/>
                </a:solidFill>
                <a:latin typeface="Times New Roman" panose="02020603050405020304" pitchFamily="18" charset="0"/>
                <a:cs typeface="Arial" panose="020B0604020202020204" pitchFamily="34" charset="0"/>
              </a:rPr>
              <a:t> </a:t>
            </a:r>
            <a:r>
              <a:rPr lang="en-US" altLang="en-US" sz="3733" b="1" u="sng" dirty="0" err="1">
                <a:solidFill>
                  <a:srgbClr val="FFFFFF"/>
                </a:solidFill>
                <a:latin typeface="Times New Roman" panose="02020603050405020304" pitchFamily="18" charset="0"/>
                <a:cs typeface="Arial" panose="020B0604020202020204" pitchFamily="34" charset="0"/>
              </a:rPr>
              <a:t>Sự</a:t>
            </a:r>
            <a:r>
              <a:rPr lang="en-US" altLang="en-US" sz="3733" b="1" u="sng" dirty="0">
                <a:solidFill>
                  <a:srgbClr val="FFFFFF"/>
                </a:solidFill>
                <a:latin typeface="Times New Roman" panose="02020603050405020304" pitchFamily="18" charset="0"/>
                <a:cs typeface="Arial" panose="020B0604020202020204" pitchFamily="34" charset="0"/>
              </a:rPr>
              <a:t> </a:t>
            </a:r>
            <a:r>
              <a:rPr lang="en-US" altLang="en-US" sz="3733" b="1" u="sng" dirty="0" err="1">
                <a:solidFill>
                  <a:srgbClr val="FFFFFF"/>
                </a:solidFill>
                <a:latin typeface="Times New Roman" panose="02020603050405020304" pitchFamily="18" charset="0"/>
                <a:cs typeface="Arial" panose="020B0604020202020204" pitchFamily="34" charset="0"/>
              </a:rPr>
              <a:t>thành</a:t>
            </a:r>
            <a:r>
              <a:rPr lang="en-US" altLang="en-US" sz="3733" b="1" u="sng" dirty="0">
                <a:solidFill>
                  <a:srgbClr val="FFFFFF"/>
                </a:solidFill>
                <a:latin typeface="Times New Roman" panose="02020603050405020304" pitchFamily="18" charset="0"/>
                <a:cs typeface="Arial" panose="020B0604020202020204" pitchFamily="34" charset="0"/>
              </a:rPr>
              <a:t> </a:t>
            </a:r>
            <a:r>
              <a:rPr lang="en-US" altLang="en-US" sz="3733" b="1" u="sng" dirty="0" err="1">
                <a:solidFill>
                  <a:srgbClr val="FFFFFF"/>
                </a:solidFill>
                <a:latin typeface="Times New Roman" panose="02020603050405020304" pitchFamily="18" charset="0"/>
                <a:cs typeface="Arial" panose="020B0604020202020204" pitchFamily="34" charset="0"/>
              </a:rPr>
              <a:t>lập</a:t>
            </a:r>
            <a:r>
              <a:rPr lang="en-US" altLang="en-US" sz="3733" b="1" u="sng" dirty="0">
                <a:solidFill>
                  <a:srgbClr val="FFFFFF"/>
                </a:solidFill>
                <a:latin typeface="Times New Roman" panose="02020603050405020304" pitchFamily="18" charset="0"/>
                <a:cs typeface="Arial" panose="020B0604020202020204" pitchFamily="34" charset="0"/>
              </a:rPr>
              <a:t> </a:t>
            </a:r>
            <a:r>
              <a:rPr lang="en-US" altLang="en-US" sz="3733" b="1" u="sng" dirty="0" err="1">
                <a:solidFill>
                  <a:srgbClr val="FFFFFF"/>
                </a:solidFill>
                <a:latin typeface="Times New Roman" panose="02020603050405020304" pitchFamily="18" charset="0"/>
                <a:cs typeface="Arial" panose="020B0604020202020204" pitchFamily="34" charset="0"/>
              </a:rPr>
              <a:t>nhà</a:t>
            </a:r>
            <a:r>
              <a:rPr lang="en-US" altLang="en-US" sz="3733" b="1" u="sng" dirty="0">
                <a:solidFill>
                  <a:srgbClr val="FFFFFF"/>
                </a:solidFill>
                <a:latin typeface="Times New Roman" panose="02020603050405020304" pitchFamily="18" charset="0"/>
                <a:cs typeface="Arial" panose="020B0604020202020204" pitchFamily="34" charset="0"/>
              </a:rPr>
              <a:t> </a:t>
            </a:r>
            <a:r>
              <a:rPr lang="en-US" altLang="en-US" sz="3733" b="1" u="sng" dirty="0" err="1">
                <a:solidFill>
                  <a:srgbClr val="FFFFFF"/>
                </a:solidFill>
                <a:latin typeface="Times New Roman" panose="02020603050405020304" pitchFamily="18" charset="0"/>
                <a:cs typeface="Arial" panose="020B0604020202020204" pitchFamily="34" charset="0"/>
              </a:rPr>
              <a:t>Lý</a:t>
            </a:r>
            <a:r>
              <a:rPr lang="en-US" altLang="en-US" sz="3733" b="1" u="sng" dirty="0">
                <a:solidFill>
                  <a:srgbClr val="FFFFFF"/>
                </a:solidFill>
                <a:latin typeface="Times New Roman" panose="02020603050405020304" pitchFamily="18" charset="0"/>
                <a:cs typeface="Arial" panose="020B0604020202020204" pitchFamily="34" charset="0"/>
              </a:rPr>
              <a:t>:</a:t>
            </a:r>
          </a:p>
        </p:txBody>
      </p:sp>
      <p:sp>
        <p:nvSpPr>
          <p:cNvPr id="7" name="TextBox 6">
            <a:extLst>
              <a:ext uri="{FF2B5EF4-FFF2-40B4-BE49-F238E27FC236}">
                <a16:creationId xmlns:a16="http://schemas.microsoft.com/office/drawing/2014/main" id="{3AD2BEE9-4E92-4D14-9639-1222FAE3A734}"/>
              </a:ext>
            </a:extLst>
          </p:cNvPr>
          <p:cNvSpPr txBox="1">
            <a:spLocks noChangeArrowheads="1"/>
          </p:cNvSpPr>
          <p:nvPr/>
        </p:nvSpPr>
        <p:spPr bwMode="auto">
          <a:xfrm>
            <a:off x="143934" y="1896536"/>
            <a:ext cx="6195484"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1219170" fontAlgn="base">
              <a:spcBef>
                <a:spcPct val="0"/>
              </a:spcBef>
              <a:spcAft>
                <a:spcPct val="0"/>
              </a:spcAft>
            </a:pPr>
            <a:r>
              <a:rPr lang="it-IT" altLang="en-US" sz="3733" b="1" u="sng" dirty="0">
                <a:solidFill>
                  <a:prstClr val="white"/>
                </a:solidFill>
                <a:latin typeface="Times New Roman" panose="02020603050405020304" pitchFamily="18" charset="0"/>
                <a:cs typeface="Times New Roman" panose="02020603050405020304" pitchFamily="18" charset="0"/>
              </a:rPr>
              <a:t>2. Tình hình chính trị:</a:t>
            </a:r>
            <a:endParaRPr lang="en-US" altLang="en-US" sz="3733" b="1" u="sng" dirty="0">
              <a:solidFill>
                <a:prstClr val="white"/>
              </a:solidFill>
              <a:latin typeface="VNtimes new roman"/>
              <a:cs typeface="Times New Roman" panose="02020603050405020304" pitchFamily="18" charset="0"/>
            </a:endParaRPr>
          </a:p>
        </p:txBody>
      </p:sp>
      <p:cxnSp>
        <p:nvCxnSpPr>
          <p:cNvPr id="11" name="Line 32"/>
          <p:cNvCxnSpPr>
            <a:cxnSpLocks noChangeShapeType="1"/>
          </p:cNvCxnSpPr>
          <p:nvPr/>
        </p:nvCxnSpPr>
        <p:spPr bwMode="auto">
          <a:xfrm>
            <a:off x="3768766" y="10784666"/>
            <a:ext cx="0" cy="4089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2" name="Line 33"/>
          <p:cNvCxnSpPr>
            <a:cxnSpLocks noChangeShapeType="1"/>
          </p:cNvCxnSpPr>
          <p:nvPr/>
        </p:nvCxnSpPr>
        <p:spPr bwMode="auto">
          <a:xfrm flipH="1" flipV="1">
            <a:off x="3312836" y="11859721"/>
            <a:ext cx="0" cy="114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 name="Line 34"/>
          <p:cNvCxnSpPr>
            <a:cxnSpLocks noChangeShapeType="1"/>
          </p:cNvCxnSpPr>
          <p:nvPr/>
        </p:nvCxnSpPr>
        <p:spPr bwMode="auto">
          <a:xfrm flipH="1">
            <a:off x="4341536" y="11859721"/>
            <a:ext cx="1270" cy="1117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4" name="Line 35"/>
          <p:cNvCxnSpPr>
            <a:cxnSpLocks noChangeShapeType="1"/>
          </p:cNvCxnSpPr>
          <p:nvPr/>
        </p:nvCxnSpPr>
        <p:spPr bwMode="auto">
          <a:xfrm flipH="1">
            <a:off x="3312836" y="12805871"/>
            <a:ext cx="1027430" cy="31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5" name="Line 36"/>
          <p:cNvCxnSpPr>
            <a:cxnSpLocks noChangeShapeType="1"/>
          </p:cNvCxnSpPr>
          <p:nvPr/>
        </p:nvCxnSpPr>
        <p:spPr bwMode="auto">
          <a:xfrm>
            <a:off x="3312836" y="11859721"/>
            <a:ext cx="10287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6" name="Line 37"/>
          <p:cNvCxnSpPr>
            <a:cxnSpLocks noChangeShapeType="1"/>
          </p:cNvCxnSpPr>
          <p:nvPr/>
        </p:nvCxnSpPr>
        <p:spPr bwMode="auto">
          <a:xfrm flipV="1">
            <a:off x="3768766" y="11633026"/>
            <a:ext cx="0" cy="228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8" name="Line 39"/>
          <p:cNvCxnSpPr>
            <a:cxnSpLocks noChangeShapeType="1"/>
          </p:cNvCxnSpPr>
          <p:nvPr/>
        </p:nvCxnSpPr>
        <p:spPr bwMode="auto">
          <a:xfrm>
            <a:off x="3311566" y="12688396"/>
            <a:ext cx="0" cy="114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9" name="Line 40"/>
          <p:cNvCxnSpPr>
            <a:cxnSpLocks noChangeShapeType="1"/>
          </p:cNvCxnSpPr>
          <p:nvPr/>
        </p:nvCxnSpPr>
        <p:spPr bwMode="auto">
          <a:xfrm>
            <a:off x="4340266" y="12688396"/>
            <a:ext cx="0" cy="114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0" name="Line 41"/>
          <p:cNvCxnSpPr>
            <a:cxnSpLocks noChangeShapeType="1"/>
          </p:cNvCxnSpPr>
          <p:nvPr/>
        </p:nvCxnSpPr>
        <p:spPr bwMode="auto">
          <a:xfrm>
            <a:off x="3883066" y="12802696"/>
            <a:ext cx="0" cy="228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21" name="Rectangle 21"/>
          <p:cNvSpPr>
            <a:spLocks noChangeArrowheads="1"/>
          </p:cNvSpPr>
          <p:nvPr/>
        </p:nvSpPr>
        <p:spPr bwMode="auto">
          <a:xfrm>
            <a:off x="1789471" y="305227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24" name="Rectangle 27"/>
          <p:cNvSpPr>
            <a:spLocks noChangeArrowheads="1"/>
          </p:cNvSpPr>
          <p:nvPr/>
        </p:nvSpPr>
        <p:spPr bwMode="auto">
          <a:xfrm>
            <a:off x="1789471" y="35094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800" b="0" i="0" u="none" strike="noStrike" cap="none" normalizeH="0" baseline="0">
                <a:ln>
                  <a:noFill/>
                </a:ln>
                <a:solidFill>
                  <a:schemeClr val="tx1"/>
                </a:solidFill>
                <a:effectLst/>
                <a:latin typeface="Arial" panose="020B0604020202020204" pitchFamily="34" charset="0"/>
              </a:rPr>
              <a:t/>
            </a:r>
            <a:br>
              <a:rPr kumimoji="0" lang="vi-VN" altLang="vi-VN" sz="1800" b="0" i="0" u="none" strike="noStrike" cap="none" normalizeH="0" baseline="0">
                <a:ln>
                  <a:noFill/>
                </a:ln>
                <a:solidFill>
                  <a:schemeClr val="tx1"/>
                </a:solidFill>
                <a:effectLst/>
                <a:latin typeface="Arial" panose="020B0604020202020204" pitchFamily="34" charset="0"/>
              </a:rPr>
            </a:br>
            <a:endParaRPr kumimoji="0" lang="vi-VN" altLang="vi-V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1800" b="0" i="0" u="none" strike="noStrike" cap="none" normalizeH="0" baseline="0">
              <a:ln>
                <a:noFill/>
              </a:ln>
              <a:solidFill>
                <a:schemeClr val="tx1"/>
              </a:solidFill>
              <a:effectLst/>
              <a:latin typeface="Arial" panose="020B0604020202020204" pitchFamily="34" charset="0"/>
            </a:endParaRPr>
          </a:p>
        </p:txBody>
      </p:sp>
      <p:sp>
        <p:nvSpPr>
          <p:cNvPr id="27" name="Rectangle 28"/>
          <p:cNvSpPr>
            <a:spLocks noChangeArrowheads="1"/>
          </p:cNvSpPr>
          <p:nvPr/>
        </p:nvSpPr>
        <p:spPr bwMode="auto">
          <a:xfrm>
            <a:off x="1789471" y="35094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11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endParaRPr kumimoji="0" lang="vi-VN" altLang="vi-VN"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1800" b="0" i="0" u="none" strike="noStrike" cap="none" normalizeH="0" baseline="0">
              <a:ln>
                <a:noFill/>
              </a:ln>
              <a:solidFill>
                <a:schemeClr val="tx1"/>
              </a:solidFill>
              <a:effectLst/>
              <a:latin typeface="Arial" panose="020B0604020202020204" pitchFamily="34" charset="0"/>
            </a:endParaRPr>
          </a:p>
        </p:txBody>
      </p:sp>
      <p:sp>
        <p:nvSpPr>
          <p:cNvPr id="28" name="Rectangle 32"/>
          <p:cNvSpPr>
            <a:spLocks noChangeArrowheads="1"/>
          </p:cNvSpPr>
          <p:nvPr/>
        </p:nvSpPr>
        <p:spPr bwMode="auto">
          <a:xfrm>
            <a:off x="1789471" y="3509471"/>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29" name="Rectangle 28"/>
          <p:cNvSpPr/>
          <p:nvPr/>
        </p:nvSpPr>
        <p:spPr>
          <a:xfrm>
            <a:off x="324465" y="346302"/>
            <a:ext cx="11326761" cy="954107"/>
          </a:xfrm>
          <a:prstGeom prst="rect">
            <a:avLst/>
          </a:prstGeom>
        </p:spPr>
        <p:txBody>
          <a:bodyPr wrap="square">
            <a:spAutoFit/>
          </a:bodyPr>
          <a:lstStyle/>
          <a:p>
            <a:pPr algn="ctr" defTabSz="1219170" fontAlgn="base">
              <a:spcBef>
                <a:spcPct val="0"/>
              </a:spcBef>
              <a:spcAft>
                <a:spcPct val="0"/>
              </a:spcAft>
              <a:buClrTx/>
              <a:buSzTx/>
              <a:buNone/>
            </a:pPr>
            <a:r>
              <a:rPr lang="en-US" altLang="en-US" sz="2800" b="1" dirty="0">
                <a:solidFill>
                  <a:schemeClr val="bg2"/>
                </a:solidFill>
                <a:latin typeface="Times New Roman" panose="02020603050405020304" pitchFamily="18" charset="0"/>
                <a:cs typeface="Times New Roman" panose="02020603050405020304" pitchFamily="18" charset="0"/>
              </a:rPr>
              <a:t>BÀI 15: </a:t>
            </a:r>
            <a:r>
              <a:rPr lang="pt-BR" sz="2800" b="1" dirty="0">
                <a:solidFill>
                  <a:schemeClr val="bg2"/>
                </a:solidFill>
                <a:latin typeface="Times New Roman" panose="02020603050405020304" pitchFamily="18" charset="0"/>
                <a:cs typeface="Times New Roman" panose="02020603050405020304" pitchFamily="18" charset="0"/>
              </a:rPr>
              <a:t>CÔNG CUỘC XÂY DỰNG VÀ BẢO VỆ ĐẤT NƯỚC </a:t>
            </a:r>
          </a:p>
          <a:p>
            <a:pPr algn="ctr" defTabSz="1219170" fontAlgn="base">
              <a:spcBef>
                <a:spcPct val="0"/>
              </a:spcBef>
              <a:spcAft>
                <a:spcPct val="0"/>
              </a:spcAft>
              <a:buClrTx/>
              <a:buSzTx/>
              <a:buNone/>
            </a:pPr>
            <a:r>
              <a:rPr lang="pt-BR" sz="2800" b="1" dirty="0">
                <a:solidFill>
                  <a:schemeClr val="bg2"/>
                </a:solidFill>
                <a:latin typeface="Times New Roman" panose="02020603050405020304" pitchFamily="18" charset="0"/>
                <a:cs typeface="Times New Roman" panose="02020603050405020304" pitchFamily="18" charset="0"/>
              </a:rPr>
              <a:t>THỜI LÝ (1009-1225)</a:t>
            </a:r>
            <a:endParaRPr lang="vi-VN" sz="2800" b="1" dirty="0">
              <a:solidFill>
                <a:schemeClr val="bg2"/>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9276125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1">
            <a:extLst>
              <a:ext uri="{FF2B5EF4-FFF2-40B4-BE49-F238E27FC236}">
                <a16:creationId xmlns:a16="http://schemas.microsoft.com/office/drawing/2014/main" id="{ECC6A12A-16CC-4C74-AF51-E959B91AA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80" t="2531" r="6995" b="14188"/>
          <a:stretch>
            <a:fillRect/>
          </a:stretch>
        </p:blipFill>
        <p:spPr bwMode="auto">
          <a:xfrm>
            <a:off x="98425" y="0"/>
            <a:ext cx="12192000" cy="68580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11" name="Line 32"/>
          <p:cNvCxnSpPr>
            <a:cxnSpLocks noChangeShapeType="1"/>
          </p:cNvCxnSpPr>
          <p:nvPr/>
        </p:nvCxnSpPr>
        <p:spPr bwMode="auto">
          <a:xfrm>
            <a:off x="3768766" y="10784666"/>
            <a:ext cx="0" cy="4089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2" name="Line 33"/>
          <p:cNvCxnSpPr>
            <a:cxnSpLocks noChangeShapeType="1"/>
          </p:cNvCxnSpPr>
          <p:nvPr/>
        </p:nvCxnSpPr>
        <p:spPr bwMode="auto">
          <a:xfrm flipH="1" flipV="1">
            <a:off x="3312836" y="11859721"/>
            <a:ext cx="0" cy="114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 name="Line 34"/>
          <p:cNvCxnSpPr>
            <a:cxnSpLocks noChangeShapeType="1"/>
          </p:cNvCxnSpPr>
          <p:nvPr/>
        </p:nvCxnSpPr>
        <p:spPr bwMode="auto">
          <a:xfrm flipH="1">
            <a:off x="4341536" y="11859721"/>
            <a:ext cx="1270" cy="1117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4" name="Line 35"/>
          <p:cNvCxnSpPr>
            <a:cxnSpLocks noChangeShapeType="1"/>
          </p:cNvCxnSpPr>
          <p:nvPr/>
        </p:nvCxnSpPr>
        <p:spPr bwMode="auto">
          <a:xfrm flipH="1">
            <a:off x="3312836" y="12805871"/>
            <a:ext cx="1027430" cy="31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5" name="Line 36"/>
          <p:cNvCxnSpPr>
            <a:cxnSpLocks noChangeShapeType="1"/>
          </p:cNvCxnSpPr>
          <p:nvPr/>
        </p:nvCxnSpPr>
        <p:spPr bwMode="auto">
          <a:xfrm>
            <a:off x="3312836" y="11859721"/>
            <a:ext cx="10287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6" name="Line 37"/>
          <p:cNvCxnSpPr>
            <a:cxnSpLocks noChangeShapeType="1"/>
          </p:cNvCxnSpPr>
          <p:nvPr/>
        </p:nvCxnSpPr>
        <p:spPr bwMode="auto">
          <a:xfrm flipV="1">
            <a:off x="3768766" y="11633026"/>
            <a:ext cx="0" cy="228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8" name="Line 39"/>
          <p:cNvCxnSpPr>
            <a:cxnSpLocks noChangeShapeType="1"/>
          </p:cNvCxnSpPr>
          <p:nvPr/>
        </p:nvCxnSpPr>
        <p:spPr bwMode="auto">
          <a:xfrm>
            <a:off x="3311566" y="12688396"/>
            <a:ext cx="0" cy="114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9" name="Line 40"/>
          <p:cNvCxnSpPr>
            <a:cxnSpLocks noChangeShapeType="1"/>
          </p:cNvCxnSpPr>
          <p:nvPr/>
        </p:nvCxnSpPr>
        <p:spPr bwMode="auto">
          <a:xfrm>
            <a:off x="4340266" y="12688396"/>
            <a:ext cx="0" cy="114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0" name="Line 41"/>
          <p:cNvCxnSpPr>
            <a:cxnSpLocks noChangeShapeType="1"/>
          </p:cNvCxnSpPr>
          <p:nvPr/>
        </p:nvCxnSpPr>
        <p:spPr bwMode="auto">
          <a:xfrm>
            <a:off x="3883066" y="12802696"/>
            <a:ext cx="0" cy="228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21" name="Rectangle 21"/>
          <p:cNvSpPr>
            <a:spLocks noChangeArrowheads="1"/>
          </p:cNvSpPr>
          <p:nvPr/>
        </p:nvSpPr>
        <p:spPr bwMode="auto">
          <a:xfrm>
            <a:off x="1789471" y="305227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24" name="Rectangle 27"/>
          <p:cNvSpPr>
            <a:spLocks noChangeArrowheads="1"/>
          </p:cNvSpPr>
          <p:nvPr/>
        </p:nvSpPr>
        <p:spPr bwMode="auto">
          <a:xfrm>
            <a:off x="1789471" y="35094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800" b="0" i="0" u="none" strike="noStrike" cap="none" normalizeH="0" baseline="0">
                <a:ln>
                  <a:noFill/>
                </a:ln>
                <a:solidFill>
                  <a:schemeClr val="tx1"/>
                </a:solidFill>
                <a:effectLst/>
                <a:latin typeface="Arial" panose="020B0604020202020204" pitchFamily="34" charset="0"/>
              </a:rPr>
              <a:t/>
            </a:r>
            <a:br>
              <a:rPr kumimoji="0" lang="vi-VN" altLang="vi-VN" sz="1800" b="0" i="0" u="none" strike="noStrike" cap="none" normalizeH="0" baseline="0">
                <a:ln>
                  <a:noFill/>
                </a:ln>
                <a:solidFill>
                  <a:schemeClr val="tx1"/>
                </a:solidFill>
                <a:effectLst/>
                <a:latin typeface="Arial" panose="020B0604020202020204" pitchFamily="34" charset="0"/>
              </a:rPr>
            </a:br>
            <a:endParaRPr kumimoji="0" lang="vi-VN" altLang="vi-V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1800" b="0" i="0" u="none" strike="noStrike" cap="none" normalizeH="0" baseline="0">
              <a:ln>
                <a:noFill/>
              </a:ln>
              <a:solidFill>
                <a:schemeClr val="tx1"/>
              </a:solidFill>
              <a:effectLst/>
              <a:latin typeface="Arial" panose="020B0604020202020204" pitchFamily="34" charset="0"/>
            </a:endParaRPr>
          </a:p>
        </p:txBody>
      </p:sp>
      <p:sp>
        <p:nvSpPr>
          <p:cNvPr id="27" name="Rectangle 28"/>
          <p:cNvSpPr>
            <a:spLocks noChangeArrowheads="1"/>
          </p:cNvSpPr>
          <p:nvPr/>
        </p:nvSpPr>
        <p:spPr bwMode="auto">
          <a:xfrm>
            <a:off x="1789471" y="35094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11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endParaRPr kumimoji="0" lang="vi-VN" altLang="vi-VN"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1800" b="0" i="0" u="none" strike="noStrike" cap="none" normalizeH="0" baseline="0">
              <a:ln>
                <a:noFill/>
              </a:ln>
              <a:solidFill>
                <a:schemeClr val="tx1"/>
              </a:solidFill>
              <a:effectLst/>
              <a:latin typeface="Arial" panose="020B0604020202020204" pitchFamily="34" charset="0"/>
            </a:endParaRPr>
          </a:p>
        </p:txBody>
      </p:sp>
      <p:sp>
        <p:nvSpPr>
          <p:cNvPr id="28" name="Rectangle 32"/>
          <p:cNvSpPr>
            <a:spLocks noChangeArrowheads="1"/>
          </p:cNvSpPr>
          <p:nvPr/>
        </p:nvSpPr>
        <p:spPr bwMode="auto">
          <a:xfrm>
            <a:off x="1789471" y="3509471"/>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22" name="Rectangle 4">
            <a:extLst>
              <a:ext uri="{FF2B5EF4-FFF2-40B4-BE49-F238E27FC236}">
                <a16:creationId xmlns:a16="http://schemas.microsoft.com/office/drawing/2014/main" id="{861F22D9-4193-4F53-86FE-D28EB55DCE66}"/>
              </a:ext>
            </a:extLst>
          </p:cNvPr>
          <p:cNvSpPr>
            <a:spLocks noChangeArrowheads="1"/>
          </p:cNvSpPr>
          <p:nvPr/>
        </p:nvSpPr>
        <p:spPr bwMode="auto">
          <a:xfrm>
            <a:off x="4326471" y="572444"/>
            <a:ext cx="3695700" cy="655639"/>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defTabSz="1219170" fontAlgn="base">
              <a:spcBef>
                <a:spcPct val="0"/>
              </a:spcBef>
              <a:spcAft>
                <a:spcPct val="0"/>
              </a:spcAft>
              <a:defRPr/>
            </a:pPr>
            <a:r>
              <a:rPr lang="en-US" sz="2400" b="1" dirty="0">
                <a:solidFill>
                  <a:prstClr val="black"/>
                </a:solidFill>
                <a:latin typeface="Century Schoolbook"/>
              </a:rPr>
              <a:t>VUA</a:t>
            </a:r>
          </a:p>
        </p:txBody>
      </p:sp>
      <p:sp>
        <p:nvSpPr>
          <p:cNvPr id="23" name="Rectangle 5">
            <a:extLst>
              <a:ext uri="{FF2B5EF4-FFF2-40B4-BE49-F238E27FC236}">
                <a16:creationId xmlns:a16="http://schemas.microsoft.com/office/drawing/2014/main" id="{1B2CE7F5-8CB9-4EA9-B4BF-22F792B8BF53}"/>
              </a:ext>
            </a:extLst>
          </p:cNvPr>
          <p:cNvSpPr>
            <a:spLocks noChangeArrowheads="1"/>
          </p:cNvSpPr>
          <p:nvPr/>
        </p:nvSpPr>
        <p:spPr bwMode="auto">
          <a:xfrm>
            <a:off x="2167471" y="3336037"/>
            <a:ext cx="3746500" cy="615951"/>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defTabSz="1219170" eaLnBrk="0" fontAlgn="base" hangingPunct="0">
              <a:spcBef>
                <a:spcPct val="0"/>
              </a:spcBef>
              <a:spcAft>
                <a:spcPct val="0"/>
              </a:spcAft>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en-US" sz="2400" dirty="0">
                <a:solidFill>
                  <a:prstClr val="black"/>
                </a:solidFill>
                <a:effectLst>
                  <a:outerShdw blurRad="38100" dist="38100" dir="2700000" algn="tl">
                    <a:srgbClr val="C0C0C0"/>
                  </a:outerShdw>
                </a:effectLst>
                <a:latin typeface="VNI-Times" pitchFamily="2" charset="0"/>
              </a:rPr>
              <a:t> </a:t>
            </a:r>
            <a:r>
              <a:rPr lang="en-US" sz="2400" b="1" dirty="0">
                <a:solidFill>
                  <a:prstClr val="black"/>
                </a:solidFill>
                <a:latin typeface="Arial" charset="0"/>
              </a:rPr>
              <a:t>CÁC QUAN VĂN</a:t>
            </a:r>
          </a:p>
        </p:txBody>
      </p:sp>
      <p:sp>
        <p:nvSpPr>
          <p:cNvPr id="25" name="Rectangle 7">
            <a:extLst>
              <a:ext uri="{FF2B5EF4-FFF2-40B4-BE49-F238E27FC236}">
                <a16:creationId xmlns:a16="http://schemas.microsoft.com/office/drawing/2014/main" id="{D24FB5E7-FADB-4100-A967-C49C149A747F}"/>
              </a:ext>
            </a:extLst>
          </p:cNvPr>
          <p:cNvSpPr>
            <a:spLocks noChangeArrowheads="1"/>
          </p:cNvSpPr>
          <p:nvPr/>
        </p:nvSpPr>
        <p:spPr bwMode="auto">
          <a:xfrm>
            <a:off x="4969938" y="4244088"/>
            <a:ext cx="2408767" cy="595313"/>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lIns="120000" tIns="62400" rIns="120000" bIns="62400" anchor="ctr"/>
          <a:lstStyle/>
          <a:p>
            <a:pPr algn="ctr" defTabSz="1219170" eaLnBrk="0" fontAlgn="base" hangingPunct="0">
              <a:spcBef>
                <a:spcPct val="0"/>
              </a:spcBef>
              <a:spcAft>
                <a:spcPct val="0"/>
              </a:spcAft>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en-US" sz="2400" b="1" dirty="0">
                <a:solidFill>
                  <a:prstClr val="black"/>
                </a:solidFill>
                <a:latin typeface="Arial" charset="0"/>
              </a:rPr>
              <a:t>24 LỘ, PHỦ</a:t>
            </a:r>
          </a:p>
        </p:txBody>
      </p:sp>
      <p:sp>
        <p:nvSpPr>
          <p:cNvPr id="26" name="Rectangle 8">
            <a:extLst>
              <a:ext uri="{FF2B5EF4-FFF2-40B4-BE49-F238E27FC236}">
                <a16:creationId xmlns:a16="http://schemas.microsoft.com/office/drawing/2014/main" id="{DB7C3240-2F73-4EAB-97CB-D9001C8825F2}"/>
              </a:ext>
            </a:extLst>
          </p:cNvPr>
          <p:cNvSpPr>
            <a:spLocks noChangeArrowheads="1"/>
          </p:cNvSpPr>
          <p:nvPr/>
        </p:nvSpPr>
        <p:spPr bwMode="auto">
          <a:xfrm>
            <a:off x="4969938" y="5236274"/>
            <a:ext cx="2341033" cy="51752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lIns="120000" tIns="62400" rIns="120000" bIns="62400" anchor="ctr"/>
          <a:lstStyle/>
          <a:p>
            <a:pPr algn="ctr" defTabSz="1219170" eaLnBrk="0" fontAlgn="base" hangingPunct="0">
              <a:spcBef>
                <a:spcPct val="0"/>
              </a:spcBef>
              <a:spcAft>
                <a:spcPct val="0"/>
              </a:spcAft>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en-US" sz="2400" b="1" dirty="0">
                <a:solidFill>
                  <a:prstClr val="black"/>
                </a:solidFill>
                <a:latin typeface="Arial" charset="0"/>
              </a:rPr>
              <a:t>HUYỆN</a:t>
            </a:r>
          </a:p>
        </p:txBody>
      </p:sp>
      <p:sp>
        <p:nvSpPr>
          <p:cNvPr id="30" name="Line 9">
            <a:extLst>
              <a:ext uri="{FF2B5EF4-FFF2-40B4-BE49-F238E27FC236}">
                <a16:creationId xmlns:a16="http://schemas.microsoft.com/office/drawing/2014/main" id="{75C8314D-8E9F-43C1-B64D-6945EA13C9DA}"/>
              </a:ext>
            </a:extLst>
          </p:cNvPr>
          <p:cNvSpPr>
            <a:spLocks noChangeShapeType="1"/>
          </p:cNvSpPr>
          <p:nvPr/>
        </p:nvSpPr>
        <p:spPr bwMode="auto">
          <a:xfrm flipH="1">
            <a:off x="3875962" y="2898778"/>
            <a:ext cx="2262371" cy="406208"/>
          </a:xfrm>
          <a:prstGeom prst="line">
            <a:avLst/>
          </a:prstGeom>
          <a:ln w="28575">
            <a:headEnd/>
            <a:tailEnd type="triangle" w="med" len="med"/>
          </a:ln>
        </p:spPr>
        <p:style>
          <a:lnRef idx="1">
            <a:schemeClr val="dk1"/>
          </a:lnRef>
          <a:fillRef idx="0">
            <a:schemeClr val="dk1"/>
          </a:fillRef>
          <a:effectRef idx="0">
            <a:schemeClr val="dk1"/>
          </a:effectRef>
          <a:fontRef idx="minor">
            <a:schemeClr val="tx1"/>
          </a:fontRef>
        </p:style>
        <p:txBody>
          <a:bodyPr/>
          <a:lstStyle/>
          <a:p>
            <a:pPr defTabSz="1219170" fontAlgn="base">
              <a:spcBef>
                <a:spcPct val="0"/>
              </a:spcBef>
              <a:spcAft>
                <a:spcPct val="0"/>
              </a:spcAft>
              <a:defRPr/>
            </a:pPr>
            <a:endParaRPr lang="en-US" sz="2400">
              <a:solidFill>
                <a:prstClr val="black"/>
              </a:solidFill>
              <a:latin typeface="Century Schoolbook"/>
            </a:endParaRPr>
          </a:p>
        </p:txBody>
      </p:sp>
      <p:sp>
        <p:nvSpPr>
          <p:cNvPr id="31" name="Line 10">
            <a:extLst>
              <a:ext uri="{FF2B5EF4-FFF2-40B4-BE49-F238E27FC236}">
                <a16:creationId xmlns:a16="http://schemas.microsoft.com/office/drawing/2014/main" id="{09939378-BFA9-43E6-A913-4491C4565A77}"/>
              </a:ext>
            </a:extLst>
          </p:cNvPr>
          <p:cNvSpPr>
            <a:spLocks noChangeShapeType="1"/>
          </p:cNvSpPr>
          <p:nvPr/>
        </p:nvSpPr>
        <p:spPr bwMode="auto">
          <a:xfrm>
            <a:off x="6293991" y="2886421"/>
            <a:ext cx="2408767" cy="418564"/>
          </a:xfrm>
          <a:prstGeom prst="line">
            <a:avLst/>
          </a:prstGeom>
          <a:noFill/>
          <a:ln w="28440" cap="sq">
            <a:solidFill>
              <a:schemeClr val="tx1">
                <a:lumMod val="95000"/>
                <a:lumOff val="5000"/>
              </a:schemeClr>
            </a:solidFill>
            <a:miter lim="800000"/>
            <a:headEnd/>
            <a:tailEnd type="triangle" w="med" len="med"/>
          </a:ln>
        </p:spPr>
        <p:txBody>
          <a:bodyPr/>
          <a:lstStyle/>
          <a:p>
            <a:pPr defTabSz="1219170" fontAlgn="base">
              <a:spcBef>
                <a:spcPct val="0"/>
              </a:spcBef>
              <a:spcAft>
                <a:spcPct val="0"/>
              </a:spcAft>
              <a:defRPr/>
            </a:pPr>
            <a:endParaRPr lang="en-US" sz="2400">
              <a:solidFill>
                <a:prstClr val="black"/>
              </a:solidFill>
              <a:latin typeface="Arial" panose="020B0604020202020204" pitchFamily="34" charset="0"/>
              <a:cs typeface="Arial" panose="020B0604020202020204" pitchFamily="34" charset="0"/>
            </a:endParaRPr>
          </a:p>
        </p:txBody>
      </p:sp>
      <p:sp>
        <p:nvSpPr>
          <p:cNvPr id="32" name="Line 11">
            <a:extLst>
              <a:ext uri="{FF2B5EF4-FFF2-40B4-BE49-F238E27FC236}">
                <a16:creationId xmlns:a16="http://schemas.microsoft.com/office/drawing/2014/main" id="{92FA92E3-8945-402F-B48F-D6A5A0ABE587}"/>
              </a:ext>
            </a:extLst>
          </p:cNvPr>
          <p:cNvSpPr>
            <a:spLocks noChangeShapeType="1"/>
          </p:cNvSpPr>
          <p:nvPr/>
        </p:nvSpPr>
        <p:spPr bwMode="auto">
          <a:xfrm flipH="1">
            <a:off x="6096000" y="4866217"/>
            <a:ext cx="21168" cy="370057"/>
          </a:xfrm>
          <a:prstGeom prst="line">
            <a:avLst/>
          </a:prstGeom>
          <a:noFill/>
          <a:ln w="28440" cap="sq">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defTabSz="1219170" eaLnBrk="0" fontAlgn="base" hangingPunct="0">
              <a:spcBef>
                <a:spcPct val="0"/>
              </a:spcBef>
              <a:spcAft>
                <a:spcPct val="0"/>
              </a:spcAft>
            </a:pPr>
            <a:endParaRPr lang="en-US" sz="2400">
              <a:solidFill>
                <a:prstClr val="black"/>
              </a:solidFill>
              <a:latin typeface="Arial" panose="020B0604020202020204" pitchFamily="34" charset="0"/>
              <a:cs typeface="Arial" panose="020B0604020202020204" pitchFamily="34" charset="0"/>
            </a:endParaRPr>
          </a:p>
        </p:txBody>
      </p:sp>
      <p:sp>
        <p:nvSpPr>
          <p:cNvPr id="33" name="Rectangle 14">
            <a:extLst>
              <a:ext uri="{FF2B5EF4-FFF2-40B4-BE49-F238E27FC236}">
                <a16:creationId xmlns:a16="http://schemas.microsoft.com/office/drawing/2014/main" id="{D3FBF277-2E7C-481F-85F1-078CF818C096}"/>
              </a:ext>
            </a:extLst>
          </p:cNvPr>
          <p:cNvSpPr>
            <a:spLocks noChangeArrowheads="1"/>
          </p:cNvSpPr>
          <p:nvPr/>
        </p:nvSpPr>
        <p:spPr bwMode="auto">
          <a:xfrm>
            <a:off x="29634" y="1009651"/>
            <a:ext cx="2868084"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120000" tIns="62400" rIns="120000" bIns="62400" anchor="ctr"/>
          <a:lstStyle>
            <a:lvl1pPr>
              <a:spcBef>
                <a:spcPts val="600"/>
              </a:spcBef>
              <a:buClr>
                <a:schemeClr val="accent1"/>
              </a:buClr>
              <a:buSzPct val="70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9pPr>
          </a:lstStyle>
          <a:p>
            <a:pPr algn="ctr" defTabSz="1219170" fontAlgn="base">
              <a:spcBef>
                <a:spcPct val="0"/>
              </a:spcBef>
              <a:spcAft>
                <a:spcPct val="0"/>
              </a:spcAft>
              <a:buClrTx/>
              <a:buSzTx/>
              <a:buNone/>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pPr>
            <a:r>
              <a:rPr lang="vi-VN" altLang="en-US" sz="3200" dirty="0">
                <a:latin typeface="VNI-Times" pitchFamily="2" charset="0"/>
                <a:cs typeface="Arial" panose="020B0604020202020204" pitchFamily="34" charset="0"/>
              </a:rPr>
              <a:t>*</a:t>
            </a:r>
            <a:r>
              <a:rPr lang="vi-VN" altLang="en-US" sz="3200" b="1" u="sng" dirty="0">
                <a:latin typeface="Arial" panose="020B0604020202020204" pitchFamily="34" charset="0"/>
                <a:cs typeface="Arial" panose="020B0604020202020204" pitchFamily="34" charset="0"/>
              </a:rPr>
              <a:t>Trung ương:</a:t>
            </a:r>
          </a:p>
        </p:txBody>
      </p:sp>
      <p:sp>
        <p:nvSpPr>
          <p:cNvPr id="34" name="Rectangle 15">
            <a:extLst>
              <a:ext uri="{FF2B5EF4-FFF2-40B4-BE49-F238E27FC236}">
                <a16:creationId xmlns:a16="http://schemas.microsoft.com/office/drawing/2014/main" id="{B70A6B84-7DCF-4BC4-9C29-773ED084B55C}"/>
              </a:ext>
            </a:extLst>
          </p:cNvPr>
          <p:cNvSpPr>
            <a:spLocks noChangeArrowheads="1"/>
          </p:cNvSpPr>
          <p:nvPr/>
        </p:nvSpPr>
        <p:spPr bwMode="auto">
          <a:xfrm>
            <a:off x="29633" y="4019551"/>
            <a:ext cx="32512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120000" tIns="62400" rIns="120000" bIns="62400" anchor="ctr"/>
          <a:lstStyle>
            <a:lvl1pPr>
              <a:spcBef>
                <a:spcPts val="600"/>
              </a:spcBef>
              <a:buClr>
                <a:schemeClr val="accent1"/>
              </a:buClr>
              <a:buSzPct val="70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9pPr>
          </a:lstStyle>
          <a:p>
            <a:pPr algn="ctr" defTabSz="1219170" fontAlgn="base">
              <a:spcBef>
                <a:spcPct val="0"/>
              </a:spcBef>
              <a:spcAft>
                <a:spcPct val="0"/>
              </a:spcAft>
              <a:buClrTx/>
              <a:buSzTx/>
              <a:buNone/>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pPr>
            <a:r>
              <a:rPr lang="vi-VN" altLang="en-US" sz="3200" b="1" u="sng" dirty="0">
                <a:latin typeface="Arial" panose="020B0604020202020204" pitchFamily="34" charset="0"/>
                <a:cs typeface="Arial" panose="020B0604020202020204" pitchFamily="34" charset="0"/>
              </a:rPr>
              <a:t>* Địa Phương</a:t>
            </a:r>
            <a:r>
              <a:rPr lang="vi-VN" altLang="en-US" sz="3200" u="sng" dirty="0">
                <a:latin typeface="VNI-Times" pitchFamily="2" charset="0"/>
                <a:cs typeface="Arial" panose="020B0604020202020204" pitchFamily="34" charset="0"/>
              </a:rPr>
              <a:t>:</a:t>
            </a:r>
          </a:p>
        </p:txBody>
      </p:sp>
      <p:sp>
        <p:nvSpPr>
          <p:cNvPr id="35" name="Rectangle 16">
            <a:extLst>
              <a:ext uri="{FF2B5EF4-FFF2-40B4-BE49-F238E27FC236}">
                <a16:creationId xmlns:a16="http://schemas.microsoft.com/office/drawing/2014/main" id="{AEC35146-FE9C-4509-8F7E-88AEB2602F70}"/>
              </a:ext>
            </a:extLst>
          </p:cNvPr>
          <p:cNvSpPr>
            <a:spLocks noChangeArrowheads="1"/>
          </p:cNvSpPr>
          <p:nvPr/>
        </p:nvSpPr>
        <p:spPr bwMode="auto">
          <a:xfrm>
            <a:off x="4341287" y="2193037"/>
            <a:ext cx="3695700" cy="655639"/>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defTabSz="1219170" fontAlgn="base">
              <a:spcBef>
                <a:spcPct val="0"/>
              </a:spcBef>
              <a:spcAft>
                <a:spcPct val="0"/>
              </a:spcAft>
              <a:defRPr/>
            </a:pPr>
            <a:r>
              <a:rPr lang="en-US" sz="2400" b="1" dirty="0">
                <a:solidFill>
                  <a:prstClr val="black"/>
                </a:solidFill>
                <a:latin typeface="Arial" charset="0"/>
              </a:rPr>
              <a:t>QUAN ĐẠI THẦN</a:t>
            </a:r>
          </a:p>
        </p:txBody>
      </p:sp>
      <p:sp>
        <p:nvSpPr>
          <p:cNvPr id="36" name="Text Box 18">
            <a:extLst>
              <a:ext uri="{FF2B5EF4-FFF2-40B4-BE49-F238E27FC236}">
                <a16:creationId xmlns:a16="http://schemas.microsoft.com/office/drawing/2014/main" id="{8EA7582F-ACA5-408E-AC52-AFBC1BC4F9E6}"/>
              </a:ext>
            </a:extLst>
          </p:cNvPr>
          <p:cNvSpPr txBox="1">
            <a:spLocks noChangeArrowheads="1"/>
          </p:cNvSpPr>
          <p:nvPr/>
        </p:nvSpPr>
        <p:spPr bwMode="auto">
          <a:xfrm>
            <a:off x="7106874" y="3324924"/>
            <a:ext cx="3503084" cy="574675"/>
          </a:xfrm>
          <a:prstGeom prst="rect">
            <a:avLst/>
          </a:prstGeom>
          <a:ln/>
        </p:spPr>
        <p:style>
          <a:lnRef idx="1">
            <a:schemeClr val="accent2"/>
          </a:lnRef>
          <a:fillRef idx="2">
            <a:schemeClr val="accent2"/>
          </a:fillRef>
          <a:effectRef idx="1">
            <a:schemeClr val="accent2"/>
          </a:effectRef>
          <a:fontRef idx="minor">
            <a:schemeClr val="dk1"/>
          </a:fontRef>
        </p:style>
        <p:txBody>
          <a:bodyPr lIns="120000" tIns="60000" rIns="120000" bIns="60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defRPr>
            </a:lvl9pPr>
          </a:lstStyle>
          <a:p>
            <a:pPr algn="ctr" defTabSz="1219170" fontAlgn="base">
              <a:spcBef>
                <a:spcPct val="0"/>
              </a:spcBef>
              <a:spcAft>
                <a:spcPct val="0"/>
              </a:spcAft>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en-US" b="1" dirty="0">
                <a:solidFill>
                  <a:prstClr val="black"/>
                </a:solidFill>
                <a:latin typeface="Arial" charset="0"/>
              </a:rPr>
              <a:t>CÁC QUAN VÕ</a:t>
            </a:r>
          </a:p>
        </p:txBody>
      </p:sp>
      <p:sp>
        <p:nvSpPr>
          <p:cNvPr id="37" name="Rectangle 19">
            <a:extLst>
              <a:ext uri="{FF2B5EF4-FFF2-40B4-BE49-F238E27FC236}">
                <a16:creationId xmlns:a16="http://schemas.microsoft.com/office/drawing/2014/main" id="{AD9677D0-7EBE-4F2E-A890-88568D462F9A}"/>
              </a:ext>
            </a:extLst>
          </p:cNvPr>
          <p:cNvSpPr>
            <a:spLocks noChangeArrowheads="1"/>
          </p:cNvSpPr>
          <p:nvPr/>
        </p:nvSpPr>
        <p:spPr bwMode="auto">
          <a:xfrm>
            <a:off x="4802718" y="6128674"/>
            <a:ext cx="2641600" cy="5334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lIns="120000" tIns="62400" rIns="120000" bIns="62400" anchor="ctr"/>
          <a:lstStyle/>
          <a:p>
            <a:pPr algn="ctr" defTabSz="1219170" eaLnBrk="0" fontAlgn="base" hangingPunct="0">
              <a:spcBef>
                <a:spcPct val="0"/>
              </a:spcBef>
              <a:spcAft>
                <a:spcPct val="0"/>
              </a:spcAft>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en-US" sz="2400" b="1" dirty="0">
                <a:solidFill>
                  <a:prstClr val="black"/>
                </a:solidFill>
                <a:latin typeface="Arial" charset="0"/>
              </a:rPr>
              <a:t>HƯƠNG XÃ</a:t>
            </a:r>
          </a:p>
        </p:txBody>
      </p:sp>
      <p:sp>
        <p:nvSpPr>
          <p:cNvPr id="38" name="Line 24">
            <a:extLst>
              <a:ext uri="{FF2B5EF4-FFF2-40B4-BE49-F238E27FC236}">
                <a16:creationId xmlns:a16="http://schemas.microsoft.com/office/drawing/2014/main" id="{FE1E0E2F-8934-4A51-8105-9FD5A126151E}"/>
              </a:ext>
            </a:extLst>
          </p:cNvPr>
          <p:cNvSpPr>
            <a:spLocks noChangeShapeType="1"/>
          </p:cNvSpPr>
          <p:nvPr/>
        </p:nvSpPr>
        <p:spPr bwMode="auto">
          <a:xfrm flipH="1">
            <a:off x="6117168" y="5803900"/>
            <a:ext cx="6350" cy="319956"/>
          </a:xfrm>
          <a:prstGeom prst="line">
            <a:avLst/>
          </a:prstGeom>
          <a:noFill/>
          <a:ln w="28440" cap="sq">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defTabSz="1219170" eaLnBrk="0" fontAlgn="base" hangingPunct="0">
              <a:spcBef>
                <a:spcPct val="0"/>
              </a:spcBef>
              <a:spcAft>
                <a:spcPct val="0"/>
              </a:spcAft>
            </a:pPr>
            <a:endParaRPr lang="en-US" sz="2400">
              <a:solidFill>
                <a:prstClr val="black"/>
              </a:solidFill>
              <a:latin typeface="Arial" panose="020B0604020202020204" pitchFamily="34" charset="0"/>
              <a:cs typeface="Arial" panose="020B0604020202020204" pitchFamily="34" charset="0"/>
            </a:endParaRPr>
          </a:p>
        </p:txBody>
      </p:sp>
      <p:sp>
        <p:nvSpPr>
          <p:cNvPr id="39" name="Line 11">
            <a:extLst>
              <a:ext uri="{FF2B5EF4-FFF2-40B4-BE49-F238E27FC236}">
                <a16:creationId xmlns:a16="http://schemas.microsoft.com/office/drawing/2014/main" id="{3C851A81-DDCE-468F-9239-594A8E880F92}"/>
              </a:ext>
            </a:extLst>
          </p:cNvPr>
          <p:cNvSpPr>
            <a:spLocks noChangeShapeType="1"/>
          </p:cNvSpPr>
          <p:nvPr/>
        </p:nvSpPr>
        <p:spPr bwMode="auto">
          <a:xfrm flipH="1">
            <a:off x="6117168" y="1467830"/>
            <a:ext cx="2117" cy="402081"/>
          </a:xfrm>
          <a:prstGeom prst="line">
            <a:avLst/>
          </a:prstGeom>
          <a:ln w="28575">
            <a:headEnd/>
            <a:tailEnd type="triangle" w="med" len="med"/>
          </a:ln>
        </p:spPr>
        <p:style>
          <a:lnRef idx="1">
            <a:schemeClr val="dk1"/>
          </a:lnRef>
          <a:fillRef idx="0">
            <a:schemeClr val="dk1"/>
          </a:fillRef>
          <a:effectRef idx="0">
            <a:schemeClr val="dk1"/>
          </a:effectRef>
          <a:fontRef idx="minor">
            <a:schemeClr val="tx1"/>
          </a:fontRef>
        </p:style>
        <p:txBody>
          <a:bodyPr/>
          <a:lstStyle/>
          <a:p>
            <a:pPr defTabSz="1219170" fontAlgn="base">
              <a:spcBef>
                <a:spcPct val="0"/>
              </a:spcBef>
              <a:spcAft>
                <a:spcPct val="0"/>
              </a:spcAft>
              <a:defRPr/>
            </a:pPr>
            <a:endParaRPr lang="en-US" sz="2400">
              <a:solidFill>
                <a:prstClr val="black"/>
              </a:solidFill>
              <a:latin typeface="Century Schoolbook"/>
            </a:endParaRPr>
          </a:p>
        </p:txBody>
      </p:sp>
    </p:spTree>
    <p:custDataLst>
      <p:tags r:id="rId1"/>
    </p:custDataLst>
    <p:extLst>
      <p:ext uri="{BB962C8B-B14F-4D97-AF65-F5344CB8AC3E}">
        <p14:creationId xmlns:p14="http://schemas.microsoft.com/office/powerpoint/2010/main" val="351707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up)">
                                      <p:cBhvr>
                                        <p:cTn id="12" dur="250"/>
                                        <p:tgtEl>
                                          <p:spTgt spid="39"/>
                                        </p:tgtEl>
                                      </p:cBhvr>
                                    </p:animEffect>
                                  </p:childTnLst>
                                </p:cTn>
                              </p:par>
                              <p:par>
                                <p:cTn id="13" presetID="16" presetClass="entr" presetSubtype="21"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25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up)">
                                      <p:cBhvr>
                                        <p:cTn id="20" dur="250"/>
                                        <p:tgtEl>
                                          <p:spTgt spid="30"/>
                                        </p:tgtEl>
                                      </p:cBhvr>
                                    </p:animEffect>
                                  </p:childTnLst>
                                </p:cTn>
                              </p:par>
                              <p:par>
                                <p:cTn id="21" presetID="22" presetClass="entr" presetSubtype="1"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par>
                                <p:cTn id="24" presetID="22" presetClass="entr" presetSubtype="1"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up)">
                                      <p:cBhvr>
                                        <p:cTn id="26" dur="10"/>
                                        <p:tgtEl>
                                          <p:spTgt spid="31"/>
                                        </p:tgtEl>
                                      </p:cBhvr>
                                    </p:animEffect>
                                  </p:childTnLst>
                                </p:cTn>
                              </p:par>
                              <p:par>
                                <p:cTn id="27" presetID="22" presetClass="entr" presetSubtype="1"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up)">
                                      <p:cBhvr>
                                        <p:cTn id="29" dur="25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up)">
                                      <p:cBhvr>
                                        <p:cTn id="34" dur="25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up)">
                                      <p:cBhvr>
                                        <p:cTn id="39" dur="250"/>
                                        <p:tgtEl>
                                          <p:spTgt spid="32"/>
                                        </p:tgtEl>
                                      </p:cBhvr>
                                    </p:animEffect>
                                  </p:childTnLst>
                                </p:cTn>
                              </p:par>
                              <p:par>
                                <p:cTn id="40" presetID="22" presetClass="entr" presetSubtype="4"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25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wipe(up)">
                                      <p:cBhvr>
                                        <p:cTn id="47" dur="500"/>
                                        <p:tgtEl>
                                          <p:spTgt spid="38"/>
                                        </p:tgtEl>
                                      </p:cBhvr>
                                    </p:animEffect>
                                  </p:childTnLst>
                                </p:cTn>
                              </p:par>
                              <p:par>
                                <p:cTn id="48" presetID="22" presetClass="entr" presetSubtype="4" fill="hold"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wipe(down)">
                                      <p:cBhvr>
                                        <p:cTn id="50" dur="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961" y="365125"/>
            <a:ext cx="11326762" cy="1325563"/>
          </a:xfrm>
        </p:spPr>
        <p:txBody>
          <a:bodyPr>
            <a:normAutofit/>
          </a:bodyPr>
          <a:lstStyle/>
          <a:p>
            <a:pPr algn="ctr"/>
            <a:r>
              <a:rPr lang="en-US" sz="3600" dirty="0" err="1">
                <a:latin typeface="Times New Roman" panose="02020603050405020304" pitchFamily="18" charset="0"/>
                <a:cs typeface="Times New Roman" panose="02020603050405020304" pitchFamily="18" charset="0"/>
              </a:rPr>
              <a:t>Nhóm</a:t>
            </a:r>
            <a:r>
              <a:rPr lang="en-US" sz="3600" dirty="0">
                <a:latin typeface="Times New Roman" panose="02020603050405020304" pitchFamily="18" charset="0"/>
                <a:cs typeface="Times New Roman" panose="02020603050405020304" pitchFamily="18" charset="0"/>
              </a:rPr>
              <a:t> 2: </a:t>
            </a:r>
            <a:r>
              <a:rPr lang="en-US" sz="3600" dirty="0" err="1">
                <a:latin typeface="Times New Roman" panose="02020603050405020304" pitchFamily="18" charset="0"/>
                <a:cs typeface="Times New Roman" panose="02020603050405020304" pitchFamily="18" charset="0"/>
              </a:rPr>
              <a:t>Luật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Lý</a:t>
            </a:r>
            <a:r>
              <a:rPr lang="en-US" sz="3600" dirty="0">
                <a:latin typeface="Times New Roman" panose="02020603050405020304" pitchFamily="18" charset="0"/>
                <a:cs typeface="Times New Roman" panose="02020603050405020304" pitchFamily="18" charset="0"/>
              </a:rPr>
              <a:t>.</a:t>
            </a:r>
            <a:br>
              <a:rPr lang="en-US" sz="3600" dirty="0">
                <a:latin typeface="Times New Roman" panose="02020603050405020304" pitchFamily="18" charset="0"/>
                <a:cs typeface="Times New Roman" panose="02020603050405020304" pitchFamily="18" charset="0"/>
              </a:rPr>
            </a:br>
            <a:endParaRPr lang="en-US" sz="3600" dirty="0">
              <a:solidFill>
                <a:srgbClr val="00B0F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504661" y="2438400"/>
            <a:ext cx="6109252" cy="83488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Đại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nhóm</a:t>
            </a:r>
            <a:r>
              <a:rPr lang="en-US" sz="3600" dirty="0">
                <a:latin typeface="Times New Roman" panose="02020603050405020304" pitchFamily="18" charset="0"/>
                <a:cs typeface="Times New Roman" panose="02020603050405020304" pitchFamily="18" charset="0"/>
              </a:rPr>
              <a:t> 2 </a:t>
            </a:r>
            <a:r>
              <a:rPr lang="en-US" sz="3600" dirty="0" err="1">
                <a:latin typeface="Times New Roman" panose="02020603050405020304" pitchFamily="18" charset="0"/>
                <a:cs typeface="Times New Roman" panose="02020603050405020304" pitchFamily="18" charset="0"/>
              </a:rPr>
              <a:t>lên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bày</a:t>
            </a:r>
            <a:endParaRPr lang="vi-VN"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94732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Box 1">
            <a:extLst>
              <a:ext uri="{FF2B5EF4-FFF2-40B4-BE49-F238E27FC236}">
                <a16:creationId xmlns:a16="http://schemas.microsoft.com/office/drawing/2014/main" id="{F047318D-43A6-4420-901E-74352B36C17C}"/>
              </a:ext>
            </a:extLst>
          </p:cNvPr>
          <p:cNvSpPr txBox="1">
            <a:spLocks noChangeArrowheads="1"/>
          </p:cNvSpPr>
          <p:nvPr/>
        </p:nvSpPr>
        <p:spPr bwMode="auto">
          <a:xfrm>
            <a:off x="478366" y="437980"/>
            <a:ext cx="11235267" cy="526297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377" eaLnBrk="0" fontAlgn="base" hangingPunct="0">
              <a:spcBef>
                <a:spcPct val="0"/>
              </a:spcBef>
              <a:spcAft>
                <a:spcPct val="0"/>
              </a:spcAft>
            </a:pPr>
            <a:r>
              <a:rPr lang="vi-VN" altLang="en-US" sz="2800" b="1" i="1" dirty="0">
                <a:solidFill>
                  <a:srgbClr val="FF0000"/>
                </a:solidFill>
                <a:latin typeface="Times New Roman" panose="02020603050405020304" pitchFamily="18" charset="0"/>
                <a:cs typeface="Times New Roman" panose="02020603050405020304" pitchFamily="18" charset="0"/>
              </a:rPr>
              <a:t>Luật pháp:</a:t>
            </a:r>
            <a:endParaRPr lang="vi-VN" altLang="en-US" sz="2800" dirty="0">
              <a:solidFill>
                <a:srgbClr val="FF0000"/>
              </a:solidFill>
              <a:latin typeface="Times New Roman" panose="02020603050405020304" pitchFamily="18" charset="0"/>
              <a:cs typeface="Times New Roman" panose="02020603050405020304" pitchFamily="18" charset="0"/>
            </a:endParaRPr>
          </a:p>
          <a:p>
            <a:pPr defTabSz="914377" eaLnBrk="0" fontAlgn="base" hangingPunct="0">
              <a:spcBef>
                <a:spcPct val="0"/>
              </a:spcBef>
              <a:spcAft>
                <a:spcPct val="0"/>
              </a:spcAft>
              <a:buFont typeface="Arial" panose="020B0604020202020204" pitchFamily="34" charset="0"/>
              <a:buChar char="•"/>
            </a:pPr>
            <a:r>
              <a:rPr lang="vi-VN" altLang="en-US" sz="2800" dirty="0">
                <a:solidFill>
                  <a:srgbClr val="000000"/>
                </a:solidFill>
                <a:latin typeface="Times New Roman" panose="02020603050405020304" pitchFamily="18" charset="0"/>
                <a:cs typeface="Times New Roman" panose="02020603050405020304" pitchFamily="18" charset="0"/>
              </a:rPr>
              <a:t>Năm 1042, nhà Lý ban hành bộ Hình thư.</a:t>
            </a:r>
          </a:p>
          <a:p>
            <a:r>
              <a:rPr lang="it-IT" sz="2800" b="1" dirty="0">
                <a:latin typeface="Times New Roman" panose="02020603050405020304" pitchFamily="18" charset="0"/>
                <a:cs typeface="Times New Roman" panose="02020603050405020304" pitchFamily="18" charset="0"/>
              </a:rPr>
              <a:t>*Nội dung :</a:t>
            </a:r>
            <a:endParaRPr lang="vi-VN" sz="2800" b="1" dirty="0">
              <a:latin typeface="Times New Roman" panose="02020603050405020304" pitchFamily="18" charset="0"/>
              <a:cs typeface="Times New Roman" panose="02020603050405020304" pitchFamily="18" charset="0"/>
            </a:endParaRPr>
          </a:p>
          <a:p>
            <a:r>
              <a:rPr lang="it-IT" sz="2800" dirty="0">
                <a:latin typeface="Times New Roman" panose="02020603050405020304" pitchFamily="18" charset="0"/>
                <a:cs typeface="Times New Roman" panose="02020603050405020304" pitchFamily="18" charset="0"/>
              </a:rPr>
              <a:t>+Bảo vệ vua và cung điện.</a:t>
            </a:r>
            <a:endParaRPr lang="vi-VN" sz="2800" b="1" dirty="0">
              <a:latin typeface="Times New Roman" panose="02020603050405020304" pitchFamily="18" charset="0"/>
              <a:cs typeface="Times New Roman" panose="02020603050405020304" pitchFamily="18" charset="0"/>
            </a:endParaRPr>
          </a:p>
          <a:p>
            <a:r>
              <a:rPr lang="it-IT" sz="2800" dirty="0">
                <a:latin typeface="Times New Roman" panose="02020603050405020304" pitchFamily="18" charset="0"/>
                <a:cs typeface="Times New Roman" panose="02020603050405020304" pitchFamily="18" charset="0"/>
              </a:rPr>
              <a:t>+Bảo vệ của công và tài sản của nhân dân</a:t>
            </a:r>
            <a:endParaRPr lang="vi-VN" sz="2800" b="1" dirty="0">
              <a:latin typeface="Times New Roman" panose="02020603050405020304" pitchFamily="18" charset="0"/>
              <a:cs typeface="Times New Roman" panose="02020603050405020304" pitchFamily="18" charset="0"/>
            </a:endParaRPr>
          </a:p>
          <a:p>
            <a:r>
              <a:rPr lang="it-IT" sz="2800" dirty="0">
                <a:latin typeface="Times New Roman" panose="02020603050405020304" pitchFamily="18" charset="0"/>
                <a:cs typeface="Times New Roman" panose="02020603050405020304" pitchFamily="18" charset="0"/>
              </a:rPr>
              <a:t>+Nghiêm cấm giết mổ trâu, bò.</a:t>
            </a:r>
            <a:endParaRPr lang="vi-VN" sz="2800" b="1" dirty="0">
              <a:latin typeface="Times New Roman" panose="02020603050405020304" pitchFamily="18" charset="0"/>
              <a:cs typeface="Times New Roman" panose="02020603050405020304" pitchFamily="18" charset="0"/>
            </a:endParaRPr>
          </a:p>
          <a:p>
            <a:r>
              <a:rPr lang="it-IT" sz="2800" dirty="0">
                <a:latin typeface="Times New Roman" panose="02020603050405020304" pitchFamily="18" charset="0"/>
                <a:cs typeface="Times New Roman" panose="02020603050405020304" pitchFamily="18" charset="0"/>
              </a:rPr>
              <a:t>+Bảo vệ sản xuất nông nghiệp.</a:t>
            </a:r>
            <a:endParaRPr lang="vi-VN" sz="2800" b="1" dirty="0">
              <a:latin typeface="Times New Roman" panose="02020603050405020304" pitchFamily="18" charset="0"/>
              <a:cs typeface="Times New Roman" panose="02020603050405020304" pitchFamily="18" charset="0"/>
            </a:endParaRPr>
          </a:p>
          <a:p>
            <a:r>
              <a:rPr lang="it-IT" sz="2800" dirty="0">
                <a:latin typeface="Times New Roman" panose="02020603050405020304" pitchFamily="18" charset="0"/>
                <a:cs typeface="Times New Roman" panose="02020603050405020304" pitchFamily="18" charset="0"/>
              </a:rPr>
              <a:t>+Sử phạt nghiêm khắc với kẻ phạm tội.</a:t>
            </a:r>
            <a:endParaRPr lang="vi-VN" altLang="en-US" sz="2800" dirty="0">
              <a:solidFill>
                <a:srgbClr val="000000"/>
              </a:solidFill>
              <a:latin typeface="Times New Roman" panose="02020603050405020304" pitchFamily="18" charset="0"/>
              <a:cs typeface="Times New Roman" panose="02020603050405020304" pitchFamily="18" charset="0"/>
            </a:endParaRPr>
          </a:p>
          <a:p>
            <a:pPr defTabSz="914377" eaLnBrk="0" fontAlgn="base" hangingPunct="0">
              <a:spcBef>
                <a:spcPct val="0"/>
              </a:spcBef>
              <a:spcAft>
                <a:spcPct val="0"/>
              </a:spcAft>
              <a:buFont typeface="Arial" panose="020B0604020202020204" pitchFamily="34" charset="0"/>
              <a:buChar char="•"/>
            </a:pPr>
            <a:r>
              <a:rPr lang="vi-VN" altLang="en-US" sz="2800" dirty="0">
                <a:solidFill>
                  <a:srgbClr val="000000"/>
                </a:solidFill>
                <a:latin typeface="Times New Roman" panose="02020603050405020304" pitchFamily="18" charset="0"/>
                <a:cs typeface="Times New Roman" panose="02020603050405020304" pitchFamily="18" charset="0"/>
              </a:rPr>
              <a:t>Bộ luật thành văn đầu tiên của nước ta.</a:t>
            </a:r>
          </a:p>
          <a:p>
            <a:pPr defTabSz="914377" eaLnBrk="0" fontAlgn="base" hangingPunct="0">
              <a:spcBef>
                <a:spcPct val="0"/>
              </a:spcBef>
              <a:spcAft>
                <a:spcPct val="0"/>
              </a:spcAft>
              <a:buFont typeface="Arial" panose="020B0604020202020204" pitchFamily="34" charset="0"/>
              <a:buChar char="•"/>
            </a:pPr>
            <a:r>
              <a:rPr lang="vi-VN" altLang="en-US" sz="2800" dirty="0">
                <a:solidFill>
                  <a:srgbClr val="000000"/>
                </a:solidFill>
                <a:latin typeface="Times New Roman" panose="02020603050405020304" pitchFamily="18" charset="0"/>
                <a:cs typeface="Times New Roman" panose="02020603050405020304" pitchFamily="18" charset="0"/>
              </a:rPr>
              <a:t>Nhằm bảo vệ Vua và cung điện, bảo vệ sản xuất nông nghiệp.</a:t>
            </a:r>
          </a:p>
          <a:p>
            <a:pPr defTabSz="914377" eaLnBrk="0" fontAlgn="base" hangingPunct="0">
              <a:spcBef>
                <a:spcPct val="0"/>
              </a:spcBef>
              <a:spcAft>
                <a:spcPct val="0"/>
              </a:spcAft>
            </a:pPr>
            <a:r>
              <a:rPr lang="vi-VN" altLang="en-US" sz="2800" dirty="0">
                <a:solidFill>
                  <a:srgbClr val="000000"/>
                </a:solidFill>
                <a:latin typeface="Times New Roman" panose="02020603050405020304" pitchFamily="18" charset="0"/>
                <a:cs typeface="Times New Roman" panose="02020603050405020304" pitchFamily="18" charset="0"/>
              </a:rPr>
              <a:t>=&gt; Pháp luật là vô cùng cần thiết vì pháp luật giúp nhà nước quản lí trật tự xã hội,</a:t>
            </a:r>
            <a:r>
              <a:rPr lang="en-US" altLang="en-US" sz="2800" dirty="0">
                <a:solidFill>
                  <a:srgbClr val="000000"/>
                </a:solidFill>
                <a:latin typeface="Times New Roman" panose="02020603050405020304" pitchFamily="18" charset="0"/>
                <a:cs typeface="Times New Roman" panose="02020603050405020304" pitchFamily="18" charset="0"/>
              </a:rPr>
              <a:t> </a:t>
            </a:r>
            <a:r>
              <a:rPr lang="vi-VN" altLang="en-US" sz="2800" dirty="0">
                <a:solidFill>
                  <a:srgbClr val="000000"/>
                </a:solidFill>
                <a:latin typeface="Times New Roman" panose="02020603050405020304" pitchFamily="18" charset="0"/>
                <a:cs typeface="Times New Roman" panose="02020603050405020304" pitchFamily="18" charset="0"/>
              </a:rPr>
              <a:t>giúp bảo vệ nhà nước, dân tộc, đất nước, giữ gìn an ninh trật tự xã hội.</a:t>
            </a:r>
          </a:p>
        </p:txBody>
      </p:sp>
    </p:spTree>
    <p:extLst>
      <p:ext uri="{BB962C8B-B14F-4D97-AF65-F5344CB8AC3E}">
        <p14:creationId xmlns:p14="http://schemas.microsoft.com/office/powerpoint/2010/main" val="33156028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B0239B77-62F4-4EDC-9023-825A83586220}"/>
              </a:ext>
            </a:extLst>
          </p:cNvPr>
          <p:cNvSpPr>
            <a:spLocks noGrp="1" noChangeArrowheads="1"/>
          </p:cNvSpPr>
          <p:nvPr>
            <p:ph type="title" idx="4294967295"/>
          </p:nvPr>
        </p:nvSpPr>
        <p:spPr>
          <a:xfrm>
            <a:off x="423620" y="154983"/>
            <a:ext cx="11572068" cy="711766"/>
          </a:xfrm>
        </p:spPr>
        <p:txBody>
          <a:bodyPr rtlCol="0">
            <a:noAutofit/>
          </a:bodyPr>
          <a:lstStyle/>
          <a:p>
            <a:pPr fontAlgn="auto">
              <a:spcAft>
                <a:spcPts val="0"/>
              </a:spcAft>
              <a:defRPr/>
            </a:pPr>
            <a:r>
              <a:rPr lang="en-US" sz="3200" b="1" kern="1200" cap="all" dirty="0" err="1">
                <a:ln w="0"/>
                <a:solidFill>
                  <a:srgbClr val="FF0000"/>
                </a:solidFill>
                <a:effectLst>
                  <a:reflection blurRad="12700" stA="50000" endPos="50000" dist="5000" dir="5400000" sy="-100000" rotWithShape="0"/>
                </a:effectLst>
                <a:latin typeface="Times New Roman" pitchFamily="18" charset="0"/>
                <a:ea typeface="+mn-ea"/>
                <a:cs typeface="Times New Roman" pitchFamily="18" charset="0"/>
              </a:rPr>
              <a:t>Một</a:t>
            </a:r>
            <a:r>
              <a:rPr lang="en-US" sz="3200" b="1" kern="1200" cap="all" dirty="0">
                <a:ln w="0"/>
                <a:solidFill>
                  <a:srgbClr val="FF0000"/>
                </a:solidFill>
                <a:effectLst>
                  <a:reflection blurRad="12700" stA="50000" endPos="50000" dist="5000" dir="5400000" sy="-100000" rotWithShape="0"/>
                </a:effectLst>
                <a:latin typeface="Times New Roman" pitchFamily="18" charset="0"/>
                <a:ea typeface="+mn-ea"/>
                <a:cs typeface="Times New Roman" pitchFamily="18" charset="0"/>
              </a:rPr>
              <a:t> </a:t>
            </a:r>
            <a:r>
              <a:rPr lang="en-US" sz="3200" b="1" kern="1200" cap="all" dirty="0" err="1">
                <a:ln w="0"/>
                <a:solidFill>
                  <a:srgbClr val="FF0000"/>
                </a:solidFill>
                <a:effectLst>
                  <a:reflection blurRad="12700" stA="50000" endPos="50000" dist="5000" dir="5400000" sy="-100000" rotWithShape="0"/>
                </a:effectLst>
                <a:latin typeface="Times New Roman" pitchFamily="18" charset="0"/>
                <a:ea typeface="+mn-ea"/>
                <a:cs typeface="Times New Roman" pitchFamily="18" charset="0"/>
              </a:rPr>
              <a:t>số</a:t>
            </a:r>
            <a:r>
              <a:rPr lang="en-US" sz="3200" b="1" kern="1200" cap="all" dirty="0">
                <a:ln w="0"/>
                <a:solidFill>
                  <a:srgbClr val="FF0000"/>
                </a:solidFill>
                <a:effectLst>
                  <a:reflection blurRad="12700" stA="50000" endPos="50000" dist="5000" dir="5400000" sy="-100000" rotWithShape="0"/>
                </a:effectLst>
                <a:latin typeface="Times New Roman" pitchFamily="18" charset="0"/>
                <a:ea typeface="+mn-ea"/>
                <a:cs typeface="Times New Roman" pitchFamily="18" charset="0"/>
              </a:rPr>
              <a:t> </a:t>
            </a:r>
            <a:r>
              <a:rPr lang="en-US" sz="3200" b="1" kern="1200" cap="all" dirty="0" err="1">
                <a:ln w="0"/>
                <a:solidFill>
                  <a:srgbClr val="FF0000"/>
                </a:solidFill>
                <a:effectLst>
                  <a:reflection blurRad="12700" stA="50000" endPos="50000" dist="5000" dir="5400000" sy="-100000" rotWithShape="0"/>
                </a:effectLst>
                <a:latin typeface="Times New Roman" pitchFamily="18" charset="0"/>
                <a:ea typeface="+mn-ea"/>
                <a:cs typeface="Times New Roman" pitchFamily="18" charset="0"/>
              </a:rPr>
              <a:t>điều</a:t>
            </a:r>
            <a:r>
              <a:rPr lang="en-US" sz="3200" b="1" kern="1200" cap="all" dirty="0">
                <a:ln w="0"/>
                <a:solidFill>
                  <a:srgbClr val="FF0000"/>
                </a:solidFill>
                <a:effectLst>
                  <a:reflection blurRad="12700" stA="50000" endPos="50000" dist="5000" dir="5400000" sy="-100000" rotWithShape="0"/>
                </a:effectLst>
                <a:latin typeface="Times New Roman" pitchFamily="18" charset="0"/>
                <a:ea typeface="+mn-ea"/>
                <a:cs typeface="Times New Roman" pitchFamily="18" charset="0"/>
              </a:rPr>
              <a:t> </a:t>
            </a:r>
            <a:r>
              <a:rPr lang="en-US" sz="3200" b="1" kern="1200" cap="all" dirty="0" err="1">
                <a:ln w="0"/>
                <a:solidFill>
                  <a:srgbClr val="FF0000"/>
                </a:solidFill>
                <a:effectLst>
                  <a:reflection blurRad="12700" stA="50000" endPos="50000" dist="5000" dir="5400000" sy="-100000" rotWithShape="0"/>
                </a:effectLst>
                <a:latin typeface="Times New Roman" pitchFamily="18" charset="0"/>
                <a:ea typeface="+mn-ea"/>
                <a:cs typeface="Times New Roman" pitchFamily="18" charset="0"/>
              </a:rPr>
              <a:t>quy</a:t>
            </a:r>
            <a:r>
              <a:rPr lang="en-US" sz="3200" b="1" kern="1200" cap="all" dirty="0">
                <a:ln w="0"/>
                <a:solidFill>
                  <a:srgbClr val="FF0000"/>
                </a:solidFill>
                <a:effectLst>
                  <a:reflection blurRad="12700" stA="50000" endPos="50000" dist="5000" dir="5400000" sy="-100000" rotWithShape="0"/>
                </a:effectLst>
                <a:latin typeface="Times New Roman" pitchFamily="18" charset="0"/>
                <a:ea typeface="+mn-ea"/>
                <a:cs typeface="Times New Roman" pitchFamily="18" charset="0"/>
              </a:rPr>
              <a:t> </a:t>
            </a:r>
            <a:r>
              <a:rPr lang="en-US" sz="3200" b="1" kern="1200" cap="all" dirty="0" err="1">
                <a:ln w="0"/>
                <a:solidFill>
                  <a:srgbClr val="FF0000"/>
                </a:solidFill>
                <a:effectLst>
                  <a:reflection blurRad="12700" stA="50000" endPos="50000" dist="5000" dir="5400000" sy="-100000" rotWithShape="0"/>
                </a:effectLst>
                <a:latin typeface="Times New Roman" pitchFamily="18" charset="0"/>
                <a:ea typeface="+mn-ea"/>
                <a:cs typeface="Times New Roman" pitchFamily="18" charset="0"/>
              </a:rPr>
              <a:t>định</a:t>
            </a:r>
            <a:r>
              <a:rPr lang="en-US" sz="3200" b="1" kern="1200" cap="all" dirty="0">
                <a:ln w="0"/>
                <a:solidFill>
                  <a:srgbClr val="FF0000"/>
                </a:solidFill>
                <a:effectLst>
                  <a:reflection blurRad="12700" stA="50000" endPos="50000" dist="5000" dir="5400000" sy="-100000" rotWithShape="0"/>
                </a:effectLst>
                <a:latin typeface="Times New Roman" pitchFamily="18" charset="0"/>
                <a:ea typeface="+mn-ea"/>
                <a:cs typeface="Times New Roman" pitchFamily="18" charset="0"/>
              </a:rPr>
              <a:t> </a:t>
            </a:r>
            <a:r>
              <a:rPr lang="en-US" sz="3200" b="1" kern="1200" cap="all" dirty="0" err="1">
                <a:ln w="0"/>
                <a:solidFill>
                  <a:srgbClr val="FF0000"/>
                </a:solidFill>
                <a:effectLst>
                  <a:reflection blurRad="12700" stA="50000" endPos="50000" dist="5000" dir="5400000" sy="-100000" rotWithShape="0"/>
                </a:effectLst>
                <a:latin typeface="Times New Roman" pitchFamily="18" charset="0"/>
                <a:ea typeface="+mn-ea"/>
                <a:cs typeface="Times New Roman" pitchFamily="18" charset="0"/>
              </a:rPr>
              <a:t>trong</a:t>
            </a:r>
            <a:r>
              <a:rPr lang="en-US" sz="3200" b="1" kern="1200" cap="all" dirty="0">
                <a:ln w="0"/>
                <a:solidFill>
                  <a:srgbClr val="FF0000"/>
                </a:solidFill>
                <a:effectLst>
                  <a:reflection blurRad="12700" stA="50000" endPos="50000" dist="5000" dir="5400000" sy="-100000" rotWithShape="0"/>
                </a:effectLst>
                <a:latin typeface="Times New Roman" pitchFamily="18" charset="0"/>
                <a:ea typeface="+mn-ea"/>
                <a:cs typeface="Times New Roman" pitchFamily="18" charset="0"/>
              </a:rPr>
              <a:t> </a:t>
            </a:r>
            <a:r>
              <a:rPr lang="en-US" sz="3200" b="1" kern="1200" cap="all" dirty="0" err="1">
                <a:ln w="0"/>
                <a:solidFill>
                  <a:srgbClr val="FF0000"/>
                </a:solidFill>
                <a:effectLst>
                  <a:reflection blurRad="12700" stA="50000" endPos="50000" dist="5000" dir="5400000" sy="-100000" rotWithShape="0"/>
                </a:effectLst>
                <a:latin typeface="Times New Roman" pitchFamily="18" charset="0"/>
                <a:ea typeface="+mn-ea"/>
                <a:cs typeface="Times New Roman" pitchFamily="18" charset="0"/>
              </a:rPr>
              <a:t>bộ</a:t>
            </a:r>
            <a:r>
              <a:rPr lang="en-US" sz="3200" b="1" kern="1200" cap="all" dirty="0">
                <a:ln w="0"/>
                <a:solidFill>
                  <a:srgbClr val="FF0000"/>
                </a:solidFill>
                <a:effectLst>
                  <a:reflection blurRad="12700" stA="50000" endPos="50000" dist="5000" dir="5400000" sy="-100000" rotWithShape="0"/>
                </a:effectLst>
                <a:latin typeface="Times New Roman" pitchFamily="18" charset="0"/>
                <a:ea typeface="+mn-ea"/>
                <a:cs typeface="Times New Roman" pitchFamily="18" charset="0"/>
              </a:rPr>
              <a:t> </a:t>
            </a:r>
            <a:r>
              <a:rPr lang="en-US" sz="3200" b="1" kern="1200" cap="all" dirty="0" err="1">
                <a:ln w="0"/>
                <a:solidFill>
                  <a:srgbClr val="FF0000"/>
                </a:solidFill>
                <a:effectLst>
                  <a:reflection blurRad="12700" stA="50000" endPos="50000" dist="5000" dir="5400000" sy="-100000" rotWithShape="0"/>
                </a:effectLst>
                <a:latin typeface="Times New Roman" pitchFamily="18" charset="0"/>
                <a:ea typeface="+mn-ea"/>
                <a:cs typeface="Times New Roman" pitchFamily="18" charset="0"/>
              </a:rPr>
              <a:t>luật</a:t>
            </a:r>
            <a:r>
              <a:rPr lang="en-US" sz="3200" b="1" kern="1200" cap="all" dirty="0">
                <a:ln w="0"/>
                <a:solidFill>
                  <a:srgbClr val="FF0000"/>
                </a:solidFill>
                <a:effectLst>
                  <a:reflection blurRad="12700" stA="50000" endPos="50000" dist="5000" dir="5400000" sy="-100000" rotWithShape="0"/>
                </a:effectLst>
                <a:latin typeface="Times New Roman" pitchFamily="18" charset="0"/>
                <a:ea typeface="+mn-ea"/>
                <a:cs typeface="Times New Roman" pitchFamily="18" charset="0"/>
              </a:rPr>
              <a:t> </a:t>
            </a:r>
            <a:r>
              <a:rPr lang="en-US" sz="3200" b="1" kern="1200" cap="all" dirty="0" err="1">
                <a:ln w="0"/>
                <a:solidFill>
                  <a:srgbClr val="FF0000"/>
                </a:solidFill>
                <a:effectLst>
                  <a:reflection blurRad="12700" stA="50000" endPos="50000" dist="5000" dir="5400000" sy="-100000" rotWithShape="0"/>
                </a:effectLst>
                <a:latin typeface="Times New Roman" pitchFamily="18" charset="0"/>
                <a:ea typeface="+mn-ea"/>
                <a:cs typeface="Times New Roman" pitchFamily="18" charset="0"/>
              </a:rPr>
              <a:t>Hình</a:t>
            </a:r>
            <a:r>
              <a:rPr lang="en-US" sz="3200" b="1" kern="1200" cap="all" dirty="0">
                <a:ln w="0"/>
                <a:solidFill>
                  <a:srgbClr val="FF0000"/>
                </a:solidFill>
                <a:effectLst>
                  <a:reflection blurRad="12700" stA="50000" endPos="50000" dist="5000" dir="5400000" sy="-100000" rotWithShape="0"/>
                </a:effectLst>
                <a:latin typeface="Times New Roman" pitchFamily="18" charset="0"/>
                <a:ea typeface="+mn-ea"/>
                <a:cs typeface="Times New Roman" pitchFamily="18" charset="0"/>
              </a:rPr>
              <a:t> </a:t>
            </a:r>
            <a:r>
              <a:rPr lang="en-US" sz="3200" b="1" kern="1200" cap="all" dirty="0" err="1">
                <a:ln w="0"/>
                <a:solidFill>
                  <a:srgbClr val="FF0000"/>
                </a:solidFill>
                <a:effectLst>
                  <a:reflection blurRad="12700" stA="50000" endPos="50000" dist="5000" dir="5400000" sy="-100000" rotWithShape="0"/>
                </a:effectLst>
                <a:latin typeface="Times New Roman" pitchFamily="18" charset="0"/>
                <a:ea typeface="+mn-ea"/>
                <a:cs typeface="Times New Roman" pitchFamily="18" charset="0"/>
              </a:rPr>
              <a:t>Thư</a:t>
            </a:r>
            <a:endParaRPr lang="en-US" sz="3200" b="1" kern="1200" cap="all" dirty="0">
              <a:ln w="0"/>
              <a:solidFill>
                <a:srgbClr val="FF0000"/>
              </a:solidFill>
              <a:effectLst>
                <a:reflection blurRad="12700" stA="50000" endPos="50000" dist="5000" dir="5400000" sy="-100000" rotWithShape="0"/>
              </a:effectLst>
              <a:latin typeface="Times New Roman" pitchFamily="18" charset="0"/>
              <a:ea typeface="+mn-ea"/>
              <a:cs typeface="Times New Roman" pitchFamily="18" charset="0"/>
            </a:endParaRPr>
          </a:p>
        </p:txBody>
      </p:sp>
      <p:sp>
        <p:nvSpPr>
          <p:cNvPr id="150531" name="Rectangle 3">
            <a:extLst>
              <a:ext uri="{FF2B5EF4-FFF2-40B4-BE49-F238E27FC236}">
                <a16:creationId xmlns:a16="http://schemas.microsoft.com/office/drawing/2014/main" id="{568E4D81-F6C7-403D-AE4A-4A9A86DB0DD0}"/>
              </a:ext>
            </a:extLst>
          </p:cNvPr>
          <p:cNvSpPr>
            <a:spLocks noGrp="1" noChangeArrowheads="1"/>
          </p:cNvSpPr>
          <p:nvPr>
            <p:ph type="body" idx="4294967295"/>
          </p:nvPr>
        </p:nvSpPr>
        <p:spPr>
          <a:xfrm>
            <a:off x="294468" y="866750"/>
            <a:ext cx="11701220" cy="5836268"/>
          </a:xfrm>
          <a:solidFill>
            <a:schemeClr val="accent6">
              <a:lumMod val="60000"/>
              <a:lumOff val="40000"/>
            </a:schemeClr>
          </a:solidFill>
        </p:spPr>
        <p:txBody>
          <a:bodyPr>
            <a:noAutofit/>
          </a:bodyPr>
          <a:lstStyle/>
          <a:p>
            <a:pPr>
              <a:defRPr/>
            </a:pPr>
            <a:r>
              <a:rPr lang="en-US" sz="4000" b="1" i="1" dirty="0">
                <a:solidFill>
                  <a:srgbClr val="000000"/>
                </a:solidFill>
                <a:latin typeface="Times New Roman" pitchFamily="18" charset="0"/>
                <a:cs typeface="Times New Roman" pitchFamily="18" charset="0"/>
              </a:rPr>
              <a:t>“</a:t>
            </a:r>
            <a:r>
              <a:rPr lang="en-US" sz="4000" b="1" i="1" dirty="0" err="1">
                <a:solidFill>
                  <a:srgbClr val="000000"/>
                </a:solidFill>
                <a:latin typeface="Times New Roman" pitchFamily="18" charset="0"/>
                <a:cs typeface="Times New Roman" pitchFamily="18" charset="0"/>
              </a:rPr>
              <a:t>Lính</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bảo</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vệ</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và</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sau</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này</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cả</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hoạn</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quan</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không</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được</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tự</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tiện</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vào</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cung</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cấm</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Nếu</a:t>
            </a:r>
            <a:r>
              <a:rPr lang="en-US" sz="4000" b="1" i="1" dirty="0">
                <a:solidFill>
                  <a:srgbClr val="000000"/>
                </a:solidFill>
                <a:latin typeface="Times New Roman" pitchFamily="18" charset="0"/>
                <a:cs typeface="Times New Roman" pitchFamily="18" charset="0"/>
              </a:rPr>
              <a:t> ai </a:t>
            </a:r>
            <a:r>
              <a:rPr lang="en-US" sz="4000" b="1" i="1" dirty="0" err="1">
                <a:solidFill>
                  <a:srgbClr val="000000"/>
                </a:solidFill>
                <a:latin typeface="Times New Roman" pitchFamily="18" charset="0"/>
                <a:cs typeface="Times New Roman" pitchFamily="18" charset="0"/>
              </a:rPr>
              <a:t>vào</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sẽ</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bị</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tội</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chết</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Người</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canh</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giữ</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không</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cẩn</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thận</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để</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người</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khác</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vào</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sẽ</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bị</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tội</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chết</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Cấm</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dân</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không</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được</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bán</a:t>
            </a:r>
            <a:r>
              <a:rPr lang="en-US" sz="4000" b="1" i="1" dirty="0">
                <a:solidFill>
                  <a:srgbClr val="000000"/>
                </a:solidFill>
                <a:latin typeface="Times New Roman" pitchFamily="18" charset="0"/>
                <a:cs typeface="Times New Roman" pitchFamily="18" charset="0"/>
              </a:rPr>
              <a:t> con </a:t>
            </a:r>
            <a:r>
              <a:rPr lang="en-US" sz="4000" b="1" i="1" dirty="0" err="1">
                <a:solidFill>
                  <a:srgbClr val="000000"/>
                </a:solidFill>
                <a:latin typeface="Times New Roman" pitchFamily="18" charset="0"/>
                <a:cs typeface="Times New Roman" pitchFamily="18" charset="0"/>
              </a:rPr>
              <a:t>trai</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quan</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lại</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không</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được</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giấu</a:t>
            </a:r>
            <a:r>
              <a:rPr lang="en-US" sz="4000" b="1" i="1" dirty="0">
                <a:solidFill>
                  <a:srgbClr val="000000"/>
                </a:solidFill>
                <a:latin typeface="Times New Roman" pitchFamily="18" charset="0"/>
                <a:cs typeface="Times New Roman" pitchFamily="18" charset="0"/>
              </a:rPr>
              <a:t> con </a:t>
            </a:r>
            <a:r>
              <a:rPr lang="en-US" sz="4000" b="1" i="1" dirty="0" err="1">
                <a:solidFill>
                  <a:srgbClr val="000000"/>
                </a:solidFill>
                <a:latin typeface="Times New Roman" pitchFamily="18" charset="0"/>
                <a:cs typeface="Times New Roman" pitchFamily="18" charset="0"/>
              </a:rPr>
              <a:t>trai</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Những</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người</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cầm</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ruộng</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đất</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sau</a:t>
            </a:r>
            <a:r>
              <a:rPr lang="en-US" sz="4000" b="1" i="1" dirty="0">
                <a:solidFill>
                  <a:srgbClr val="000000"/>
                </a:solidFill>
                <a:latin typeface="Times New Roman" pitchFamily="18" charset="0"/>
                <a:cs typeface="Times New Roman" pitchFamily="18" charset="0"/>
              </a:rPr>
              <a:t> 20 </a:t>
            </a:r>
            <a:r>
              <a:rPr lang="en-US" sz="4000" b="1" i="1" dirty="0" err="1">
                <a:solidFill>
                  <a:srgbClr val="000000"/>
                </a:solidFill>
                <a:latin typeface="Times New Roman" pitchFamily="18" charset="0"/>
                <a:cs typeface="Times New Roman" pitchFamily="18" charset="0"/>
              </a:rPr>
              <a:t>năm</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được</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chuộc</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lại</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Trả</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lại</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ruộng</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cho</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những</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người</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đã</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bỏ</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không</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cày</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cấy</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những</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người</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trộm</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trâu</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bò</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xử</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nặng</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những</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người</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biết</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mà</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không</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báo</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cũng</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bị</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xử</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nặng</a:t>
            </a:r>
            <a:r>
              <a:rPr lang="en-US" sz="4000" b="1" i="1" dirty="0">
                <a:solidFill>
                  <a:srgbClr val="00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2049417516"/>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AutoShape 5" descr="2Q==">
            <a:extLst>
              <a:ext uri="{FF2B5EF4-FFF2-40B4-BE49-F238E27FC236}">
                <a16:creationId xmlns:a16="http://schemas.microsoft.com/office/drawing/2014/main" id="{610803C8-E2F5-40A9-AA76-4511152FB0BF}"/>
              </a:ext>
            </a:extLst>
          </p:cNvPr>
          <p:cNvSpPr>
            <a:spLocks noChangeAspect="1" noChangeArrowheads="1"/>
          </p:cNvSpPr>
          <p:nvPr/>
        </p:nvSpPr>
        <p:spPr bwMode="auto">
          <a:xfrm>
            <a:off x="5892800" y="3276600"/>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1219170" fontAlgn="base">
              <a:spcBef>
                <a:spcPct val="0"/>
              </a:spcBef>
              <a:spcAft>
                <a:spcPct val="0"/>
              </a:spcAft>
              <a:buNone/>
            </a:pPr>
            <a:endParaRPr lang="vi-VN" altLang="en-US" sz="2400">
              <a:solidFill>
                <a:srgbClr val="000000"/>
              </a:solidFill>
            </a:endParaRPr>
          </a:p>
        </p:txBody>
      </p:sp>
      <p:sp>
        <p:nvSpPr>
          <p:cNvPr id="142339" name="AutoShape 7" descr="2Q==">
            <a:extLst>
              <a:ext uri="{FF2B5EF4-FFF2-40B4-BE49-F238E27FC236}">
                <a16:creationId xmlns:a16="http://schemas.microsoft.com/office/drawing/2014/main" id="{9E40C6A6-F05B-4CEE-8569-968D684420B3}"/>
              </a:ext>
            </a:extLst>
          </p:cNvPr>
          <p:cNvSpPr>
            <a:spLocks noChangeAspect="1" noChangeArrowheads="1"/>
          </p:cNvSpPr>
          <p:nvPr/>
        </p:nvSpPr>
        <p:spPr bwMode="auto">
          <a:xfrm>
            <a:off x="5892800" y="3276600"/>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1219170" fontAlgn="base">
              <a:spcBef>
                <a:spcPct val="0"/>
              </a:spcBef>
              <a:spcAft>
                <a:spcPct val="0"/>
              </a:spcAft>
              <a:buNone/>
            </a:pPr>
            <a:endParaRPr lang="vi-VN" altLang="en-US" sz="2400">
              <a:solidFill>
                <a:srgbClr val="000000"/>
              </a:solidFill>
            </a:endParaRPr>
          </a:p>
        </p:txBody>
      </p:sp>
      <p:pic>
        <p:nvPicPr>
          <p:cNvPr id="142340" name="Picture 9" descr="2t">
            <a:extLst>
              <a:ext uri="{FF2B5EF4-FFF2-40B4-BE49-F238E27FC236}">
                <a16:creationId xmlns:a16="http://schemas.microsoft.com/office/drawing/2014/main" id="{49A02CFC-1E99-4ACD-B743-3C218AAA39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7601" y="3058585"/>
            <a:ext cx="6049433" cy="3744383"/>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42341" name="Picture 11" descr="8t">
            <a:extLst>
              <a:ext uri="{FF2B5EF4-FFF2-40B4-BE49-F238E27FC236}">
                <a16:creationId xmlns:a16="http://schemas.microsoft.com/office/drawing/2014/main" id="{20EA3B5B-5278-45BC-BF82-4ED930B0B8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4684" y="44451"/>
            <a:ext cx="6000749" cy="3744383"/>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42342" name="Picture 13" descr="cho-thue-trau-thu-tien-trieu-10">
            <a:extLst>
              <a:ext uri="{FF2B5EF4-FFF2-40B4-BE49-F238E27FC236}">
                <a16:creationId xmlns:a16="http://schemas.microsoft.com/office/drawing/2014/main" id="{DA72FE81-1007-494D-81F0-58446DF413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60800"/>
            <a:ext cx="6096000" cy="29972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42344" name="Picture 15" descr="20120208161331_11">
            <a:extLst>
              <a:ext uri="{FF2B5EF4-FFF2-40B4-BE49-F238E27FC236}">
                <a16:creationId xmlns:a16="http://schemas.microsoft.com/office/drawing/2014/main" id="{992F0376-00F7-4F68-9807-D5030C8200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85" y="44451"/>
            <a:ext cx="5998633" cy="3744383"/>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7439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1">
            <a:extLst>
              <a:ext uri="{FF2B5EF4-FFF2-40B4-BE49-F238E27FC236}">
                <a16:creationId xmlns:a16="http://schemas.microsoft.com/office/drawing/2014/main" id="{ECC6A12A-16CC-4C74-AF51-E959B91AA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80" t="2531" r="6995" b="14188"/>
          <a:stretch>
            <a:fillRect/>
          </a:stretch>
        </p:blipFill>
        <p:spPr bwMode="auto">
          <a:xfrm>
            <a:off x="98425" y="0"/>
            <a:ext cx="12192000" cy="68580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8136C852-75F2-4A1F-AB5B-96FE3734C197}"/>
              </a:ext>
            </a:extLst>
          </p:cNvPr>
          <p:cNvCxnSpPr>
            <a:cxnSpLocks/>
          </p:cNvCxnSpPr>
          <p:nvPr/>
        </p:nvCxnSpPr>
        <p:spPr>
          <a:xfrm>
            <a:off x="7243079" y="1300409"/>
            <a:ext cx="1059" cy="5323582"/>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38245" name="Rectangle 4">
            <a:extLst>
              <a:ext uri="{FF2B5EF4-FFF2-40B4-BE49-F238E27FC236}">
                <a16:creationId xmlns:a16="http://schemas.microsoft.com/office/drawing/2014/main" id="{36B322A4-19C8-46CF-8916-7CFD8C532DB2}"/>
              </a:ext>
            </a:extLst>
          </p:cNvPr>
          <p:cNvSpPr>
            <a:spLocks noRot="1" noChangeArrowheads="1"/>
          </p:cNvSpPr>
          <p:nvPr/>
        </p:nvSpPr>
        <p:spPr bwMode="auto">
          <a:xfrm>
            <a:off x="143934" y="1310006"/>
            <a:ext cx="575733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defTabSz="1219170" fontAlgn="base">
              <a:spcBef>
                <a:spcPct val="0"/>
              </a:spcBef>
              <a:spcAft>
                <a:spcPct val="0"/>
              </a:spcAft>
              <a:buClrTx/>
              <a:buSzTx/>
              <a:buNone/>
            </a:pPr>
            <a:r>
              <a:rPr lang="en-US" altLang="en-US" sz="2800" b="1" dirty="0">
                <a:solidFill>
                  <a:srgbClr val="FFFFFF"/>
                </a:solidFill>
                <a:latin typeface="Times New Roman" panose="02020603050405020304" pitchFamily="18" charset="0"/>
                <a:cs typeface="Arial" panose="020B0604020202020204" pitchFamily="34" charset="0"/>
              </a:rPr>
              <a:t>1.</a:t>
            </a:r>
            <a:r>
              <a:rPr lang="en-US" altLang="en-US" sz="2800" b="1" u="sng" dirty="0">
                <a:solidFill>
                  <a:srgbClr val="FFFFFF"/>
                </a:solidFill>
                <a:latin typeface="Times New Roman" panose="02020603050405020304" pitchFamily="18" charset="0"/>
                <a:cs typeface="Arial" panose="020B0604020202020204" pitchFamily="34" charset="0"/>
              </a:rPr>
              <a:t> </a:t>
            </a:r>
            <a:r>
              <a:rPr lang="en-US" altLang="en-US" sz="2800" b="1" u="sng" dirty="0" err="1">
                <a:solidFill>
                  <a:srgbClr val="FFFFFF"/>
                </a:solidFill>
                <a:latin typeface="Times New Roman" panose="02020603050405020304" pitchFamily="18" charset="0"/>
                <a:cs typeface="Arial" panose="020B0604020202020204" pitchFamily="34" charset="0"/>
              </a:rPr>
              <a:t>Sự</a:t>
            </a:r>
            <a:r>
              <a:rPr lang="en-US" altLang="en-US" sz="2800" b="1" u="sng" dirty="0">
                <a:solidFill>
                  <a:srgbClr val="FFFFFF"/>
                </a:solidFill>
                <a:latin typeface="Times New Roman" panose="02020603050405020304" pitchFamily="18" charset="0"/>
                <a:cs typeface="Arial" panose="020B0604020202020204" pitchFamily="34" charset="0"/>
              </a:rPr>
              <a:t> </a:t>
            </a:r>
            <a:r>
              <a:rPr lang="en-US" altLang="en-US" sz="2800" b="1" u="sng" dirty="0" err="1">
                <a:solidFill>
                  <a:srgbClr val="FFFFFF"/>
                </a:solidFill>
                <a:latin typeface="Times New Roman" panose="02020603050405020304" pitchFamily="18" charset="0"/>
                <a:cs typeface="Arial" panose="020B0604020202020204" pitchFamily="34" charset="0"/>
              </a:rPr>
              <a:t>thành</a:t>
            </a:r>
            <a:r>
              <a:rPr lang="en-US" altLang="en-US" sz="2800" b="1" u="sng" dirty="0">
                <a:solidFill>
                  <a:srgbClr val="FFFFFF"/>
                </a:solidFill>
                <a:latin typeface="Times New Roman" panose="02020603050405020304" pitchFamily="18" charset="0"/>
                <a:cs typeface="Arial" panose="020B0604020202020204" pitchFamily="34" charset="0"/>
              </a:rPr>
              <a:t> </a:t>
            </a:r>
            <a:r>
              <a:rPr lang="en-US" altLang="en-US" sz="2800" b="1" u="sng" dirty="0" err="1">
                <a:solidFill>
                  <a:srgbClr val="FFFFFF"/>
                </a:solidFill>
                <a:latin typeface="Times New Roman" panose="02020603050405020304" pitchFamily="18" charset="0"/>
                <a:cs typeface="Arial" panose="020B0604020202020204" pitchFamily="34" charset="0"/>
              </a:rPr>
              <a:t>lập</a:t>
            </a:r>
            <a:r>
              <a:rPr lang="en-US" altLang="en-US" sz="2800" b="1" u="sng" dirty="0">
                <a:solidFill>
                  <a:srgbClr val="FFFFFF"/>
                </a:solidFill>
                <a:latin typeface="Times New Roman" panose="02020603050405020304" pitchFamily="18" charset="0"/>
                <a:cs typeface="Arial" panose="020B0604020202020204" pitchFamily="34" charset="0"/>
              </a:rPr>
              <a:t> </a:t>
            </a:r>
            <a:r>
              <a:rPr lang="en-US" altLang="en-US" sz="2800" b="1" u="sng" dirty="0" err="1">
                <a:solidFill>
                  <a:srgbClr val="FFFFFF"/>
                </a:solidFill>
                <a:latin typeface="Times New Roman" panose="02020603050405020304" pitchFamily="18" charset="0"/>
                <a:cs typeface="Arial" panose="020B0604020202020204" pitchFamily="34" charset="0"/>
              </a:rPr>
              <a:t>nhà</a:t>
            </a:r>
            <a:r>
              <a:rPr lang="en-US" altLang="en-US" sz="2800" b="1" u="sng" dirty="0">
                <a:solidFill>
                  <a:srgbClr val="FFFFFF"/>
                </a:solidFill>
                <a:latin typeface="Times New Roman" panose="02020603050405020304" pitchFamily="18" charset="0"/>
                <a:cs typeface="Arial" panose="020B0604020202020204" pitchFamily="34" charset="0"/>
              </a:rPr>
              <a:t> </a:t>
            </a:r>
            <a:r>
              <a:rPr lang="en-US" altLang="en-US" sz="2800" b="1" u="sng" dirty="0" err="1">
                <a:solidFill>
                  <a:srgbClr val="FFFFFF"/>
                </a:solidFill>
                <a:latin typeface="Times New Roman" panose="02020603050405020304" pitchFamily="18" charset="0"/>
                <a:cs typeface="Arial" panose="020B0604020202020204" pitchFamily="34" charset="0"/>
              </a:rPr>
              <a:t>Lý</a:t>
            </a:r>
            <a:r>
              <a:rPr lang="en-US" altLang="en-US" sz="2800" b="1" u="sng" dirty="0">
                <a:solidFill>
                  <a:srgbClr val="FFFFFF"/>
                </a:solidFill>
                <a:latin typeface="Times New Roman" panose="02020603050405020304" pitchFamily="18" charset="0"/>
                <a:cs typeface="Arial" panose="020B0604020202020204" pitchFamily="34" charset="0"/>
              </a:rPr>
              <a:t>:</a:t>
            </a:r>
          </a:p>
        </p:txBody>
      </p:sp>
      <p:sp>
        <p:nvSpPr>
          <p:cNvPr id="7" name="TextBox 6">
            <a:extLst>
              <a:ext uri="{FF2B5EF4-FFF2-40B4-BE49-F238E27FC236}">
                <a16:creationId xmlns:a16="http://schemas.microsoft.com/office/drawing/2014/main" id="{3AD2BEE9-4E92-4D14-9639-1222FAE3A734}"/>
              </a:ext>
            </a:extLst>
          </p:cNvPr>
          <p:cNvSpPr txBox="1">
            <a:spLocks noChangeArrowheads="1"/>
          </p:cNvSpPr>
          <p:nvPr/>
        </p:nvSpPr>
        <p:spPr bwMode="auto">
          <a:xfrm>
            <a:off x="143933" y="1896536"/>
            <a:ext cx="6906223"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1219170" fontAlgn="base">
              <a:spcBef>
                <a:spcPct val="0"/>
              </a:spcBef>
              <a:spcAft>
                <a:spcPct val="0"/>
              </a:spcAft>
            </a:pPr>
            <a:r>
              <a:rPr lang="it-IT" altLang="en-US" sz="2800" b="1" u="sng" dirty="0">
                <a:solidFill>
                  <a:prstClr val="white"/>
                </a:solidFill>
                <a:latin typeface="Times New Roman" panose="02020603050405020304" pitchFamily="18" charset="0"/>
                <a:cs typeface="Times New Roman" panose="02020603050405020304" pitchFamily="18" charset="0"/>
              </a:rPr>
              <a:t>2. Tình hình chính trị:</a:t>
            </a:r>
            <a:endParaRPr lang="vi-VN" altLang="en-US" sz="2800" b="1" u="sng" dirty="0">
              <a:solidFill>
                <a:prstClr val="white"/>
              </a:solidFill>
              <a:latin typeface="Times New Roman" panose="02020603050405020304" pitchFamily="18" charset="0"/>
              <a:cs typeface="Times New Roman" panose="02020603050405020304" pitchFamily="18" charset="0"/>
            </a:endParaRPr>
          </a:p>
          <a:p>
            <a:pPr marL="571500" indent="-571500" algn="just" defTabSz="1219170" fontAlgn="base">
              <a:spcBef>
                <a:spcPct val="0"/>
              </a:spcBef>
              <a:spcAft>
                <a:spcPct val="0"/>
              </a:spcAft>
              <a:buFontTx/>
              <a:buChar char="-"/>
            </a:pPr>
            <a:r>
              <a:rPr lang="vi-VN" altLang="en-US" sz="2800" dirty="0">
                <a:solidFill>
                  <a:prstClr val="white"/>
                </a:solidFill>
                <a:latin typeface="Times New Roman" panose="02020603050405020304" pitchFamily="18" charset="0"/>
                <a:cs typeface="Times New Roman" panose="02020603050405020304" pitchFamily="18" charset="0"/>
              </a:rPr>
              <a:t>Vẽ sơ đồ bộ máy chính quyền thời Lý.</a:t>
            </a:r>
          </a:p>
          <a:p>
            <a:r>
              <a:rPr lang="vi-VN" altLang="en-US" sz="2800" dirty="0">
                <a:solidFill>
                  <a:prstClr val="white"/>
                </a:solidFill>
                <a:latin typeface="Times New Roman" panose="02020603050405020304" pitchFamily="18" charset="0"/>
                <a:cs typeface="Times New Roman" panose="02020603050405020304" pitchFamily="18" charset="0"/>
              </a:rPr>
              <a:t>- Luật pháp: </a:t>
            </a:r>
          </a:p>
          <a:p>
            <a:r>
              <a:rPr lang="it-IT" sz="2800" dirty="0">
                <a:solidFill>
                  <a:schemeClr val="bg1"/>
                </a:solidFill>
                <a:latin typeface="Times New Roman" panose="02020603050405020304" pitchFamily="18" charset="0"/>
                <a:cs typeface="Times New Roman" panose="02020603050405020304" pitchFamily="18" charset="0"/>
              </a:rPr>
              <a:t>+ 1042, nhà Lý ban hành bộ </a:t>
            </a:r>
            <a:r>
              <a:rPr lang="it-IT" sz="2800" b="1" i="1" dirty="0">
                <a:solidFill>
                  <a:schemeClr val="bg1"/>
                </a:solidFill>
                <a:latin typeface="Times New Roman" panose="02020603050405020304" pitchFamily="18" charset="0"/>
                <a:cs typeface="Times New Roman" panose="02020603050405020304" pitchFamily="18" charset="0"/>
              </a:rPr>
              <a:t>Hình thư.</a:t>
            </a:r>
            <a:endParaRPr lang="vi-VN" sz="2800" b="1" dirty="0">
              <a:solidFill>
                <a:schemeClr val="bg1"/>
              </a:solidFill>
              <a:latin typeface="Times New Roman" panose="02020603050405020304" pitchFamily="18" charset="0"/>
              <a:cs typeface="Times New Roman" panose="02020603050405020304" pitchFamily="18" charset="0"/>
            </a:endParaRPr>
          </a:p>
          <a:p>
            <a:r>
              <a:rPr lang="it-IT" sz="2800" b="1" dirty="0">
                <a:solidFill>
                  <a:schemeClr val="bg1"/>
                </a:solidFill>
                <a:latin typeface="Times New Roman" panose="02020603050405020304" pitchFamily="18" charset="0"/>
                <a:cs typeface="Times New Roman" panose="02020603050405020304" pitchFamily="18" charset="0"/>
              </a:rPr>
              <a:t>*Nội dung :</a:t>
            </a:r>
            <a:endParaRPr lang="vi-VN" sz="2800" b="1" dirty="0">
              <a:solidFill>
                <a:schemeClr val="bg1"/>
              </a:solidFill>
              <a:latin typeface="Times New Roman" panose="02020603050405020304" pitchFamily="18" charset="0"/>
              <a:cs typeface="Times New Roman" panose="02020603050405020304" pitchFamily="18" charset="0"/>
            </a:endParaRPr>
          </a:p>
          <a:p>
            <a:r>
              <a:rPr lang="it-IT" sz="2800" dirty="0">
                <a:solidFill>
                  <a:schemeClr val="bg1"/>
                </a:solidFill>
                <a:latin typeface="Times New Roman" panose="02020603050405020304" pitchFamily="18" charset="0"/>
                <a:cs typeface="Times New Roman" panose="02020603050405020304" pitchFamily="18" charset="0"/>
              </a:rPr>
              <a:t>+Bảo vệ vua và cung điện.</a:t>
            </a:r>
            <a:endParaRPr lang="vi-VN" sz="2800" b="1" dirty="0">
              <a:solidFill>
                <a:schemeClr val="bg1"/>
              </a:solidFill>
              <a:latin typeface="Times New Roman" panose="02020603050405020304" pitchFamily="18" charset="0"/>
              <a:cs typeface="Times New Roman" panose="02020603050405020304" pitchFamily="18" charset="0"/>
            </a:endParaRPr>
          </a:p>
          <a:p>
            <a:r>
              <a:rPr lang="it-IT" sz="2800" dirty="0">
                <a:solidFill>
                  <a:schemeClr val="bg1"/>
                </a:solidFill>
                <a:latin typeface="Times New Roman" panose="02020603050405020304" pitchFamily="18" charset="0"/>
                <a:cs typeface="Times New Roman" panose="02020603050405020304" pitchFamily="18" charset="0"/>
              </a:rPr>
              <a:t>+Bảo vệ của công và tài sản của nhân dân</a:t>
            </a:r>
            <a:endParaRPr lang="vi-VN" sz="2800" b="1" dirty="0">
              <a:solidFill>
                <a:schemeClr val="bg1"/>
              </a:solidFill>
              <a:latin typeface="Times New Roman" panose="02020603050405020304" pitchFamily="18" charset="0"/>
              <a:cs typeface="Times New Roman" panose="02020603050405020304" pitchFamily="18" charset="0"/>
            </a:endParaRPr>
          </a:p>
          <a:p>
            <a:r>
              <a:rPr lang="it-IT" sz="2800" dirty="0">
                <a:solidFill>
                  <a:schemeClr val="bg1"/>
                </a:solidFill>
                <a:latin typeface="Times New Roman" panose="02020603050405020304" pitchFamily="18" charset="0"/>
                <a:cs typeface="Times New Roman" panose="02020603050405020304" pitchFamily="18" charset="0"/>
              </a:rPr>
              <a:t>+Nghiêm cấm giết mổ trâu, bò.</a:t>
            </a:r>
            <a:endParaRPr lang="vi-VN" sz="2800" b="1" dirty="0">
              <a:solidFill>
                <a:schemeClr val="bg1"/>
              </a:solidFill>
              <a:latin typeface="Times New Roman" panose="02020603050405020304" pitchFamily="18" charset="0"/>
              <a:cs typeface="Times New Roman" panose="02020603050405020304" pitchFamily="18" charset="0"/>
            </a:endParaRPr>
          </a:p>
          <a:p>
            <a:r>
              <a:rPr lang="it-IT" sz="2800" dirty="0">
                <a:solidFill>
                  <a:schemeClr val="bg1"/>
                </a:solidFill>
                <a:latin typeface="Times New Roman" panose="02020603050405020304" pitchFamily="18" charset="0"/>
                <a:cs typeface="Times New Roman" panose="02020603050405020304" pitchFamily="18" charset="0"/>
              </a:rPr>
              <a:t>+Bảo vệ sản xuất nông nghiệp.</a:t>
            </a:r>
            <a:endParaRPr lang="vi-VN" sz="2800" b="1" dirty="0">
              <a:solidFill>
                <a:schemeClr val="bg1"/>
              </a:solidFill>
              <a:latin typeface="Times New Roman" panose="02020603050405020304" pitchFamily="18" charset="0"/>
              <a:cs typeface="Times New Roman" panose="02020603050405020304" pitchFamily="18" charset="0"/>
            </a:endParaRPr>
          </a:p>
          <a:p>
            <a:r>
              <a:rPr lang="it-IT" sz="2800" dirty="0">
                <a:solidFill>
                  <a:schemeClr val="bg1"/>
                </a:solidFill>
                <a:latin typeface="Times New Roman" panose="02020603050405020304" pitchFamily="18" charset="0"/>
                <a:cs typeface="Times New Roman" panose="02020603050405020304" pitchFamily="18" charset="0"/>
              </a:rPr>
              <a:t>+Sử phạt nghiêm khắc với kẻ phạm tội.</a:t>
            </a:r>
            <a:endParaRPr lang="vi-VN" sz="2800" b="1" dirty="0">
              <a:solidFill>
                <a:schemeClr val="bg1"/>
              </a:solidFill>
              <a:latin typeface="Times New Roman" panose="02020603050405020304" pitchFamily="18" charset="0"/>
              <a:cs typeface="Times New Roman" panose="02020603050405020304" pitchFamily="18" charset="0"/>
            </a:endParaRPr>
          </a:p>
          <a:p>
            <a:pPr marL="571500" indent="-571500" algn="just" defTabSz="1219170" fontAlgn="base">
              <a:spcBef>
                <a:spcPct val="0"/>
              </a:spcBef>
              <a:spcAft>
                <a:spcPct val="0"/>
              </a:spcAft>
              <a:buFontTx/>
              <a:buChar char="-"/>
            </a:pPr>
            <a:endParaRPr lang="vi-VN" altLang="en-US" sz="2800" b="1" u="sng" dirty="0">
              <a:solidFill>
                <a:prstClr val="white"/>
              </a:solidFill>
              <a:latin typeface="Times New Roman" panose="02020603050405020304" pitchFamily="18" charset="0"/>
              <a:cs typeface="Times New Roman" panose="02020603050405020304" pitchFamily="18" charset="0"/>
            </a:endParaRPr>
          </a:p>
          <a:p>
            <a:pPr marL="571500" indent="-571500" algn="just" defTabSz="1219170" fontAlgn="base">
              <a:spcBef>
                <a:spcPct val="0"/>
              </a:spcBef>
              <a:spcAft>
                <a:spcPct val="0"/>
              </a:spcAft>
              <a:buFontTx/>
              <a:buChar char="-"/>
            </a:pPr>
            <a:endParaRPr lang="en-US" altLang="en-US" sz="2800" b="1" u="sng" dirty="0">
              <a:solidFill>
                <a:prstClr val="white"/>
              </a:solidFill>
              <a:latin typeface="VNtimes new roman"/>
              <a:cs typeface="Times New Roman" panose="02020603050405020304" pitchFamily="18" charset="0"/>
            </a:endParaRPr>
          </a:p>
        </p:txBody>
      </p:sp>
      <p:cxnSp>
        <p:nvCxnSpPr>
          <p:cNvPr id="11" name="Line 32"/>
          <p:cNvCxnSpPr>
            <a:cxnSpLocks noChangeShapeType="1"/>
          </p:cNvCxnSpPr>
          <p:nvPr/>
        </p:nvCxnSpPr>
        <p:spPr bwMode="auto">
          <a:xfrm>
            <a:off x="3768766" y="10784666"/>
            <a:ext cx="0" cy="4089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2" name="Line 33"/>
          <p:cNvCxnSpPr>
            <a:cxnSpLocks noChangeShapeType="1"/>
          </p:cNvCxnSpPr>
          <p:nvPr/>
        </p:nvCxnSpPr>
        <p:spPr bwMode="auto">
          <a:xfrm flipH="1" flipV="1">
            <a:off x="3312836" y="11859721"/>
            <a:ext cx="0" cy="114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 name="Line 34"/>
          <p:cNvCxnSpPr>
            <a:cxnSpLocks noChangeShapeType="1"/>
          </p:cNvCxnSpPr>
          <p:nvPr/>
        </p:nvCxnSpPr>
        <p:spPr bwMode="auto">
          <a:xfrm flipH="1">
            <a:off x="4341536" y="11859721"/>
            <a:ext cx="1270" cy="1117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4" name="Line 35"/>
          <p:cNvCxnSpPr>
            <a:cxnSpLocks noChangeShapeType="1"/>
          </p:cNvCxnSpPr>
          <p:nvPr/>
        </p:nvCxnSpPr>
        <p:spPr bwMode="auto">
          <a:xfrm flipH="1">
            <a:off x="3312836" y="12805871"/>
            <a:ext cx="1027430" cy="31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5" name="Line 36"/>
          <p:cNvCxnSpPr>
            <a:cxnSpLocks noChangeShapeType="1"/>
          </p:cNvCxnSpPr>
          <p:nvPr/>
        </p:nvCxnSpPr>
        <p:spPr bwMode="auto">
          <a:xfrm>
            <a:off x="3312836" y="11859721"/>
            <a:ext cx="10287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6" name="Line 37"/>
          <p:cNvCxnSpPr>
            <a:cxnSpLocks noChangeShapeType="1"/>
          </p:cNvCxnSpPr>
          <p:nvPr/>
        </p:nvCxnSpPr>
        <p:spPr bwMode="auto">
          <a:xfrm flipV="1">
            <a:off x="3768766" y="11633026"/>
            <a:ext cx="0" cy="228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8" name="Line 39"/>
          <p:cNvCxnSpPr>
            <a:cxnSpLocks noChangeShapeType="1"/>
          </p:cNvCxnSpPr>
          <p:nvPr/>
        </p:nvCxnSpPr>
        <p:spPr bwMode="auto">
          <a:xfrm>
            <a:off x="3311566" y="12688396"/>
            <a:ext cx="0" cy="114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9" name="Line 40"/>
          <p:cNvCxnSpPr>
            <a:cxnSpLocks noChangeShapeType="1"/>
          </p:cNvCxnSpPr>
          <p:nvPr/>
        </p:nvCxnSpPr>
        <p:spPr bwMode="auto">
          <a:xfrm>
            <a:off x="4340266" y="12688396"/>
            <a:ext cx="0" cy="114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0" name="Line 41"/>
          <p:cNvCxnSpPr>
            <a:cxnSpLocks noChangeShapeType="1"/>
          </p:cNvCxnSpPr>
          <p:nvPr/>
        </p:nvCxnSpPr>
        <p:spPr bwMode="auto">
          <a:xfrm>
            <a:off x="3883066" y="12802696"/>
            <a:ext cx="0" cy="228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21" name="Rectangle 21"/>
          <p:cNvSpPr>
            <a:spLocks noChangeArrowheads="1"/>
          </p:cNvSpPr>
          <p:nvPr/>
        </p:nvSpPr>
        <p:spPr bwMode="auto">
          <a:xfrm>
            <a:off x="1789471" y="305227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24" name="Rectangle 27"/>
          <p:cNvSpPr>
            <a:spLocks noChangeArrowheads="1"/>
          </p:cNvSpPr>
          <p:nvPr/>
        </p:nvSpPr>
        <p:spPr bwMode="auto">
          <a:xfrm>
            <a:off x="1789471" y="35094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800" b="0" i="0" u="none" strike="noStrike" cap="none" normalizeH="0" baseline="0">
                <a:ln>
                  <a:noFill/>
                </a:ln>
                <a:solidFill>
                  <a:schemeClr val="tx1"/>
                </a:solidFill>
                <a:effectLst/>
                <a:latin typeface="Arial" panose="020B0604020202020204" pitchFamily="34" charset="0"/>
              </a:rPr>
              <a:t/>
            </a:r>
            <a:br>
              <a:rPr kumimoji="0" lang="vi-VN" altLang="vi-VN" sz="1800" b="0" i="0" u="none" strike="noStrike" cap="none" normalizeH="0" baseline="0">
                <a:ln>
                  <a:noFill/>
                </a:ln>
                <a:solidFill>
                  <a:schemeClr val="tx1"/>
                </a:solidFill>
                <a:effectLst/>
                <a:latin typeface="Arial" panose="020B0604020202020204" pitchFamily="34" charset="0"/>
              </a:rPr>
            </a:br>
            <a:endParaRPr kumimoji="0" lang="vi-VN" altLang="vi-V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1800" b="0" i="0" u="none" strike="noStrike" cap="none" normalizeH="0" baseline="0">
              <a:ln>
                <a:noFill/>
              </a:ln>
              <a:solidFill>
                <a:schemeClr val="tx1"/>
              </a:solidFill>
              <a:effectLst/>
              <a:latin typeface="Arial" panose="020B0604020202020204" pitchFamily="34" charset="0"/>
            </a:endParaRPr>
          </a:p>
        </p:txBody>
      </p:sp>
      <p:sp>
        <p:nvSpPr>
          <p:cNvPr id="27" name="Rectangle 28"/>
          <p:cNvSpPr>
            <a:spLocks noChangeArrowheads="1"/>
          </p:cNvSpPr>
          <p:nvPr/>
        </p:nvSpPr>
        <p:spPr bwMode="auto">
          <a:xfrm>
            <a:off x="1789471" y="35094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11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endParaRPr kumimoji="0" lang="vi-VN" altLang="vi-VN"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1800" b="0" i="0" u="none" strike="noStrike" cap="none" normalizeH="0" baseline="0">
              <a:ln>
                <a:noFill/>
              </a:ln>
              <a:solidFill>
                <a:schemeClr val="tx1"/>
              </a:solidFill>
              <a:effectLst/>
              <a:latin typeface="Arial" panose="020B0604020202020204" pitchFamily="34" charset="0"/>
            </a:endParaRPr>
          </a:p>
        </p:txBody>
      </p:sp>
      <p:sp>
        <p:nvSpPr>
          <p:cNvPr id="28" name="Rectangle 32"/>
          <p:cNvSpPr>
            <a:spLocks noChangeArrowheads="1"/>
          </p:cNvSpPr>
          <p:nvPr/>
        </p:nvSpPr>
        <p:spPr bwMode="auto">
          <a:xfrm>
            <a:off x="1789471" y="3509471"/>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29" name="Rectangle 28"/>
          <p:cNvSpPr/>
          <p:nvPr/>
        </p:nvSpPr>
        <p:spPr>
          <a:xfrm>
            <a:off x="324465" y="346302"/>
            <a:ext cx="11326761" cy="954107"/>
          </a:xfrm>
          <a:prstGeom prst="rect">
            <a:avLst/>
          </a:prstGeom>
        </p:spPr>
        <p:txBody>
          <a:bodyPr wrap="square">
            <a:spAutoFit/>
          </a:bodyPr>
          <a:lstStyle/>
          <a:p>
            <a:pPr algn="ctr" defTabSz="1219170" fontAlgn="base">
              <a:spcBef>
                <a:spcPct val="0"/>
              </a:spcBef>
              <a:spcAft>
                <a:spcPct val="0"/>
              </a:spcAft>
              <a:buClrTx/>
              <a:buSzTx/>
              <a:buNone/>
            </a:pPr>
            <a:r>
              <a:rPr lang="en-US" altLang="en-US" sz="2800" b="1" dirty="0">
                <a:solidFill>
                  <a:schemeClr val="bg2"/>
                </a:solidFill>
                <a:latin typeface="Times New Roman" panose="02020603050405020304" pitchFamily="18" charset="0"/>
                <a:cs typeface="Times New Roman" panose="02020603050405020304" pitchFamily="18" charset="0"/>
              </a:rPr>
              <a:t>BÀI 15: </a:t>
            </a:r>
            <a:r>
              <a:rPr lang="pt-BR" sz="2800" b="1" dirty="0">
                <a:solidFill>
                  <a:schemeClr val="bg2"/>
                </a:solidFill>
                <a:latin typeface="Times New Roman" panose="02020603050405020304" pitchFamily="18" charset="0"/>
                <a:cs typeface="Times New Roman" panose="02020603050405020304" pitchFamily="18" charset="0"/>
              </a:rPr>
              <a:t>CÔNG CUỘC XÂY DỰNG VÀ BẢO VỆ ĐẤT NƯỚC </a:t>
            </a:r>
          </a:p>
          <a:p>
            <a:pPr algn="ctr" defTabSz="1219170" fontAlgn="base">
              <a:spcBef>
                <a:spcPct val="0"/>
              </a:spcBef>
              <a:spcAft>
                <a:spcPct val="0"/>
              </a:spcAft>
              <a:buClrTx/>
              <a:buSzTx/>
              <a:buNone/>
            </a:pPr>
            <a:r>
              <a:rPr lang="pt-BR" sz="2800" b="1" dirty="0">
                <a:solidFill>
                  <a:schemeClr val="bg2"/>
                </a:solidFill>
                <a:latin typeface="Times New Roman" panose="02020603050405020304" pitchFamily="18" charset="0"/>
                <a:cs typeface="Times New Roman" panose="02020603050405020304" pitchFamily="18" charset="0"/>
              </a:rPr>
              <a:t>THỜI LÝ (1009-1225)</a:t>
            </a:r>
            <a:endParaRPr lang="vi-VN" sz="2800" b="1" dirty="0">
              <a:solidFill>
                <a:schemeClr val="bg2"/>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8568691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961" y="365125"/>
            <a:ext cx="11326762" cy="1325563"/>
          </a:xfrm>
        </p:spPr>
        <p:txBody>
          <a:bodyPr>
            <a:normAutofit/>
          </a:bodyPr>
          <a:lstStyle/>
          <a:p>
            <a:pPr marL="0" indent="0" algn="ctr"/>
            <a:r>
              <a:rPr lang="en-US" sz="3600" dirty="0" err="1">
                <a:latin typeface="Times New Roman" panose="02020603050405020304" pitchFamily="18" charset="0"/>
                <a:cs typeface="Times New Roman" panose="02020603050405020304" pitchFamily="18" charset="0"/>
              </a:rPr>
              <a:t>Nhóm</a:t>
            </a:r>
            <a:r>
              <a:rPr lang="en-US" sz="3600" dirty="0">
                <a:latin typeface="Times New Roman" panose="02020603050405020304" pitchFamily="18" charset="0"/>
                <a:cs typeface="Times New Roman" panose="02020603050405020304" pitchFamily="18" charset="0"/>
              </a:rPr>
              <a:t> 3: </a:t>
            </a:r>
            <a:r>
              <a:rPr lang="en-US" sz="3600" dirty="0" err="1">
                <a:latin typeface="Times New Roman" panose="02020603050405020304" pitchFamily="18" charset="0"/>
                <a:cs typeface="Times New Roman" panose="02020603050405020304" pitchFamily="18" charset="0"/>
              </a:rPr>
              <a:t>Quân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Lý</a:t>
            </a:r>
            <a:r>
              <a:rPr lang="en-US" sz="3600" dirty="0">
                <a:latin typeface="Times New Roman" panose="02020603050405020304" pitchFamily="18" charset="0"/>
                <a:cs typeface="Times New Roman" panose="02020603050405020304" pitchFamily="18" charset="0"/>
              </a:rPr>
              <a:t>.</a:t>
            </a:r>
            <a:r>
              <a:rPr lang="vi-VN" sz="3600" b="1" dirty="0">
                <a:cs typeface="Times New Roman" panose="02020603050405020304" pitchFamily="18" charset="0"/>
              </a:rPr>
              <a:t/>
            </a:r>
            <a:br>
              <a:rPr lang="vi-VN" sz="3600" b="1" dirty="0">
                <a:cs typeface="Times New Roman" panose="02020603050405020304" pitchFamily="18" charset="0"/>
              </a:rPr>
            </a:br>
            <a:endParaRPr lang="en-US" sz="3600" dirty="0">
              <a:solidFill>
                <a:srgbClr val="00B0F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504661" y="2438400"/>
            <a:ext cx="6109252" cy="83488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Đại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nhóm</a:t>
            </a:r>
            <a:r>
              <a:rPr lang="en-US" sz="3600" dirty="0">
                <a:latin typeface="Times New Roman" panose="02020603050405020304" pitchFamily="18" charset="0"/>
                <a:cs typeface="Times New Roman" panose="02020603050405020304" pitchFamily="18" charset="0"/>
              </a:rPr>
              <a:t> 3 </a:t>
            </a:r>
            <a:r>
              <a:rPr lang="en-US" sz="3600" dirty="0" err="1">
                <a:latin typeface="Times New Roman" panose="02020603050405020304" pitchFamily="18" charset="0"/>
                <a:cs typeface="Times New Roman" panose="02020603050405020304" pitchFamily="18" charset="0"/>
              </a:rPr>
              <a:t>lên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bày</a:t>
            </a:r>
            <a:endParaRPr lang="vi-VN"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03418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365AB5-74CC-4937-90BE-0EB6003410A4}"/>
              </a:ext>
            </a:extLst>
          </p:cNvPr>
          <p:cNvSpPr txBox="1"/>
          <p:nvPr/>
        </p:nvSpPr>
        <p:spPr>
          <a:xfrm>
            <a:off x="97369" y="1068043"/>
            <a:ext cx="6800380" cy="4832092"/>
          </a:xfrm>
          <a:prstGeom prst="rect">
            <a:avLst/>
          </a:prstGeom>
          <a:noFill/>
          <a:ln>
            <a:solidFill>
              <a:srgbClr val="FF0000"/>
            </a:solidFill>
          </a:ln>
        </p:spPr>
        <p:txBody>
          <a:bodyPr wrap="square">
            <a:spAutoFit/>
          </a:bodyPr>
          <a:lstStyle/>
          <a:p>
            <a:pPr defTabSz="914377" eaLnBrk="0" fontAlgn="base" hangingPunct="0">
              <a:spcBef>
                <a:spcPct val="0"/>
              </a:spcBef>
              <a:spcAft>
                <a:spcPct val="0"/>
              </a:spcAft>
              <a:buFont typeface="Arial"/>
              <a:buChar char="•"/>
              <a:defRPr/>
            </a:pPr>
            <a:r>
              <a:rPr lang="vi-VN" sz="2800" b="1" dirty="0">
                <a:solidFill>
                  <a:srgbClr val="000000"/>
                </a:solidFill>
                <a:latin typeface="Times New Roman" pitchFamily="18" charset="0"/>
                <a:cs typeface="Times New Roman" pitchFamily="18" charset="0"/>
              </a:rPr>
              <a:t>Gồm cấm quân và quân địa phương.</a:t>
            </a:r>
          </a:p>
          <a:p>
            <a:pPr defTabSz="914377" eaLnBrk="0" fontAlgn="base" hangingPunct="0">
              <a:spcBef>
                <a:spcPct val="0"/>
              </a:spcBef>
              <a:spcAft>
                <a:spcPct val="0"/>
              </a:spcAft>
              <a:buFont typeface="Arial"/>
              <a:buChar char="•"/>
              <a:defRPr/>
            </a:pPr>
            <a:r>
              <a:rPr lang="vi-VN" sz="2800" b="1" dirty="0">
                <a:solidFill>
                  <a:srgbClr val="000000"/>
                </a:solidFill>
                <a:latin typeface="Times New Roman" pitchFamily="18" charset="0"/>
                <a:cs typeface="Times New Roman" pitchFamily="18" charset="0"/>
              </a:rPr>
              <a:t>Thực hiện chính sách “ Ngụ binh ư nông”.</a:t>
            </a:r>
            <a:endParaRPr lang="en-US" sz="2800" b="1" dirty="0">
              <a:solidFill>
                <a:srgbClr val="000000"/>
              </a:solidFill>
              <a:latin typeface="Times New Roman" pitchFamily="18" charset="0"/>
              <a:cs typeface="Times New Roman" pitchFamily="18" charset="0"/>
            </a:endParaRPr>
          </a:p>
          <a:p>
            <a:pPr defTabSz="914377" eaLnBrk="0" fontAlgn="base" hangingPunct="0">
              <a:spcBef>
                <a:spcPct val="0"/>
              </a:spcBef>
              <a:spcAft>
                <a:spcPct val="0"/>
              </a:spcAft>
              <a:buFont typeface="Arial"/>
              <a:buChar char="•"/>
              <a:defRPr/>
            </a:pPr>
            <a:r>
              <a:rPr lang="pt-BR" sz="2800" b="1" dirty="0">
                <a:solidFill>
                  <a:srgbClr val="000000"/>
                </a:solidFill>
                <a:latin typeface="Times New Roman" pitchFamily="18" charset="0"/>
                <a:cs typeface="Times New Roman" pitchFamily="18" charset="0"/>
              </a:rPr>
              <a:t>Quân đội thời Lý bao gồm quân bộ và quân thủy</a:t>
            </a:r>
            <a:endParaRPr lang="en-US" sz="2800" b="1" dirty="0">
              <a:solidFill>
                <a:srgbClr val="000000"/>
              </a:solidFill>
              <a:latin typeface="Times New Roman" pitchFamily="18" charset="0"/>
              <a:cs typeface="Times New Roman" pitchFamily="18" charset="0"/>
            </a:endParaRPr>
          </a:p>
          <a:p>
            <a:pPr defTabSz="914377" eaLnBrk="0" fontAlgn="base" hangingPunct="0">
              <a:spcBef>
                <a:spcPct val="0"/>
              </a:spcBef>
              <a:spcAft>
                <a:spcPct val="0"/>
              </a:spcAft>
              <a:buFont typeface="Arial"/>
              <a:buChar char="•"/>
              <a:defRPr/>
            </a:pPr>
            <a:r>
              <a:rPr lang="pt-BR" sz="2800" b="1" dirty="0">
                <a:solidFill>
                  <a:srgbClr val="000000"/>
                </a:solidFill>
                <a:latin typeface="Times New Roman" pitchFamily="18" charset="0"/>
                <a:cs typeface="Times New Roman" pitchFamily="18" charset="0"/>
              </a:rPr>
              <a:t>Vũ khí có giáo mác, dao, kiếm, cung, nỏ, máy bắn đá...</a:t>
            </a:r>
            <a:endParaRPr lang="en-GB" sz="2800" b="1" dirty="0">
              <a:solidFill>
                <a:srgbClr val="000000"/>
              </a:solidFill>
              <a:latin typeface="Times New Roman" pitchFamily="18" charset="0"/>
              <a:cs typeface="Times New Roman" pitchFamily="18" charset="0"/>
            </a:endParaRPr>
          </a:p>
          <a:p>
            <a:pPr defTabSz="914377" eaLnBrk="0" fontAlgn="base" hangingPunct="0">
              <a:spcBef>
                <a:spcPct val="0"/>
              </a:spcBef>
              <a:spcAft>
                <a:spcPct val="0"/>
              </a:spcAft>
              <a:buFont typeface="Arial"/>
              <a:buChar char="•"/>
              <a:defRPr/>
            </a:pPr>
            <a:r>
              <a:rPr lang="vi-VN" sz="2800" b="1" dirty="0">
                <a:solidFill>
                  <a:srgbClr val="000000"/>
                </a:solidFill>
                <a:latin typeface="Times New Roman" pitchFamily="18" charset="0"/>
                <a:cs typeface="Times New Roman" pitchFamily="18" charset="0"/>
              </a:rPr>
              <a:t>Ngụ binh ư nông: cho 1 toán lính về nhà cày cấy, còn toán lính còn lại thì đi luyện tập võ nghệ, cứ luân phiên nhau như vậy.</a:t>
            </a:r>
            <a:r>
              <a:rPr lang="en-US" sz="2800" b="1" dirty="0">
                <a:solidFill>
                  <a:srgbClr val="000000"/>
                </a:solidFill>
                <a:latin typeface="Times New Roman" pitchFamily="18" charset="0"/>
                <a:cs typeface="Times New Roman" pitchFamily="18" charset="0"/>
              </a:rPr>
              <a:t> </a:t>
            </a:r>
            <a:r>
              <a:rPr lang="vi-VN" sz="2800" b="1" dirty="0">
                <a:solidFill>
                  <a:srgbClr val="000000"/>
                </a:solidFill>
                <a:latin typeface="Times New Roman" pitchFamily="18" charset="0"/>
                <a:cs typeface="Times New Roman" pitchFamily="18" charset="0"/>
              </a:rPr>
              <a:t>Còn khi có chuyện gấp thì cho gọi tất cả quân lính đều đi tham chiến.</a:t>
            </a:r>
          </a:p>
        </p:txBody>
      </p:sp>
      <p:pic>
        <p:nvPicPr>
          <p:cNvPr id="3" name="Picture 1">
            <a:extLst>
              <a:ext uri="{FF2B5EF4-FFF2-40B4-BE49-F238E27FC236}">
                <a16:creationId xmlns:a16="http://schemas.microsoft.com/office/drawing/2014/main" id="{6898238A-58AA-409C-B9B6-18989F4827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78472" y="541714"/>
            <a:ext cx="5313528" cy="4932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2">
            <a:extLst>
              <a:ext uri="{FF2B5EF4-FFF2-40B4-BE49-F238E27FC236}">
                <a16:creationId xmlns:a16="http://schemas.microsoft.com/office/drawing/2014/main" id="{2CF93669-5D3D-4CE2-B1F9-642D96136D7C}"/>
              </a:ext>
            </a:extLst>
          </p:cNvPr>
          <p:cNvSpPr txBox="1">
            <a:spLocks noChangeArrowheads="1"/>
          </p:cNvSpPr>
          <p:nvPr/>
        </p:nvSpPr>
        <p:spPr bwMode="auto">
          <a:xfrm>
            <a:off x="6334836" y="5900135"/>
            <a:ext cx="6400800" cy="523220"/>
          </a:xfrm>
          <a:prstGeom prst="rect">
            <a:avLst/>
          </a:prstGeom>
          <a:noFill/>
          <a:ln>
            <a:noFill/>
          </a:ln>
        </p:spPr>
        <p:txBody>
          <a:bodyPr>
            <a:spAutoFit/>
          </a:bodyPr>
          <a:lstStyle>
            <a:lvl1pPr>
              <a:defRPr sz="6600">
                <a:solidFill>
                  <a:schemeClr val="tx1"/>
                </a:solidFill>
                <a:latin typeface=".VnTime" panose="020B7200000000000000" pitchFamily="34" charset="0"/>
              </a:defRPr>
            </a:lvl1pPr>
            <a:lvl2pPr marL="742950" indent="-285750">
              <a:defRPr sz="6600">
                <a:solidFill>
                  <a:schemeClr val="tx1"/>
                </a:solidFill>
                <a:latin typeface=".VnTime" panose="020B7200000000000000" pitchFamily="34" charset="0"/>
              </a:defRPr>
            </a:lvl2pPr>
            <a:lvl3pPr marL="1143000" indent="-228600">
              <a:defRPr sz="6600">
                <a:solidFill>
                  <a:schemeClr val="tx1"/>
                </a:solidFill>
                <a:latin typeface=".VnTime" panose="020B7200000000000000" pitchFamily="34" charset="0"/>
              </a:defRPr>
            </a:lvl3pPr>
            <a:lvl4pPr marL="1600200" indent="-228600">
              <a:defRPr sz="6600">
                <a:solidFill>
                  <a:schemeClr val="tx1"/>
                </a:solidFill>
                <a:latin typeface=".VnTime" panose="020B7200000000000000" pitchFamily="34" charset="0"/>
              </a:defRPr>
            </a:lvl4pPr>
            <a:lvl5pPr marL="2057400" indent="-228600">
              <a:defRPr sz="6600">
                <a:solidFill>
                  <a:schemeClr val="tx1"/>
                </a:solidFill>
                <a:latin typeface=".VnTime" panose="020B7200000000000000" pitchFamily="34" charset="0"/>
              </a:defRPr>
            </a:lvl5pPr>
            <a:lvl6pPr marL="2514600" indent="-228600" algn="ctr" eaLnBrk="0" fontAlgn="base" hangingPunct="0">
              <a:spcBef>
                <a:spcPct val="0"/>
              </a:spcBef>
              <a:spcAft>
                <a:spcPct val="0"/>
              </a:spcAft>
              <a:defRPr sz="6600">
                <a:solidFill>
                  <a:schemeClr val="tx1"/>
                </a:solidFill>
                <a:latin typeface=".VnTime" panose="020B7200000000000000" pitchFamily="34" charset="0"/>
              </a:defRPr>
            </a:lvl6pPr>
            <a:lvl7pPr marL="2971800" indent="-228600" algn="ctr" eaLnBrk="0" fontAlgn="base" hangingPunct="0">
              <a:spcBef>
                <a:spcPct val="0"/>
              </a:spcBef>
              <a:spcAft>
                <a:spcPct val="0"/>
              </a:spcAft>
              <a:defRPr sz="6600">
                <a:solidFill>
                  <a:schemeClr val="tx1"/>
                </a:solidFill>
                <a:latin typeface=".VnTime" panose="020B7200000000000000" pitchFamily="34" charset="0"/>
              </a:defRPr>
            </a:lvl7pPr>
            <a:lvl8pPr marL="3429000" indent="-228600" algn="ctr" eaLnBrk="0" fontAlgn="base" hangingPunct="0">
              <a:spcBef>
                <a:spcPct val="0"/>
              </a:spcBef>
              <a:spcAft>
                <a:spcPct val="0"/>
              </a:spcAft>
              <a:defRPr sz="6600">
                <a:solidFill>
                  <a:schemeClr val="tx1"/>
                </a:solidFill>
                <a:latin typeface=".VnTime" panose="020B7200000000000000" pitchFamily="34" charset="0"/>
              </a:defRPr>
            </a:lvl8pPr>
            <a:lvl9pPr marL="3886200" indent="-228600" algn="ctr" eaLnBrk="0" fontAlgn="base" hangingPunct="0">
              <a:spcBef>
                <a:spcPct val="0"/>
              </a:spcBef>
              <a:spcAft>
                <a:spcPct val="0"/>
              </a:spcAft>
              <a:defRPr sz="6600">
                <a:solidFill>
                  <a:schemeClr val="tx1"/>
                </a:solidFill>
                <a:latin typeface=".VnTime" panose="020B7200000000000000" pitchFamily="34" charset="0"/>
              </a:defRPr>
            </a:lvl9pPr>
          </a:lstStyle>
          <a:p>
            <a:pPr algn="ctr" defTabSz="914377" fontAlgn="base">
              <a:spcBef>
                <a:spcPct val="0"/>
              </a:spcBef>
              <a:spcAft>
                <a:spcPct val="0"/>
              </a:spcAft>
              <a:defRPr/>
            </a:pPr>
            <a:r>
              <a:rPr lang="en-US" altLang="en-US" sz="2800" dirty="0" err="1">
                <a:solidFill>
                  <a:srgbClr val="FF0000"/>
                </a:solidFill>
                <a:latin typeface="Times New Roman" panose="02020603050405020304" pitchFamily="18" charset="0"/>
                <a:cs typeface="Arial" panose="020B0604020202020204" pitchFamily="34" charset="0"/>
              </a:rPr>
              <a:t>Chính</a:t>
            </a:r>
            <a:r>
              <a:rPr lang="en-US" altLang="en-US" sz="2800" dirty="0">
                <a:solidFill>
                  <a:srgbClr val="FF0000"/>
                </a:solidFill>
                <a:latin typeface="Times New Roman" panose="02020603050405020304" pitchFamily="18" charset="0"/>
                <a:cs typeface="Arial" panose="020B0604020202020204" pitchFamily="34" charset="0"/>
              </a:rPr>
              <a:t> </a:t>
            </a:r>
            <a:r>
              <a:rPr lang="en-US" altLang="en-US" sz="2800" dirty="0" err="1">
                <a:solidFill>
                  <a:srgbClr val="FF0000"/>
                </a:solidFill>
                <a:latin typeface="Times New Roman" panose="02020603050405020304" pitchFamily="18" charset="0"/>
                <a:cs typeface="Arial" panose="020B0604020202020204" pitchFamily="34" charset="0"/>
              </a:rPr>
              <a:t>sách</a:t>
            </a:r>
            <a:r>
              <a:rPr lang="en-US" altLang="en-US" sz="2800" dirty="0">
                <a:solidFill>
                  <a:srgbClr val="FF0000"/>
                </a:solidFill>
                <a:latin typeface="Times New Roman" panose="02020603050405020304" pitchFamily="18" charset="0"/>
                <a:cs typeface="Arial" panose="020B0604020202020204" pitchFamily="34" charset="0"/>
              </a:rPr>
              <a:t> “</a:t>
            </a:r>
            <a:r>
              <a:rPr lang="en-US" altLang="en-US" sz="2800" dirty="0" err="1">
                <a:solidFill>
                  <a:srgbClr val="FF0000"/>
                </a:solidFill>
                <a:latin typeface="Times New Roman" panose="02020603050405020304" pitchFamily="18" charset="0"/>
                <a:cs typeface="Arial" panose="020B0604020202020204" pitchFamily="34" charset="0"/>
              </a:rPr>
              <a:t>Ngụ</a:t>
            </a:r>
            <a:r>
              <a:rPr lang="en-US" altLang="en-US" sz="2800" dirty="0">
                <a:solidFill>
                  <a:srgbClr val="FF0000"/>
                </a:solidFill>
                <a:latin typeface="Times New Roman" panose="02020603050405020304" pitchFamily="18" charset="0"/>
                <a:cs typeface="Arial" panose="020B0604020202020204" pitchFamily="34" charset="0"/>
              </a:rPr>
              <a:t> </a:t>
            </a:r>
            <a:r>
              <a:rPr lang="en-US" altLang="en-US" sz="2800" dirty="0" err="1">
                <a:solidFill>
                  <a:srgbClr val="FF0000"/>
                </a:solidFill>
                <a:latin typeface="Times New Roman" panose="02020603050405020304" pitchFamily="18" charset="0"/>
                <a:cs typeface="Arial" panose="020B0604020202020204" pitchFamily="34" charset="0"/>
              </a:rPr>
              <a:t>binh</a:t>
            </a:r>
            <a:r>
              <a:rPr lang="en-US" altLang="en-US" sz="2800" dirty="0">
                <a:solidFill>
                  <a:srgbClr val="FF0000"/>
                </a:solidFill>
                <a:latin typeface="Times New Roman" panose="02020603050405020304" pitchFamily="18" charset="0"/>
                <a:cs typeface="Arial" panose="020B0604020202020204" pitchFamily="34" charset="0"/>
              </a:rPr>
              <a:t> ư </a:t>
            </a:r>
            <a:r>
              <a:rPr lang="en-US" altLang="en-US" sz="2800" dirty="0" err="1">
                <a:solidFill>
                  <a:srgbClr val="FF0000"/>
                </a:solidFill>
                <a:latin typeface="Times New Roman" panose="02020603050405020304" pitchFamily="18" charset="0"/>
                <a:cs typeface="Arial" panose="020B0604020202020204" pitchFamily="34" charset="0"/>
              </a:rPr>
              <a:t>nông</a:t>
            </a:r>
            <a:r>
              <a:rPr lang="en-US" altLang="en-US" sz="2800" dirty="0">
                <a:solidFill>
                  <a:srgbClr val="FF0000"/>
                </a:solidFill>
                <a:latin typeface="Times New Roman" panose="02020603050405020304" pitchFamily="18" charset="0"/>
                <a:cs typeface="Arial" panose="020B0604020202020204" pitchFamily="34" charset="0"/>
              </a:rPr>
              <a:t>”</a:t>
            </a:r>
          </a:p>
        </p:txBody>
      </p:sp>
      <p:sp>
        <p:nvSpPr>
          <p:cNvPr id="6" name="TextBox 5">
            <a:extLst>
              <a:ext uri="{FF2B5EF4-FFF2-40B4-BE49-F238E27FC236}">
                <a16:creationId xmlns:a16="http://schemas.microsoft.com/office/drawing/2014/main" id="{A1AE72AD-5D02-463C-9DCC-9FADBF4FFF8F}"/>
              </a:ext>
            </a:extLst>
          </p:cNvPr>
          <p:cNvSpPr txBox="1"/>
          <p:nvPr/>
        </p:nvSpPr>
        <p:spPr>
          <a:xfrm>
            <a:off x="6897749" y="116006"/>
            <a:ext cx="3572360" cy="646331"/>
          </a:xfrm>
          <a:prstGeom prst="rect">
            <a:avLst/>
          </a:prstGeom>
          <a:noFill/>
        </p:spPr>
        <p:txBody>
          <a:bodyPr wrap="square">
            <a:spAutoFit/>
          </a:bodyPr>
          <a:lstStyle/>
          <a:p>
            <a:pPr defTabSz="914377" eaLnBrk="0" fontAlgn="base" hangingPunct="0">
              <a:spcBef>
                <a:spcPct val="0"/>
              </a:spcBef>
              <a:spcAft>
                <a:spcPct val="0"/>
              </a:spcAft>
              <a:defRPr/>
            </a:pPr>
            <a:r>
              <a:rPr lang="vi-VN" sz="3600" b="1" i="1" dirty="0">
                <a:solidFill>
                  <a:srgbClr val="FF0000"/>
                </a:solidFill>
                <a:latin typeface="Times New Roman" pitchFamily="18" charset="0"/>
                <a:cs typeface="Times New Roman" pitchFamily="18" charset="0"/>
              </a:rPr>
              <a:t>Quân đội:</a:t>
            </a:r>
            <a:endParaRPr lang="vi-VN"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507062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0BD36436-5688-497D-A94B-2D0CD270B306}"/>
              </a:ext>
            </a:extLst>
          </p:cNvPr>
          <p:cNvSpPr>
            <a:spLocks noGrp="1" noChangeArrowheads="1"/>
          </p:cNvSpPr>
          <p:nvPr>
            <p:ph type="body" sz="half" idx="1"/>
          </p:nvPr>
        </p:nvSpPr>
        <p:spPr>
          <a:xfrm>
            <a:off x="1928284" y="2057400"/>
            <a:ext cx="3810000" cy="4114800"/>
          </a:xfrm>
        </p:spPr>
        <p:txBody>
          <a:bodyPr/>
          <a:lstStyle/>
          <a:p>
            <a:endParaRPr lang="en-SG" altLang="en-US"/>
          </a:p>
        </p:txBody>
      </p:sp>
      <p:sp>
        <p:nvSpPr>
          <p:cNvPr id="146435" name="Rectangle 3">
            <a:extLst>
              <a:ext uri="{FF2B5EF4-FFF2-40B4-BE49-F238E27FC236}">
                <a16:creationId xmlns:a16="http://schemas.microsoft.com/office/drawing/2014/main" id="{91FE3E43-4A2A-4CD4-BF64-FD9236D56A6D}"/>
              </a:ext>
            </a:extLst>
          </p:cNvPr>
          <p:cNvSpPr>
            <a:spLocks noGrp="1" noChangeArrowheads="1"/>
          </p:cNvSpPr>
          <p:nvPr>
            <p:ph type="body" sz="half" idx="2"/>
          </p:nvPr>
        </p:nvSpPr>
        <p:spPr>
          <a:xfrm>
            <a:off x="6358467" y="2114551"/>
            <a:ext cx="3810000" cy="4114800"/>
          </a:xfrm>
        </p:spPr>
        <p:txBody>
          <a:bodyPr/>
          <a:lstStyle/>
          <a:p>
            <a:endParaRPr lang="en-SG" altLang="en-US"/>
          </a:p>
        </p:txBody>
      </p:sp>
      <p:pic>
        <p:nvPicPr>
          <p:cNvPr id="146436" name="Picture 4" descr="quan dia phuong">
            <a:extLst>
              <a:ext uri="{FF2B5EF4-FFF2-40B4-BE49-F238E27FC236}">
                <a16:creationId xmlns:a16="http://schemas.microsoft.com/office/drawing/2014/main" id="{860A9704-9954-4858-826B-11535357BB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8800"/>
            <a:ext cx="5945717" cy="5384800"/>
          </a:xfrm>
          <a:prstGeom prst="rect">
            <a:avLst/>
          </a:prstGeom>
          <a:noFill/>
          <a:ln w="57150" cmpd="thinThick">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46437" name="Picture 5" descr="cam quan">
            <a:extLst>
              <a:ext uri="{FF2B5EF4-FFF2-40B4-BE49-F238E27FC236}">
                <a16:creationId xmlns:a16="http://schemas.microsoft.com/office/drawing/2014/main" id="{CBAAF976-F514-4DBA-BEAB-A6A1428652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7085" y="533400"/>
            <a:ext cx="5894916" cy="4953000"/>
          </a:xfrm>
          <a:prstGeom prst="rect">
            <a:avLst/>
          </a:prstGeom>
          <a:noFill/>
          <a:ln w="57150" cmpd="thinThick">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9702" name="Line 6">
            <a:extLst>
              <a:ext uri="{FF2B5EF4-FFF2-40B4-BE49-F238E27FC236}">
                <a16:creationId xmlns:a16="http://schemas.microsoft.com/office/drawing/2014/main" id="{594AD381-D3FE-4731-B677-9EFAB87775FC}"/>
              </a:ext>
            </a:extLst>
          </p:cNvPr>
          <p:cNvSpPr>
            <a:spLocks noChangeShapeType="1"/>
          </p:cNvSpPr>
          <p:nvPr/>
        </p:nvSpPr>
        <p:spPr bwMode="auto">
          <a:xfrm>
            <a:off x="6102352" y="0"/>
            <a:ext cx="44449" cy="6858000"/>
          </a:xfrm>
          <a:prstGeom prst="line">
            <a:avLst/>
          </a:prstGeom>
          <a:noFill/>
          <a:ln w="38100">
            <a:solidFill>
              <a:schemeClr val="bg1"/>
            </a:solidFill>
            <a:round/>
            <a:headEnd/>
            <a:tailEnd/>
          </a:ln>
        </p:spPr>
        <p:txBody>
          <a:bodyPr/>
          <a:lstStyle/>
          <a:p>
            <a:pPr defTabSz="449251" eaLnBrk="0" fontAlgn="base" hangingPunct="0">
              <a:spcBef>
                <a:spcPct val="0"/>
              </a:spcBef>
              <a:spcAft>
                <a:spcPct val="0"/>
              </a:spcAft>
              <a:defRPr/>
            </a:pPr>
            <a:endParaRPr lang="en-US" sz="2400">
              <a:solidFill>
                <a:srgbClr val="FFFFFF"/>
              </a:solidFill>
              <a:latin typeface="Times New Roman" panose="02020603050405020304" pitchFamily="18" charset="0"/>
              <a:cs typeface="Arial" panose="020B0604020202020204" pitchFamily="34" charset="0"/>
            </a:endParaRPr>
          </a:p>
        </p:txBody>
      </p:sp>
      <p:sp>
        <p:nvSpPr>
          <p:cNvPr id="29703" name="Text Box 7">
            <a:extLst>
              <a:ext uri="{FF2B5EF4-FFF2-40B4-BE49-F238E27FC236}">
                <a16:creationId xmlns:a16="http://schemas.microsoft.com/office/drawing/2014/main" id="{116A6232-59BE-4D30-BF6C-F7CC7DED6003}"/>
              </a:ext>
            </a:extLst>
          </p:cNvPr>
          <p:cNvSpPr txBox="1">
            <a:spLocks noChangeArrowheads="1"/>
          </p:cNvSpPr>
          <p:nvPr/>
        </p:nvSpPr>
        <p:spPr bwMode="auto">
          <a:xfrm>
            <a:off x="3124200" y="1"/>
            <a:ext cx="1873251" cy="523220"/>
          </a:xfrm>
          <a:prstGeom prst="rect">
            <a:avLst/>
          </a:prstGeom>
          <a:solidFill>
            <a:srgbClr val="CCFFFF"/>
          </a:solidFill>
          <a:ln w="9525">
            <a:solidFill>
              <a:srgbClr val="FF3300"/>
            </a:solidFill>
            <a:miter lim="800000"/>
            <a:headEnd/>
            <a:tailEnd/>
          </a:ln>
        </p:spPr>
        <p:txBody>
          <a:bodyPr>
            <a:spAutoFit/>
          </a:bodyPr>
          <a:lstStyle/>
          <a:p>
            <a:pPr defTabSz="449251" eaLnBrk="0" fontAlgn="base" hangingPunct="0">
              <a:spcBef>
                <a:spcPct val="50000"/>
              </a:spcBef>
              <a:spcAft>
                <a:spcPct val="0"/>
              </a:spcAft>
              <a:buClr>
                <a:srgbClr val="000000"/>
              </a:buClr>
              <a:buSzPct val="100000"/>
              <a:defRPr/>
            </a:pPr>
            <a:r>
              <a:rPr lang="en-US" altLang="en-US" sz="2800" b="1">
                <a:solidFill>
                  <a:srgbClr val="FF0000"/>
                </a:solidFill>
                <a:latin typeface="Times New Roman" panose="02020603050405020304" pitchFamily="18" charset="0"/>
                <a:cs typeface="Arial" panose="020B0604020202020204" pitchFamily="34" charset="0"/>
              </a:rPr>
              <a:t>Cấm quân</a:t>
            </a:r>
          </a:p>
        </p:txBody>
      </p:sp>
      <p:sp>
        <p:nvSpPr>
          <p:cNvPr id="29704" name="Text Box 8">
            <a:extLst>
              <a:ext uri="{FF2B5EF4-FFF2-40B4-BE49-F238E27FC236}">
                <a16:creationId xmlns:a16="http://schemas.microsoft.com/office/drawing/2014/main" id="{2242EB31-B55A-4318-A47F-7CA869A54FF2}"/>
              </a:ext>
            </a:extLst>
          </p:cNvPr>
          <p:cNvSpPr txBox="1">
            <a:spLocks noChangeArrowheads="1"/>
          </p:cNvSpPr>
          <p:nvPr/>
        </p:nvSpPr>
        <p:spPr bwMode="auto">
          <a:xfrm>
            <a:off x="7086600" y="1"/>
            <a:ext cx="2971800" cy="523220"/>
          </a:xfrm>
          <a:prstGeom prst="rect">
            <a:avLst/>
          </a:prstGeom>
          <a:solidFill>
            <a:srgbClr val="CCFFFF"/>
          </a:solidFill>
          <a:ln w="9525">
            <a:solidFill>
              <a:srgbClr val="FF3300"/>
            </a:solidFill>
            <a:miter lim="800000"/>
            <a:headEnd/>
            <a:tailEnd/>
          </a:ln>
        </p:spPr>
        <p:txBody>
          <a:bodyPr>
            <a:spAutoFit/>
          </a:bodyPr>
          <a:lstStyle/>
          <a:p>
            <a:pPr algn="ctr" defTabSz="449251" eaLnBrk="0" fontAlgn="base" hangingPunct="0">
              <a:spcBef>
                <a:spcPct val="50000"/>
              </a:spcBef>
              <a:spcAft>
                <a:spcPct val="0"/>
              </a:spcAft>
              <a:buClr>
                <a:srgbClr val="000000"/>
              </a:buClr>
              <a:buSzPct val="100000"/>
              <a:defRPr/>
            </a:pPr>
            <a:r>
              <a:rPr lang="en-US" altLang="en-US" sz="2800" b="1">
                <a:solidFill>
                  <a:srgbClr val="FF3300"/>
                </a:solidFill>
                <a:latin typeface="Times New Roman" panose="02020603050405020304" pitchFamily="18" charset="0"/>
                <a:cs typeface="Arial" panose="020B0604020202020204" pitchFamily="34" charset="0"/>
              </a:rPr>
              <a:t>Quân địa phương</a:t>
            </a:r>
          </a:p>
        </p:txBody>
      </p:sp>
      <p:sp>
        <p:nvSpPr>
          <p:cNvPr id="154629" name="Rectangle 5">
            <a:extLst>
              <a:ext uri="{FF2B5EF4-FFF2-40B4-BE49-F238E27FC236}">
                <a16:creationId xmlns:a16="http://schemas.microsoft.com/office/drawing/2014/main" id="{FD4203FB-4FAD-440A-A36D-3AB65DB7DD1C}"/>
              </a:ext>
            </a:extLst>
          </p:cNvPr>
          <p:cNvSpPr>
            <a:spLocks noChangeArrowheads="1"/>
          </p:cNvSpPr>
          <p:nvPr/>
        </p:nvSpPr>
        <p:spPr bwMode="auto">
          <a:xfrm>
            <a:off x="0" y="5486400"/>
            <a:ext cx="5954184" cy="1371600"/>
          </a:xfrm>
          <a:prstGeom prst="rect">
            <a:avLst/>
          </a:prstGeom>
          <a:solidFill>
            <a:schemeClr val="accent1">
              <a:lumMod val="20000"/>
              <a:lumOff val="80000"/>
            </a:schemeClr>
          </a:solidFill>
          <a:ln w="9525">
            <a:solidFill>
              <a:srgbClr val="000000"/>
            </a:solidFill>
            <a:miter lim="800000"/>
            <a:headEnd/>
            <a:tailEnd/>
          </a:ln>
        </p:spPr>
        <p:txBody>
          <a:bodyPr wrap="none" anchor="ctr"/>
          <a:lstStyle/>
          <a:p>
            <a:pPr marL="457189" indent="-457189" defTabSz="449251" fontAlgn="base">
              <a:spcBef>
                <a:spcPct val="0"/>
              </a:spcBef>
              <a:spcAft>
                <a:spcPct val="0"/>
              </a:spcAft>
              <a:buClr>
                <a:srgbClr val="000000"/>
              </a:buClr>
              <a:buSzPct val="100000"/>
              <a:buFontTx/>
              <a:buChar char="-"/>
              <a:defRPr/>
            </a:pPr>
            <a:r>
              <a:rPr lang="en-US" altLang="en-US" sz="2800" b="1" dirty="0" err="1">
                <a:solidFill>
                  <a:srgbClr val="000000"/>
                </a:solidFill>
                <a:latin typeface="Times New Roman" panose="02020603050405020304" pitchFamily="18" charset="0"/>
                <a:cs typeface="Times New Roman" panose="02020603050405020304" pitchFamily="18" charset="0"/>
              </a:rPr>
              <a:t>Tuyển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chọn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thanh</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niên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trai</a:t>
            </a:r>
            <a:endParaRPr lang="vi-VN" altLang="en-US" sz="2800" b="1" dirty="0">
              <a:solidFill>
                <a:srgbClr val="000000"/>
              </a:solidFill>
              <a:latin typeface="Times New Roman" panose="02020603050405020304" pitchFamily="18" charset="0"/>
              <a:cs typeface="Times New Roman" panose="02020603050405020304" pitchFamily="18" charset="0"/>
            </a:endParaRPr>
          </a:p>
          <a:p>
            <a:pPr defTabSz="449251" fontAlgn="base">
              <a:spcBef>
                <a:spcPct val="0"/>
              </a:spcBef>
              <a:spcAft>
                <a:spcPct val="0"/>
              </a:spcAft>
              <a:buClr>
                <a:srgbClr val="000000"/>
              </a:buClr>
              <a:buSzPct val="100000"/>
              <a:defRPr/>
            </a:pP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tráng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trong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cả</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nước</a:t>
            </a:r>
            <a:r>
              <a:rPr lang="en-US" altLang="en-US" sz="2800" b="1" dirty="0">
                <a:solidFill>
                  <a:srgbClr val="000000"/>
                </a:solidFill>
                <a:latin typeface="Times New Roman" panose="02020603050405020304" pitchFamily="18" charset="0"/>
                <a:cs typeface="Times New Roman" panose="02020603050405020304" pitchFamily="18" charset="0"/>
              </a:rPr>
              <a:t> </a:t>
            </a:r>
          </a:p>
          <a:p>
            <a:pPr defTabSz="449251" fontAlgn="base">
              <a:spcBef>
                <a:spcPct val="0"/>
              </a:spcBef>
              <a:spcAft>
                <a:spcPct val="0"/>
              </a:spcAft>
              <a:buClr>
                <a:srgbClr val="000000"/>
              </a:buClr>
              <a:buSzPct val="100000"/>
              <a:defRPr/>
            </a:pP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Bảo</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vệ</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vua</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và</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kinh</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thành</a:t>
            </a:r>
            <a:r>
              <a:rPr lang="en-US" altLang="en-US" sz="2800" b="1" dirty="0">
                <a:solidFill>
                  <a:srgbClr val="000000"/>
                </a:solidFill>
                <a:latin typeface="Times New Roman" panose="02020603050405020304" pitchFamily="18" charset="0"/>
                <a:cs typeface="Times New Roman" panose="02020603050405020304" pitchFamily="18" charset="0"/>
              </a:rPr>
              <a:t>.</a:t>
            </a:r>
          </a:p>
        </p:txBody>
      </p:sp>
      <p:sp>
        <p:nvSpPr>
          <p:cNvPr id="154631" name="Rectangle 7">
            <a:extLst>
              <a:ext uri="{FF2B5EF4-FFF2-40B4-BE49-F238E27FC236}">
                <a16:creationId xmlns:a16="http://schemas.microsoft.com/office/drawing/2014/main" id="{058F40FF-21DE-4A0E-804F-3373B0F748B0}"/>
              </a:ext>
            </a:extLst>
          </p:cNvPr>
          <p:cNvSpPr>
            <a:spLocks noChangeArrowheads="1"/>
          </p:cNvSpPr>
          <p:nvPr/>
        </p:nvSpPr>
        <p:spPr bwMode="auto">
          <a:xfrm>
            <a:off x="6172200" y="4953000"/>
            <a:ext cx="6248400" cy="1905000"/>
          </a:xfrm>
          <a:prstGeom prst="rect">
            <a:avLst/>
          </a:prstGeom>
          <a:solidFill>
            <a:srgbClr val="CCFFFF"/>
          </a:solidFill>
          <a:ln w="9525">
            <a:solidFill>
              <a:schemeClr val="tx1"/>
            </a:solidFill>
            <a:miter lim="800000"/>
            <a:headEnd/>
            <a:tailEnd/>
          </a:ln>
        </p:spPr>
        <p:txBody>
          <a:bodyPr wrap="none" anchor="ctr"/>
          <a:lstStyle/>
          <a:p>
            <a:pPr marL="457189" indent="-457189" defTabSz="449251" fontAlgn="base">
              <a:spcBef>
                <a:spcPct val="0"/>
              </a:spcBef>
              <a:spcAft>
                <a:spcPct val="0"/>
              </a:spcAft>
              <a:buClr>
                <a:srgbClr val="000000"/>
              </a:buClr>
              <a:buSzPct val="100000"/>
              <a:buFontTx/>
              <a:buChar char="-"/>
              <a:defRPr/>
            </a:pPr>
            <a:r>
              <a:rPr lang="en-US" altLang="en-US" sz="2800" b="1" dirty="0" err="1">
                <a:solidFill>
                  <a:srgbClr val="000000"/>
                </a:solidFill>
                <a:latin typeface="Times New Roman" panose="02020603050405020304" pitchFamily="18" charset="0"/>
                <a:cs typeface="Times New Roman" panose="02020603050405020304" pitchFamily="18" charset="0"/>
              </a:rPr>
              <a:t>Tuyển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thanh</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niên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trai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tráng</a:t>
            </a:r>
            <a:r>
              <a:rPr lang="en-US" altLang="en-US" sz="2800" b="1" dirty="0">
                <a:solidFill>
                  <a:srgbClr val="000000"/>
                </a:solidFill>
                <a:latin typeface="Times New Roman" panose="02020603050405020304" pitchFamily="18" charset="0"/>
                <a:cs typeface="Times New Roman" panose="02020603050405020304" pitchFamily="18" charset="0"/>
              </a:rPr>
              <a:t> ở </a:t>
            </a:r>
            <a:r>
              <a:rPr lang="en-US" altLang="en-US" sz="2800" b="1" dirty="0" err="1">
                <a:solidFill>
                  <a:srgbClr val="000000"/>
                </a:solidFill>
                <a:latin typeface="Times New Roman" panose="02020603050405020304" pitchFamily="18" charset="0"/>
                <a:cs typeface="Times New Roman" panose="02020603050405020304" pitchFamily="18" charset="0"/>
              </a:rPr>
              <a:t>làng</a:t>
            </a:r>
            <a:endParaRPr lang="vi-VN" altLang="en-US" sz="2800" b="1" dirty="0">
              <a:solidFill>
                <a:srgbClr val="000000"/>
              </a:solidFill>
              <a:latin typeface="Times New Roman" panose="02020603050405020304" pitchFamily="18" charset="0"/>
              <a:cs typeface="Times New Roman" panose="02020603050405020304" pitchFamily="18" charset="0"/>
            </a:endParaRPr>
          </a:p>
          <a:p>
            <a:pPr defTabSz="449251" fontAlgn="base">
              <a:spcBef>
                <a:spcPct val="0"/>
              </a:spcBef>
              <a:spcAft>
                <a:spcPct val="0"/>
              </a:spcAft>
              <a:buClr>
                <a:srgbClr val="000000"/>
              </a:buClr>
              <a:buSzPct val="100000"/>
              <a:defRPr/>
            </a:pP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xã</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đến</a:t>
            </a:r>
            <a:r>
              <a:rPr lang="en-US" altLang="en-US" sz="2800" b="1" dirty="0">
                <a:solidFill>
                  <a:srgbClr val="000000"/>
                </a:solidFill>
                <a:latin typeface="Times New Roman" panose="02020603050405020304" pitchFamily="18" charset="0"/>
                <a:cs typeface="Times New Roman" panose="02020603050405020304" pitchFamily="18" charset="0"/>
              </a:rPr>
              <a:t> 18 </a:t>
            </a:r>
            <a:r>
              <a:rPr lang="en-US" altLang="en-US" sz="2800" b="1" dirty="0" err="1">
                <a:solidFill>
                  <a:srgbClr val="000000"/>
                </a:solidFill>
                <a:latin typeface="Times New Roman" panose="02020603050405020304" pitchFamily="18" charset="0"/>
                <a:cs typeface="Times New Roman" panose="02020603050405020304" pitchFamily="18" charset="0"/>
              </a:rPr>
              <a:t>tuổi</a:t>
            </a:r>
            <a:r>
              <a:rPr lang="en-US" altLang="en-US" sz="2800" b="1" dirty="0">
                <a:solidFill>
                  <a:srgbClr val="000000"/>
                </a:solidFill>
                <a:latin typeface="Times New Roman" panose="02020603050405020304" pitchFamily="18" charset="0"/>
                <a:cs typeface="Times New Roman" panose="02020603050405020304" pitchFamily="18" charset="0"/>
              </a:rPr>
              <a:t>.</a:t>
            </a:r>
          </a:p>
          <a:p>
            <a:pPr defTabSz="449251" fontAlgn="base">
              <a:spcBef>
                <a:spcPct val="0"/>
              </a:spcBef>
              <a:spcAft>
                <a:spcPct val="0"/>
              </a:spcAft>
              <a:buClr>
                <a:srgbClr val="000000"/>
              </a:buClr>
              <a:buSzPct val="100000"/>
              <a:defRPr/>
            </a:pP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Canh</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phòng</a:t>
            </a:r>
            <a:r>
              <a:rPr lang="en-US" altLang="en-US" sz="2800" b="1" dirty="0">
                <a:solidFill>
                  <a:srgbClr val="000000"/>
                </a:solidFill>
                <a:latin typeface="Times New Roman" panose="02020603050405020304" pitchFamily="18" charset="0"/>
                <a:cs typeface="Times New Roman" panose="02020603050405020304" pitchFamily="18" charset="0"/>
              </a:rPr>
              <a:t> ở </a:t>
            </a:r>
            <a:r>
              <a:rPr lang="en-US" altLang="en-US" sz="2800" b="1" dirty="0" err="1">
                <a:solidFill>
                  <a:srgbClr val="000000"/>
                </a:solidFill>
                <a:latin typeface="Times New Roman" panose="02020603050405020304" pitchFamily="18" charset="0"/>
                <a:cs typeface="Times New Roman" panose="02020603050405020304" pitchFamily="18" charset="0"/>
              </a:rPr>
              <a:t>các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phủ</a:t>
            </a:r>
            <a:r>
              <a:rPr lang="en-US" altLang="en-US" sz="2800" b="1" dirty="0">
                <a:solidFill>
                  <a:srgbClr val="000000"/>
                </a:solidFill>
                <a:latin typeface="Times New Roman" panose="02020603050405020304" pitchFamily="18" charset="0"/>
                <a:cs typeface="Times New Roman" panose="02020603050405020304" pitchFamily="18" charset="0"/>
              </a:rPr>
              <a:t>.</a:t>
            </a:r>
          </a:p>
          <a:p>
            <a:pPr defTabSz="449251" fontAlgn="base">
              <a:spcBef>
                <a:spcPct val="0"/>
              </a:spcBef>
              <a:spcAft>
                <a:spcPct val="0"/>
              </a:spcAft>
              <a:buClr>
                <a:srgbClr val="000000"/>
              </a:buClr>
              <a:buSzPct val="100000"/>
              <a:defRPr/>
            </a:pPr>
            <a:r>
              <a:rPr lang="en-US" altLang="en-US" sz="2800" b="1" dirty="0">
                <a:solidFill>
                  <a:srgbClr val="000000"/>
                </a:solidFill>
                <a:latin typeface="Times New Roman" panose="02020603050405020304" pitchFamily="18" charset="0"/>
                <a:cs typeface="Times New Roman" panose="02020603050405020304" pitchFamily="18" charset="0"/>
              </a:rPr>
              <a:t> - </a:t>
            </a:r>
            <a:r>
              <a:rPr lang="en-US" altLang="en-US" sz="2800" b="1" dirty="0" err="1">
                <a:solidFill>
                  <a:srgbClr val="000000"/>
                </a:solidFill>
                <a:latin typeface="Times New Roman" panose="02020603050405020304" pitchFamily="18" charset="0"/>
                <a:cs typeface="Times New Roman" panose="02020603050405020304" pitchFamily="18" charset="0"/>
              </a:rPr>
              <a:t>Thực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hiện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chế</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độ</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Ngụ</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binh</a:t>
            </a:r>
            <a:r>
              <a:rPr lang="en-US" altLang="en-US" sz="2800" b="1" dirty="0">
                <a:solidFill>
                  <a:srgbClr val="000000"/>
                </a:solidFill>
                <a:latin typeface="Times New Roman" panose="02020603050405020304" pitchFamily="18" charset="0"/>
                <a:cs typeface="Times New Roman" panose="02020603050405020304" pitchFamily="18" charset="0"/>
              </a:rPr>
              <a:t> ư </a:t>
            </a:r>
            <a:r>
              <a:rPr lang="en-US" altLang="en-US" sz="2800" b="1" dirty="0" err="1">
                <a:solidFill>
                  <a:srgbClr val="000000"/>
                </a:solidFill>
                <a:latin typeface="Times New Roman" panose="02020603050405020304" pitchFamily="18" charset="0"/>
                <a:cs typeface="Times New Roman" panose="02020603050405020304" pitchFamily="18" charset="0"/>
              </a:rPr>
              <a:t>nông</a:t>
            </a:r>
            <a:r>
              <a:rPr lang="en-US" altLang="en-US" sz="2800" b="1" dirty="0">
                <a:solidFill>
                  <a:srgbClr val="000000"/>
                </a:solidFill>
                <a:latin typeface="Times New Roman" panose="02020603050405020304" pitchFamily="18" charset="0"/>
                <a:cs typeface="Times New Roman" panose="02020603050405020304" pitchFamily="18" charset="0"/>
              </a:rPr>
              <a:t>”.</a:t>
            </a:r>
            <a:endParaRPr lang="en-US" altLang="en-US" sz="2800" b="1" dirty="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913340528"/>
      </p:ext>
    </p:extLst>
  </p:cSld>
  <p:clrMapOvr>
    <a:masterClrMapping/>
  </p:clrMapOvr>
  <p:transition spd="slow" advTm="1505000">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 descr="99+ Background Powerpoint Đẹp cho bài thuyết trình chuyên nghiệp - Hình Ảnh  Đẹp HD">
            <a:extLst>
              <a:ext uri="{FF2B5EF4-FFF2-40B4-BE49-F238E27FC236}">
                <a16:creationId xmlns:a16="http://schemas.microsoft.com/office/drawing/2014/main" id="{A3B35B64-7CE3-4661-A47B-04B6D1EF5C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TextBox 5">
            <a:extLst>
              <a:ext uri="{FF2B5EF4-FFF2-40B4-BE49-F238E27FC236}">
                <a16:creationId xmlns:a16="http://schemas.microsoft.com/office/drawing/2014/main" id="{9ED3FE65-FA89-4E6A-A0CE-82A16A9B877F}"/>
              </a:ext>
            </a:extLst>
          </p:cNvPr>
          <p:cNvSpPr txBox="1">
            <a:spLocks noChangeArrowheads="1"/>
          </p:cNvSpPr>
          <p:nvPr/>
        </p:nvSpPr>
        <p:spPr bwMode="auto">
          <a:xfrm>
            <a:off x="1799167" y="1739612"/>
            <a:ext cx="89748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fontAlgn="base">
              <a:spcBef>
                <a:spcPct val="0"/>
              </a:spcBef>
              <a:spcAft>
                <a:spcPct val="0"/>
              </a:spcAft>
            </a:pPr>
            <a:r>
              <a:rPr lang="en-US" altLang="en-US" sz="4800" dirty="0" err="1">
                <a:solidFill>
                  <a:prstClr val="white"/>
                </a:solidFill>
                <a:latin typeface="Times New Roman" panose="02020603050405020304" pitchFamily="18" charset="0"/>
                <a:cs typeface="Times New Roman" panose="02020603050405020304" pitchFamily="18" charset="0"/>
              </a:rPr>
              <a:t>Năm</a:t>
            </a:r>
            <a:r>
              <a:rPr lang="en-US" altLang="en-US" sz="4800" dirty="0">
                <a:solidFill>
                  <a:prstClr val="white"/>
                </a:solidFill>
                <a:latin typeface="Times New Roman" panose="02020603050405020304" pitchFamily="18" charset="0"/>
                <a:cs typeface="Times New Roman" panose="02020603050405020304" pitchFamily="18" charset="0"/>
              </a:rPr>
              <a:t> 939 </a:t>
            </a:r>
            <a:r>
              <a:rPr lang="en-US" altLang="en-US" sz="4800" dirty="0" err="1">
                <a:solidFill>
                  <a:prstClr val="white"/>
                </a:solidFill>
                <a:latin typeface="Times New Roman" panose="02020603050405020304" pitchFamily="18" charset="0"/>
                <a:cs typeface="Times New Roman" panose="02020603050405020304" pitchFamily="18" charset="0"/>
              </a:rPr>
              <a:t>sau</a:t>
            </a:r>
            <a:r>
              <a:rPr lang="en-US" altLang="en-US" sz="4800" dirty="0">
                <a:solidFill>
                  <a:prstClr val="white"/>
                </a:solidFill>
                <a:latin typeface="Times New Roman" panose="02020603050405020304" pitchFamily="18" charset="0"/>
                <a:cs typeface="Times New Roman" panose="02020603050405020304" pitchFamily="18" charset="0"/>
              </a:rPr>
              <a:t> </a:t>
            </a:r>
            <a:r>
              <a:rPr lang="en-US" altLang="en-US" sz="4800" dirty="0" err="1">
                <a:solidFill>
                  <a:prstClr val="white"/>
                </a:solidFill>
                <a:latin typeface="Times New Roman" panose="02020603050405020304" pitchFamily="18" charset="0"/>
                <a:cs typeface="Times New Roman" panose="02020603050405020304" pitchFamily="18" charset="0"/>
              </a:rPr>
              <a:t>khi</a:t>
            </a:r>
            <a:r>
              <a:rPr lang="en-US" altLang="en-US" sz="4800" dirty="0">
                <a:solidFill>
                  <a:prstClr val="white"/>
                </a:solidFill>
                <a:latin typeface="Times New Roman" panose="02020603050405020304" pitchFamily="18" charset="0"/>
                <a:cs typeface="Times New Roman" panose="02020603050405020304" pitchFamily="18" charset="0"/>
              </a:rPr>
              <a:t> </a:t>
            </a:r>
            <a:r>
              <a:rPr lang="en-US" altLang="en-US" sz="4800" dirty="0" err="1">
                <a:solidFill>
                  <a:prstClr val="white"/>
                </a:solidFill>
                <a:latin typeface="Times New Roman" panose="02020603050405020304" pitchFamily="18" charset="0"/>
                <a:cs typeface="Times New Roman" panose="02020603050405020304" pitchFamily="18" charset="0"/>
              </a:rPr>
              <a:t>lên</a:t>
            </a:r>
            <a:r>
              <a:rPr lang="en-US" altLang="en-US" sz="4800" dirty="0">
                <a:solidFill>
                  <a:prstClr val="white"/>
                </a:solidFill>
                <a:latin typeface="Times New Roman" panose="02020603050405020304" pitchFamily="18" charset="0"/>
                <a:cs typeface="Times New Roman" panose="02020603050405020304" pitchFamily="18" charset="0"/>
              </a:rPr>
              <a:t> </a:t>
            </a:r>
            <a:r>
              <a:rPr lang="en-US" altLang="en-US" sz="4800" dirty="0" err="1">
                <a:solidFill>
                  <a:prstClr val="white"/>
                </a:solidFill>
                <a:latin typeface="Times New Roman" panose="02020603050405020304" pitchFamily="18" charset="0"/>
                <a:cs typeface="Times New Roman" panose="02020603050405020304" pitchFamily="18" charset="0"/>
              </a:rPr>
              <a:t>ngôi</a:t>
            </a:r>
            <a:r>
              <a:rPr lang="en-US" altLang="en-US" sz="4800" dirty="0">
                <a:solidFill>
                  <a:prstClr val="white"/>
                </a:solidFill>
                <a:latin typeface="Times New Roman" panose="02020603050405020304" pitchFamily="18" charset="0"/>
                <a:cs typeface="Times New Roman" panose="02020603050405020304" pitchFamily="18" charset="0"/>
              </a:rPr>
              <a:t> </a:t>
            </a:r>
            <a:r>
              <a:rPr lang="en-US" altLang="en-US" sz="4800" dirty="0" err="1">
                <a:solidFill>
                  <a:prstClr val="white"/>
                </a:solidFill>
                <a:latin typeface="Times New Roman" panose="02020603050405020304" pitchFamily="18" charset="0"/>
                <a:cs typeface="Times New Roman" panose="02020603050405020304" pitchFamily="18" charset="0"/>
              </a:rPr>
              <a:t>vua</a:t>
            </a:r>
            <a:r>
              <a:rPr lang="en-US" altLang="en-US" sz="4800" dirty="0">
                <a:solidFill>
                  <a:prstClr val="white"/>
                </a:solidFill>
                <a:latin typeface="Times New Roman" panose="02020603050405020304" pitchFamily="18" charset="0"/>
                <a:cs typeface="Times New Roman" panose="02020603050405020304" pitchFamily="18" charset="0"/>
              </a:rPr>
              <a:t> </a:t>
            </a:r>
            <a:r>
              <a:rPr lang="en-US" altLang="en-US" sz="4800" dirty="0" err="1">
                <a:solidFill>
                  <a:prstClr val="white"/>
                </a:solidFill>
                <a:latin typeface="Times New Roman" panose="02020603050405020304" pitchFamily="18" charset="0"/>
                <a:cs typeface="Times New Roman" panose="02020603050405020304" pitchFamily="18" charset="0"/>
              </a:rPr>
              <a:t>Ngô</a:t>
            </a:r>
            <a:r>
              <a:rPr lang="en-US" altLang="en-US" sz="4800" dirty="0">
                <a:solidFill>
                  <a:prstClr val="white"/>
                </a:solidFill>
                <a:latin typeface="Times New Roman" panose="02020603050405020304" pitchFamily="18" charset="0"/>
                <a:cs typeface="Times New Roman" panose="02020603050405020304" pitchFamily="18" charset="0"/>
              </a:rPr>
              <a:t> </a:t>
            </a:r>
            <a:r>
              <a:rPr lang="en-US" altLang="en-US" sz="4800" dirty="0" err="1">
                <a:solidFill>
                  <a:prstClr val="white"/>
                </a:solidFill>
                <a:latin typeface="Times New Roman" panose="02020603050405020304" pitchFamily="18" charset="0"/>
                <a:cs typeface="Times New Roman" panose="02020603050405020304" pitchFamily="18" charset="0"/>
              </a:rPr>
              <a:t>Quyền</a:t>
            </a:r>
            <a:r>
              <a:rPr lang="en-US" altLang="en-US" sz="4800" dirty="0">
                <a:solidFill>
                  <a:prstClr val="white"/>
                </a:solidFill>
                <a:latin typeface="Times New Roman" panose="02020603050405020304" pitchFamily="18" charset="0"/>
                <a:cs typeface="Times New Roman" panose="02020603050405020304" pitchFamily="18" charset="0"/>
              </a:rPr>
              <a:t> </a:t>
            </a:r>
            <a:r>
              <a:rPr lang="en-US" altLang="en-US" sz="4800" dirty="0" err="1">
                <a:solidFill>
                  <a:prstClr val="white"/>
                </a:solidFill>
                <a:latin typeface="Times New Roman" panose="02020603050405020304" pitchFamily="18" charset="0"/>
                <a:cs typeface="Times New Roman" panose="02020603050405020304" pitchFamily="18" charset="0"/>
              </a:rPr>
              <a:t>chọn</a:t>
            </a:r>
            <a:r>
              <a:rPr lang="en-US" altLang="en-US" sz="4800" dirty="0">
                <a:solidFill>
                  <a:prstClr val="white"/>
                </a:solidFill>
                <a:latin typeface="Times New Roman" panose="02020603050405020304" pitchFamily="18" charset="0"/>
                <a:cs typeface="Times New Roman" panose="02020603050405020304" pitchFamily="18" charset="0"/>
              </a:rPr>
              <a:t> </a:t>
            </a:r>
            <a:r>
              <a:rPr lang="en-US" altLang="en-US" sz="4800" dirty="0" err="1">
                <a:solidFill>
                  <a:prstClr val="white"/>
                </a:solidFill>
                <a:latin typeface="Times New Roman" panose="02020603050405020304" pitchFamily="18" charset="0"/>
                <a:cs typeface="Times New Roman" panose="02020603050405020304" pitchFamily="18" charset="0"/>
              </a:rPr>
              <a:t>nơi</a:t>
            </a:r>
            <a:r>
              <a:rPr lang="en-US" altLang="en-US" sz="4800" dirty="0">
                <a:solidFill>
                  <a:prstClr val="white"/>
                </a:solidFill>
                <a:latin typeface="Times New Roman" panose="02020603050405020304" pitchFamily="18" charset="0"/>
                <a:cs typeface="Times New Roman" panose="02020603050405020304" pitchFamily="18" charset="0"/>
              </a:rPr>
              <a:t> </a:t>
            </a:r>
            <a:r>
              <a:rPr lang="en-US" altLang="en-US" sz="4800" dirty="0" err="1">
                <a:solidFill>
                  <a:prstClr val="white"/>
                </a:solidFill>
                <a:latin typeface="Times New Roman" panose="02020603050405020304" pitchFamily="18" charset="0"/>
                <a:cs typeface="Times New Roman" panose="02020603050405020304" pitchFamily="18" charset="0"/>
              </a:rPr>
              <a:t>nào</a:t>
            </a:r>
            <a:r>
              <a:rPr lang="en-US" altLang="en-US" sz="4800" dirty="0">
                <a:solidFill>
                  <a:prstClr val="white"/>
                </a:solidFill>
                <a:latin typeface="Times New Roman" panose="02020603050405020304" pitchFamily="18" charset="0"/>
                <a:cs typeface="Times New Roman" panose="02020603050405020304" pitchFamily="18" charset="0"/>
              </a:rPr>
              <a:t> </a:t>
            </a:r>
            <a:r>
              <a:rPr lang="en-US" altLang="en-US" sz="4800" dirty="0" err="1">
                <a:solidFill>
                  <a:prstClr val="white"/>
                </a:solidFill>
                <a:latin typeface="Times New Roman" panose="02020603050405020304" pitchFamily="18" charset="0"/>
                <a:cs typeface="Times New Roman" panose="02020603050405020304" pitchFamily="18" charset="0"/>
              </a:rPr>
              <a:t>làm</a:t>
            </a:r>
            <a:r>
              <a:rPr lang="en-US" altLang="en-US" sz="4800" dirty="0">
                <a:solidFill>
                  <a:prstClr val="white"/>
                </a:solidFill>
                <a:latin typeface="Times New Roman" panose="02020603050405020304" pitchFamily="18" charset="0"/>
                <a:cs typeface="Times New Roman" panose="02020603050405020304" pitchFamily="18" charset="0"/>
              </a:rPr>
              <a:t> </a:t>
            </a:r>
            <a:r>
              <a:rPr lang="en-US" altLang="en-US" sz="4800" dirty="0" err="1">
                <a:solidFill>
                  <a:prstClr val="white"/>
                </a:solidFill>
                <a:latin typeface="Times New Roman" panose="02020603050405020304" pitchFamily="18" charset="0"/>
                <a:cs typeface="Times New Roman" panose="02020603050405020304" pitchFamily="18" charset="0"/>
              </a:rPr>
              <a:t>kinh</a:t>
            </a:r>
            <a:r>
              <a:rPr lang="en-US" altLang="en-US" sz="4800" dirty="0">
                <a:solidFill>
                  <a:prstClr val="white"/>
                </a:solidFill>
                <a:latin typeface="Times New Roman" panose="02020603050405020304" pitchFamily="18" charset="0"/>
                <a:cs typeface="Times New Roman" panose="02020603050405020304" pitchFamily="18" charset="0"/>
              </a:rPr>
              <a:t> </a:t>
            </a:r>
            <a:r>
              <a:rPr lang="en-US" altLang="en-US" sz="4800" dirty="0" err="1">
                <a:solidFill>
                  <a:prstClr val="white"/>
                </a:solidFill>
                <a:latin typeface="Times New Roman" panose="02020603050405020304" pitchFamily="18" charset="0"/>
                <a:cs typeface="Times New Roman" panose="02020603050405020304" pitchFamily="18" charset="0"/>
              </a:rPr>
              <a:t>đô</a:t>
            </a:r>
            <a:r>
              <a:rPr lang="en-US" altLang="en-US" sz="4800" dirty="0">
                <a:solidFill>
                  <a:prstClr val="white"/>
                </a:solidFill>
                <a:latin typeface="Times New Roman" panose="02020603050405020304" pitchFamily="18" charset="0"/>
                <a:cs typeface="Times New Roman" panose="02020603050405020304" pitchFamily="18" charset="0"/>
              </a:rPr>
              <a:t>?</a:t>
            </a:r>
          </a:p>
        </p:txBody>
      </p:sp>
      <p:sp>
        <p:nvSpPr>
          <p:cNvPr id="109572" name="TextBox 9">
            <a:extLst>
              <a:ext uri="{FF2B5EF4-FFF2-40B4-BE49-F238E27FC236}">
                <a16:creationId xmlns:a16="http://schemas.microsoft.com/office/drawing/2014/main" id="{B40540CE-AE23-43E0-B317-2BCBF8FA11E8}"/>
              </a:ext>
            </a:extLst>
          </p:cNvPr>
          <p:cNvSpPr txBox="1">
            <a:spLocks noChangeArrowheads="1"/>
          </p:cNvSpPr>
          <p:nvPr/>
        </p:nvSpPr>
        <p:spPr bwMode="auto">
          <a:xfrm>
            <a:off x="4078818" y="4624918"/>
            <a:ext cx="3744383" cy="99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9170" fontAlgn="base">
              <a:spcBef>
                <a:spcPct val="0"/>
              </a:spcBef>
              <a:spcAft>
                <a:spcPct val="0"/>
              </a:spcAft>
            </a:pPr>
            <a:r>
              <a:rPr lang="en-US" altLang="en-US" sz="5867" b="1" dirty="0" err="1">
                <a:solidFill>
                  <a:prstClr val="black"/>
                </a:solidFill>
              </a:rPr>
              <a:t>Cổ</a:t>
            </a:r>
            <a:r>
              <a:rPr lang="en-US" altLang="en-US" sz="5867" b="1" dirty="0">
                <a:solidFill>
                  <a:prstClr val="black"/>
                </a:solidFill>
              </a:rPr>
              <a:t> Loa</a:t>
            </a:r>
          </a:p>
        </p:txBody>
      </p:sp>
      <p:pic>
        <p:nvPicPr>
          <p:cNvPr id="6" name="Picture 5">
            <a:hlinkClick r:id="rId3" action="ppaction://hlinksldjump"/>
            <a:extLst>
              <a:ext uri="{FF2B5EF4-FFF2-40B4-BE49-F238E27FC236}">
                <a16:creationId xmlns:a16="http://schemas.microsoft.com/office/drawing/2014/main" id="{412A8751-C9DF-4DC7-B1D6-7B524E4FAED4}"/>
              </a:ext>
            </a:extLst>
          </p:cNvPr>
          <p:cNvPicPr>
            <a:picLocks noChangeAspect="1"/>
          </p:cNvPicPr>
          <p:nvPr/>
        </p:nvPicPr>
        <p:blipFill>
          <a:blip r:embed="rId4"/>
          <a:stretch>
            <a:fillRect/>
          </a:stretch>
        </p:blipFill>
        <p:spPr>
          <a:xfrm>
            <a:off x="10190036" y="6091957"/>
            <a:ext cx="2748041" cy="640135"/>
          </a:xfrm>
          <a:prstGeom prst="rect">
            <a:avLst/>
          </a:prstGeom>
        </p:spPr>
      </p:pic>
      <p:sp>
        <p:nvSpPr>
          <p:cNvPr id="7" name="TextBox 6">
            <a:extLst>
              <a:ext uri="{FF2B5EF4-FFF2-40B4-BE49-F238E27FC236}">
                <a16:creationId xmlns:a16="http://schemas.microsoft.com/office/drawing/2014/main" id="{C16635F3-AD49-460F-8E7E-D73913582EB1}"/>
              </a:ext>
            </a:extLst>
          </p:cNvPr>
          <p:cNvSpPr txBox="1"/>
          <p:nvPr/>
        </p:nvSpPr>
        <p:spPr>
          <a:xfrm>
            <a:off x="2264424" y="653098"/>
            <a:ext cx="6018662" cy="584775"/>
          </a:xfrm>
          <a:prstGeom prst="rect">
            <a:avLst/>
          </a:prstGeom>
          <a:noFill/>
        </p:spPr>
        <p:txBody>
          <a:bodyPr wrap="square" rtlCol="0">
            <a:spAutoFit/>
          </a:bodyPr>
          <a:lstStyle/>
          <a:p>
            <a:r>
              <a:rPr lang="en-US" sz="3200" b="1" dirty="0">
                <a:solidFill>
                  <a:srgbClr val="92D050"/>
                </a:solidFill>
                <a:latin typeface="Times New Roman" panose="02020603050405020304" pitchFamily="18" charset="0"/>
                <a:cs typeface="Times New Roman" panose="02020603050405020304" pitchFamily="18" charset="0"/>
              </a:rPr>
              <a:t>CÂU HỎI MẢNH GHÉP SỐ 2:</a:t>
            </a:r>
          </a:p>
        </p:txBody>
      </p:sp>
    </p:spTree>
    <p:extLst>
      <p:ext uri="{BB962C8B-B14F-4D97-AF65-F5344CB8AC3E}">
        <p14:creationId xmlns:p14="http://schemas.microsoft.com/office/powerpoint/2010/main" val="363388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9572"/>
                                        </p:tgtEl>
                                        <p:attrNameLst>
                                          <p:attrName>style.visibility</p:attrName>
                                        </p:attrNameLst>
                                      </p:cBhvr>
                                      <p:to>
                                        <p:strVal val="visible"/>
                                      </p:to>
                                    </p:set>
                                    <p:anim calcmode="lin" valueType="num">
                                      <p:cBhvr additive="base">
                                        <p:cTn id="7" dur="500" fill="hold"/>
                                        <p:tgtEl>
                                          <p:spTgt spid="109572"/>
                                        </p:tgtEl>
                                        <p:attrNameLst>
                                          <p:attrName>ppt_x</p:attrName>
                                        </p:attrNameLst>
                                      </p:cBhvr>
                                      <p:tavLst>
                                        <p:tav tm="0">
                                          <p:val>
                                            <p:strVal val="#ppt_x"/>
                                          </p:val>
                                        </p:tav>
                                        <p:tav tm="100000">
                                          <p:val>
                                            <p:strVal val="#ppt_x"/>
                                          </p:val>
                                        </p:tav>
                                      </p:tavLst>
                                    </p:anim>
                                    <p:anim calcmode="lin" valueType="num">
                                      <p:cBhvr additive="base">
                                        <p:cTn id="8" dur="500" fill="hold"/>
                                        <p:tgtEl>
                                          <p:spTgt spid="1095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A">
            <a:extLst>
              <a:ext uri="{FF2B5EF4-FFF2-40B4-BE49-F238E27FC236}">
                <a16:creationId xmlns:a16="http://schemas.microsoft.com/office/drawing/2014/main" id="{A1564DF1-E9E8-47BD-ABEF-63B1E3859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91018"/>
            <a:ext cx="8506884" cy="6362700"/>
          </a:xfrm>
          <a:prstGeom prst="rect">
            <a:avLst/>
          </a:prstGeom>
          <a:noFill/>
          <a:ln w="76200" cmpd="tri">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18787" name="Rectangle 3">
            <a:extLst>
              <a:ext uri="{FF2B5EF4-FFF2-40B4-BE49-F238E27FC236}">
                <a16:creationId xmlns:a16="http://schemas.microsoft.com/office/drawing/2014/main" id="{29CD945F-6583-4A5C-A906-99A7B8D4508C}"/>
              </a:ext>
            </a:extLst>
          </p:cNvPr>
          <p:cNvSpPr>
            <a:spLocks noChangeArrowheads="1"/>
          </p:cNvSpPr>
          <p:nvPr/>
        </p:nvSpPr>
        <p:spPr bwMode="auto">
          <a:xfrm>
            <a:off x="1946514" y="254000"/>
            <a:ext cx="2598789" cy="707886"/>
          </a:xfrm>
          <a:prstGeom prst="rect">
            <a:avLst/>
          </a:prstGeom>
          <a:noFill/>
          <a:ln w="76200" cmpd="tri">
            <a:solidFill>
              <a:srgbClr val="FF3300"/>
            </a:solidFill>
            <a:miter lim="800000"/>
            <a:headEnd/>
            <a:tailEnd/>
          </a:ln>
        </p:spPr>
        <p:txBody>
          <a:bodyPr wrap="none">
            <a:spAutoFit/>
          </a:bodyPr>
          <a:lstStyle>
            <a:lvl1pPr>
              <a:defRPr sz="6600">
                <a:solidFill>
                  <a:schemeClr val="tx1"/>
                </a:solidFill>
                <a:latin typeface=".VnTime" panose="020B7200000000000000" pitchFamily="34" charset="0"/>
              </a:defRPr>
            </a:lvl1pPr>
            <a:lvl2pPr marL="742950" indent="-285750">
              <a:defRPr sz="6600">
                <a:solidFill>
                  <a:schemeClr val="tx1"/>
                </a:solidFill>
                <a:latin typeface=".VnTime" panose="020B7200000000000000" pitchFamily="34" charset="0"/>
              </a:defRPr>
            </a:lvl2pPr>
            <a:lvl3pPr marL="1143000" indent="-228600">
              <a:defRPr sz="6600">
                <a:solidFill>
                  <a:schemeClr val="tx1"/>
                </a:solidFill>
                <a:latin typeface=".VnTime" panose="020B7200000000000000" pitchFamily="34" charset="0"/>
              </a:defRPr>
            </a:lvl3pPr>
            <a:lvl4pPr marL="1600200" indent="-228600">
              <a:defRPr sz="6600">
                <a:solidFill>
                  <a:schemeClr val="tx1"/>
                </a:solidFill>
                <a:latin typeface=".VnTime" panose="020B7200000000000000" pitchFamily="34" charset="0"/>
              </a:defRPr>
            </a:lvl4pPr>
            <a:lvl5pPr marL="2057400" indent="-228600">
              <a:defRPr sz="6600">
                <a:solidFill>
                  <a:schemeClr val="tx1"/>
                </a:solidFill>
                <a:latin typeface=".VnTime" panose="020B7200000000000000" pitchFamily="34" charset="0"/>
              </a:defRPr>
            </a:lvl5pPr>
            <a:lvl6pPr marL="2514600" indent="-228600" algn="ctr" eaLnBrk="0" fontAlgn="base" hangingPunct="0">
              <a:spcBef>
                <a:spcPct val="0"/>
              </a:spcBef>
              <a:spcAft>
                <a:spcPct val="0"/>
              </a:spcAft>
              <a:defRPr sz="6600">
                <a:solidFill>
                  <a:schemeClr val="tx1"/>
                </a:solidFill>
                <a:latin typeface=".VnTime" panose="020B7200000000000000" pitchFamily="34" charset="0"/>
              </a:defRPr>
            </a:lvl6pPr>
            <a:lvl7pPr marL="2971800" indent="-228600" algn="ctr" eaLnBrk="0" fontAlgn="base" hangingPunct="0">
              <a:spcBef>
                <a:spcPct val="0"/>
              </a:spcBef>
              <a:spcAft>
                <a:spcPct val="0"/>
              </a:spcAft>
              <a:defRPr sz="6600">
                <a:solidFill>
                  <a:schemeClr val="tx1"/>
                </a:solidFill>
                <a:latin typeface=".VnTime" panose="020B7200000000000000" pitchFamily="34" charset="0"/>
              </a:defRPr>
            </a:lvl7pPr>
            <a:lvl8pPr marL="3429000" indent="-228600" algn="ctr" eaLnBrk="0" fontAlgn="base" hangingPunct="0">
              <a:spcBef>
                <a:spcPct val="0"/>
              </a:spcBef>
              <a:spcAft>
                <a:spcPct val="0"/>
              </a:spcAft>
              <a:defRPr sz="6600">
                <a:solidFill>
                  <a:schemeClr val="tx1"/>
                </a:solidFill>
                <a:latin typeface=".VnTime" panose="020B7200000000000000" pitchFamily="34" charset="0"/>
              </a:defRPr>
            </a:lvl8pPr>
            <a:lvl9pPr marL="3886200" indent="-228600" algn="ctr" eaLnBrk="0" fontAlgn="base" hangingPunct="0">
              <a:spcBef>
                <a:spcPct val="0"/>
              </a:spcBef>
              <a:spcAft>
                <a:spcPct val="0"/>
              </a:spcAft>
              <a:defRPr sz="6600">
                <a:solidFill>
                  <a:schemeClr val="tx1"/>
                </a:solidFill>
                <a:latin typeface=".VnTime" panose="020B7200000000000000" pitchFamily="34" charset="0"/>
              </a:defRPr>
            </a:lvl9pPr>
          </a:lstStyle>
          <a:p>
            <a:pPr algn="ctr" defTabSz="914377" eaLnBrk="0" fontAlgn="base" hangingPunct="0">
              <a:spcBef>
                <a:spcPct val="0"/>
              </a:spcBef>
              <a:spcAft>
                <a:spcPct val="0"/>
              </a:spcAft>
              <a:defRPr/>
            </a:pPr>
            <a:r>
              <a:rPr lang="en-US" altLang="en-US" sz="4000" dirty="0" err="1">
                <a:solidFill>
                  <a:srgbClr val="FF0000"/>
                </a:solidFill>
                <a:latin typeface="Times New Roman" panose="02020603050405020304" pitchFamily="18" charset="0"/>
                <a:cs typeface="Times New Roman" panose="02020603050405020304" pitchFamily="18" charset="0"/>
              </a:rPr>
              <a:t>Tượng</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binh</a:t>
            </a:r>
            <a:endParaRPr lang="en-US" alt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5870179"/>
      </p:ext>
    </p:extLst>
  </p:cSld>
  <p:clrMapOvr>
    <a:masterClrMapping/>
  </p:clrMapOvr>
  <p:transition spd="slow" advClick="0" advTm="1505000">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18" descr="thuy-quan-nha-nguyen">
            <a:extLst>
              <a:ext uri="{FF2B5EF4-FFF2-40B4-BE49-F238E27FC236}">
                <a16:creationId xmlns:a16="http://schemas.microsoft.com/office/drawing/2014/main" id="{45460980-155F-44CE-8916-377824B9C0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7819" y="187806"/>
            <a:ext cx="5854098" cy="5690177"/>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49507" name="Picture 20" descr="NgocHoi">
            <a:extLst>
              <a:ext uri="{FF2B5EF4-FFF2-40B4-BE49-F238E27FC236}">
                <a16:creationId xmlns:a16="http://schemas.microsoft.com/office/drawing/2014/main" id="{AC0D3B04-866E-483B-9731-85E7052DE5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7885"/>
            <a:ext cx="6096000" cy="5402308"/>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149508" name="Text Box 23">
            <a:extLst>
              <a:ext uri="{FF2B5EF4-FFF2-40B4-BE49-F238E27FC236}">
                <a16:creationId xmlns:a16="http://schemas.microsoft.com/office/drawing/2014/main" id="{6C59E2BB-DA24-46B1-B4B6-54729A06CD89}"/>
              </a:ext>
            </a:extLst>
          </p:cNvPr>
          <p:cNvSpPr txBox="1">
            <a:spLocks noChangeArrowheads="1"/>
          </p:cNvSpPr>
          <p:nvPr/>
        </p:nvSpPr>
        <p:spPr bwMode="auto">
          <a:xfrm>
            <a:off x="1775885" y="404285"/>
            <a:ext cx="193033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1219170" fontAlgn="base">
              <a:spcBef>
                <a:spcPct val="0"/>
              </a:spcBef>
              <a:spcAft>
                <a:spcPct val="0"/>
              </a:spcAft>
              <a:buNone/>
            </a:pPr>
            <a:r>
              <a:rPr lang="en-US" altLang="en-US" b="1">
                <a:solidFill>
                  <a:srgbClr val="FF3300"/>
                </a:solidFill>
                <a:latin typeface="Times New Roman" panose="02020603050405020304" pitchFamily="18" charset="0"/>
                <a:cs typeface="Times New Roman" panose="02020603050405020304" pitchFamily="18" charset="0"/>
              </a:rPr>
              <a:t>BỘ BINH</a:t>
            </a:r>
          </a:p>
        </p:txBody>
      </p:sp>
      <p:sp>
        <p:nvSpPr>
          <p:cNvPr id="149509" name="Text Box 24">
            <a:extLst>
              <a:ext uri="{FF2B5EF4-FFF2-40B4-BE49-F238E27FC236}">
                <a16:creationId xmlns:a16="http://schemas.microsoft.com/office/drawing/2014/main" id="{BB9AD0DE-B8D1-4D30-9A30-38805E911341}"/>
              </a:ext>
            </a:extLst>
          </p:cNvPr>
          <p:cNvSpPr txBox="1">
            <a:spLocks noChangeArrowheads="1"/>
          </p:cNvSpPr>
          <p:nvPr/>
        </p:nvSpPr>
        <p:spPr bwMode="auto">
          <a:xfrm>
            <a:off x="8208434" y="6085418"/>
            <a:ext cx="250818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1219170" fontAlgn="base">
              <a:spcBef>
                <a:spcPct val="0"/>
              </a:spcBef>
              <a:spcAft>
                <a:spcPct val="0"/>
              </a:spcAft>
              <a:buNone/>
            </a:pPr>
            <a:r>
              <a:rPr lang="en-US" altLang="en-US" b="1">
                <a:solidFill>
                  <a:srgbClr val="FF3300"/>
                </a:solidFill>
                <a:latin typeface="Times New Roman" panose="02020603050405020304" pitchFamily="18" charset="0"/>
                <a:cs typeface="Times New Roman" panose="02020603050405020304" pitchFamily="18" charset="0"/>
              </a:rPr>
              <a:t>THỦY BINH</a:t>
            </a:r>
          </a:p>
        </p:txBody>
      </p:sp>
    </p:spTree>
    <p:extLst>
      <p:ext uri="{BB962C8B-B14F-4D97-AF65-F5344CB8AC3E}">
        <p14:creationId xmlns:p14="http://schemas.microsoft.com/office/powerpoint/2010/main" val="41621435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A">
            <a:extLst>
              <a:ext uri="{FF2B5EF4-FFF2-40B4-BE49-F238E27FC236}">
                <a16:creationId xmlns:a16="http://schemas.microsoft.com/office/drawing/2014/main" id="{55A6FB4E-998F-4A5D-AD2F-2BD12A9BB5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77800"/>
            <a:ext cx="8382000" cy="6316133"/>
          </a:xfrm>
          <a:prstGeom prst="rect">
            <a:avLst/>
          </a:prstGeom>
          <a:noFill/>
          <a:ln w="76200" cmpd="tri">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20835" name="Rectangle 3">
            <a:extLst>
              <a:ext uri="{FF2B5EF4-FFF2-40B4-BE49-F238E27FC236}">
                <a16:creationId xmlns:a16="http://schemas.microsoft.com/office/drawing/2014/main" id="{3A67122E-3807-4958-B074-BA131B550653}"/>
              </a:ext>
            </a:extLst>
          </p:cNvPr>
          <p:cNvSpPr>
            <a:spLocks noChangeArrowheads="1"/>
          </p:cNvSpPr>
          <p:nvPr/>
        </p:nvSpPr>
        <p:spPr bwMode="auto">
          <a:xfrm>
            <a:off x="8395665" y="290443"/>
            <a:ext cx="1737976" cy="707886"/>
          </a:xfrm>
          <a:prstGeom prst="rect">
            <a:avLst/>
          </a:prstGeom>
          <a:noFill/>
          <a:ln w="76200" cmpd="tri">
            <a:solidFill>
              <a:srgbClr val="FF3300"/>
            </a:solidFill>
            <a:miter lim="800000"/>
            <a:headEnd/>
            <a:tailEnd/>
          </a:ln>
        </p:spPr>
        <p:txBody>
          <a:bodyPr wrap="none">
            <a:spAutoFit/>
          </a:bodyPr>
          <a:lstStyle>
            <a:lvl1pPr>
              <a:defRPr sz="6600">
                <a:solidFill>
                  <a:schemeClr val="tx1"/>
                </a:solidFill>
                <a:latin typeface=".VnTime" panose="020B7200000000000000" pitchFamily="34" charset="0"/>
              </a:defRPr>
            </a:lvl1pPr>
            <a:lvl2pPr marL="742950" indent="-285750">
              <a:defRPr sz="6600">
                <a:solidFill>
                  <a:schemeClr val="tx1"/>
                </a:solidFill>
                <a:latin typeface=".VnTime" panose="020B7200000000000000" pitchFamily="34" charset="0"/>
              </a:defRPr>
            </a:lvl2pPr>
            <a:lvl3pPr marL="1143000" indent="-228600">
              <a:defRPr sz="6600">
                <a:solidFill>
                  <a:schemeClr val="tx1"/>
                </a:solidFill>
                <a:latin typeface=".VnTime" panose="020B7200000000000000" pitchFamily="34" charset="0"/>
              </a:defRPr>
            </a:lvl3pPr>
            <a:lvl4pPr marL="1600200" indent="-228600">
              <a:defRPr sz="6600">
                <a:solidFill>
                  <a:schemeClr val="tx1"/>
                </a:solidFill>
                <a:latin typeface=".VnTime" panose="020B7200000000000000" pitchFamily="34" charset="0"/>
              </a:defRPr>
            </a:lvl4pPr>
            <a:lvl5pPr marL="2057400" indent="-228600">
              <a:defRPr sz="6600">
                <a:solidFill>
                  <a:schemeClr val="tx1"/>
                </a:solidFill>
                <a:latin typeface=".VnTime" panose="020B7200000000000000" pitchFamily="34" charset="0"/>
              </a:defRPr>
            </a:lvl5pPr>
            <a:lvl6pPr marL="2514600" indent="-228600" algn="ctr" eaLnBrk="0" fontAlgn="base" hangingPunct="0">
              <a:spcBef>
                <a:spcPct val="0"/>
              </a:spcBef>
              <a:spcAft>
                <a:spcPct val="0"/>
              </a:spcAft>
              <a:defRPr sz="6600">
                <a:solidFill>
                  <a:schemeClr val="tx1"/>
                </a:solidFill>
                <a:latin typeface=".VnTime" panose="020B7200000000000000" pitchFamily="34" charset="0"/>
              </a:defRPr>
            </a:lvl6pPr>
            <a:lvl7pPr marL="2971800" indent="-228600" algn="ctr" eaLnBrk="0" fontAlgn="base" hangingPunct="0">
              <a:spcBef>
                <a:spcPct val="0"/>
              </a:spcBef>
              <a:spcAft>
                <a:spcPct val="0"/>
              </a:spcAft>
              <a:defRPr sz="6600">
                <a:solidFill>
                  <a:schemeClr val="tx1"/>
                </a:solidFill>
                <a:latin typeface=".VnTime" panose="020B7200000000000000" pitchFamily="34" charset="0"/>
              </a:defRPr>
            </a:lvl7pPr>
            <a:lvl8pPr marL="3429000" indent="-228600" algn="ctr" eaLnBrk="0" fontAlgn="base" hangingPunct="0">
              <a:spcBef>
                <a:spcPct val="0"/>
              </a:spcBef>
              <a:spcAft>
                <a:spcPct val="0"/>
              </a:spcAft>
              <a:defRPr sz="6600">
                <a:solidFill>
                  <a:schemeClr val="tx1"/>
                </a:solidFill>
                <a:latin typeface=".VnTime" panose="020B7200000000000000" pitchFamily="34" charset="0"/>
              </a:defRPr>
            </a:lvl8pPr>
            <a:lvl9pPr marL="3886200" indent="-228600" algn="ctr" eaLnBrk="0" fontAlgn="base" hangingPunct="0">
              <a:spcBef>
                <a:spcPct val="0"/>
              </a:spcBef>
              <a:spcAft>
                <a:spcPct val="0"/>
              </a:spcAft>
              <a:defRPr sz="6600">
                <a:solidFill>
                  <a:schemeClr val="tx1"/>
                </a:solidFill>
                <a:latin typeface=".VnTime" panose="020B7200000000000000" pitchFamily="34" charset="0"/>
              </a:defRPr>
            </a:lvl9pPr>
          </a:lstStyle>
          <a:p>
            <a:pPr algn="ctr" defTabSz="914377" eaLnBrk="0" fontAlgn="base" hangingPunct="0">
              <a:spcBef>
                <a:spcPct val="0"/>
              </a:spcBef>
              <a:spcAft>
                <a:spcPct val="0"/>
              </a:spcAft>
              <a:defRPr/>
            </a:pPr>
            <a:r>
              <a:rPr lang="en-US" altLang="en-US" sz="4000" dirty="0" err="1">
                <a:solidFill>
                  <a:srgbClr val="FF0000"/>
                </a:solidFill>
                <a:latin typeface="Times New Roman" panose="02020603050405020304" pitchFamily="18" charset="0"/>
                <a:cs typeface="Times New Roman" panose="02020603050405020304" pitchFamily="18" charset="0"/>
              </a:rPr>
              <a:t>Kị</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binh</a:t>
            </a:r>
            <a:endParaRPr lang="en-US" alt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2843049"/>
      </p:ext>
    </p:extLst>
  </p:cSld>
  <p:clrMapOvr>
    <a:masterClrMapping/>
  </p:clrMapOvr>
  <p:transition spd="slow" advClick="0" advTm="5000">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5" descr="Kết quả hình ảnh cho CUNG, NỎ THỜI LÝ">
            <a:extLst>
              <a:ext uri="{FF2B5EF4-FFF2-40B4-BE49-F238E27FC236}">
                <a16:creationId xmlns:a16="http://schemas.microsoft.com/office/drawing/2014/main" id="{68B2438C-410D-409D-9D3F-3012B581BB79}"/>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703917" y="1219200"/>
            <a:ext cx="425026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Oval 6">
            <a:extLst>
              <a:ext uri="{FF2B5EF4-FFF2-40B4-BE49-F238E27FC236}">
                <a16:creationId xmlns:a16="http://schemas.microsoft.com/office/drawing/2014/main" id="{854D4568-F58F-4A75-96DB-A40705A83B3D}"/>
              </a:ext>
            </a:extLst>
          </p:cNvPr>
          <p:cNvSpPr>
            <a:spLocks noChangeArrowheads="1"/>
          </p:cNvSpPr>
          <p:nvPr/>
        </p:nvSpPr>
        <p:spPr bwMode="auto">
          <a:xfrm>
            <a:off x="1703917" y="3285067"/>
            <a:ext cx="863600" cy="647700"/>
          </a:xfrm>
          <a:prstGeom prst="ellipse">
            <a:avLst/>
          </a:prstGeom>
          <a:noFill/>
          <a:ln>
            <a:noFill/>
          </a:ln>
        </p:spPr>
        <p:txBody>
          <a:bodyPr wrap="none" anchor="ctr"/>
          <a:lstStyle>
            <a:lvl1pPr>
              <a:defRPr sz="6600">
                <a:solidFill>
                  <a:schemeClr val="tx1"/>
                </a:solidFill>
                <a:latin typeface=".VnTime" panose="020B7200000000000000" pitchFamily="34" charset="0"/>
              </a:defRPr>
            </a:lvl1pPr>
            <a:lvl2pPr marL="742950" indent="-285750">
              <a:defRPr sz="6600">
                <a:solidFill>
                  <a:schemeClr val="tx1"/>
                </a:solidFill>
                <a:latin typeface=".VnTime" panose="020B7200000000000000" pitchFamily="34" charset="0"/>
              </a:defRPr>
            </a:lvl2pPr>
            <a:lvl3pPr marL="1143000" indent="-228600">
              <a:defRPr sz="6600">
                <a:solidFill>
                  <a:schemeClr val="tx1"/>
                </a:solidFill>
                <a:latin typeface=".VnTime" panose="020B7200000000000000" pitchFamily="34" charset="0"/>
              </a:defRPr>
            </a:lvl3pPr>
            <a:lvl4pPr marL="1600200" indent="-228600">
              <a:defRPr sz="6600">
                <a:solidFill>
                  <a:schemeClr val="tx1"/>
                </a:solidFill>
                <a:latin typeface=".VnTime" panose="020B7200000000000000" pitchFamily="34" charset="0"/>
              </a:defRPr>
            </a:lvl4pPr>
            <a:lvl5pPr marL="2057400" indent="-228600">
              <a:defRPr sz="6600">
                <a:solidFill>
                  <a:schemeClr val="tx1"/>
                </a:solidFill>
                <a:latin typeface=".VnTime" panose="020B7200000000000000" pitchFamily="34" charset="0"/>
              </a:defRPr>
            </a:lvl5pPr>
            <a:lvl6pPr marL="2514600" indent="-228600" algn="ctr" eaLnBrk="0" fontAlgn="base" hangingPunct="0">
              <a:spcBef>
                <a:spcPct val="0"/>
              </a:spcBef>
              <a:spcAft>
                <a:spcPct val="0"/>
              </a:spcAft>
              <a:defRPr sz="6600">
                <a:solidFill>
                  <a:schemeClr val="tx1"/>
                </a:solidFill>
                <a:latin typeface=".VnTime" panose="020B7200000000000000" pitchFamily="34" charset="0"/>
              </a:defRPr>
            </a:lvl6pPr>
            <a:lvl7pPr marL="2971800" indent="-228600" algn="ctr" eaLnBrk="0" fontAlgn="base" hangingPunct="0">
              <a:spcBef>
                <a:spcPct val="0"/>
              </a:spcBef>
              <a:spcAft>
                <a:spcPct val="0"/>
              </a:spcAft>
              <a:defRPr sz="6600">
                <a:solidFill>
                  <a:schemeClr val="tx1"/>
                </a:solidFill>
                <a:latin typeface=".VnTime" panose="020B7200000000000000" pitchFamily="34" charset="0"/>
              </a:defRPr>
            </a:lvl7pPr>
            <a:lvl8pPr marL="3429000" indent="-228600" algn="ctr" eaLnBrk="0" fontAlgn="base" hangingPunct="0">
              <a:spcBef>
                <a:spcPct val="0"/>
              </a:spcBef>
              <a:spcAft>
                <a:spcPct val="0"/>
              </a:spcAft>
              <a:defRPr sz="6600">
                <a:solidFill>
                  <a:schemeClr val="tx1"/>
                </a:solidFill>
                <a:latin typeface=".VnTime" panose="020B7200000000000000" pitchFamily="34" charset="0"/>
              </a:defRPr>
            </a:lvl8pPr>
            <a:lvl9pPr marL="3886200" indent="-228600" algn="ctr" eaLnBrk="0" fontAlgn="base" hangingPunct="0">
              <a:spcBef>
                <a:spcPct val="0"/>
              </a:spcBef>
              <a:spcAft>
                <a:spcPct val="0"/>
              </a:spcAft>
              <a:defRPr sz="6600">
                <a:solidFill>
                  <a:schemeClr val="tx1"/>
                </a:solidFill>
                <a:latin typeface=".VnTime" panose="020B7200000000000000" pitchFamily="34" charset="0"/>
              </a:defRPr>
            </a:lvl9pPr>
          </a:lstStyle>
          <a:p>
            <a:pPr algn="ctr" defTabSz="914377" fontAlgn="base">
              <a:spcBef>
                <a:spcPct val="0"/>
              </a:spcBef>
              <a:spcAft>
                <a:spcPct val="0"/>
              </a:spcAft>
              <a:buClr>
                <a:srgbClr val="000000"/>
              </a:buClr>
              <a:buSzPct val="100000"/>
              <a:defRPr/>
            </a:pPr>
            <a:r>
              <a:rPr lang="en-US" altLang="en-US" sz="2800" b="1">
                <a:solidFill>
                  <a:srgbClr val="000000"/>
                </a:solidFill>
                <a:latin typeface="Times New Roman" panose="02020603050405020304" pitchFamily="18" charset="0"/>
                <a:cs typeface="Arial" panose="020B0604020202020204" pitchFamily="34" charset="0"/>
              </a:rPr>
              <a:t>Nỏ</a:t>
            </a:r>
          </a:p>
        </p:txBody>
      </p:sp>
      <p:pic>
        <p:nvPicPr>
          <p:cNvPr id="39943" name="Picture 7" descr="Kết quả hình ảnh cho CUNG, NỎ THỜI LÝ">
            <a:extLst>
              <a:ext uri="{FF2B5EF4-FFF2-40B4-BE49-F238E27FC236}">
                <a16:creationId xmlns:a16="http://schemas.microsoft.com/office/drawing/2014/main" id="{D8003FE7-C4F6-4A60-8EEF-516F2783C8B9}"/>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024034" y="533400"/>
            <a:ext cx="4415367"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Oval 8">
            <a:extLst>
              <a:ext uri="{FF2B5EF4-FFF2-40B4-BE49-F238E27FC236}">
                <a16:creationId xmlns:a16="http://schemas.microsoft.com/office/drawing/2014/main" id="{41AA9036-1E45-4CBE-9870-CB1578BAF3DF}"/>
              </a:ext>
            </a:extLst>
          </p:cNvPr>
          <p:cNvSpPr>
            <a:spLocks noChangeArrowheads="1"/>
          </p:cNvSpPr>
          <p:nvPr/>
        </p:nvSpPr>
        <p:spPr bwMode="auto">
          <a:xfrm>
            <a:off x="9448800" y="2347385"/>
            <a:ext cx="863600" cy="647700"/>
          </a:xfrm>
          <a:prstGeom prst="ellipse">
            <a:avLst/>
          </a:prstGeom>
          <a:noFill/>
          <a:ln>
            <a:noFill/>
          </a:ln>
        </p:spPr>
        <p:txBody>
          <a:bodyPr wrap="none" anchor="ctr"/>
          <a:lstStyle>
            <a:lvl1pPr>
              <a:defRPr sz="6600">
                <a:solidFill>
                  <a:schemeClr val="tx1"/>
                </a:solidFill>
                <a:latin typeface=".VnTime" panose="020B7200000000000000" pitchFamily="34" charset="0"/>
              </a:defRPr>
            </a:lvl1pPr>
            <a:lvl2pPr marL="742950" indent="-285750">
              <a:defRPr sz="6600">
                <a:solidFill>
                  <a:schemeClr val="tx1"/>
                </a:solidFill>
                <a:latin typeface=".VnTime" panose="020B7200000000000000" pitchFamily="34" charset="0"/>
              </a:defRPr>
            </a:lvl2pPr>
            <a:lvl3pPr marL="1143000" indent="-228600">
              <a:defRPr sz="6600">
                <a:solidFill>
                  <a:schemeClr val="tx1"/>
                </a:solidFill>
                <a:latin typeface=".VnTime" panose="020B7200000000000000" pitchFamily="34" charset="0"/>
              </a:defRPr>
            </a:lvl3pPr>
            <a:lvl4pPr marL="1600200" indent="-228600">
              <a:defRPr sz="6600">
                <a:solidFill>
                  <a:schemeClr val="tx1"/>
                </a:solidFill>
                <a:latin typeface=".VnTime" panose="020B7200000000000000" pitchFamily="34" charset="0"/>
              </a:defRPr>
            </a:lvl4pPr>
            <a:lvl5pPr marL="2057400" indent="-228600">
              <a:defRPr sz="6600">
                <a:solidFill>
                  <a:schemeClr val="tx1"/>
                </a:solidFill>
                <a:latin typeface=".VnTime" panose="020B7200000000000000" pitchFamily="34" charset="0"/>
              </a:defRPr>
            </a:lvl5pPr>
            <a:lvl6pPr marL="2514600" indent="-228600" algn="ctr" eaLnBrk="0" fontAlgn="base" hangingPunct="0">
              <a:spcBef>
                <a:spcPct val="0"/>
              </a:spcBef>
              <a:spcAft>
                <a:spcPct val="0"/>
              </a:spcAft>
              <a:defRPr sz="6600">
                <a:solidFill>
                  <a:schemeClr val="tx1"/>
                </a:solidFill>
                <a:latin typeface=".VnTime" panose="020B7200000000000000" pitchFamily="34" charset="0"/>
              </a:defRPr>
            </a:lvl6pPr>
            <a:lvl7pPr marL="2971800" indent="-228600" algn="ctr" eaLnBrk="0" fontAlgn="base" hangingPunct="0">
              <a:spcBef>
                <a:spcPct val="0"/>
              </a:spcBef>
              <a:spcAft>
                <a:spcPct val="0"/>
              </a:spcAft>
              <a:defRPr sz="6600">
                <a:solidFill>
                  <a:schemeClr val="tx1"/>
                </a:solidFill>
                <a:latin typeface=".VnTime" panose="020B7200000000000000" pitchFamily="34" charset="0"/>
              </a:defRPr>
            </a:lvl7pPr>
            <a:lvl8pPr marL="3429000" indent="-228600" algn="ctr" eaLnBrk="0" fontAlgn="base" hangingPunct="0">
              <a:spcBef>
                <a:spcPct val="0"/>
              </a:spcBef>
              <a:spcAft>
                <a:spcPct val="0"/>
              </a:spcAft>
              <a:defRPr sz="6600">
                <a:solidFill>
                  <a:schemeClr val="tx1"/>
                </a:solidFill>
                <a:latin typeface=".VnTime" panose="020B7200000000000000" pitchFamily="34" charset="0"/>
              </a:defRPr>
            </a:lvl8pPr>
            <a:lvl9pPr marL="3886200" indent="-228600" algn="ctr" eaLnBrk="0" fontAlgn="base" hangingPunct="0">
              <a:spcBef>
                <a:spcPct val="0"/>
              </a:spcBef>
              <a:spcAft>
                <a:spcPct val="0"/>
              </a:spcAft>
              <a:defRPr sz="6600">
                <a:solidFill>
                  <a:schemeClr val="tx1"/>
                </a:solidFill>
                <a:latin typeface=".VnTime" panose="020B7200000000000000" pitchFamily="34" charset="0"/>
              </a:defRPr>
            </a:lvl9pPr>
          </a:lstStyle>
          <a:p>
            <a:pPr algn="ctr" defTabSz="914377" fontAlgn="base">
              <a:spcBef>
                <a:spcPct val="0"/>
              </a:spcBef>
              <a:spcAft>
                <a:spcPct val="0"/>
              </a:spcAft>
              <a:buClr>
                <a:srgbClr val="000000"/>
              </a:buClr>
              <a:buSzPct val="100000"/>
              <a:defRPr/>
            </a:pPr>
            <a:r>
              <a:rPr lang="en-US" altLang="en-US" sz="2800" b="1">
                <a:solidFill>
                  <a:srgbClr val="000000"/>
                </a:solidFill>
                <a:latin typeface="Times New Roman" panose="02020603050405020304" pitchFamily="18" charset="0"/>
                <a:cs typeface="Arial" panose="020B0604020202020204" pitchFamily="34" charset="0"/>
              </a:rPr>
              <a:t>Cung</a:t>
            </a:r>
          </a:p>
        </p:txBody>
      </p:sp>
      <p:sp>
        <p:nvSpPr>
          <p:cNvPr id="39945" name="Oval 9">
            <a:extLst>
              <a:ext uri="{FF2B5EF4-FFF2-40B4-BE49-F238E27FC236}">
                <a16:creationId xmlns:a16="http://schemas.microsoft.com/office/drawing/2014/main" id="{A26D1D09-B659-41A7-8362-2AE33B986F23}"/>
              </a:ext>
            </a:extLst>
          </p:cNvPr>
          <p:cNvSpPr>
            <a:spLocks noChangeArrowheads="1"/>
          </p:cNvSpPr>
          <p:nvPr/>
        </p:nvSpPr>
        <p:spPr bwMode="auto">
          <a:xfrm>
            <a:off x="4495801" y="5549901"/>
            <a:ext cx="1801284" cy="647700"/>
          </a:xfrm>
          <a:prstGeom prst="ellipse">
            <a:avLst/>
          </a:prstGeom>
          <a:noFill/>
          <a:ln>
            <a:noFill/>
          </a:ln>
        </p:spPr>
        <p:txBody>
          <a:bodyPr wrap="none" anchor="ctr"/>
          <a:lstStyle>
            <a:lvl1pPr>
              <a:defRPr sz="6600">
                <a:solidFill>
                  <a:schemeClr val="tx1"/>
                </a:solidFill>
                <a:latin typeface=".VnTime" panose="020B7200000000000000" pitchFamily="34" charset="0"/>
              </a:defRPr>
            </a:lvl1pPr>
            <a:lvl2pPr marL="742950" indent="-285750">
              <a:defRPr sz="6600">
                <a:solidFill>
                  <a:schemeClr val="tx1"/>
                </a:solidFill>
                <a:latin typeface=".VnTime" panose="020B7200000000000000" pitchFamily="34" charset="0"/>
              </a:defRPr>
            </a:lvl2pPr>
            <a:lvl3pPr marL="1143000" indent="-228600">
              <a:defRPr sz="6600">
                <a:solidFill>
                  <a:schemeClr val="tx1"/>
                </a:solidFill>
                <a:latin typeface=".VnTime" panose="020B7200000000000000" pitchFamily="34" charset="0"/>
              </a:defRPr>
            </a:lvl3pPr>
            <a:lvl4pPr marL="1600200" indent="-228600">
              <a:defRPr sz="6600">
                <a:solidFill>
                  <a:schemeClr val="tx1"/>
                </a:solidFill>
                <a:latin typeface=".VnTime" panose="020B7200000000000000" pitchFamily="34" charset="0"/>
              </a:defRPr>
            </a:lvl4pPr>
            <a:lvl5pPr marL="2057400" indent="-228600">
              <a:defRPr sz="6600">
                <a:solidFill>
                  <a:schemeClr val="tx1"/>
                </a:solidFill>
                <a:latin typeface=".VnTime" panose="020B7200000000000000" pitchFamily="34" charset="0"/>
              </a:defRPr>
            </a:lvl5pPr>
            <a:lvl6pPr marL="2514600" indent="-228600" algn="ctr" eaLnBrk="0" fontAlgn="base" hangingPunct="0">
              <a:spcBef>
                <a:spcPct val="0"/>
              </a:spcBef>
              <a:spcAft>
                <a:spcPct val="0"/>
              </a:spcAft>
              <a:defRPr sz="6600">
                <a:solidFill>
                  <a:schemeClr val="tx1"/>
                </a:solidFill>
                <a:latin typeface=".VnTime" panose="020B7200000000000000" pitchFamily="34" charset="0"/>
              </a:defRPr>
            </a:lvl6pPr>
            <a:lvl7pPr marL="2971800" indent="-228600" algn="ctr" eaLnBrk="0" fontAlgn="base" hangingPunct="0">
              <a:spcBef>
                <a:spcPct val="0"/>
              </a:spcBef>
              <a:spcAft>
                <a:spcPct val="0"/>
              </a:spcAft>
              <a:defRPr sz="6600">
                <a:solidFill>
                  <a:schemeClr val="tx1"/>
                </a:solidFill>
                <a:latin typeface=".VnTime" panose="020B7200000000000000" pitchFamily="34" charset="0"/>
              </a:defRPr>
            </a:lvl7pPr>
            <a:lvl8pPr marL="3429000" indent="-228600" algn="ctr" eaLnBrk="0" fontAlgn="base" hangingPunct="0">
              <a:spcBef>
                <a:spcPct val="0"/>
              </a:spcBef>
              <a:spcAft>
                <a:spcPct val="0"/>
              </a:spcAft>
              <a:defRPr sz="6600">
                <a:solidFill>
                  <a:schemeClr val="tx1"/>
                </a:solidFill>
                <a:latin typeface=".VnTime" panose="020B7200000000000000" pitchFamily="34" charset="0"/>
              </a:defRPr>
            </a:lvl8pPr>
            <a:lvl9pPr marL="3886200" indent="-228600" algn="ctr" eaLnBrk="0" fontAlgn="base" hangingPunct="0">
              <a:spcBef>
                <a:spcPct val="0"/>
              </a:spcBef>
              <a:spcAft>
                <a:spcPct val="0"/>
              </a:spcAft>
              <a:defRPr sz="6600">
                <a:solidFill>
                  <a:schemeClr val="tx1"/>
                </a:solidFill>
                <a:latin typeface=".VnTime" panose="020B7200000000000000" pitchFamily="34" charset="0"/>
              </a:defRPr>
            </a:lvl9pPr>
          </a:lstStyle>
          <a:p>
            <a:pPr algn="ctr" defTabSz="914377" fontAlgn="base">
              <a:spcBef>
                <a:spcPct val="0"/>
              </a:spcBef>
              <a:spcAft>
                <a:spcPct val="0"/>
              </a:spcAft>
              <a:buClr>
                <a:srgbClr val="000000"/>
              </a:buClr>
              <a:buSzPct val="100000"/>
              <a:defRPr/>
            </a:pPr>
            <a:r>
              <a:rPr lang="en-US" altLang="en-US" sz="2800" b="1">
                <a:solidFill>
                  <a:srgbClr val="000000"/>
                </a:solidFill>
                <a:latin typeface="Times New Roman" panose="02020603050405020304" pitchFamily="18" charset="0"/>
                <a:cs typeface="Arial" panose="020B0604020202020204" pitchFamily="34" charset="0"/>
              </a:rPr>
              <a:t>Máy bắn đá</a:t>
            </a:r>
          </a:p>
        </p:txBody>
      </p:sp>
      <p:pic>
        <p:nvPicPr>
          <p:cNvPr id="39946" name="Picture 10" descr="ANd9GcRRh8m0I9C5MachJ23xkPnk_CIu6aHnHyCWpGuPWGWgm3EPG5U_">
            <a:extLst>
              <a:ext uri="{FF2B5EF4-FFF2-40B4-BE49-F238E27FC236}">
                <a16:creationId xmlns:a16="http://schemas.microsoft.com/office/drawing/2014/main" id="{6577906B-8318-4D3D-81C5-8E789CB925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3285067"/>
            <a:ext cx="4267200" cy="303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F2794C0-CC51-418F-B377-78738D4FF653}"/>
              </a:ext>
            </a:extLst>
          </p:cNvPr>
          <p:cNvSpPr txBox="1"/>
          <p:nvPr/>
        </p:nvSpPr>
        <p:spPr>
          <a:xfrm>
            <a:off x="1703917" y="223907"/>
            <a:ext cx="3646005" cy="707886"/>
          </a:xfrm>
          <a:prstGeom prst="rect">
            <a:avLst/>
          </a:prstGeom>
          <a:noFill/>
        </p:spPr>
        <p:txBody>
          <a:bodyPr wrap="square" rtlCol="0">
            <a:spAutoFit/>
          </a:bodyPr>
          <a:lstStyle/>
          <a:p>
            <a:r>
              <a:rPr lang="en-US" sz="4000" dirty="0">
                <a:solidFill>
                  <a:srgbClr val="FF0000"/>
                </a:solidFill>
              </a:rPr>
              <a:t>VŨ KHÍ</a:t>
            </a:r>
          </a:p>
        </p:txBody>
      </p:sp>
    </p:spTree>
    <p:extLst>
      <p:ext uri="{BB962C8B-B14F-4D97-AF65-F5344CB8AC3E}">
        <p14:creationId xmlns:p14="http://schemas.microsoft.com/office/powerpoint/2010/main" val="1005615675"/>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3">
            <a:extLst>
              <a:ext uri="{FF2B5EF4-FFF2-40B4-BE49-F238E27FC236}">
                <a16:creationId xmlns:a16="http://schemas.microsoft.com/office/drawing/2014/main" id="{352F0B25-1B69-401A-960D-A387EB1EF8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52400"/>
            <a:ext cx="7262191" cy="5082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TextBox 4">
            <a:extLst>
              <a:ext uri="{FF2B5EF4-FFF2-40B4-BE49-F238E27FC236}">
                <a16:creationId xmlns:a16="http://schemas.microsoft.com/office/drawing/2014/main" id="{B60E8711-A54F-43AA-B793-574E83A15852}"/>
              </a:ext>
            </a:extLst>
          </p:cNvPr>
          <p:cNvSpPr txBox="1">
            <a:spLocks noChangeArrowheads="1"/>
          </p:cNvSpPr>
          <p:nvPr/>
        </p:nvSpPr>
        <p:spPr bwMode="auto">
          <a:xfrm>
            <a:off x="748748" y="5234609"/>
            <a:ext cx="10694504" cy="1200329"/>
          </a:xfrm>
          <a:prstGeom prst="rect">
            <a:avLst/>
          </a:prstGeom>
          <a:noFill/>
          <a:ln>
            <a:noFill/>
          </a:ln>
        </p:spPr>
        <p:txBody>
          <a:bodyPr wrap="square">
            <a:spAutoFit/>
          </a:bodyPr>
          <a:lstStyle>
            <a:lvl1pPr>
              <a:defRPr sz="6600">
                <a:solidFill>
                  <a:schemeClr val="tx1"/>
                </a:solidFill>
                <a:latin typeface=".VnTime" panose="020B7200000000000000" pitchFamily="34" charset="0"/>
              </a:defRPr>
            </a:lvl1pPr>
            <a:lvl2pPr marL="742950" indent="-285750">
              <a:defRPr sz="6600">
                <a:solidFill>
                  <a:schemeClr val="tx1"/>
                </a:solidFill>
                <a:latin typeface=".VnTime" panose="020B7200000000000000" pitchFamily="34" charset="0"/>
              </a:defRPr>
            </a:lvl2pPr>
            <a:lvl3pPr marL="1143000" indent="-228600">
              <a:defRPr sz="6600">
                <a:solidFill>
                  <a:schemeClr val="tx1"/>
                </a:solidFill>
                <a:latin typeface=".VnTime" panose="020B7200000000000000" pitchFamily="34" charset="0"/>
              </a:defRPr>
            </a:lvl3pPr>
            <a:lvl4pPr marL="1600200" indent="-228600">
              <a:defRPr sz="6600">
                <a:solidFill>
                  <a:schemeClr val="tx1"/>
                </a:solidFill>
                <a:latin typeface=".VnTime" panose="020B7200000000000000" pitchFamily="34" charset="0"/>
              </a:defRPr>
            </a:lvl4pPr>
            <a:lvl5pPr marL="2057400" indent="-228600">
              <a:defRPr sz="6600">
                <a:solidFill>
                  <a:schemeClr val="tx1"/>
                </a:solidFill>
                <a:latin typeface=".VnTime" panose="020B7200000000000000" pitchFamily="34" charset="0"/>
              </a:defRPr>
            </a:lvl5pPr>
            <a:lvl6pPr marL="2514600" indent="-228600" algn="ctr" eaLnBrk="0" fontAlgn="base" hangingPunct="0">
              <a:spcBef>
                <a:spcPct val="0"/>
              </a:spcBef>
              <a:spcAft>
                <a:spcPct val="0"/>
              </a:spcAft>
              <a:defRPr sz="6600">
                <a:solidFill>
                  <a:schemeClr val="tx1"/>
                </a:solidFill>
                <a:latin typeface=".VnTime" panose="020B7200000000000000" pitchFamily="34" charset="0"/>
              </a:defRPr>
            </a:lvl6pPr>
            <a:lvl7pPr marL="2971800" indent="-228600" algn="ctr" eaLnBrk="0" fontAlgn="base" hangingPunct="0">
              <a:spcBef>
                <a:spcPct val="0"/>
              </a:spcBef>
              <a:spcAft>
                <a:spcPct val="0"/>
              </a:spcAft>
              <a:defRPr sz="6600">
                <a:solidFill>
                  <a:schemeClr val="tx1"/>
                </a:solidFill>
                <a:latin typeface=".VnTime" panose="020B7200000000000000" pitchFamily="34" charset="0"/>
              </a:defRPr>
            </a:lvl7pPr>
            <a:lvl8pPr marL="3429000" indent="-228600" algn="ctr" eaLnBrk="0" fontAlgn="base" hangingPunct="0">
              <a:spcBef>
                <a:spcPct val="0"/>
              </a:spcBef>
              <a:spcAft>
                <a:spcPct val="0"/>
              </a:spcAft>
              <a:defRPr sz="6600">
                <a:solidFill>
                  <a:schemeClr val="tx1"/>
                </a:solidFill>
                <a:latin typeface=".VnTime" panose="020B7200000000000000" pitchFamily="34" charset="0"/>
              </a:defRPr>
            </a:lvl8pPr>
            <a:lvl9pPr marL="3886200" indent="-228600" algn="ctr" eaLnBrk="0" fontAlgn="base" hangingPunct="0">
              <a:spcBef>
                <a:spcPct val="0"/>
              </a:spcBef>
              <a:spcAft>
                <a:spcPct val="0"/>
              </a:spcAft>
              <a:defRPr sz="6600">
                <a:solidFill>
                  <a:schemeClr val="tx1"/>
                </a:solidFill>
                <a:latin typeface=".VnTime" panose="020B7200000000000000" pitchFamily="34" charset="0"/>
              </a:defRPr>
            </a:lvl9pPr>
          </a:lstStyle>
          <a:p>
            <a:pPr algn="ctr" defTabSz="914377" fontAlgn="base">
              <a:spcBef>
                <a:spcPct val="0"/>
              </a:spcBef>
              <a:spcAft>
                <a:spcPct val="0"/>
              </a:spcAft>
              <a:defRPr/>
            </a:pPr>
            <a:r>
              <a:rPr lang="en-US" altLang="en-US" sz="3600" dirty="0" err="1">
                <a:solidFill>
                  <a:srgbClr val="000000"/>
                </a:solidFill>
                <a:latin typeface="Times New Roman" panose="02020603050405020304" pitchFamily="18" charset="0"/>
                <a:cs typeface="Arial" panose="020B0604020202020204" pitchFamily="34" charset="0"/>
              </a:rPr>
              <a:t>Noi</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gương</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các</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thế</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hệ</a:t>
            </a:r>
            <a:r>
              <a:rPr lang="en-US" altLang="en-US" sz="3600" dirty="0">
                <a:solidFill>
                  <a:srgbClr val="000000"/>
                </a:solidFill>
                <a:latin typeface="Times New Roman" panose="02020603050405020304" pitchFamily="18" charset="0"/>
                <a:cs typeface="Arial" panose="020B0604020202020204" pitchFamily="34" charset="0"/>
              </a:rPr>
              <a:t> cha </a:t>
            </a:r>
            <a:r>
              <a:rPr lang="en-US" altLang="en-US" sz="3600" dirty="0" err="1">
                <a:solidFill>
                  <a:srgbClr val="000000"/>
                </a:solidFill>
                <a:latin typeface="Times New Roman" panose="02020603050405020304" pitchFamily="18" charset="0"/>
                <a:cs typeface="Arial" panose="020B0604020202020204" pitchFamily="34" charset="0"/>
              </a:rPr>
              <a:t>anh</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đi</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trước</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thanh</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niên</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sẵn</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sàng</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tham</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gia</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nghĩa</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vụ</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quân</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sự</a:t>
            </a:r>
            <a:endParaRPr lang="en-US" altLang="en-US" sz="3600" dirty="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1232388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1">
            <a:extLst>
              <a:ext uri="{FF2B5EF4-FFF2-40B4-BE49-F238E27FC236}">
                <a16:creationId xmlns:a16="http://schemas.microsoft.com/office/drawing/2014/main" id="{ECC6A12A-16CC-4C74-AF51-E959B91AA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80" t="2531" r="6995" b="14188"/>
          <a:stretch>
            <a:fillRect/>
          </a:stretch>
        </p:blipFill>
        <p:spPr bwMode="auto">
          <a:xfrm>
            <a:off x="98425" y="0"/>
            <a:ext cx="12192000" cy="68580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8136C852-75F2-4A1F-AB5B-96FE3734C197}"/>
              </a:ext>
            </a:extLst>
          </p:cNvPr>
          <p:cNvCxnSpPr>
            <a:cxnSpLocks/>
          </p:cNvCxnSpPr>
          <p:nvPr/>
        </p:nvCxnSpPr>
        <p:spPr>
          <a:xfrm>
            <a:off x="7243079" y="1300409"/>
            <a:ext cx="1059" cy="5323582"/>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38245" name="Rectangle 4">
            <a:extLst>
              <a:ext uri="{FF2B5EF4-FFF2-40B4-BE49-F238E27FC236}">
                <a16:creationId xmlns:a16="http://schemas.microsoft.com/office/drawing/2014/main" id="{36B322A4-19C8-46CF-8916-7CFD8C532DB2}"/>
              </a:ext>
            </a:extLst>
          </p:cNvPr>
          <p:cNvSpPr>
            <a:spLocks noRot="1" noChangeArrowheads="1"/>
          </p:cNvSpPr>
          <p:nvPr/>
        </p:nvSpPr>
        <p:spPr bwMode="auto">
          <a:xfrm>
            <a:off x="143934" y="1310006"/>
            <a:ext cx="575733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defTabSz="1219170" fontAlgn="base">
              <a:spcBef>
                <a:spcPct val="0"/>
              </a:spcBef>
              <a:spcAft>
                <a:spcPct val="0"/>
              </a:spcAft>
              <a:buClrTx/>
              <a:buSzTx/>
              <a:buNone/>
            </a:pPr>
            <a:r>
              <a:rPr lang="en-US" altLang="en-US" sz="2800" b="1" dirty="0">
                <a:solidFill>
                  <a:srgbClr val="FFFFFF"/>
                </a:solidFill>
                <a:latin typeface="Times New Roman" panose="02020603050405020304" pitchFamily="18" charset="0"/>
                <a:cs typeface="Arial" panose="020B0604020202020204" pitchFamily="34" charset="0"/>
              </a:rPr>
              <a:t>1.</a:t>
            </a:r>
            <a:r>
              <a:rPr lang="en-US" altLang="en-US" sz="2800" b="1" u="sng" dirty="0">
                <a:solidFill>
                  <a:srgbClr val="FFFFFF"/>
                </a:solidFill>
                <a:latin typeface="Times New Roman" panose="02020603050405020304" pitchFamily="18" charset="0"/>
                <a:cs typeface="Arial" panose="020B0604020202020204" pitchFamily="34" charset="0"/>
              </a:rPr>
              <a:t> </a:t>
            </a:r>
            <a:r>
              <a:rPr lang="en-US" altLang="en-US" sz="2800" b="1" u="sng" dirty="0" err="1">
                <a:solidFill>
                  <a:srgbClr val="FFFFFF"/>
                </a:solidFill>
                <a:latin typeface="Times New Roman" panose="02020603050405020304" pitchFamily="18" charset="0"/>
                <a:cs typeface="Arial" panose="020B0604020202020204" pitchFamily="34" charset="0"/>
              </a:rPr>
              <a:t>Sự</a:t>
            </a:r>
            <a:r>
              <a:rPr lang="en-US" altLang="en-US" sz="2800" b="1" u="sng" dirty="0">
                <a:solidFill>
                  <a:srgbClr val="FFFFFF"/>
                </a:solidFill>
                <a:latin typeface="Times New Roman" panose="02020603050405020304" pitchFamily="18" charset="0"/>
                <a:cs typeface="Arial" panose="020B0604020202020204" pitchFamily="34" charset="0"/>
              </a:rPr>
              <a:t> </a:t>
            </a:r>
            <a:r>
              <a:rPr lang="en-US" altLang="en-US" sz="2800" b="1" u="sng" dirty="0" err="1">
                <a:solidFill>
                  <a:srgbClr val="FFFFFF"/>
                </a:solidFill>
                <a:latin typeface="Times New Roman" panose="02020603050405020304" pitchFamily="18" charset="0"/>
                <a:cs typeface="Arial" panose="020B0604020202020204" pitchFamily="34" charset="0"/>
              </a:rPr>
              <a:t>thành</a:t>
            </a:r>
            <a:r>
              <a:rPr lang="en-US" altLang="en-US" sz="2800" b="1" u="sng" dirty="0">
                <a:solidFill>
                  <a:srgbClr val="FFFFFF"/>
                </a:solidFill>
                <a:latin typeface="Times New Roman" panose="02020603050405020304" pitchFamily="18" charset="0"/>
                <a:cs typeface="Arial" panose="020B0604020202020204" pitchFamily="34" charset="0"/>
              </a:rPr>
              <a:t> </a:t>
            </a:r>
            <a:r>
              <a:rPr lang="en-US" altLang="en-US" sz="2800" b="1" u="sng" dirty="0" err="1">
                <a:solidFill>
                  <a:srgbClr val="FFFFFF"/>
                </a:solidFill>
                <a:latin typeface="Times New Roman" panose="02020603050405020304" pitchFamily="18" charset="0"/>
                <a:cs typeface="Arial" panose="020B0604020202020204" pitchFamily="34" charset="0"/>
              </a:rPr>
              <a:t>lập</a:t>
            </a:r>
            <a:r>
              <a:rPr lang="en-US" altLang="en-US" sz="2800" b="1" u="sng" dirty="0">
                <a:solidFill>
                  <a:srgbClr val="FFFFFF"/>
                </a:solidFill>
                <a:latin typeface="Times New Roman" panose="02020603050405020304" pitchFamily="18" charset="0"/>
                <a:cs typeface="Arial" panose="020B0604020202020204" pitchFamily="34" charset="0"/>
              </a:rPr>
              <a:t> </a:t>
            </a:r>
            <a:r>
              <a:rPr lang="en-US" altLang="en-US" sz="2800" b="1" u="sng" dirty="0" err="1">
                <a:solidFill>
                  <a:srgbClr val="FFFFFF"/>
                </a:solidFill>
                <a:latin typeface="Times New Roman" panose="02020603050405020304" pitchFamily="18" charset="0"/>
                <a:cs typeface="Arial" panose="020B0604020202020204" pitchFamily="34" charset="0"/>
              </a:rPr>
              <a:t>nhà</a:t>
            </a:r>
            <a:r>
              <a:rPr lang="en-US" altLang="en-US" sz="2800" b="1" u="sng" dirty="0">
                <a:solidFill>
                  <a:srgbClr val="FFFFFF"/>
                </a:solidFill>
                <a:latin typeface="Times New Roman" panose="02020603050405020304" pitchFamily="18" charset="0"/>
                <a:cs typeface="Arial" panose="020B0604020202020204" pitchFamily="34" charset="0"/>
              </a:rPr>
              <a:t> </a:t>
            </a:r>
            <a:r>
              <a:rPr lang="en-US" altLang="en-US" sz="2800" b="1" u="sng" dirty="0" err="1">
                <a:solidFill>
                  <a:srgbClr val="FFFFFF"/>
                </a:solidFill>
                <a:latin typeface="Times New Roman" panose="02020603050405020304" pitchFamily="18" charset="0"/>
                <a:cs typeface="Arial" panose="020B0604020202020204" pitchFamily="34" charset="0"/>
              </a:rPr>
              <a:t>Lý</a:t>
            </a:r>
            <a:r>
              <a:rPr lang="en-US" altLang="en-US" sz="2800" b="1" u="sng" dirty="0">
                <a:solidFill>
                  <a:srgbClr val="FFFFFF"/>
                </a:solidFill>
                <a:latin typeface="Times New Roman" panose="02020603050405020304" pitchFamily="18" charset="0"/>
                <a:cs typeface="Arial" panose="020B0604020202020204" pitchFamily="34" charset="0"/>
              </a:rPr>
              <a:t>:</a:t>
            </a:r>
          </a:p>
        </p:txBody>
      </p:sp>
      <p:sp>
        <p:nvSpPr>
          <p:cNvPr id="7" name="TextBox 6">
            <a:extLst>
              <a:ext uri="{FF2B5EF4-FFF2-40B4-BE49-F238E27FC236}">
                <a16:creationId xmlns:a16="http://schemas.microsoft.com/office/drawing/2014/main" id="{3AD2BEE9-4E92-4D14-9639-1222FAE3A734}"/>
              </a:ext>
            </a:extLst>
          </p:cNvPr>
          <p:cNvSpPr txBox="1">
            <a:spLocks noChangeArrowheads="1"/>
          </p:cNvSpPr>
          <p:nvPr/>
        </p:nvSpPr>
        <p:spPr bwMode="auto">
          <a:xfrm>
            <a:off x="143933" y="1896536"/>
            <a:ext cx="6906223"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1219170" fontAlgn="base">
              <a:spcBef>
                <a:spcPct val="0"/>
              </a:spcBef>
              <a:spcAft>
                <a:spcPct val="0"/>
              </a:spcAft>
            </a:pPr>
            <a:r>
              <a:rPr lang="it-IT" altLang="en-US" sz="2800" b="1" u="sng" dirty="0">
                <a:solidFill>
                  <a:prstClr val="white"/>
                </a:solidFill>
                <a:latin typeface="Times New Roman" panose="02020603050405020304" pitchFamily="18" charset="0"/>
                <a:cs typeface="Times New Roman" panose="02020603050405020304" pitchFamily="18" charset="0"/>
              </a:rPr>
              <a:t>2. Tình hình chính trị:</a:t>
            </a:r>
            <a:endParaRPr lang="vi-VN" altLang="en-US" sz="2800" b="1" u="sng" dirty="0">
              <a:solidFill>
                <a:prstClr val="white"/>
              </a:solidFill>
              <a:latin typeface="Times New Roman" panose="02020603050405020304" pitchFamily="18" charset="0"/>
              <a:cs typeface="Times New Roman" panose="02020603050405020304" pitchFamily="18" charset="0"/>
            </a:endParaRPr>
          </a:p>
          <a:p>
            <a:pPr marL="571500" indent="-571500" algn="just" defTabSz="1219170" fontAlgn="base">
              <a:spcBef>
                <a:spcPct val="0"/>
              </a:spcBef>
              <a:spcAft>
                <a:spcPct val="0"/>
              </a:spcAft>
              <a:buFontTx/>
              <a:buChar char="-"/>
            </a:pPr>
            <a:r>
              <a:rPr lang="vi-VN" altLang="en-US" sz="2800" dirty="0">
                <a:solidFill>
                  <a:prstClr val="white"/>
                </a:solidFill>
                <a:latin typeface="Times New Roman" panose="02020603050405020304" pitchFamily="18" charset="0"/>
                <a:cs typeface="Times New Roman" panose="02020603050405020304" pitchFamily="18" charset="0"/>
              </a:rPr>
              <a:t>Vẽ sơ đồ bộ máy chính quyền thời Lý.</a:t>
            </a:r>
          </a:p>
          <a:p>
            <a:r>
              <a:rPr lang="vi-VN" altLang="en-US" sz="2800" dirty="0">
                <a:solidFill>
                  <a:prstClr val="white"/>
                </a:solidFill>
                <a:latin typeface="Times New Roman" panose="02020603050405020304" pitchFamily="18" charset="0"/>
                <a:cs typeface="Times New Roman" panose="02020603050405020304" pitchFamily="18" charset="0"/>
              </a:rPr>
              <a:t>- Luật pháp: </a:t>
            </a:r>
          </a:p>
          <a:p>
            <a:r>
              <a:rPr lang="it-IT" sz="2800" dirty="0">
                <a:solidFill>
                  <a:schemeClr val="bg1"/>
                </a:solidFill>
                <a:latin typeface="Times New Roman" panose="02020603050405020304" pitchFamily="18" charset="0"/>
                <a:cs typeface="Times New Roman" panose="02020603050405020304" pitchFamily="18" charset="0"/>
              </a:rPr>
              <a:t>+ 1042, nhà Lý ban hành bộ </a:t>
            </a:r>
            <a:r>
              <a:rPr lang="it-IT" sz="2800" b="1" i="1" dirty="0">
                <a:solidFill>
                  <a:schemeClr val="bg1"/>
                </a:solidFill>
                <a:latin typeface="Times New Roman" panose="02020603050405020304" pitchFamily="18" charset="0"/>
                <a:cs typeface="Times New Roman" panose="02020603050405020304" pitchFamily="18" charset="0"/>
              </a:rPr>
              <a:t>Hình thư.</a:t>
            </a:r>
            <a:endParaRPr lang="vi-VN" sz="2800" b="1" i="1" dirty="0">
              <a:solidFill>
                <a:schemeClr val="bg1"/>
              </a:solidFill>
              <a:latin typeface="Times New Roman" panose="02020603050405020304" pitchFamily="18" charset="0"/>
              <a:cs typeface="Times New Roman" panose="02020603050405020304" pitchFamily="18" charset="0"/>
            </a:endParaRPr>
          </a:p>
          <a:p>
            <a:pPr marL="457200" indent="-457200">
              <a:buFontTx/>
              <a:buChar char="-"/>
            </a:pPr>
            <a:r>
              <a:rPr lang="vi-VN" sz="2800" b="1" i="1" dirty="0">
                <a:solidFill>
                  <a:schemeClr val="bg1"/>
                </a:solidFill>
                <a:latin typeface="Times New Roman" panose="02020603050405020304" pitchFamily="18" charset="0"/>
                <a:cs typeface="Times New Roman" panose="02020603050405020304" pitchFamily="18" charset="0"/>
              </a:rPr>
              <a:t>Quân đội:</a:t>
            </a:r>
          </a:p>
          <a:p>
            <a:r>
              <a:rPr lang="it-IT" sz="2400" dirty="0">
                <a:solidFill>
                  <a:schemeClr val="bg1"/>
                </a:solidFill>
                <a:latin typeface="Times New Roman" panose="02020603050405020304" pitchFamily="18" charset="0"/>
                <a:cs typeface="Times New Roman" panose="02020603050405020304" pitchFamily="18" charset="0"/>
              </a:rPr>
              <a:t>+Gồm có quân bộ và quân thủy.</a:t>
            </a:r>
            <a:endParaRPr lang="vi-VN" sz="2400" b="1" dirty="0">
              <a:solidFill>
                <a:schemeClr val="bg1"/>
              </a:solidFill>
              <a:latin typeface="Times New Roman" panose="02020603050405020304" pitchFamily="18" charset="0"/>
              <a:cs typeface="Times New Roman" panose="02020603050405020304" pitchFamily="18" charset="0"/>
            </a:endParaRPr>
          </a:p>
          <a:p>
            <a:r>
              <a:rPr lang="it-IT" sz="2400" dirty="0">
                <a:solidFill>
                  <a:schemeClr val="bg1"/>
                </a:solidFill>
                <a:latin typeface="Times New Roman" panose="02020603050405020304" pitchFamily="18" charset="0"/>
                <a:cs typeface="Times New Roman" panose="02020603050405020304" pitchFamily="18" charset="0"/>
              </a:rPr>
              <a:t>+</a:t>
            </a:r>
            <a:r>
              <a:rPr lang="vi-VN" sz="2400" dirty="0">
                <a:solidFill>
                  <a:schemeClr val="bg1"/>
                </a:solidFill>
                <a:latin typeface="Times New Roman" panose="02020603050405020304" pitchFamily="18" charset="0"/>
                <a:cs typeface="Times New Roman" panose="02020603050405020304" pitchFamily="18" charset="0"/>
              </a:rPr>
              <a:t>C</a:t>
            </a:r>
            <a:r>
              <a:rPr lang="it-IT" sz="2400" dirty="0">
                <a:solidFill>
                  <a:schemeClr val="bg1"/>
                </a:solidFill>
                <a:latin typeface="Times New Roman" panose="02020603050405020304" pitchFamily="18" charset="0"/>
                <a:cs typeface="Times New Roman" panose="02020603050405020304" pitchFamily="18" charset="0"/>
              </a:rPr>
              <a:t>hia làm hai loại: cấm quân và quân địa phương.</a:t>
            </a:r>
            <a:endParaRPr lang="vi-VN" sz="2400" b="1" dirty="0">
              <a:solidFill>
                <a:schemeClr val="bg1"/>
              </a:solidFill>
              <a:latin typeface="Times New Roman" panose="02020603050405020304" pitchFamily="18" charset="0"/>
              <a:cs typeface="Times New Roman" panose="02020603050405020304" pitchFamily="18" charset="0"/>
            </a:endParaRPr>
          </a:p>
          <a:p>
            <a:endParaRPr lang="vi-VN" sz="2800" b="1" dirty="0">
              <a:solidFill>
                <a:schemeClr val="bg1"/>
              </a:solidFill>
              <a:latin typeface="Times New Roman" panose="02020603050405020304" pitchFamily="18" charset="0"/>
              <a:cs typeface="Times New Roman" panose="02020603050405020304" pitchFamily="18" charset="0"/>
            </a:endParaRPr>
          </a:p>
          <a:p>
            <a:pPr algn="just" defTabSz="1219170" fontAlgn="base">
              <a:spcBef>
                <a:spcPct val="0"/>
              </a:spcBef>
              <a:spcAft>
                <a:spcPct val="0"/>
              </a:spcAft>
            </a:pPr>
            <a:endParaRPr lang="vi-VN" altLang="en-US" sz="2800" b="1" u="sng" dirty="0">
              <a:solidFill>
                <a:schemeClr val="bg1"/>
              </a:solidFill>
              <a:latin typeface="Times New Roman" panose="02020603050405020304" pitchFamily="18" charset="0"/>
              <a:cs typeface="Times New Roman" panose="02020603050405020304" pitchFamily="18" charset="0"/>
            </a:endParaRPr>
          </a:p>
          <a:p>
            <a:pPr marL="571500" indent="-571500" algn="just" defTabSz="1219170" fontAlgn="base">
              <a:spcBef>
                <a:spcPct val="0"/>
              </a:spcBef>
              <a:spcAft>
                <a:spcPct val="0"/>
              </a:spcAft>
              <a:buFontTx/>
              <a:buChar char="-"/>
            </a:pPr>
            <a:endParaRPr lang="en-US" altLang="en-US" sz="2800" b="1" u="sng" dirty="0">
              <a:solidFill>
                <a:prstClr val="white"/>
              </a:solidFill>
              <a:latin typeface="VNtimes new roman"/>
              <a:cs typeface="Times New Roman" panose="02020603050405020304" pitchFamily="18" charset="0"/>
            </a:endParaRPr>
          </a:p>
        </p:txBody>
      </p:sp>
      <p:cxnSp>
        <p:nvCxnSpPr>
          <p:cNvPr id="11" name="Line 32"/>
          <p:cNvCxnSpPr>
            <a:cxnSpLocks noChangeShapeType="1"/>
          </p:cNvCxnSpPr>
          <p:nvPr/>
        </p:nvCxnSpPr>
        <p:spPr bwMode="auto">
          <a:xfrm>
            <a:off x="3768766" y="10784666"/>
            <a:ext cx="0" cy="4089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2" name="Line 33"/>
          <p:cNvCxnSpPr>
            <a:cxnSpLocks noChangeShapeType="1"/>
          </p:cNvCxnSpPr>
          <p:nvPr/>
        </p:nvCxnSpPr>
        <p:spPr bwMode="auto">
          <a:xfrm flipH="1" flipV="1">
            <a:off x="3312836" y="11859721"/>
            <a:ext cx="0" cy="114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 name="Line 34"/>
          <p:cNvCxnSpPr>
            <a:cxnSpLocks noChangeShapeType="1"/>
          </p:cNvCxnSpPr>
          <p:nvPr/>
        </p:nvCxnSpPr>
        <p:spPr bwMode="auto">
          <a:xfrm flipH="1">
            <a:off x="4341536" y="11859721"/>
            <a:ext cx="1270" cy="1117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4" name="Line 35"/>
          <p:cNvCxnSpPr>
            <a:cxnSpLocks noChangeShapeType="1"/>
          </p:cNvCxnSpPr>
          <p:nvPr/>
        </p:nvCxnSpPr>
        <p:spPr bwMode="auto">
          <a:xfrm flipH="1">
            <a:off x="3312836" y="12805871"/>
            <a:ext cx="1027430" cy="31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5" name="Line 36"/>
          <p:cNvCxnSpPr>
            <a:cxnSpLocks noChangeShapeType="1"/>
          </p:cNvCxnSpPr>
          <p:nvPr/>
        </p:nvCxnSpPr>
        <p:spPr bwMode="auto">
          <a:xfrm>
            <a:off x="3312836" y="11859721"/>
            <a:ext cx="10287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6" name="Line 37"/>
          <p:cNvCxnSpPr>
            <a:cxnSpLocks noChangeShapeType="1"/>
          </p:cNvCxnSpPr>
          <p:nvPr/>
        </p:nvCxnSpPr>
        <p:spPr bwMode="auto">
          <a:xfrm flipV="1">
            <a:off x="3768766" y="11633026"/>
            <a:ext cx="0" cy="228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8" name="Line 39"/>
          <p:cNvCxnSpPr>
            <a:cxnSpLocks noChangeShapeType="1"/>
          </p:cNvCxnSpPr>
          <p:nvPr/>
        </p:nvCxnSpPr>
        <p:spPr bwMode="auto">
          <a:xfrm>
            <a:off x="3311566" y="12688396"/>
            <a:ext cx="0" cy="114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9" name="Line 40"/>
          <p:cNvCxnSpPr>
            <a:cxnSpLocks noChangeShapeType="1"/>
          </p:cNvCxnSpPr>
          <p:nvPr/>
        </p:nvCxnSpPr>
        <p:spPr bwMode="auto">
          <a:xfrm>
            <a:off x="4340266" y="12688396"/>
            <a:ext cx="0" cy="114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0" name="Line 41"/>
          <p:cNvCxnSpPr>
            <a:cxnSpLocks noChangeShapeType="1"/>
          </p:cNvCxnSpPr>
          <p:nvPr/>
        </p:nvCxnSpPr>
        <p:spPr bwMode="auto">
          <a:xfrm>
            <a:off x="3883066" y="12802696"/>
            <a:ext cx="0" cy="228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21" name="Rectangle 21"/>
          <p:cNvSpPr>
            <a:spLocks noChangeArrowheads="1"/>
          </p:cNvSpPr>
          <p:nvPr/>
        </p:nvSpPr>
        <p:spPr bwMode="auto">
          <a:xfrm>
            <a:off x="1789471" y="305227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24" name="Rectangle 27"/>
          <p:cNvSpPr>
            <a:spLocks noChangeArrowheads="1"/>
          </p:cNvSpPr>
          <p:nvPr/>
        </p:nvSpPr>
        <p:spPr bwMode="auto">
          <a:xfrm>
            <a:off x="1789471" y="35094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800" b="0" i="0" u="none" strike="noStrike" cap="none" normalizeH="0" baseline="0">
                <a:ln>
                  <a:noFill/>
                </a:ln>
                <a:solidFill>
                  <a:schemeClr val="tx1"/>
                </a:solidFill>
                <a:effectLst/>
                <a:latin typeface="Arial" panose="020B0604020202020204" pitchFamily="34" charset="0"/>
              </a:rPr>
              <a:t/>
            </a:r>
            <a:br>
              <a:rPr kumimoji="0" lang="vi-VN" altLang="vi-VN" sz="1800" b="0" i="0" u="none" strike="noStrike" cap="none" normalizeH="0" baseline="0">
                <a:ln>
                  <a:noFill/>
                </a:ln>
                <a:solidFill>
                  <a:schemeClr val="tx1"/>
                </a:solidFill>
                <a:effectLst/>
                <a:latin typeface="Arial" panose="020B0604020202020204" pitchFamily="34" charset="0"/>
              </a:rPr>
            </a:br>
            <a:endParaRPr kumimoji="0" lang="vi-VN" altLang="vi-V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1800" b="0" i="0" u="none" strike="noStrike" cap="none" normalizeH="0" baseline="0">
              <a:ln>
                <a:noFill/>
              </a:ln>
              <a:solidFill>
                <a:schemeClr val="tx1"/>
              </a:solidFill>
              <a:effectLst/>
              <a:latin typeface="Arial" panose="020B0604020202020204" pitchFamily="34" charset="0"/>
            </a:endParaRPr>
          </a:p>
        </p:txBody>
      </p:sp>
      <p:sp>
        <p:nvSpPr>
          <p:cNvPr id="27" name="Rectangle 28"/>
          <p:cNvSpPr>
            <a:spLocks noChangeArrowheads="1"/>
          </p:cNvSpPr>
          <p:nvPr/>
        </p:nvSpPr>
        <p:spPr bwMode="auto">
          <a:xfrm>
            <a:off x="1789471" y="35094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11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endParaRPr kumimoji="0" lang="vi-VN" altLang="vi-VN"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1800" b="0" i="0" u="none" strike="noStrike" cap="none" normalizeH="0" baseline="0">
              <a:ln>
                <a:noFill/>
              </a:ln>
              <a:solidFill>
                <a:schemeClr val="tx1"/>
              </a:solidFill>
              <a:effectLst/>
              <a:latin typeface="Arial" panose="020B0604020202020204" pitchFamily="34" charset="0"/>
            </a:endParaRPr>
          </a:p>
        </p:txBody>
      </p:sp>
      <p:sp>
        <p:nvSpPr>
          <p:cNvPr id="28" name="Rectangle 32"/>
          <p:cNvSpPr>
            <a:spLocks noChangeArrowheads="1"/>
          </p:cNvSpPr>
          <p:nvPr/>
        </p:nvSpPr>
        <p:spPr bwMode="auto">
          <a:xfrm>
            <a:off x="1789471" y="3509471"/>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29" name="Rectangle 28"/>
          <p:cNvSpPr/>
          <p:nvPr/>
        </p:nvSpPr>
        <p:spPr>
          <a:xfrm>
            <a:off x="324465" y="346302"/>
            <a:ext cx="11326761" cy="954107"/>
          </a:xfrm>
          <a:prstGeom prst="rect">
            <a:avLst/>
          </a:prstGeom>
        </p:spPr>
        <p:txBody>
          <a:bodyPr wrap="square">
            <a:spAutoFit/>
          </a:bodyPr>
          <a:lstStyle/>
          <a:p>
            <a:pPr algn="ctr" defTabSz="1219170" fontAlgn="base">
              <a:spcBef>
                <a:spcPct val="0"/>
              </a:spcBef>
              <a:spcAft>
                <a:spcPct val="0"/>
              </a:spcAft>
              <a:buClrTx/>
              <a:buSzTx/>
              <a:buNone/>
            </a:pPr>
            <a:r>
              <a:rPr lang="en-US" altLang="en-US" sz="2800" b="1" dirty="0">
                <a:solidFill>
                  <a:schemeClr val="bg2"/>
                </a:solidFill>
                <a:latin typeface="Times New Roman" panose="02020603050405020304" pitchFamily="18" charset="0"/>
                <a:cs typeface="Times New Roman" panose="02020603050405020304" pitchFamily="18" charset="0"/>
              </a:rPr>
              <a:t>BÀI 15: </a:t>
            </a:r>
            <a:r>
              <a:rPr lang="pt-BR" sz="2800" b="1" dirty="0">
                <a:solidFill>
                  <a:schemeClr val="bg2"/>
                </a:solidFill>
                <a:latin typeface="Times New Roman" panose="02020603050405020304" pitchFamily="18" charset="0"/>
                <a:cs typeface="Times New Roman" panose="02020603050405020304" pitchFamily="18" charset="0"/>
              </a:rPr>
              <a:t>CÔNG CUỘC XÂY DỰNG VÀ BẢO VỆ ĐẤT NƯỚC </a:t>
            </a:r>
          </a:p>
          <a:p>
            <a:pPr algn="ctr" defTabSz="1219170" fontAlgn="base">
              <a:spcBef>
                <a:spcPct val="0"/>
              </a:spcBef>
              <a:spcAft>
                <a:spcPct val="0"/>
              </a:spcAft>
              <a:buClrTx/>
              <a:buSzTx/>
              <a:buNone/>
            </a:pPr>
            <a:r>
              <a:rPr lang="pt-BR" sz="2800" b="1" dirty="0">
                <a:solidFill>
                  <a:schemeClr val="bg2"/>
                </a:solidFill>
                <a:latin typeface="Times New Roman" panose="02020603050405020304" pitchFamily="18" charset="0"/>
                <a:cs typeface="Times New Roman" panose="02020603050405020304" pitchFamily="18" charset="0"/>
              </a:rPr>
              <a:t>THỜI LÝ (1009-1225)</a:t>
            </a:r>
            <a:endParaRPr lang="vi-VN" sz="2800" b="1" dirty="0">
              <a:solidFill>
                <a:schemeClr val="bg2"/>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942338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961" y="365125"/>
            <a:ext cx="11326762" cy="1325563"/>
          </a:xfrm>
        </p:spPr>
        <p:txBody>
          <a:bodyPr>
            <a:normAutofit fontScale="90000"/>
          </a:bodyPr>
          <a:lstStyle/>
          <a:p>
            <a:pPr marL="0" indent="0" algn="ctr"/>
            <a:r>
              <a:rPr lang="vi-VN" sz="3600" b="1" dirty="0">
                <a:cs typeface="Times New Roman" panose="02020603050405020304" pitchFamily="18" charset="0"/>
              </a:rPr>
              <a:t/>
            </a:r>
            <a:br>
              <a:rPr lang="vi-VN" sz="3600" b="1" dirty="0">
                <a:cs typeface="Times New Roman" panose="02020603050405020304" pitchFamily="18" charset="0"/>
              </a:rPr>
            </a:br>
            <a:r>
              <a:rPr lang="en-US" sz="3600" dirty="0" err="1">
                <a:latin typeface="Times New Roman" panose="02020603050405020304" pitchFamily="18" charset="0"/>
                <a:cs typeface="Times New Roman" panose="02020603050405020304" pitchFamily="18" charset="0"/>
              </a:rPr>
              <a:t>Nhóm</a:t>
            </a:r>
            <a:r>
              <a:rPr lang="en-US" sz="3600" dirty="0">
                <a:latin typeface="Times New Roman" panose="02020603050405020304" pitchFamily="18" charset="0"/>
                <a:cs typeface="Times New Roman" panose="02020603050405020304" pitchFamily="18" charset="0"/>
              </a:rPr>
              <a:t> 4: </a:t>
            </a:r>
            <a:r>
              <a:rPr lang="en-US" sz="3600" dirty="0" err="1">
                <a:latin typeface="Times New Roman" panose="02020603050405020304" pitchFamily="18" charset="0"/>
                <a:cs typeface="Times New Roman" panose="02020603050405020304" pitchFamily="18" charset="0"/>
              </a:rPr>
              <a:t>Chính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nội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ngoại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Lý</a:t>
            </a:r>
            <a:r>
              <a:rPr lang="en-US" sz="3600" dirty="0">
                <a:latin typeface="Times New Roman" panose="02020603050405020304" pitchFamily="18" charset="0"/>
                <a:cs typeface="Times New Roman" panose="02020603050405020304" pitchFamily="18" charset="0"/>
              </a:rPr>
              <a:t>.</a:t>
            </a:r>
            <a:r>
              <a:rPr lang="vi-VN" sz="3600" b="1" dirty="0">
                <a:cs typeface="Times New Roman" panose="02020603050405020304" pitchFamily="18" charset="0"/>
              </a:rPr>
              <a:t/>
            </a:r>
            <a:br>
              <a:rPr lang="vi-VN" sz="3600" b="1" dirty="0">
                <a:cs typeface="Times New Roman" panose="02020603050405020304" pitchFamily="18" charset="0"/>
              </a:rPr>
            </a:br>
            <a:endParaRPr lang="en-US" sz="3600" dirty="0">
              <a:solidFill>
                <a:srgbClr val="00B0F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504661" y="2438400"/>
            <a:ext cx="6109252" cy="83488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Đại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nhóm</a:t>
            </a:r>
            <a:r>
              <a:rPr lang="en-US" sz="3600" dirty="0">
                <a:latin typeface="Times New Roman" panose="02020603050405020304" pitchFamily="18" charset="0"/>
                <a:cs typeface="Times New Roman" panose="02020603050405020304" pitchFamily="18" charset="0"/>
              </a:rPr>
              <a:t> 4 </a:t>
            </a:r>
            <a:r>
              <a:rPr lang="en-US" sz="3600" dirty="0" err="1">
                <a:latin typeface="Times New Roman" panose="02020603050405020304" pitchFamily="18" charset="0"/>
                <a:cs typeface="Times New Roman" panose="02020603050405020304" pitchFamily="18" charset="0"/>
              </a:rPr>
              <a:t>lên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bày</a:t>
            </a:r>
            <a:endParaRPr lang="vi-VN"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59912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45ABBB-04D7-4772-9E10-4A8F088FAFAD}"/>
              </a:ext>
            </a:extLst>
          </p:cNvPr>
          <p:cNvSpPr txBox="1"/>
          <p:nvPr/>
        </p:nvSpPr>
        <p:spPr>
          <a:xfrm>
            <a:off x="423620" y="275822"/>
            <a:ext cx="11344759" cy="6186309"/>
          </a:xfrm>
          <a:prstGeom prst="rect">
            <a:avLst/>
          </a:prstGeom>
          <a:noFill/>
        </p:spPr>
        <p:txBody>
          <a:bodyPr wrap="square">
            <a:spAutoFit/>
          </a:bodyPr>
          <a:lstStyle/>
          <a:p>
            <a:pPr defTabSz="914377" eaLnBrk="0" fontAlgn="base" hangingPunct="0">
              <a:spcBef>
                <a:spcPct val="0"/>
              </a:spcBef>
              <a:spcAft>
                <a:spcPct val="0"/>
              </a:spcAft>
              <a:defRPr/>
            </a:pPr>
            <a:r>
              <a:rPr lang="pt-BR" sz="6600" dirty="0">
                <a:solidFill>
                  <a:srgbClr val="FF0000"/>
                </a:solidFill>
                <a:latin typeface="Times New Roman" pitchFamily="18" charset="0"/>
                <a:cs typeface="Times New Roman" pitchFamily="18" charset="0"/>
              </a:rPr>
              <a:t>* Chính sách đối nội, đối ngoại:</a:t>
            </a:r>
            <a:endParaRPr lang="en-GB" sz="6600" dirty="0">
              <a:solidFill>
                <a:srgbClr val="FF0000"/>
              </a:solidFill>
              <a:latin typeface="Times New Roman" pitchFamily="18" charset="0"/>
              <a:cs typeface="Times New Roman" pitchFamily="18" charset="0"/>
            </a:endParaRPr>
          </a:p>
          <a:p>
            <a:pPr defTabSz="914377" eaLnBrk="0" fontAlgn="base" hangingPunct="0">
              <a:spcBef>
                <a:spcPct val="0"/>
              </a:spcBef>
              <a:spcAft>
                <a:spcPct val="0"/>
              </a:spcAft>
              <a:defRPr/>
            </a:pPr>
            <a:r>
              <a:rPr lang="pt-BR" sz="6600" dirty="0">
                <a:solidFill>
                  <a:srgbClr val="000000"/>
                </a:solidFill>
                <a:latin typeface="Times New Roman" pitchFamily="18" charset="0"/>
                <a:cs typeface="Times New Roman" pitchFamily="18" charset="0"/>
              </a:rPr>
              <a:t>- Củng cố khối đại đoàn kết dân tộc. </a:t>
            </a:r>
            <a:endParaRPr lang="en-GB" sz="6600" dirty="0">
              <a:solidFill>
                <a:srgbClr val="000000"/>
              </a:solidFill>
              <a:latin typeface="Times New Roman" pitchFamily="18" charset="0"/>
              <a:cs typeface="Times New Roman" pitchFamily="18" charset="0"/>
            </a:endParaRPr>
          </a:p>
          <a:p>
            <a:pPr defTabSz="914377" eaLnBrk="0" fontAlgn="base" hangingPunct="0">
              <a:spcBef>
                <a:spcPct val="0"/>
              </a:spcBef>
              <a:spcAft>
                <a:spcPct val="0"/>
              </a:spcAft>
              <a:defRPr/>
            </a:pPr>
            <a:r>
              <a:rPr lang="pt-BR" sz="6600" dirty="0">
                <a:solidFill>
                  <a:srgbClr val="000000"/>
                </a:solidFill>
                <a:latin typeface="Times New Roman" pitchFamily="18" charset="0"/>
                <a:cs typeface="Times New Roman" pitchFamily="18" charset="0"/>
              </a:rPr>
              <a:t>- Đặt quan hệ ngoại giao bình thường với Tống, Chămpa.</a:t>
            </a:r>
            <a:endParaRPr lang="en-GB" sz="6600" dirty="0">
              <a:solidFill>
                <a:srgbClr val="000000"/>
              </a:solidFill>
              <a:latin typeface="Times New Roman" pitchFamily="18" charset="0"/>
              <a:cs typeface="Times New Roman" pitchFamily="18" charset="0"/>
            </a:endParaRPr>
          </a:p>
          <a:p>
            <a:pPr defTabSz="914377" eaLnBrk="0" fontAlgn="base" hangingPunct="0">
              <a:spcBef>
                <a:spcPct val="0"/>
              </a:spcBef>
              <a:spcAft>
                <a:spcPct val="0"/>
              </a:spcAft>
              <a:defRPr/>
            </a:pPr>
            <a:r>
              <a:rPr lang="pt-BR" sz="6600" dirty="0">
                <a:solidFill>
                  <a:srgbClr val="000000"/>
                </a:solidFill>
                <a:latin typeface="Times New Roman" pitchFamily="18" charset="0"/>
                <a:cs typeface="Times New Roman" pitchFamily="18" charset="0"/>
              </a:rPr>
              <a:t>- Kiên quyết bảo vệ lãnh thổ</a:t>
            </a:r>
            <a:endParaRPr lang="en-GB" sz="66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138828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extBox 3">
            <a:extLst>
              <a:ext uri="{FF2B5EF4-FFF2-40B4-BE49-F238E27FC236}">
                <a16:creationId xmlns:a16="http://schemas.microsoft.com/office/drawing/2014/main" id="{CE86156E-F1C0-4882-A38A-72B39B3D51BB}"/>
              </a:ext>
            </a:extLst>
          </p:cNvPr>
          <p:cNvSpPr txBox="1">
            <a:spLocks noChangeArrowheads="1"/>
          </p:cNvSpPr>
          <p:nvPr/>
        </p:nvSpPr>
        <p:spPr bwMode="auto">
          <a:xfrm>
            <a:off x="1425844" y="325745"/>
            <a:ext cx="9301903" cy="1446550"/>
          </a:xfrm>
          <a:prstGeom prst="rect">
            <a:avLst/>
          </a:prstGeom>
          <a:solidFill>
            <a:schemeClr val="accent1">
              <a:lumMod val="40000"/>
              <a:lumOff val="60000"/>
            </a:schemeClr>
          </a:solidFill>
          <a:ln>
            <a:noFill/>
          </a:ln>
        </p:spPr>
        <p:txBody>
          <a:bodyPr wrap="square">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fontAlgn="base" hangingPunct="0">
              <a:spcBef>
                <a:spcPct val="0"/>
              </a:spcBef>
              <a:spcAft>
                <a:spcPct val="0"/>
              </a:spcAft>
            </a:pPr>
            <a:r>
              <a:rPr lang="vi-VN" altLang="en-US" sz="4400" dirty="0">
                <a:solidFill>
                  <a:srgbClr val="FF0000"/>
                </a:solidFill>
                <a:latin typeface="Times New Roman" panose="02020603050405020304" pitchFamily="18" charset="0"/>
                <a:cs typeface="Times New Roman" panose="02020603050405020304" pitchFamily="18" charset="0"/>
              </a:rPr>
              <a:t>? Tại sao nhà Lý lại đề ra chủ trương </a:t>
            </a:r>
            <a:r>
              <a:rPr lang="en-US" altLang="en-US" sz="4400" dirty="0" err="1">
                <a:solidFill>
                  <a:srgbClr val="FF0000"/>
                </a:solidFill>
                <a:latin typeface="Times New Roman" panose="02020603050405020304" pitchFamily="18" charset="0"/>
                <a:cs typeface="Times New Roman" panose="02020603050405020304" pitchFamily="18" charset="0"/>
              </a:rPr>
              <a:t>đối</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nội</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và</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đối</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ngoại</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nêu</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trên</a:t>
            </a:r>
            <a:r>
              <a:rPr lang="en-US" altLang="en-US" sz="4400" dirty="0">
                <a:solidFill>
                  <a:srgbClr val="FF0000"/>
                </a:solidFill>
                <a:latin typeface="Times New Roman" panose="02020603050405020304" pitchFamily="18" charset="0"/>
                <a:cs typeface="Times New Roman" panose="02020603050405020304" pitchFamily="18" charset="0"/>
              </a:rPr>
              <a:t>.</a:t>
            </a:r>
            <a:endParaRPr lang="en-GB" altLang="en-US" sz="44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645ABBB-04D7-4772-9E10-4A8F088FAFAD}"/>
              </a:ext>
            </a:extLst>
          </p:cNvPr>
          <p:cNvSpPr txBox="1"/>
          <p:nvPr/>
        </p:nvSpPr>
        <p:spPr>
          <a:xfrm>
            <a:off x="608253" y="3270814"/>
            <a:ext cx="11344759" cy="2123658"/>
          </a:xfrm>
          <a:prstGeom prst="rect">
            <a:avLst/>
          </a:prstGeom>
          <a:noFill/>
        </p:spPr>
        <p:txBody>
          <a:bodyPr wrap="square">
            <a:spAutoFit/>
          </a:bodyPr>
          <a:lstStyle/>
          <a:p>
            <a:pPr defTabSz="914377" eaLnBrk="0" fontAlgn="base" hangingPunct="0">
              <a:spcBef>
                <a:spcPct val="0"/>
              </a:spcBef>
              <a:spcAft>
                <a:spcPct val="0"/>
              </a:spcAft>
              <a:defRPr/>
            </a:pPr>
            <a:r>
              <a:rPr lang="en-US" sz="4400"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=&gt;</a:t>
            </a:r>
            <a:r>
              <a:rPr lang="vi-VN" sz="4400"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Nhà Lý </a:t>
            </a:r>
            <a:r>
              <a:rPr lang="en-US" sz="4400"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đề</a:t>
            </a:r>
            <a:r>
              <a:rPr lang="vi-VN" sz="4400"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ra </a:t>
            </a:r>
            <a:r>
              <a:rPr lang="en-US" sz="4400"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US" sz="4400"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400"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chủ trương đó vì nhà Lý kiên quyết tăng cường khối đoàn kết dân tộc và bảo vệ độc lập chủ quyền của đất nước. </a:t>
            </a:r>
            <a:endParaRPr lang="en-GB" sz="4400"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03613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1">
            <a:extLst>
              <a:ext uri="{FF2B5EF4-FFF2-40B4-BE49-F238E27FC236}">
                <a16:creationId xmlns:a16="http://schemas.microsoft.com/office/drawing/2014/main" id="{ECC6A12A-16CC-4C74-AF51-E959B91AA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80" t="2531" r="6995" b="14188"/>
          <a:stretch>
            <a:fillRect/>
          </a:stretch>
        </p:blipFill>
        <p:spPr bwMode="auto">
          <a:xfrm>
            <a:off x="98425" y="0"/>
            <a:ext cx="12192000" cy="68580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8136C852-75F2-4A1F-AB5B-96FE3734C197}"/>
              </a:ext>
            </a:extLst>
          </p:cNvPr>
          <p:cNvCxnSpPr>
            <a:cxnSpLocks/>
          </p:cNvCxnSpPr>
          <p:nvPr/>
        </p:nvCxnSpPr>
        <p:spPr>
          <a:xfrm>
            <a:off x="7243079" y="1300409"/>
            <a:ext cx="1059" cy="5323582"/>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38245" name="Rectangle 4">
            <a:extLst>
              <a:ext uri="{FF2B5EF4-FFF2-40B4-BE49-F238E27FC236}">
                <a16:creationId xmlns:a16="http://schemas.microsoft.com/office/drawing/2014/main" id="{36B322A4-19C8-46CF-8916-7CFD8C532DB2}"/>
              </a:ext>
            </a:extLst>
          </p:cNvPr>
          <p:cNvSpPr>
            <a:spLocks noRot="1" noChangeArrowheads="1"/>
          </p:cNvSpPr>
          <p:nvPr/>
        </p:nvSpPr>
        <p:spPr bwMode="auto">
          <a:xfrm>
            <a:off x="143933" y="1097389"/>
            <a:ext cx="575733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defTabSz="1219170" fontAlgn="base">
              <a:spcBef>
                <a:spcPct val="0"/>
              </a:spcBef>
              <a:spcAft>
                <a:spcPct val="0"/>
              </a:spcAft>
              <a:buClrTx/>
              <a:buSzTx/>
              <a:buNone/>
            </a:pPr>
            <a:r>
              <a:rPr lang="en-US" altLang="en-US" sz="2800" b="1" dirty="0">
                <a:solidFill>
                  <a:srgbClr val="FFFFFF"/>
                </a:solidFill>
                <a:latin typeface="Times New Roman" panose="02020603050405020304" pitchFamily="18" charset="0"/>
                <a:cs typeface="Arial" panose="020B0604020202020204" pitchFamily="34" charset="0"/>
              </a:rPr>
              <a:t>1.</a:t>
            </a:r>
            <a:r>
              <a:rPr lang="en-US" altLang="en-US" sz="2800" b="1" u="sng" dirty="0">
                <a:solidFill>
                  <a:srgbClr val="FFFFFF"/>
                </a:solidFill>
                <a:latin typeface="Times New Roman" panose="02020603050405020304" pitchFamily="18" charset="0"/>
                <a:cs typeface="Arial" panose="020B0604020202020204" pitchFamily="34" charset="0"/>
              </a:rPr>
              <a:t> </a:t>
            </a:r>
            <a:r>
              <a:rPr lang="en-US" altLang="en-US" sz="2800" b="1" u="sng" dirty="0" err="1">
                <a:solidFill>
                  <a:srgbClr val="FFFFFF"/>
                </a:solidFill>
                <a:latin typeface="Times New Roman" panose="02020603050405020304" pitchFamily="18" charset="0"/>
                <a:cs typeface="Arial" panose="020B0604020202020204" pitchFamily="34" charset="0"/>
              </a:rPr>
              <a:t>Sự</a:t>
            </a:r>
            <a:r>
              <a:rPr lang="en-US" altLang="en-US" sz="2800" b="1" u="sng" dirty="0">
                <a:solidFill>
                  <a:srgbClr val="FFFFFF"/>
                </a:solidFill>
                <a:latin typeface="Times New Roman" panose="02020603050405020304" pitchFamily="18" charset="0"/>
                <a:cs typeface="Arial" panose="020B0604020202020204" pitchFamily="34" charset="0"/>
              </a:rPr>
              <a:t> </a:t>
            </a:r>
            <a:r>
              <a:rPr lang="en-US" altLang="en-US" sz="2800" b="1" u="sng" dirty="0" err="1">
                <a:solidFill>
                  <a:srgbClr val="FFFFFF"/>
                </a:solidFill>
                <a:latin typeface="Times New Roman" panose="02020603050405020304" pitchFamily="18" charset="0"/>
                <a:cs typeface="Arial" panose="020B0604020202020204" pitchFamily="34" charset="0"/>
              </a:rPr>
              <a:t>thành</a:t>
            </a:r>
            <a:r>
              <a:rPr lang="en-US" altLang="en-US" sz="2800" b="1" u="sng" dirty="0">
                <a:solidFill>
                  <a:srgbClr val="FFFFFF"/>
                </a:solidFill>
                <a:latin typeface="Times New Roman" panose="02020603050405020304" pitchFamily="18" charset="0"/>
                <a:cs typeface="Arial" panose="020B0604020202020204" pitchFamily="34" charset="0"/>
              </a:rPr>
              <a:t> </a:t>
            </a:r>
            <a:r>
              <a:rPr lang="en-US" altLang="en-US" sz="2800" b="1" u="sng" dirty="0" err="1">
                <a:solidFill>
                  <a:srgbClr val="FFFFFF"/>
                </a:solidFill>
                <a:latin typeface="Times New Roman" panose="02020603050405020304" pitchFamily="18" charset="0"/>
                <a:cs typeface="Arial" panose="020B0604020202020204" pitchFamily="34" charset="0"/>
              </a:rPr>
              <a:t>lập</a:t>
            </a:r>
            <a:r>
              <a:rPr lang="en-US" altLang="en-US" sz="2800" b="1" u="sng" dirty="0">
                <a:solidFill>
                  <a:srgbClr val="FFFFFF"/>
                </a:solidFill>
                <a:latin typeface="Times New Roman" panose="02020603050405020304" pitchFamily="18" charset="0"/>
                <a:cs typeface="Arial" panose="020B0604020202020204" pitchFamily="34" charset="0"/>
              </a:rPr>
              <a:t> </a:t>
            </a:r>
            <a:r>
              <a:rPr lang="en-US" altLang="en-US" sz="2800" b="1" u="sng" dirty="0" err="1">
                <a:solidFill>
                  <a:srgbClr val="FFFFFF"/>
                </a:solidFill>
                <a:latin typeface="Times New Roman" panose="02020603050405020304" pitchFamily="18" charset="0"/>
                <a:cs typeface="Arial" panose="020B0604020202020204" pitchFamily="34" charset="0"/>
              </a:rPr>
              <a:t>nhà</a:t>
            </a:r>
            <a:r>
              <a:rPr lang="en-US" altLang="en-US" sz="2800" b="1" u="sng" dirty="0">
                <a:solidFill>
                  <a:srgbClr val="FFFFFF"/>
                </a:solidFill>
                <a:latin typeface="Times New Roman" panose="02020603050405020304" pitchFamily="18" charset="0"/>
                <a:cs typeface="Arial" panose="020B0604020202020204" pitchFamily="34" charset="0"/>
              </a:rPr>
              <a:t> </a:t>
            </a:r>
            <a:r>
              <a:rPr lang="en-US" altLang="en-US" sz="2800" b="1" u="sng" dirty="0" err="1">
                <a:solidFill>
                  <a:srgbClr val="FFFFFF"/>
                </a:solidFill>
                <a:latin typeface="Times New Roman" panose="02020603050405020304" pitchFamily="18" charset="0"/>
                <a:cs typeface="Arial" panose="020B0604020202020204" pitchFamily="34" charset="0"/>
              </a:rPr>
              <a:t>Lý</a:t>
            </a:r>
            <a:r>
              <a:rPr lang="en-US" altLang="en-US" sz="2800" b="1" u="sng" dirty="0">
                <a:solidFill>
                  <a:srgbClr val="FFFFFF"/>
                </a:solidFill>
                <a:latin typeface="Times New Roman" panose="02020603050405020304" pitchFamily="18" charset="0"/>
                <a:cs typeface="Arial" panose="020B0604020202020204" pitchFamily="34" charset="0"/>
              </a:rPr>
              <a:t>:</a:t>
            </a:r>
          </a:p>
        </p:txBody>
      </p:sp>
      <p:sp>
        <p:nvSpPr>
          <p:cNvPr id="7" name="TextBox 6">
            <a:extLst>
              <a:ext uri="{FF2B5EF4-FFF2-40B4-BE49-F238E27FC236}">
                <a16:creationId xmlns:a16="http://schemas.microsoft.com/office/drawing/2014/main" id="{3AD2BEE9-4E92-4D14-9639-1222FAE3A734}"/>
              </a:ext>
            </a:extLst>
          </p:cNvPr>
          <p:cNvSpPr txBox="1">
            <a:spLocks noChangeArrowheads="1"/>
          </p:cNvSpPr>
          <p:nvPr/>
        </p:nvSpPr>
        <p:spPr bwMode="auto">
          <a:xfrm>
            <a:off x="143933" y="1587577"/>
            <a:ext cx="7099146"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1219170" fontAlgn="base">
              <a:spcBef>
                <a:spcPct val="0"/>
              </a:spcBef>
              <a:spcAft>
                <a:spcPct val="0"/>
              </a:spcAft>
            </a:pPr>
            <a:r>
              <a:rPr lang="it-IT" altLang="en-US" sz="2800" b="1" u="sng" dirty="0">
                <a:solidFill>
                  <a:prstClr val="white"/>
                </a:solidFill>
                <a:latin typeface="Times New Roman" panose="02020603050405020304" pitchFamily="18" charset="0"/>
                <a:cs typeface="Times New Roman" panose="02020603050405020304" pitchFamily="18" charset="0"/>
              </a:rPr>
              <a:t>2. Tình hình chính trị:</a:t>
            </a:r>
            <a:endParaRPr lang="vi-VN" altLang="en-US" sz="2800" b="1" u="sng" dirty="0">
              <a:solidFill>
                <a:prstClr val="white"/>
              </a:solidFill>
              <a:latin typeface="Times New Roman" panose="02020603050405020304" pitchFamily="18" charset="0"/>
              <a:cs typeface="Times New Roman" panose="02020603050405020304" pitchFamily="18" charset="0"/>
            </a:endParaRPr>
          </a:p>
          <a:p>
            <a:pPr algn="just" defTabSz="1219170" fontAlgn="base">
              <a:spcBef>
                <a:spcPct val="0"/>
              </a:spcBef>
              <a:spcAft>
                <a:spcPct val="0"/>
              </a:spcAft>
            </a:pPr>
            <a:r>
              <a:rPr lang="vi-VN" altLang="en-US" sz="2400" dirty="0">
                <a:solidFill>
                  <a:prstClr val="white"/>
                </a:solidFill>
                <a:latin typeface="Times New Roman" panose="02020603050405020304" pitchFamily="18" charset="0"/>
                <a:cs typeface="Times New Roman" panose="02020603050405020304" pitchFamily="18" charset="0"/>
              </a:rPr>
              <a:t>- Vẽ sơ đồ bộ máy chính quyền thời Lý.</a:t>
            </a:r>
          </a:p>
          <a:p>
            <a:r>
              <a:rPr lang="vi-VN" altLang="en-US" sz="2400" dirty="0">
                <a:solidFill>
                  <a:prstClr val="white"/>
                </a:solidFill>
                <a:latin typeface="Times New Roman" panose="02020603050405020304" pitchFamily="18" charset="0"/>
                <a:cs typeface="Times New Roman" panose="02020603050405020304" pitchFamily="18" charset="0"/>
              </a:rPr>
              <a:t>- Luật pháp: </a:t>
            </a:r>
            <a:r>
              <a:rPr lang="it-IT" sz="2400" dirty="0">
                <a:solidFill>
                  <a:schemeClr val="bg1"/>
                </a:solidFill>
                <a:latin typeface="Times New Roman" panose="02020603050405020304" pitchFamily="18" charset="0"/>
                <a:cs typeface="Times New Roman" panose="02020603050405020304" pitchFamily="18" charset="0"/>
              </a:rPr>
              <a:t>1042, nhà Lý ban hành bộ </a:t>
            </a:r>
            <a:r>
              <a:rPr lang="it-IT" sz="2400" i="1" dirty="0">
                <a:solidFill>
                  <a:schemeClr val="bg1"/>
                </a:solidFill>
                <a:latin typeface="Times New Roman" panose="02020603050405020304" pitchFamily="18" charset="0"/>
                <a:cs typeface="Times New Roman" panose="02020603050405020304" pitchFamily="18" charset="0"/>
              </a:rPr>
              <a:t>Hình thư.</a:t>
            </a:r>
            <a:endParaRPr lang="vi-VN" sz="2400" i="1" dirty="0">
              <a:solidFill>
                <a:schemeClr val="bg1"/>
              </a:solidFill>
              <a:latin typeface="Times New Roman" panose="02020603050405020304" pitchFamily="18" charset="0"/>
              <a:cs typeface="Times New Roman" panose="02020603050405020304" pitchFamily="18" charset="0"/>
            </a:endParaRPr>
          </a:p>
          <a:p>
            <a:pPr marL="457200" indent="-457200">
              <a:buFontTx/>
              <a:buChar char="-"/>
            </a:pPr>
            <a:r>
              <a:rPr lang="vi-VN" sz="2400" dirty="0">
                <a:solidFill>
                  <a:schemeClr val="bg1"/>
                </a:solidFill>
                <a:latin typeface="Times New Roman" panose="02020603050405020304" pitchFamily="18" charset="0"/>
                <a:cs typeface="Times New Roman" panose="02020603050405020304" pitchFamily="18" charset="0"/>
              </a:rPr>
              <a:t>Quân đội:</a:t>
            </a:r>
          </a:p>
          <a:p>
            <a:r>
              <a:rPr lang="it-IT" sz="2400" dirty="0">
                <a:solidFill>
                  <a:schemeClr val="bg1"/>
                </a:solidFill>
                <a:latin typeface="Times New Roman" panose="02020603050405020304" pitchFamily="18" charset="0"/>
                <a:cs typeface="Times New Roman" panose="02020603050405020304" pitchFamily="18" charset="0"/>
              </a:rPr>
              <a:t>+Gồm có quân bộ và quân thủy.</a:t>
            </a:r>
            <a:endParaRPr lang="vi-VN" sz="2400" dirty="0">
              <a:solidFill>
                <a:schemeClr val="bg1"/>
              </a:solidFill>
              <a:latin typeface="Times New Roman" panose="02020603050405020304" pitchFamily="18" charset="0"/>
              <a:cs typeface="Times New Roman" panose="02020603050405020304" pitchFamily="18" charset="0"/>
            </a:endParaRPr>
          </a:p>
          <a:p>
            <a:r>
              <a:rPr lang="it-IT" sz="2400" dirty="0">
                <a:solidFill>
                  <a:schemeClr val="bg1"/>
                </a:solidFill>
                <a:latin typeface="Times New Roman" panose="02020603050405020304" pitchFamily="18" charset="0"/>
                <a:cs typeface="Times New Roman" panose="02020603050405020304" pitchFamily="18" charset="0"/>
              </a:rPr>
              <a:t>+</a:t>
            </a:r>
            <a:r>
              <a:rPr lang="vi-VN" sz="2400" dirty="0">
                <a:solidFill>
                  <a:schemeClr val="bg1"/>
                </a:solidFill>
                <a:latin typeface="Times New Roman" panose="02020603050405020304" pitchFamily="18" charset="0"/>
                <a:cs typeface="Times New Roman" panose="02020603050405020304" pitchFamily="18" charset="0"/>
              </a:rPr>
              <a:t>C</a:t>
            </a:r>
            <a:r>
              <a:rPr lang="it-IT" sz="2400" dirty="0">
                <a:solidFill>
                  <a:schemeClr val="bg1"/>
                </a:solidFill>
                <a:latin typeface="Times New Roman" panose="02020603050405020304" pitchFamily="18" charset="0"/>
                <a:cs typeface="Times New Roman" panose="02020603050405020304" pitchFamily="18" charset="0"/>
              </a:rPr>
              <a:t>hia làm hai loại: cấm quân và quân địa phương.</a:t>
            </a:r>
            <a:endParaRPr lang="vi-VN" sz="2400" dirty="0">
              <a:solidFill>
                <a:schemeClr val="bg1"/>
              </a:solidFill>
              <a:latin typeface="Times New Roman" panose="02020603050405020304" pitchFamily="18" charset="0"/>
              <a:cs typeface="Times New Roman" panose="02020603050405020304" pitchFamily="18" charset="0"/>
            </a:endParaRPr>
          </a:p>
          <a:p>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Chính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đối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nội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đối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ngoại</a:t>
            </a:r>
            <a:endParaRPr lang="vi-VN" sz="2400" dirty="0">
              <a:solidFill>
                <a:schemeClr val="bg1"/>
              </a:solidFill>
              <a:latin typeface="Times New Roman" panose="02020603050405020304" pitchFamily="18" charset="0"/>
              <a:cs typeface="Times New Roman" panose="02020603050405020304" pitchFamily="18" charset="0"/>
            </a:endParaRPr>
          </a:p>
          <a:p>
            <a:r>
              <a:rPr lang="it-IT" sz="2400" i="1" dirty="0">
                <a:solidFill>
                  <a:schemeClr val="bg1"/>
                </a:solidFill>
                <a:latin typeface="Times New Roman" panose="02020603050405020304" pitchFamily="18" charset="0"/>
                <a:cs typeface="Times New Roman" panose="02020603050405020304" pitchFamily="18" charset="0"/>
              </a:rPr>
              <a:t>+ Đối nội :</a:t>
            </a:r>
            <a:r>
              <a:rPr lang="it-IT" sz="2400" dirty="0">
                <a:solidFill>
                  <a:schemeClr val="bg1"/>
                </a:solidFill>
                <a:latin typeface="Times New Roman" panose="02020603050405020304" pitchFamily="18" charset="0"/>
                <a:cs typeface="Times New Roman" panose="02020603050405020304" pitchFamily="18" charset="0"/>
              </a:rPr>
              <a:t> Gả công chúa, ban quan tước cho các tù trưởng dân tộc; trấn áp những người có ý định tách khỏi Đại Việt.</a:t>
            </a:r>
            <a:endParaRPr lang="vi-VN" sz="2400" dirty="0">
              <a:solidFill>
                <a:schemeClr val="bg1"/>
              </a:solidFill>
              <a:latin typeface="Times New Roman" panose="02020603050405020304" pitchFamily="18" charset="0"/>
              <a:cs typeface="Times New Roman" panose="02020603050405020304" pitchFamily="18" charset="0"/>
            </a:endParaRPr>
          </a:p>
          <a:p>
            <a:r>
              <a:rPr lang="it-IT" sz="2400" i="1" dirty="0">
                <a:solidFill>
                  <a:schemeClr val="bg1"/>
                </a:solidFill>
                <a:latin typeface="Times New Roman" panose="02020603050405020304" pitchFamily="18" charset="0"/>
                <a:cs typeface="Times New Roman" panose="02020603050405020304" pitchFamily="18" charset="0"/>
              </a:rPr>
              <a:t>+ Đối ngoại :</a:t>
            </a:r>
            <a:r>
              <a:rPr lang="it-IT" sz="2400" dirty="0">
                <a:solidFill>
                  <a:schemeClr val="bg1"/>
                </a:solidFill>
                <a:latin typeface="Times New Roman" panose="02020603050405020304" pitchFamily="18" charset="0"/>
                <a:cs typeface="Times New Roman" panose="02020603050405020304" pitchFamily="18" charset="0"/>
              </a:rPr>
              <a:t>  Giữ quan hệ với bình thường nhà Tống và Cham Pa.</a:t>
            </a:r>
            <a:endParaRPr lang="vi-VN" sz="2400" dirty="0">
              <a:solidFill>
                <a:schemeClr val="bg1"/>
              </a:solidFill>
              <a:latin typeface="Times New Roman" panose="02020603050405020304" pitchFamily="18" charset="0"/>
              <a:cs typeface="Times New Roman" panose="02020603050405020304" pitchFamily="18" charset="0"/>
            </a:endParaRPr>
          </a:p>
          <a:p>
            <a:pPr algn="just" defTabSz="1219170" fontAlgn="base">
              <a:spcBef>
                <a:spcPct val="0"/>
              </a:spcBef>
              <a:spcAft>
                <a:spcPct val="0"/>
              </a:spcAft>
            </a:pPr>
            <a:endParaRPr lang="vi-VN" altLang="en-US" sz="2800" b="1" u="sng" dirty="0">
              <a:solidFill>
                <a:schemeClr val="bg1"/>
              </a:solidFill>
              <a:latin typeface="Times New Roman" panose="02020603050405020304" pitchFamily="18" charset="0"/>
              <a:cs typeface="Times New Roman" panose="02020603050405020304" pitchFamily="18" charset="0"/>
            </a:endParaRPr>
          </a:p>
          <a:p>
            <a:pPr marL="571500" indent="-571500" algn="just" defTabSz="1219170" fontAlgn="base">
              <a:spcBef>
                <a:spcPct val="0"/>
              </a:spcBef>
              <a:spcAft>
                <a:spcPct val="0"/>
              </a:spcAft>
              <a:buFontTx/>
              <a:buChar char="-"/>
            </a:pPr>
            <a:endParaRPr lang="en-US" altLang="en-US" sz="2800" b="1" u="sng" dirty="0">
              <a:solidFill>
                <a:prstClr val="white"/>
              </a:solidFill>
              <a:latin typeface="VNtimes new roman"/>
              <a:cs typeface="Times New Roman" panose="02020603050405020304" pitchFamily="18" charset="0"/>
            </a:endParaRPr>
          </a:p>
        </p:txBody>
      </p:sp>
      <p:cxnSp>
        <p:nvCxnSpPr>
          <p:cNvPr id="11" name="Line 32"/>
          <p:cNvCxnSpPr>
            <a:cxnSpLocks noChangeShapeType="1"/>
          </p:cNvCxnSpPr>
          <p:nvPr/>
        </p:nvCxnSpPr>
        <p:spPr bwMode="auto">
          <a:xfrm>
            <a:off x="3768766" y="10784666"/>
            <a:ext cx="0" cy="4089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2" name="Line 33"/>
          <p:cNvCxnSpPr>
            <a:cxnSpLocks noChangeShapeType="1"/>
          </p:cNvCxnSpPr>
          <p:nvPr/>
        </p:nvCxnSpPr>
        <p:spPr bwMode="auto">
          <a:xfrm flipH="1" flipV="1">
            <a:off x="3312836" y="11859721"/>
            <a:ext cx="0" cy="114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 name="Line 34"/>
          <p:cNvCxnSpPr>
            <a:cxnSpLocks noChangeShapeType="1"/>
          </p:cNvCxnSpPr>
          <p:nvPr/>
        </p:nvCxnSpPr>
        <p:spPr bwMode="auto">
          <a:xfrm flipH="1">
            <a:off x="4341536" y="11859721"/>
            <a:ext cx="1270" cy="1117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4" name="Line 35"/>
          <p:cNvCxnSpPr>
            <a:cxnSpLocks noChangeShapeType="1"/>
          </p:cNvCxnSpPr>
          <p:nvPr/>
        </p:nvCxnSpPr>
        <p:spPr bwMode="auto">
          <a:xfrm flipH="1">
            <a:off x="3312836" y="12805871"/>
            <a:ext cx="1027430" cy="31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5" name="Line 36"/>
          <p:cNvCxnSpPr>
            <a:cxnSpLocks noChangeShapeType="1"/>
          </p:cNvCxnSpPr>
          <p:nvPr/>
        </p:nvCxnSpPr>
        <p:spPr bwMode="auto">
          <a:xfrm>
            <a:off x="3312836" y="11859721"/>
            <a:ext cx="10287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6" name="Line 37"/>
          <p:cNvCxnSpPr>
            <a:cxnSpLocks noChangeShapeType="1"/>
          </p:cNvCxnSpPr>
          <p:nvPr/>
        </p:nvCxnSpPr>
        <p:spPr bwMode="auto">
          <a:xfrm flipV="1">
            <a:off x="3768766" y="11633026"/>
            <a:ext cx="0" cy="228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8" name="Line 39"/>
          <p:cNvCxnSpPr>
            <a:cxnSpLocks noChangeShapeType="1"/>
          </p:cNvCxnSpPr>
          <p:nvPr/>
        </p:nvCxnSpPr>
        <p:spPr bwMode="auto">
          <a:xfrm>
            <a:off x="3311566" y="12688396"/>
            <a:ext cx="0" cy="114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9" name="Line 40"/>
          <p:cNvCxnSpPr>
            <a:cxnSpLocks noChangeShapeType="1"/>
          </p:cNvCxnSpPr>
          <p:nvPr/>
        </p:nvCxnSpPr>
        <p:spPr bwMode="auto">
          <a:xfrm>
            <a:off x="4340266" y="12688396"/>
            <a:ext cx="0" cy="114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0" name="Line 41"/>
          <p:cNvCxnSpPr>
            <a:cxnSpLocks noChangeShapeType="1"/>
          </p:cNvCxnSpPr>
          <p:nvPr/>
        </p:nvCxnSpPr>
        <p:spPr bwMode="auto">
          <a:xfrm>
            <a:off x="3883066" y="12802696"/>
            <a:ext cx="0" cy="228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21" name="Rectangle 21"/>
          <p:cNvSpPr>
            <a:spLocks noChangeArrowheads="1"/>
          </p:cNvSpPr>
          <p:nvPr/>
        </p:nvSpPr>
        <p:spPr bwMode="auto">
          <a:xfrm>
            <a:off x="1789471" y="305227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24" name="Rectangle 27"/>
          <p:cNvSpPr>
            <a:spLocks noChangeArrowheads="1"/>
          </p:cNvSpPr>
          <p:nvPr/>
        </p:nvSpPr>
        <p:spPr bwMode="auto">
          <a:xfrm>
            <a:off x="1789471" y="35094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800" b="0" i="0" u="none" strike="noStrike" cap="none" normalizeH="0" baseline="0">
                <a:ln>
                  <a:noFill/>
                </a:ln>
                <a:solidFill>
                  <a:schemeClr val="tx1"/>
                </a:solidFill>
                <a:effectLst/>
                <a:latin typeface="Arial" panose="020B0604020202020204" pitchFamily="34" charset="0"/>
              </a:rPr>
              <a:t/>
            </a:r>
            <a:br>
              <a:rPr kumimoji="0" lang="vi-VN" altLang="vi-VN" sz="1800" b="0" i="0" u="none" strike="noStrike" cap="none" normalizeH="0" baseline="0">
                <a:ln>
                  <a:noFill/>
                </a:ln>
                <a:solidFill>
                  <a:schemeClr val="tx1"/>
                </a:solidFill>
                <a:effectLst/>
                <a:latin typeface="Arial" panose="020B0604020202020204" pitchFamily="34" charset="0"/>
              </a:rPr>
            </a:br>
            <a:endParaRPr kumimoji="0" lang="vi-VN" altLang="vi-V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1800" b="0" i="0" u="none" strike="noStrike" cap="none" normalizeH="0" baseline="0">
              <a:ln>
                <a:noFill/>
              </a:ln>
              <a:solidFill>
                <a:schemeClr val="tx1"/>
              </a:solidFill>
              <a:effectLst/>
              <a:latin typeface="Arial" panose="020B0604020202020204" pitchFamily="34" charset="0"/>
            </a:endParaRPr>
          </a:p>
        </p:txBody>
      </p:sp>
      <p:sp>
        <p:nvSpPr>
          <p:cNvPr id="27" name="Rectangle 28"/>
          <p:cNvSpPr>
            <a:spLocks noChangeArrowheads="1"/>
          </p:cNvSpPr>
          <p:nvPr/>
        </p:nvSpPr>
        <p:spPr bwMode="auto">
          <a:xfrm>
            <a:off x="1789471" y="35094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11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endParaRPr kumimoji="0" lang="vi-VN" altLang="vi-VN"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1800" b="0" i="0" u="none" strike="noStrike" cap="none" normalizeH="0" baseline="0">
              <a:ln>
                <a:noFill/>
              </a:ln>
              <a:solidFill>
                <a:schemeClr val="tx1"/>
              </a:solidFill>
              <a:effectLst/>
              <a:latin typeface="Arial" panose="020B0604020202020204" pitchFamily="34" charset="0"/>
            </a:endParaRPr>
          </a:p>
        </p:txBody>
      </p:sp>
      <p:sp>
        <p:nvSpPr>
          <p:cNvPr id="28" name="Rectangle 32"/>
          <p:cNvSpPr>
            <a:spLocks noChangeArrowheads="1"/>
          </p:cNvSpPr>
          <p:nvPr/>
        </p:nvSpPr>
        <p:spPr bwMode="auto">
          <a:xfrm>
            <a:off x="1789471" y="3509471"/>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29" name="Rectangle 28"/>
          <p:cNvSpPr/>
          <p:nvPr/>
        </p:nvSpPr>
        <p:spPr>
          <a:xfrm>
            <a:off x="324465" y="346302"/>
            <a:ext cx="11326761" cy="954107"/>
          </a:xfrm>
          <a:prstGeom prst="rect">
            <a:avLst/>
          </a:prstGeom>
        </p:spPr>
        <p:txBody>
          <a:bodyPr wrap="square">
            <a:spAutoFit/>
          </a:bodyPr>
          <a:lstStyle/>
          <a:p>
            <a:pPr algn="ctr" defTabSz="1219170" fontAlgn="base">
              <a:spcBef>
                <a:spcPct val="0"/>
              </a:spcBef>
              <a:spcAft>
                <a:spcPct val="0"/>
              </a:spcAft>
              <a:buClrTx/>
              <a:buSzTx/>
              <a:buNone/>
            </a:pPr>
            <a:r>
              <a:rPr lang="en-US" altLang="en-US" sz="2800" b="1" dirty="0">
                <a:solidFill>
                  <a:schemeClr val="bg2"/>
                </a:solidFill>
                <a:latin typeface="Times New Roman" panose="02020603050405020304" pitchFamily="18" charset="0"/>
                <a:cs typeface="Times New Roman" panose="02020603050405020304" pitchFamily="18" charset="0"/>
              </a:rPr>
              <a:t>BÀI 15: </a:t>
            </a:r>
            <a:r>
              <a:rPr lang="pt-BR" sz="2800" b="1" dirty="0">
                <a:solidFill>
                  <a:schemeClr val="bg2"/>
                </a:solidFill>
                <a:latin typeface="Times New Roman" panose="02020603050405020304" pitchFamily="18" charset="0"/>
                <a:cs typeface="Times New Roman" panose="02020603050405020304" pitchFamily="18" charset="0"/>
              </a:rPr>
              <a:t>CÔNG CUỘC XÂY DỰNG VÀ BẢO VỆ ĐẤT NƯỚC </a:t>
            </a:r>
          </a:p>
          <a:p>
            <a:pPr algn="ctr" defTabSz="1219170" fontAlgn="base">
              <a:spcBef>
                <a:spcPct val="0"/>
              </a:spcBef>
              <a:spcAft>
                <a:spcPct val="0"/>
              </a:spcAft>
              <a:buClrTx/>
              <a:buSzTx/>
              <a:buNone/>
            </a:pPr>
            <a:r>
              <a:rPr lang="pt-BR" sz="2800" b="1" dirty="0">
                <a:solidFill>
                  <a:schemeClr val="bg2"/>
                </a:solidFill>
                <a:latin typeface="Times New Roman" panose="02020603050405020304" pitchFamily="18" charset="0"/>
                <a:cs typeface="Times New Roman" panose="02020603050405020304" pitchFamily="18" charset="0"/>
              </a:rPr>
              <a:t>THỜI LÝ (1009-1225)</a:t>
            </a:r>
            <a:endParaRPr lang="vi-VN" sz="2800" b="1" dirty="0">
              <a:solidFill>
                <a:schemeClr val="bg2"/>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8800525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1" descr="99+ Background Powerpoint Đẹp cho bài thuyết trình chuyên nghiệp - Hình Ảnh  Đẹp HD">
            <a:extLst>
              <a:ext uri="{FF2B5EF4-FFF2-40B4-BE49-F238E27FC236}">
                <a16:creationId xmlns:a16="http://schemas.microsoft.com/office/drawing/2014/main" id="{73E2D2D9-1BC6-46B8-A040-A0AD31D906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TextBox 6">
            <a:extLst>
              <a:ext uri="{FF2B5EF4-FFF2-40B4-BE49-F238E27FC236}">
                <a16:creationId xmlns:a16="http://schemas.microsoft.com/office/drawing/2014/main" id="{3DC2B12F-EA1B-429F-A473-ADB7D9F84B54}"/>
              </a:ext>
            </a:extLst>
          </p:cNvPr>
          <p:cNvSpPr txBox="1">
            <a:spLocks noChangeArrowheads="1"/>
          </p:cNvSpPr>
          <p:nvPr/>
        </p:nvSpPr>
        <p:spPr bwMode="auto">
          <a:xfrm>
            <a:off x="2951370" y="1815701"/>
            <a:ext cx="7584017" cy="1898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9170" fontAlgn="base">
              <a:spcBef>
                <a:spcPct val="0"/>
              </a:spcBef>
              <a:spcAft>
                <a:spcPct val="0"/>
              </a:spcAft>
            </a:pPr>
            <a:r>
              <a:rPr lang="en-US" altLang="en-US" sz="5867" dirty="0" err="1">
                <a:solidFill>
                  <a:prstClr val="white"/>
                </a:solidFill>
                <a:latin typeface="Times New Roman" panose="02020603050405020304" pitchFamily="18" charset="0"/>
                <a:cs typeface="Times New Roman" panose="02020603050405020304" pitchFamily="18" charset="0"/>
              </a:rPr>
              <a:t>Đinh</a:t>
            </a:r>
            <a:r>
              <a:rPr lang="en-US" altLang="en-US" sz="5867" dirty="0">
                <a:solidFill>
                  <a:prstClr val="white"/>
                </a:solidFill>
                <a:latin typeface="Times New Roman" panose="02020603050405020304" pitchFamily="18" charset="0"/>
                <a:cs typeface="Times New Roman" panose="02020603050405020304" pitchFamily="18" charset="0"/>
              </a:rPr>
              <a:t> </a:t>
            </a:r>
            <a:r>
              <a:rPr lang="en-US" altLang="en-US" sz="5867" dirty="0" err="1">
                <a:solidFill>
                  <a:prstClr val="white"/>
                </a:solidFill>
                <a:latin typeface="Times New Roman" panose="02020603050405020304" pitchFamily="18" charset="0"/>
                <a:cs typeface="Times New Roman" panose="02020603050405020304" pitchFamily="18" charset="0"/>
              </a:rPr>
              <a:t>Bộ</a:t>
            </a:r>
            <a:r>
              <a:rPr lang="en-US" altLang="en-US" sz="5867" dirty="0">
                <a:solidFill>
                  <a:prstClr val="white"/>
                </a:solidFill>
                <a:latin typeface="Times New Roman" panose="02020603050405020304" pitchFamily="18" charset="0"/>
                <a:cs typeface="Times New Roman" panose="02020603050405020304" pitchFamily="18" charset="0"/>
              </a:rPr>
              <a:t> </a:t>
            </a:r>
            <a:r>
              <a:rPr lang="en-US" altLang="en-US" sz="5867" dirty="0" err="1">
                <a:solidFill>
                  <a:prstClr val="white"/>
                </a:solidFill>
                <a:latin typeface="Times New Roman" panose="02020603050405020304" pitchFamily="18" charset="0"/>
                <a:cs typeface="Times New Roman" panose="02020603050405020304" pitchFamily="18" charset="0"/>
              </a:rPr>
              <a:t>Lĩnh</a:t>
            </a:r>
            <a:r>
              <a:rPr lang="en-US" altLang="en-US" sz="5867" dirty="0">
                <a:solidFill>
                  <a:prstClr val="white"/>
                </a:solidFill>
                <a:latin typeface="Times New Roman" panose="02020603050405020304" pitchFamily="18" charset="0"/>
                <a:cs typeface="Times New Roman" panose="02020603050405020304" pitchFamily="18" charset="0"/>
              </a:rPr>
              <a:t> </a:t>
            </a:r>
            <a:r>
              <a:rPr lang="en-US" altLang="en-US" sz="5867" dirty="0" err="1">
                <a:solidFill>
                  <a:prstClr val="white"/>
                </a:solidFill>
                <a:latin typeface="Times New Roman" panose="02020603050405020304" pitchFamily="18" charset="0"/>
                <a:cs typeface="Times New Roman" panose="02020603050405020304" pitchFamily="18" charset="0"/>
              </a:rPr>
              <a:t>đặt</a:t>
            </a:r>
            <a:r>
              <a:rPr lang="en-US" altLang="en-US" sz="5867" dirty="0">
                <a:solidFill>
                  <a:prstClr val="white"/>
                </a:solidFill>
                <a:latin typeface="Times New Roman" panose="02020603050405020304" pitchFamily="18" charset="0"/>
                <a:cs typeface="Times New Roman" panose="02020603050405020304" pitchFamily="18" charset="0"/>
              </a:rPr>
              <a:t> </a:t>
            </a:r>
            <a:r>
              <a:rPr lang="en-US" altLang="en-US" sz="5867" dirty="0" err="1">
                <a:solidFill>
                  <a:prstClr val="white"/>
                </a:solidFill>
                <a:latin typeface="Times New Roman" panose="02020603050405020304" pitchFamily="18" charset="0"/>
                <a:cs typeface="Times New Roman" panose="02020603050405020304" pitchFamily="18" charset="0"/>
              </a:rPr>
              <a:t>tên</a:t>
            </a:r>
            <a:r>
              <a:rPr lang="en-US" altLang="en-US" sz="5867" dirty="0">
                <a:solidFill>
                  <a:prstClr val="white"/>
                </a:solidFill>
                <a:latin typeface="Times New Roman" panose="02020603050405020304" pitchFamily="18" charset="0"/>
                <a:cs typeface="Times New Roman" panose="02020603050405020304" pitchFamily="18" charset="0"/>
              </a:rPr>
              <a:t> </a:t>
            </a:r>
            <a:r>
              <a:rPr lang="en-US" altLang="en-US" sz="5867" dirty="0" err="1">
                <a:solidFill>
                  <a:prstClr val="white"/>
                </a:solidFill>
                <a:latin typeface="Times New Roman" panose="02020603050405020304" pitchFamily="18" charset="0"/>
                <a:cs typeface="Times New Roman" panose="02020603050405020304" pitchFamily="18" charset="0"/>
              </a:rPr>
              <a:t>nước</a:t>
            </a:r>
            <a:r>
              <a:rPr lang="en-US" altLang="en-US" sz="5867" dirty="0">
                <a:solidFill>
                  <a:prstClr val="white"/>
                </a:solidFill>
                <a:latin typeface="Times New Roman" panose="02020603050405020304" pitchFamily="18" charset="0"/>
                <a:cs typeface="Times New Roman" panose="02020603050405020304" pitchFamily="18" charset="0"/>
              </a:rPr>
              <a:t> </a:t>
            </a:r>
            <a:r>
              <a:rPr lang="en-US" altLang="en-US" sz="5867" dirty="0" err="1">
                <a:solidFill>
                  <a:prstClr val="white"/>
                </a:solidFill>
                <a:latin typeface="Times New Roman" panose="02020603050405020304" pitchFamily="18" charset="0"/>
                <a:cs typeface="Times New Roman" panose="02020603050405020304" pitchFamily="18" charset="0"/>
              </a:rPr>
              <a:t>là</a:t>
            </a:r>
            <a:r>
              <a:rPr lang="en-US" altLang="en-US" sz="5867" dirty="0">
                <a:solidFill>
                  <a:prstClr val="white"/>
                </a:solidFill>
                <a:latin typeface="Times New Roman" panose="02020603050405020304" pitchFamily="18" charset="0"/>
                <a:cs typeface="Times New Roman" panose="02020603050405020304" pitchFamily="18" charset="0"/>
              </a:rPr>
              <a:t> </a:t>
            </a:r>
            <a:r>
              <a:rPr lang="en-US" altLang="en-US" sz="5867" dirty="0" err="1">
                <a:solidFill>
                  <a:prstClr val="white"/>
                </a:solidFill>
                <a:latin typeface="Times New Roman" panose="02020603050405020304" pitchFamily="18" charset="0"/>
                <a:cs typeface="Times New Roman" panose="02020603050405020304" pitchFamily="18" charset="0"/>
              </a:rPr>
              <a:t>gì</a:t>
            </a:r>
            <a:r>
              <a:rPr lang="en-US" altLang="en-US" sz="5867" dirty="0">
                <a:solidFill>
                  <a:prstClr val="white"/>
                </a:solidFill>
                <a:latin typeface="Times New Roman" panose="02020603050405020304" pitchFamily="18" charset="0"/>
                <a:cs typeface="Times New Roman" panose="02020603050405020304" pitchFamily="18" charset="0"/>
              </a:rPr>
              <a:t>?</a:t>
            </a:r>
          </a:p>
        </p:txBody>
      </p:sp>
      <p:sp>
        <p:nvSpPr>
          <p:cNvPr id="110596" name="TextBox 10">
            <a:extLst>
              <a:ext uri="{FF2B5EF4-FFF2-40B4-BE49-F238E27FC236}">
                <a16:creationId xmlns:a16="http://schemas.microsoft.com/office/drawing/2014/main" id="{E9D270F6-6804-43CF-AF31-ECB7B1CA319D}"/>
              </a:ext>
            </a:extLst>
          </p:cNvPr>
          <p:cNvSpPr txBox="1">
            <a:spLocks noChangeArrowheads="1"/>
          </p:cNvSpPr>
          <p:nvPr/>
        </p:nvSpPr>
        <p:spPr bwMode="auto">
          <a:xfrm>
            <a:off x="3695701" y="4313767"/>
            <a:ext cx="4254500" cy="99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9170" fontAlgn="base">
              <a:spcBef>
                <a:spcPct val="0"/>
              </a:spcBef>
              <a:spcAft>
                <a:spcPct val="0"/>
              </a:spcAft>
            </a:pPr>
            <a:r>
              <a:rPr lang="en-US" altLang="en-US" sz="5867" b="1" dirty="0" err="1">
                <a:solidFill>
                  <a:prstClr val="black"/>
                </a:solidFill>
              </a:rPr>
              <a:t>Đại</a:t>
            </a:r>
            <a:r>
              <a:rPr lang="en-US" altLang="en-US" sz="5867" b="1" dirty="0">
                <a:solidFill>
                  <a:prstClr val="black"/>
                </a:solidFill>
              </a:rPr>
              <a:t> </a:t>
            </a:r>
            <a:r>
              <a:rPr lang="en-US" altLang="en-US" sz="5867" b="1" dirty="0" err="1">
                <a:solidFill>
                  <a:prstClr val="black"/>
                </a:solidFill>
              </a:rPr>
              <a:t>Cồ</a:t>
            </a:r>
            <a:r>
              <a:rPr lang="en-US" altLang="en-US" sz="5867" b="1" dirty="0">
                <a:solidFill>
                  <a:prstClr val="black"/>
                </a:solidFill>
              </a:rPr>
              <a:t> </a:t>
            </a:r>
            <a:r>
              <a:rPr lang="en-US" altLang="en-US" sz="5867" b="1" dirty="0" err="1">
                <a:solidFill>
                  <a:prstClr val="black"/>
                </a:solidFill>
              </a:rPr>
              <a:t>Việt</a:t>
            </a:r>
            <a:endParaRPr lang="en-US" altLang="en-US" sz="5867" b="1" dirty="0">
              <a:solidFill>
                <a:prstClr val="black"/>
              </a:solidFill>
            </a:endParaRPr>
          </a:p>
        </p:txBody>
      </p:sp>
      <p:pic>
        <p:nvPicPr>
          <p:cNvPr id="6" name="Picture 5">
            <a:hlinkClick r:id="rId3" action="ppaction://hlinksldjump"/>
            <a:extLst>
              <a:ext uri="{FF2B5EF4-FFF2-40B4-BE49-F238E27FC236}">
                <a16:creationId xmlns:a16="http://schemas.microsoft.com/office/drawing/2014/main" id="{F4293642-FA73-46E9-AA8F-0A98FAE60B2F}"/>
              </a:ext>
            </a:extLst>
          </p:cNvPr>
          <p:cNvPicPr>
            <a:picLocks noChangeAspect="1"/>
          </p:cNvPicPr>
          <p:nvPr/>
        </p:nvPicPr>
        <p:blipFill>
          <a:blip r:embed="rId4"/>
          <a:stretch>
            <a:fillRect/>
          </a:stretch>
        </p:blipFill>
        <p:spPr>
          <a:xfrm>
            <a:off x="10190036" y="6091957"/>
            <a:ext cx="2748041" cy="640135"/>
          </a:xfrm>
          <a:prstGeom prst="rect">
            <a:avLst/>
          </a:prstGeom>
        </p:spPr>
      </p:pic>
      <p:sp>
        <p:nvSpPr>
          <p:cNvPr id="7" name="TextBox 6">
            <a:extLst>
              <a:ext uri="{FF2B5EF4-FFF2-40B4-BE49-F238E27FC236}">
                <a16:creationId xmlns:a16="http://schemas.microsoft.com/office/drawing/2014/main" id="{ABA65961-E3E5-4BE1-8E31-9DE68D82F6B3}"/>
              </a:ext>
            </a:extLst>
          </p:cNvPr>
          <p:cNvSpPr txBox="1"/>
          <p:nvPr/>
        </p:nvSpPr>
        <p:spPr>
          <a:xfrm>
            <a:off x="3537046" y="941091"/>
            <a:ext cx="6018662" cy="584775"/>
          </a:xfrm>
          <a:prstGeom prst="rect">
            <a:avLst/>
          </a:prstGeom>
          <a:noFill/>
        </p:spPr>
        <p:txBody>
          <a:bodyPr wrap="square" rtlCol="0">
            <a:spAutoFit/>
          </a:bodyPr>
          <a:lstStyle/>
          <a:p>
            <a:r>
              <a:rPr lang="en-US" sz="3200" b="1" dirty="0">
                <a:solidFill>
                  <a:srgbClr val="92D050"/>
                </a:solidFill>
                <a:latin typeface="Times New Roman" panose="02020603050405020304" pitchFamily="18" charset="0"/>
                <a:cs typeface="Times New Roman" panose="02020603050405020304" pitchFamily="18" charset="0"/>
              </a:rPr>
              <a:t>CÂU HỎI MẢNH GHÉP SỐ 3:</a:t>
            </a:r>
          </a:p>
        </p:txBody>
      </p:sp>
    </p:spTree>
    <p:extLst>
      <p:ext uri="{BB962C8B-B14F-4D97-AF65-F5344CB8AC3E}">
        <p14:creationId xmlns:p14="http://schemas.microsoft.com/office/powerpoint/2010/main" val="15074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0596"/>
                                        </p:tgtEl>
                                        <p:attrNameLst>
                                          <p:attrName>style.visibility</p:attrName>
                                        </p:attrNameLst>
                                      </p:cBhvr>
                                      <p:to>
                                        <p:strVal val="visible"/>
                                      </p:to>
                                    </p:set>
                                    <p:anim calcmode="lin" valueType="num">
                                      <p:cBhvr additive="base">
                                        <p:cTn id="7" dur="500" fill="hold"/>
                                        <p:tgtEl>
                                          <p:spTgt spid="110596"/>
                                        </p:tgtEl>
                                        <p:attrNameLst>
                                          <p:attrName>ppt_x</p:attrName>
                                        </p:attrNameLst>
                                      </p:cBhvr>
                                      <p:tavLst>
                                        <p:tav tm="0">
                                          <p:val>
                                            <p:strVal val="#ppt_x"/>
                                          </p:val>
                                        </p:tav>
                                        <p:tav tm="100000">
                                          <p:val>
                                            <p:strVal val="#ppt_x"/>
                                          </p:val>
                                        </p:tav>
                                      </p:tavLst>
                                    </p:anim>
                                    <p:anim calcmode="lin" valueType="num">
                                      <p:cBhvr additive="base">
                                        <p:cTn id="8" dur="500" fill="hold"/>
                                        <p:tgtEl>
                                          <p:spTgt spid="1105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uong-LyThaiTo-wiki.jpg">
            <a:extLst>
              <a:ext uri="{FF2B5EF4-FFF2-40B4-BE49-F238E27FC236}">
                <a16:creationId xmlns:a16="http://schemas.microsoft.com/office/drawing/2014/main" id="{E130FE02-D178-4C61-AF9F-395B4EC661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518" y="0"/>
            <a:ext cx="65489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DAE1FEB-45D3-477F-8D1C-984076420EA2}"/>
              </a:ext>
            </a:extLst>
          </p:cNvPr>
          <p:cNvSpPr txBox="1"/>
          <p:nvPr/>
        </p:nvSpPr>
        <p:spPr>
          <a:xfrm>
            <a:off x="6828182" y="3915705"/>
            <a:ext cx="4727714"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Tượng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vua</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Lí</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Công</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Uẩn</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Lý Thái Tổ</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a:t>
            </a: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tại Hồ Hoàn Kiếm, </a:t>
            </a: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Hà Nội</a:t>
            </a: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(dựng năm 2004). </a:t>
            </a:r>
            <a:endParaRPr kumimoji="0" lang="en-US" sz="3600" b="0" i="0" u="none" strike="noStrike" kern="1200" cap="none" spc="0" normalizeH="0" baseline="0" noProof="0" dirty="0">
              <a:ln>
                <a:noFill/>
              </a:ln>
              <a:solidFill>
                <a:srgbClr val="FF0000"/>
              </a:solidFill>
              <a:effectLst/>
              <a:uLnTx/>
              <a:uFillTx/>
              <a:latin typeface="Arial"/>
              <a:ea typeface="+mn-ea"/>
              <a:cs typeface="+mn-cs"/>
            </a:endParaRPr>
          </a:p>
        </p:txBody>
      </p:sp>
      <p:pic>
        <p:nvPicPr>
          <p:cNvPr id="6" name="Picture 8" descr="Káº¿t quáº£ hÃ¬nh áº£nh cho biá»n bÃ¡o tÃªn ÄÆ°á»ng lÃ½ thÃ¡i tá» hÃ  ná»i">
            <a:extLst>
              <a:ext uri="{FF2B5EF4-FFF2-40B4-BE49-F238E27FC236}">
                <a16:creationId xmlns:a16="http://schemas.microsoft.com/office/drawing/2014/main" id="{9137A5F7-B682-4647-A958-C221D1053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8885" y="111503"/>
            <a:ext cx="5463115" cy="3193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8218456"/>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1">
            <a:extLst>
              <a:ext uri="{FF2B5EF4-FFF2-40B4-BE49-F238E27FC236}">
                <a16:creationId xmlns:a16="http://schemas.microsoft.com/office/drawing/2014/main" id="{1F556033-D48F-44F7-BB2D-690044D21C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68" y="27517"/>
            <a:ext cx="577003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5" name="Picture 2">
            <a:extLst>
              <a:ext uri="{FF2B5EF4-FFF2-40B4-BE49-F238E27FC236}">
                <a16:creationId xmlns:a16="http://schemas.microsoft.com/office/drawing/2014/main" id="{9BBBEB0B-C661-415C-965E-9BEB3546AD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52400"/>
            <a:ext cx="5791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82471D8-19BB-4B16-88A0-CB71B8FC09FF}"/>
              </a:ext>
            </a:extLst>
          </p:cNvPr>
          <p:cNvSpPr txBox="1"/>
          <p:nvPr/>
        </p:nvSpPr>
        <p:spPr>
          <a:xfrm>
            <a:off x="662609" y="5473005"/>
            <a:ext cx="11105321" cy="954107"/>
          </a:xfrm>
          <a:prstGeom prst="rect">
            <a:avLst/>
          </a:prstGeom>
          <a:noFill/>
        </p:spPr>
        <p:txBody>
          <a:bodyPr wrap="square">
            <a:spAutoFit/>
          </a:bodyPr>
          <a:lstStyle/>
          <a:p>
            <a:r>
              <a:rPr lang="vi-VN" sz="2800" b="0" i="0" dirty="0">
                <a:solidFill>
                  <a:srgbClr val="FF0000"/>
                </a:solidFill>
                <a:effectLst/>
                <a:latin typeface="arial" panose="020B0604020202020204" pitchFamily="34" charset="0"/>
              </a:rPr>
              <a:t> Lý Thái Tổ và các vị vua nhà Lý được thờ ở đền Đô, phường Đình Bảng, thị xã Từ Sơn, tỉnh Bắc Ninh</a:t>
            </a:r>
            <a:r>
              <a:rPr lang="en-US" sz="2800" dirty="0">
                <a:solidFill>
                  <a:srgbClr val="FF0000"/>
                </a:solidFill>
                <a:latin typeface="arial" panose="020B0604020202020204" pitchFamily="34" charset="0"/>
              </a:rPr>
              <a:t> - </a:t>
            </a:r>
            <a:r>
              <a:rPr lang="vi-VN" sz="2800" b="0" i="0" dirty="0">
                <a:solidFill>
                  <a:srgbClr val="FF0000"/>
                </a:solidFill>
                <a:effectLst/>
                <a:latin typeface="arial" panose="020B0604020202020204" pitchFamily="34" charset="0"/>
              </a:rPr>
              <a:t>quê hương của nhà Lý</a:t>
            </a:r>
            <a:endParaRPr lang="en-US" sz="2800" dirty="0">
              <a:solidFill>
                <a:srgbClr val="FF0000"/>
              </a:solidFill>
            </a:endParaRPr>
          </a:p>
        </p:txBody>
      </p:sp>
    </p:spTree>
    <p:extLst>
      <p:ext uri="{BB962C8B-B14F-4D97-AF65-F5344CB8AC3E}">
        <p14:creationId xmlns:p14="http://schemas.microsoft.com/office/powerpoint/2010/main" val="11178630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5617" y="1166843"/>
            <a:ext cx="10482470" cy="3046988"/>
          </a:xfrm>
          <a:prstGeom prst="rect">
            <a:avLst/>
          </a:prstGeom>
        </p:spPr>
        <p:txBody>
          <a:bodyPr wrap="square">
            <a:spAutoFit/>
          </a:bodyPr>
          <a:lstStyle/>
          <a:p>
            <a:pPr>
              <a:spcAft>
                <a:spcPts val="0"/>
              </a:spcAft>
            </a:pP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Lý</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Uẩn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ngôi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vua</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lập</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Lý</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endParaRPr lang="vi-VN" sz="3200" b="1"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mj-lt"/>
              <a:buAutoNum type="alphaUcPeriod"/>
              <a:tabLst>
                <a:tab pos="457200" algn="l"/>
              </a:tabLst>
            </a:pP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1054.                            B.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1009.</a:t>
            </a:r>
            <a:endParaRPr lang="en-US" sz="3200" b="1" dirty="0">
              <a:latin typeface="Times New Roman" panose="02020603050405020304" pitchFamily="18" charset="0"/>
              <a:ea typeface="Times New Roman" panose="02020603050405020304" pitchFamily="18" charset="0"/>
              <a:cs typeface="Times New Roman" panose="02020603050405020304" pitchFamily="18" charset="0"/>
            </a:endParaRPr>
          </a:p>
          <a:p>
            <a:pPr lvl="0">
              <a:spcAft>
                <a:spcPts val="0"/>
              </a:spcAft>
              <a:tabLst>
                <a:tab pos="457200" algn="l"/>
              </a:tabLst>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 C.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1010.                           D.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1042.</a:t>
            </a:r>
            <a:endParaRPr lang="vi-VN" sz="3200" b="1"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Dưới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Lý</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1054,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endParaRPr lang="vi-VN" sz="3200" b="1"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mj-lt"/>
              <a:buAutoNum type="alphaUcPeriod"/>
              <a:tabLst>
                <a:tab pos="457200" algn="l"/>
              </a:tabLst>
            </a:pP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Đại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B</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Đại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Cồ</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mj-lt"/>
              <a:buAutoNum type="alphaUcPeriod"/>
              <a:tabLst>
                <a:tab pos="457200" algn="l"/>
              </a:tabLst>
            </a:pP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Đại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Nam.                                  D.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Nam.</a:t>
            </a:r>
            <a:endParaRPr lang="vi-VN" sz="32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ounded Rectangle 2"/>
          <p:cNvSpPr/>
          <p:nvPr/>
        </p:nvSpPr>
        <p:spPr>
          <a:xfrm>
            <a:off x="3048000" y="93416"/>
            <a:ext cx="5499653"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C00000"/>
                </a:solidFill>
                <a:latin typeface="Times New Roman" panose="02020603050405020304" pitchFamily="18" charset="0"/>
                <a:cs typeface="Times New Roman" panose="02020603050405020304" pitchFamily="18" charset="0"/>
              </a:rPr>
              <a:t>Trò</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chơi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ai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nhanh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tay</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hơn</a:t>
            </a:r>
            <a:endParaRPr lang="vi-VN" sz="3200" b="1" dirty="0">
              <a:solidFill>
                <a:srgbClr val="C00000"/>
              </a:solidFill>
              <a:latin typeface="Times New Roman" panose="02020603050405020304" pitchFamily="18" charset="0"/>
              <a:cs typeface="Times New Roman" panose="02020603050405020304" pitchFamily="18" charset="0"/>
            </a:endParaRPr>
          </a:p>
        </p:txBody>
      </p:sp>
      <p:sp>
        <p:nvSpPr>
          <p:cNvPr id="4" name="Oval 3"/>
          <p:cNvSpPr/>
          <p:nvPr/>
        </p:nvSpPr>
        <p:spPr>
          <a:xfrm>
            <a:off x="5671930" y="1709530"/>
            <a:ext cx="543340" cy="5168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C00000"/>
                </a:solidFill>
                <a:latin typeface="Times New Roman" panose="02020603050405020304" pitchFamily="18" charset="0"/>
                <a:cs typeface="Times New Roman" panose="02020603050405020304" pitchFamily="18" charset="0"/>
              </a:rPr>
              <a:t>B</a:t>
            </a:r>
            <a:endParaRPr lang="vi-VN" sz="2800" dirty="0">
              <a:solidFill>
                <a:srgbClr val="C00000"/>
              </a:solidFill>
              <a:latin typeface="Times New Roman" panose="02020603050405020304" pitchFamily="18" charset="0"/>
              <a:cs typeface="Times New Roman" panose="02020603050405020304" pitchFamily="18" charset="0"/>
            </a:endParaRPr>
          </a:p>
        </p:txBody>
      </p:sp>
      <p:sp>
        <p:nvSpPr>
          <p:cNvPr id="5" name="Oval 4"/>
          <p:cNvSpPr/>
          <p:nvPr/>
        </p:nvSpPr>
        <p:spPr>
          <a:xfrm>
            <a:off x="675861" y="3147390"/>
            <a:ext cx="543340" cy="5168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C00000"/>
                </a:solidFill>
                <a:latin typeface="Times New Roman" panose="02020603050405020304" pitchFamily="18" charset="0"/>
                <a:cs typeface="Times New Roman" panose="02020603050405020304" pitchFamily="18" charset="0"/>
              </a:rPr>
              <a:t>A</a:t>
            </a:r>
            <a:endParaRPr lang="vi-VN"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503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5617" y="1166843"/>
            <a:ext cx="10482470" cy="4832092"/>
          </a:xfrm>
          <a:prstGeom prst="rect">
            <a:avLst/>
          </a:prstGeom>
        </p:spPr>
        <p:txBody>
          <a:bodyPr wrap="square">
            <a:spAutoFit/>
          </a:bodyPr>
          <a:lstStyle/>
          <a:p>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La </a:t>
            </a:r>
            <a:r>
              <a:rPr lang="en-US" sz="2800" dirty="0" err="1">
                <a:latin typeface="Times New Roman" panose="02020603050405020304" pitchFamily="18" charset="0"/>
                <a:cs typeface="Times New Roman" panose="02020603050405020304" pitchFamily="18" charset="0"/>
              </a:rPr>
              <a:t>vì</a:t>
            </a:r>
            <a:endParaRPr lang="vi-VN" sz="2800" b="1"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A.đây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B.đây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a:t>
            </a:r>
            <a:r>
              <a:rPr lang="en-US" sz="2800" dirty="0">
                <a:latin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triều</a:t>
            </a:r>
            <a:r>
              <a:rPr lang="en-US" sz="2800" dirty="0">
                <a:latin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bò</a:t>
            </a:r>
            <a:r>
              <a:rPr lang="en-US" sz="2800" dirty="0">
                <a:latin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cs typeface="Times New Roman" panose="02020603050405020304" pitchFamily="18" charset="0"/>
            </a:endParaRPr>
          </a:p>
          <a:p>
            <a:pPr lvl="0"/>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B.Đạo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C.Trâu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hiếm</a:t>
            </a:r>
            <a:r>
              <a:rPr lang="en-US" sz="2800" dirty="0">
                <a:latin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D.Trâu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thiêng</a:t>
            </a:r>
            <a:r>
              <a:rPr lang="en-US" sz="2800" dirty="0">
                <a:latin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cs typeface="Times New Roman" panose="02020603050405020304" pitchFamily="18" charset="0"/>
            </a:endParaRPr>
          </a:p>
          <a:p>
            <a:pPr>
              <a:spcAft>
                <a:spcPts val="0"/>
              </a:spcAft>
            </a:pPr>
            <a:endParaRPr lang="vi-VN" sz="28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ounded Rectangle 2"/>
          <p:cNvSpPr/>
          <p:nvPr/>
        </p:nvSpPr>
        <p:spPr>
          <a:xfrm>
            <a:off x="3048000" y="93416"/>
            <a:ext cx="5499653"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C00000"/>
                </a:solidFill>
                <a:latin typeface="Times New Roman" panose="02020603050405020304" pitchFamily="18" charset="0"/>
                <a:cs typeface="Times New Roman" panose="02020603050405020304" pitchFamily="18" charset="0"/>
              </a:rPr>
              <a:t>Trò</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chơi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ai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nhanh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tay</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hơn</a:t>
            </a:r>
            <a:endParaRPr lang="vi-VN" sz="3200" b="1" dirty="0">
              <a:solidFill>
                <a:srgbClr val="C00000"/>
              </a:solidFill>
              <a:latin typeface="Times New Roman" panose="02020603050405020304" pitchFamily="18" charset="0"/>
              <a:cs typeface="Times New Roman" panose="02020603050405020304" pitchFamily="18" charset="0"/>
            </a:endParaRPr>
          </a:p>
        </p:txBody>
      </p:sp>
      <p:sp>
        <p:nvSpPr>
          <p:cNvPr id="4" name="Oval 3"/>
          <p:cNvSpPr/>
          <p:nvPr/>
        </p:nvSpPr>
        <p:spPr>
          <a:xfrm>
            <a:off x="641525" y="2055295"/>
            <a:ext cx="543340" cy="5168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C00000"/>
                </a:solidFill>
                <a:latin typeface="Times New Roman" panose="02020603050405020304" pitchFamily="18" charset="0"/>
                <a:cs typeface="Times New Roman" panose="02020603050405020304" pitchFamily="18" charset="0"/>
              </a:rPr>
              <a:t>B</a:t>
            </a:r>
            <a:endParaRPr lang="vi-VN" sz="2800" dirty="0">
              <a:solidFill>
                <a:srgbClr val="C00000"/>
              </a:solidFill>
              <a:latin typeface="Times New Roman" panose="02020603050405020304" pitchFamily="18" charset="0"/>
              <a:cs typeface="Times New Roman" panose="02020603050405020304" pitchFamily="18" charset="0"/>
            </a:endParaRPr>
          </a:p>
        </p:txBody>
      </p:sp>
      <p:sp>
        <p:nvSpPr>
          <p:cNvPr id="5" name="Oval 4"/>
          <p:cNvSpPr/>
          <p:nvPr/>
        </p:nvSpPr>
        <p:spPr>
          <a:xfrm>
            <a:off x="669234" y="3811162"/>
            <a:ext cx="543340" cy="5168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C00000"/>
                </a:solidFill>
                <a:latin typeface="Times New Roman" panose="02020603050405020304" pitchFamily="18" charset="0"/>
                <a:cs typeface="Times New Roman" panose="02020603050405020304" pitchFamily="18" charset="0"/>
              </a:rPr>
              <a:t>A</a:t>
            </a:r>
            <a:endParaRPr lang="vi-VN"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607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5617" y="1166843"/>
            <a:ext cx="10482470" cy="5262979"/>
          </a:xfrm>
          <a:prstGeom prst="rect">
            <a:avLst/>
          </a:prstGeom>
        </p:spPr>
        <p:txBody>
          <a:bodyPr wrap="square">
            <a:spAutoFit/>
          </a:bodyPr>
          <a:lstStyle/>
          <a:p>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5: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Lộ-Huyện-Hương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Lộ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Lộ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Lộ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6: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ban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nhằm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endParaRPr lang="vi-VN" sz="2800" b="1" dirty="0">
              <a:latin typeface="Times New Roman" panose="02020603050405020304" pitchFamily="18" charset="0"/>
              <a:cs typeface="Times New Roman" panose="02020603050405020304" pitchFamily="18" charset="0"/>
            </a:endParaRPr>
          </a:p>
          <a:p>
            <a:pPr lvl="0"/>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Củng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B.Chia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trưởng</a:t>
            </a:r>
            <a:r>
              <a:rPr lang="en-US" sz="2800" dirty="0">
                <a:latin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C.Ưu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khuyến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chúa</a:t>
            </a:r>
            <a:r>
              <a:rPr lang="en-US" sz="2800" dirty="0">
                <a:latin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D.Mở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núi</a:t>
            </a:r>
            <a:r>
              <a:rPr lang="en-US" sz="2800" dirty="0">
                <a:latin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cs typeface="Times New Roman" panose="02020603050405020304" pitchFamily="18" charset="0"/>
            </a:endParaRPr>
          </a:p>
          <a:p>
            <a:pPr>
              <a:spcAft>
                <a:spcPts val="0"/>
              </a:spcAft>
            </a:pPr>
            <a:endParaRPr lang="vi-VN" sz="28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ounded Rectangle 2"/>
          <p:cNvSpPr/>
          <p:nvPr/>
        </p:nvSpPr>
        <p:spPr>
          <a:xfrm>
            <a:off x="3048000" y="93416"/>
            <a:ext cx="5499653"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C00000"/>
                </a:solidFill>
                <a:latin typeface="Times New Roman" panose="02020603050405020304" pitchFamily="18" charset="0"/>
                <a:cs typeface="Times New Roman" panose="02020603050405020304" pitchFamily="18" charset="0"/>
              </a:rPr>
              <a:t>Trò</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chơi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ai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nhanh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tay</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hơn</a:t>
            </a:r>
            <a:endParaRPr lang="vi-VN" sz="3200" b="1" dirty="0">
              <a:solidFill>
                <a:srgbClr val="C00000"/>
              </a:solidFill>
              <a:latin typeface="Times New Roman" panose="02020603050405020304" pitchFamily="18" charset="0"/>
              <a:cs typeface="Times New Roman" panose="02020603050405020304" pitchFamily="18" charset="0"/>
            </a:endParaRPr>
          </a:p>
        </p:txBody>
      </p:sp>
      <p:sp>
        <p:nvSpPr>
          <p:cNvPr id="4" name="Oval 3"/>
          <p:cNvSpPr/>
          <p:nvPr/>
        </p:nvSpPr>
        <p:spPr>
          <a:xfrm>
            <a:off x="669234" y="2874476"/>
            <a:ext cx="543340" cy="5168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C00000"/>
                </a:solidFill>
                <a:latin typeface="Times New Roman" panose="02020603050405020304" pitchFamily="18" charset="0"/>
                <a:cs typeface="Times New Roman" panose="02020603050405020304" pitchFamily="18" charset="0"/>
              </a:rPr>
              <a:t>D</a:t>
            </a:r>
            <a:endParaRPr lang="vi-VN" sz="2800" dirty="0">
              <a:solidFill>
                <a:srgbClr val="C00000"/>
              </a:solidFill>
              <a:latin typeface="Times New Roman" panose="02020603050405020304" pitchFamily="18" charset="0"/>
              <a:cs typeface="Times New Roman" panose="02020603050405020304" pitchFamily="18" charset="0"/>
            </a:endParaRPr>
          </a:p>
        </p:txBody>
      </p:sp>
      <p:sp>
        <p:nvSpPr>
          <p:cNvPr id="5" name="Oval 4"/>
          <p:cNvSpPr/>
          <p:nvPr/>
        </p:nvSpPr>
        <p:spPr>
          <a:xfrm>
            <a:off x="669234" y="4158675"/>
            <a:ext cx="543340" cy="5168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C00000"/>
                </a:solidFill>
                <a:latin typeface="Times New Roman" panose="02020603050405020304" pitchFamily="18" charset="0"/>
                <a:cs typeface="Times New Roman" panose="02020603050405020304" pitchFamily="18" charset="0"/>
              </a:rPr>
              <a:t>A</a:t>
            </a:r>
            <a:endParaRPr lang="vi-VN"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19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3">
            <a:extLst>
              <a:ext uri="{FF2B5EF4-FFF2-40B4-BE49-F238E27FC236}">
                <a16:creationId xmlns:a16="http://schemas.microsoft.com/office/drawing/2014/main" id="{8F0A4DF0-5FB8-4A2A-96D5-E600E092FF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67"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F354DEC8-3BAA-4640-88A9-D01EAE9264D5}"/>
              </a:ext>
            </a:extLst>
          </p:cNvPr>
          <p:cNvSpPr>
            <a:spLocks noChangeArrowheads="1"/>
          </p:cNvSpPr>
          <p:nvPr/>
        </p:nvSpPr>
        <p:spPr bwMode="auto">
          <a:xfrm>
            <a:off x="1981200" y="2245784"/>
            <a:ext cx="9696451" cy="1289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525">
              <a:spcBef>
                <a:spcPct val="20000"/>
              </a:spcBef>
              <a:buChar char="•"/>
              <a:tabLst>
                <a:tab pos="342900" algn="l"/>
                <a:tab pos="901700" algn="l"/>
                <a:tab pos="1816100" algn="l"/>
                <a:tab pos="2730500" algn="l"/>
                <a:tab pos="3644900" algn="l"/>
                <a:tab pos="4559300" algn="l"/>
                <a:tab pos="5473700" algn="l"/>
                <a:tab pos="6388100" algn="l"/>
                <a:tab pos="7302500" algn="l"/>
                <a:tab pos="8216900" algn="l"/>
                <a:tab pos="9131300" algn="l"/>
                <a:tab pos="10045700" algn="l"/>
                <a:tab pos="10321925" algn="l"/>
                <a:tab pos="10771188" algn="l"/>
                <a:tab pos="10772775" algn="l"/>
                <a:tab pos="10774363" algn="l"/>
                <a:tab pos="10775950" algn="l"/>
                <a:tab pos="10777538" algn="l"/>
                <a:tab pos="10779125" algn="l"/>
                <a:tab pos="10780713" algn="l"/>
              </a:tabLst>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tabLst>
                <a:tab pos="342900" algn="l"/>
                <a:tab pos="901700" algn="l"/>
                <a:tab pos="1816100" algn="l"/>
                <a:tab pos="2730500" algn="l"/>
                <a:tab pos="3644900" algn="l"/>
                <a:tab pos="4559300" algn="l"/>
                <a:tab pos="5473700" algn="l"/>
                <a:tab pos="6388100" algn="l"/>
                <a:tab pos="7302500" algn="l"/>
                <a:tab pos="8216900" algn="l"/>
                <a:tab pos="9131300" algn="l"/>
                <a:tab pos="10045700" algn="l"/>
                <a:tab pos="10321925" algn="l"/>
                <a:tab pos="10771188" algn="l"/>
                <a:tab pos="10772775" algn="l"/>
                <a:tab pos="10774363" algn="l"/>
                <a:tab pos="10775950" algn="l"/>
                <a:tab pos="10777538" algn="l"/>
                <a:tab pos="10779125" algn="l"/>
                <a:tab pos="10780713" algn="l"/>
              </a:tabLst>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tabLst>
                <a:tab pos="342900" algn="l"/>
                <a:tab pos="901700" algn="l"/>
                <a:tab pos="1816100" algn="l"/>
                <a:tab pos="2730500" algn="l"/>
                <a:tab pos="3644900" algn="l"/>
                <a:tab pos="4559300" algn="l"/>
                <a:tab pos="5473700" algn="l"/>
                <a:tab pos="6388100" algn="l"/>
                <a:tab pos="7302500" algn="l"/>
                <a:tab pos="8216900" algn="l"/>
                <a:tab pos="9131300" algn="l"/>
                <a:tab pos="10045700" algn="l"/>
                <a:tab pos="10321925" algn="l"/>
                <a:tab pos="10771188" algn="l"/>
                <a:tab pos="10772775" algn="l"/>
                <a:tab pos="10774363" algn="l"/>
                <a:tab pos="10775950" algn="l"/>
                <a:tab pos="10777538" algn="l"/>
                <a:tab pos="10779125" algn="l"/>
                <a:tab pos="10780713" algn="l"/>
              </a:tabLst>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tabLst>
                <a:tab pos="342900" algn="l"/>
                <a:tab pos="901700" algn="l"/>
                <a:tab pos="1816100" algn="l"/>
                <a:tab pos="2730500" algn="l"/>
                <a:tab pos="3644900" algn="l"/>
                <a:tab pos="4559300" algn="l"/>
                <a:tab pos="5473700" algn="l"/>
                <a:tab pos="6388100" algn="l"/>
                <a:tab pos="7302500" algn="l"/>
                <a:tab pos="8216900" algn="l"/>
                <a:tab pos="9131300" algn="l"/>
                <a:tab pos="10045700" algn="l"/>
                <a:tab pos="10321925" algn="l"/>
                <a:tab pos="10771188" algn="l"/>
                <a:tab pos="10772775" algn="l"/>
                <a:tab pos="10774363" algn="l"/>
                <a:tab pos="10775950" algn="l"/>
                <a:tab pos="10777538" algn="l"/>
                <a:tab pos="10779125" algn="l"/>
                <a:tab pos="10780713" algn="l"/>
              </a:tabLst>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tabLst>
                <a:tab pos="342900" algn="l"/>
                <a:tab pos="901700" algn="l"/>
                <a:tab pos="1816100" algn="l"/>
                <a:tab pos="2730500" algn="l"/>
                <a:tab pos="3644900" algn="l"/>
                <a:tab pos="4559300" algn="l"/>
                <a:tab pos="5473700" algn="l"/>
                <a:tab pos="6388100" algn="l"/>
                <a:tab pos="7302500" algn="l"/>
                <a:tab pos="8216900" algn="l"/>
                <a:tab pos="9131300" algn="l"/>
                <a:tab pos="10045700" algn="l"/>
                <a:tab pos="10321925" algn="l"/>
                <a:tab pos="10771188" algn="l"/>
                <a:tab pos="10772775" algn="l"/>
                <a:tab pos="10774363" algn="l"/>
                <a:tab pos="10775950" algn="l"/>
                <a:tab pos="10777538" algn="l"/>
                <a:tab pos="10779125" algn="l"/>
                <a:tab pos="10780713" algn="l"/>
              </a:tabLst>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tabLst>
                <a:tab pos="342900" algn="l"/>
                <a:tab pos="901700" algn="l"/>
                <a:tab pos="1816100" algn="l"/>
                <a:tab pos="2730500" algn="l"/>
                <a:tab pos="3644900" algn="l"/>
                <a:tab pos="4559300" algn="l"/>
                <a:tab pos="5473700" algn="l"/>
                <a:tab pos="6388100" algn="l"/>
                <a:tab pos="7302500" algn="l"/>
                <a:tab pos="8216900" algn="l"/>
                <a:tab pos="9131300" algn="l"/>
                <a:tab pos="10045700" algn="l"/>
                <a:tab pos="10321925" algn="l"/>
                <a:tab pos="10771188" algn="l"/>
                <a:tab pos="10772775" algn="l"/>
                <a:tab pos="10774363" algn="l"/>
                <a:tab pos="10775950" algn="l"/>
                <a:tab pos="10777538" algn="l"/>
                <a:tab pos="10779125" algn="l"/>
                <a:tab pos="10780713" algn="l"/>
              </a:tabLs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tabLst>
                <a:tab pos="342900" algn="l"/>
                <a:tab pos="901700" algn="l"/>
                <a:tab pos="1816100" algn="l"/>
                <a:tab pos="2730500" algn="l"/>
                <a:tab pos="3644900" algn="l"/>
                <a:tab pos="4559300" algn="l"/>
                <a:tab pos="5473700" algn="l"/>
                <a:tab pos="6388100" algn="l"/>
                <a:tab pos="7302500" algn="l"/>
                <a:tab pos="8216900" algn="l"/>
                <a:tab pos="9131300" algn="l"/>
                <a:tab pos="10045700" algn="l"/>
                <a:tab pos="10321925" algn="l"/>
                <a:tab pos="10771188" algn="l"/>
                <a:tab pos="10772775" algn="l"/>
                <a:tab pos="10774363" algn="l"/>
                <a:tab pos="10775950" algn="l"/>
                <a:tab pos="10777538" algn="l"/>
                <a:tab pos="10779125" algn="l"/>
                <a:tab pos="10780713" algn="l"/>
              </a:tabLs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tabLst>
                <a:tab pos="342900" algn="l"/>
                <a:tab pos="901700" algn="l"/>
                <a:tab pos="1816100" algn="l"/>
                <a:tab pos="2730500" algn="l"/>
                <a:tab pos="3644900" algn="l"/>
                <a:tab pos="4559300" algn="l"/>
                <a:tab pos="5473700" algn="l"/>
                <a:tab pos="6388100" algn="l"/>
                <a:tab pos="7302500" algn="l"/>
                <a:tab pos="8216900" algn="l"/>
                <a:tab pos="9131300" algn="l"/>
                <a:tab pos="10045700" algn="l"/>
                <a:tab pos="10321925" algn="l"/>
                <a:tab pos="10771188" algn="l"/>
                <a:tab pos="10772775" algn="l"/>
                <a:tab pos="10774363" algn="l"/>
                <a:tab pos="10775950" algn="l"/>
                <a:tab pos="10777538" algn="l"/>
                <a:tab pos="10779125" algn="l"/>
                <a:tab pos="10780713" algn="l"/>
              </a:tabLs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tabLst>
                <a:tab pos="342900" algn="l"/>
                <a:tab pos="901700" algn="l"/>
                <a:tab pos="1816100" algn="l"/>
                <a:tab pos="2730500" algn="l"/>
                <a:tab pos="3644900" algn="l"/>
                <a:tab pos="4559300" algn="l"/>
                <a:tab pos="5473700" algn="l"/>
                <a:tab pos="6388100" algn="l"/>
                <a:tab pos="7302500" algn="l"/>
                <a:tab pos="8216900" algn="l"/>
                <a:tab pos="9131300" algn="l"/>
                <a:tab pos="10045700" algn="l"/>
                <a:tab pos="10321925" algn="l"/>
                <a:tab pos="10771188" algn="l"/>
                <a:tab pos="10772775" algn="l"/>
                <a:tab pos="10774363" algn="l"/>
                <a:tab pos="10775950" algn="l"/>
                <a:tab pos="10777538" algn="l"/>
                <a:tab pos="10779125" algn="l"/>
                <a:tab pos="10780713" algn="l"/>
              </a:tabLst>
              <a:defRPr sz="2000">
                <a:solidFill>
                  <a:schemeClr val="tx1"/>
                </a:solidFill>
                <a:latin typeface="Arial" panose="020B0604020202020204" pitchFamily="34" charset="0"/>
                <a:cs typeface="Arial" panose="020B0604020202020204" pitchFamily="34" charset="0"/>
              </a:defRPr>
            </a:lvl9pPr>
          </a:lstStyle>
          <a:p>
            <a:pPr marL="12700" defTabSz="1219170" fontAlgn="base">
              <a:lnSpc>
                <a:spcPct val="93000"/>
              </a:lnSpc>
              <a:spcBef>
                <a:spcPct val="0"/>
              </a:spcBef>
              <a:spcAft>
                <a:spcPts val="1284"/>
              </a:spcAft>
              <a:buSzPct val="60000"/>
              <a:buNone/>
              <a:tabLst>
                <a:tab pos="457189" algn="l"/>
                <a:tab pos="1202237" algn="l"/>
                <a:tab pos="2421406" algn="l"/>
                <a:tab pos="3640576" algn="l"/>
                <a:tab pos="4859745" algn="l"/>
                <a:tab pos="6078915" algn="l"/>
                <a:tab pos="7298084" algn="l"/>
                <a:tab pos="8517254" algn="l"/>
                <a:tab pos="9736423" algn="l"/>
                <a:tab pos="10955593" algn="l"/>
                <a:tab pos="12174762" algn="l"/>
                <a:tab pos="13393932" algn="l"/>
                <a:tab pos="13762223" algn="l"/>
                <a:tab pos="14361225" algn="l"/>
                <a:tab pos="14363341" algn="l"/>
                <a:tab pos="14365458" algn="l"/>
                <a:tab pos="14367574" algn="l"/>
                <a:tab pos="14369691" algn="l"/>
                <a:tab pos="14371807" algn="l"/>
                <a:tab pos="14373925" algn="l"/>
              </a:tabLst>
            </a:pPr>
            <a:r>
              <a:rPr lang="en-US" altLang="en-US" sz="3600" dirty="0">
                <a:solidFill>
                  <a:srgbClr val="C00000"/>
                </a:solidFill>
                <a:latin typeface="Times New Roman" panose="02020603050405020304" pitchFamily="18" charset="0"/>
                <a:cs typeface="Times New Roman" panose="02020603050405020304" pitchFamily="18" charset="0"/>
              </a:rPr>
              <a:t> - </a:t>
            </a:r>
            <a:r>
              <a:rPr lang="en-US" altLang="en-US" sz="3600" dirty="0" err="1">
                <a:solidFill>
                  <a:srgbClr val="C00000"/>
                </a:solidFill>
                <a:latin typeface="Times New Roman" panose="02020603050405020304" pitchFamily="18" charset="0"/>
                <a:cs typeface="Times New Roman" panose="02020603050405020304" pitchFamily="18" charset="0"/>
              </a:rPr>
              <a:t>Học</a:t>
            </a:r>
            <a:r>
              <a:rPr lang="en-US" altLang="en-US" sz="3600" dirty="0">
                <a:solidFill>
                  <a:srgbClr val="C00000"/>
                </a:solidFill>
                <a:latin typeface="Times New Roman" panose="02020603050405020304" pitchFamily="18" charset="0"/>
                <a:cs typeface="Times New Roman" panose="02020603050405020304" pitchFamily="18" charset="0"/>
              </a:rPr>
              <a:t> </a:t>
            </a:r>
            <a:r>
              <a:rPr lang="en-US" altLang="en-US" sz="3600" dirty="0" err="1">
                <a:solidFill>
                  <a:srgbClr val="C00000"/>
                </a:solidFill>
                <a:latin typeface="Times New Roman" panose="02020603050405020304" pitchFamily="18" charset="0"/>
                <a:cs typeface="Times New Roman" panose="02020603050405020304" pitchFamily="18" charset="0"/>
              </a:rPr>
              <a:t>bài</a:t>
            </a:r>
            <a:r>
              <a:rPr lang="en-US" altLang="en-US" sz="3600" dirty="0">
                <a:solidFill>
                  <a:srgbClr val="C00000"/>
                </a:solidFill>
                <a:latin typeface="Times New Roman" panose="02020603050405020304" pitchFamily="18" charset="0"/>
                <a:cs typeface="Times New Roman" panose="02020603050405020304" pitchFamily="18" charset="0"/>
              </a:rPr>
              <a:t> </a:t>
            </a:r>
            <a:r>
              <a:rPr lang="en-US" altLang="en-US" sz="3600" dirty="0" err="1">
                <a:solidFill>
                  <a:srgbClr val="C00000"/>
                </a:solidFill>
                <a:latin typeface="Times New Roman" panose="02020603050405020304" pitchFamily="18" charset="0"/>
                <a:cs typeface="Times New Roman" panose="02020603050405020304" pitchFamily="18" charset="0"/>
              </a:rPr>
              <a:t>và</a:t>
            </a:r>
            <a:r>
              <a:rPr lang="en-US" altLang="en-US" sz="3600" dirty="0">
                <a:solidFill>
                  <a:srgbClr val="C00000"/>
                </a:solidFill>
                <a:latin typeface="Times New Roman" panose="02020603050405020304" pitchFamily="18" charset="0"/>
                <a:cs typeface="Times New Roman" panose="02020603050405020304" pitchFamily="18" charset="0"/>
              </a:rPr>
              <a:t> </a:t>
            </a:r>
            <a:r>
              <a:rPr lang="en-US" altLang="en-US" sz="3600" dirty="0" err="1">
                <a:solidFill>
                  <a:srgbClr val="C00000"/>
                </a:solidFill>
                <a:latin typeface="Times New Roman" panose="02020603050405020304" pitchFamily="18" charset="0"/>
                <a:cs typeface="Times New Roman" panose="02020603050405020304" pitchFamily="18" charset="0"/>
              </a:rPr>
              <a:t>làm</a:t>
            </a:r>
            <a:r>
              <a:rPr lang="en-US" altLang="en-US" sz="3600" dirty="0">
                <a:solidFill>
                  <a:srgbClr val="C00000"/>
                </a:solidFill>
                <a:latin typeface="Times New Roman" panose="02020603050405020304" pitchFamily="18" charset="0"/>
                <a:cs typeface="Times New Roman" panose="02020603050405020304" pitchFamily="18" charset="0"/>
              </a:rPr>
              <a:t> </a:t>
            </a:r>
            <a:r>
              <a:rPr lang="en-US" altLang="en-US" sz="3600" dirty="0" err="1">
                <a:solidFill>
                  <a:srgbClr val="C00000"/>
                </a:solidFill>
                <a:latin typeface="Times New Roman" panose="02020603050405020304" pitchFamily="18" charset="0"/>
                <a:cs typeface="Times New Roman" panose="02020603050405020304" pitchFamily="18" charset="0"/>
              </a:rPr>
              <a:t>bài</a:t>
            </a:r>
            <a:r>
              <a:rPr lang="en-US" altLang="en-US" sz="3600" dirty="0">
                <a:solidFill>
                  <a:srgbClr val="C00000"/>
                </a:solidFill>
                <a:latin typeface="Times New Roman" panose="02020603050405020304" pitchFamily="18" charset="0"/>
                <a:cs typeface="Times New Roman" panose="02020603050405020304" pitchFamily="18" charset="0"/>
              </a:rPr>
              <a:t> </a:t>
            </a:r>
            <a:r>
              <a:rPr lang="en-US" altLang="en-US" sz="3600" dirty="0" err="1">
                <a:solidFill>
                  <a:srgbClr val="C00000"/>
                </a:solidFill>
                <a:latin typeface="Times New Roman" panose="02020603050405020304" pitchFamily="18" charset="0"/>
                <a:cs typeface="Times New Roman" panose="02020603050405020304" pitchFamily="18" charset="0"/>
              </a:rPr>
              <a:t>tập</a:t>
            </a:r>
            <a:r>
              <a:rPr lang="en-US" altLang="en-US" sz="3600" dirty="0">
                <a:solidFill>
                  <a:srgbClr val="C00000"/>
                </a:solidFill>
                <a:latin typeface="Times New Roman" panose="02020603050405020304" pitchFamily="18" charset="0"/>
                <a:cs typeface="Times New Roman" panose="02020603050405020304" pitchFamily="18" charset="0"/>
              </a:rPr>
              <a:t>. </a:t>
            </a:r>
          </a:p>
          <a:p>
            <a:pPr marL="12700" defTabSz="1219170" fontAlgn="base">
              <a:lnSpc>
                <a:spcPct val="93000"/>
              </a:lnSpc>
              <a:spcBef>
                <a:spcPct val="0"/>
              </a:spcBef>
              <a:spcAft>
                <a:spcPts val="1284"/>
              </a:spcAft>
              <a:buSzPct val="60000"/>
              <a:buNone/>
              <a:tabLst>
                <a:tab pos="457189" algn="l"/>
                <a:tab pos="1202237" algn="l"/>
                <a:tab pos="2421406" algn="l"/>
                <a:tab pos="3640576" algn="l"/>
                <a:tab pos="4859745" algn="l"/>
                <a:tab pos="6078915" algn="l"/>
                <a:tab pos="7298084" algn="l"/>
                <a:tab pos="8517254" algn="l"/>
                <a:tab pos="9736423" algn="l"/>
                <a:tab pos="10955593" algn="l"/>
                <a:tab pos="12174762" algn="l"/>
                <a:tab pos="13393932" algn="l"/>
                <a:tab pos="13762223" algn="l"/>
                <a:tab pos="14361225" algn="l"/>
                <a:tab pos="14363341" algn="l"/>
                <a:tab pos="14365458" algn="l"/>
                <a:tab pos="14367574" algn="l"/>
                <a:tab pos="14369691" algn="l"/>
                <a:tab pos="14371807" algn="l"/>
                <a:tab pos="14373925" algn="l"/>
              </a:tabLst>
            </a:pPr>
            <a:r>
              <a:rPr lang="en-US" altLang="en-US" sz="3600" dirty="0">
                <a:solidFill>
                  <a:srgbClr val="C00000"/>
                </a:solidFill>
                <a:latin typeface="Times New Roman" panose="02020603050405020304" pitchFamily="18" charset="0"/>
                <a:cs typeface="Times New Roman" panose="02020603050405020304" pitchFamily="18" charset="0"/>
              </a:rPr>
              <a:t> - </a:t>
            </a:r>
          </a:p>
        </p:txBody>
      </p:sp>
      <p:sp>
        <p:nvSpPr>
          <p:cNvPr id="157700" name="TextBox 1">
            <a:extLst>
              <a:ext uri="{FF2B5EF4-FFF2-40B4-BE49-F238E27FC236}">
                <a16:creationId xmlns:a16="http://schemas.microsoft.com/office/drawing/2014/main" id="{3FA04BC6-41C4-4867-A236-3373970D6BC4}"/>
              </a:ext>
            </a:extLst>
          </p:cNvPr>
          <p:cNvSpPr txBox="1">
            <a:spLocks noChangeArrowheads="1"/>
          </p:cNvSpPr>
          <p:nvPr/>
        </p:nvSpPr>
        <p:spPr bwMode="auto">
          <a:xfrm>
            <a:off x="2542118" y="808567"/>
            <a:ext cx="66251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219170" fontAlgn="base">
              <a:spcBef>
                <a:spcPct val="0"/>
              </a:spcBef>
              <a:spcAft>
                <a:spcPct val="0"/>
              </a:spcAft>
              <a:buNone/>
            </a:pPr>
            <a:r>
              <a:rPr lang="en-US" altLang="vi-VN" sz="4800" b="1">
                <a:solidFill>
                  <a:srgbClr val="C00000"/>
                </a:solidFill>
                <a:latin typeface="Times New Roman" panose="02020603050405020304" pitchFamily="18" charset="0"/>
                <a:cs typeface="Times New Roman" panose="02020603050405020304" pitchFamily="18" charset="0"/>
              </a:rPr>
              <a:t>DẶN DÒ</a:t>
            </a:r>
            <a:endParaRPr lang="vi-VN" altLang="vi-VN" sz="4800" b="1">
              <a:solidFill>
                <a:srgbClr val="C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A43D328-A5A5-4203-A3E7-67047C90E78F}"/>
              </a:ext>
            </a:extLst>
          </p:cNvPr>
          <p:cNvSpPr txBox="1">
            <a:spLocks noChangeArrowheads="1"/>
          </p:cNvSpPr>
          <p:nvPr/>
        </p:nvSpPr>
        <p:spPr bwMode="auto">
          <a:xfrm>
            <a:off x="2459567" y="2838451"/>
            <a:ext cx="873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77" eaLnBrk="0" fontAlgn="base" hangingPunct="0">
              <a:spcBef>
                <a:spcPct val="0"/>
              </a:spcBef>
              <a:spcAft>
                <a:spcPct val="0"/>
              </a:spcAft>
              <a:buNone/>
            </a:pPr>
            <a:r>
              <a:rPr lang="vi-VN" altLang="en-US" dirty="0">
                <a:solidFill>
                  <a:srgbClr val="C00000"/>
                </a:solidFill>
                <a:latin typeface="Times New Roman" panose="02020603050405020304" pitchFamily="18" charset="0"/>
                <a:cs typeface="Times New Roman" panose="02020603050405020304" pitchFamily="18" charset="0"/>
              </a:rPr>
              <a:t>Đọc và </a:t>
            </a:r>
            <a:r>
              <a:rPr lang="en-US" altLang="en-US" dirty="0" err="1">
                <a:solidFill>
                  <a:srgbClr val="C00000"/>
                </a:solidFill>
                <a:latin typeface="Times New Roman" panose="02020603050405020304" pitchFamily="18" charset="0"/>
                <a:cs typeface="Times New Roman" panose="02020603050405020304" pitchFamily="18" charset="0"/>
              </a:rPr>
              <a:t>tìm</a:t>
            </a:r>
            <a:r>
              <a:rPr lang="en-US" altLang="en-US" dirty="0">
                <a:solidFill>
                  <a:srgbClr val="C00000"/>
                </a:solidFill>
                <a:latin typeface="Times New Roman" panose="02020603050405020304" pitchFamily="18" charset="0"/>
                <a:cs typeface="Times New Roman" panose="02020603050405020304" pitchFamily="18" charset="0"/>
              </a:rPr>
              <a:t> </a:t>
            </a:r>
            <a:r>
              <a:rPr lang="en-US" altLang="en-US" dirty="0" err="1">
                <a:solidFill>
                  <a:srgbClr val="C00000"/>
                </a:solidFill>
                <a:latin typeface="Times New Roman" panose="02020603050405020304" pitchFamily="18" charset="0"/>
                <a:cs typeface="Times New Roman" panose="02020603050405020304" pitchFamily="18" charset="0"/>
              </a:rPr>
              <a:t>hiểu</a:t>
            </a:r>
            <a:r>
              <a:rPr lang="vi-VN" altLang="en-US" dirty="0">
                <a:solidFill>
                  <a:srgbClr val="C00000"/>
                </a:solidFill>
                <a:latin typeface="Times New Roman" panose="02020603050405020304" pitchFamily="18" charset="0"/>
                <a:cs typeface="Times New Roman" panose="02020603050405020304" pitchFamily="18" charset="0"/>
              </a:rPr>
              <a:t> trước bài </a:t>
            </a:r>
            <a:r>
              <a:rPr lang="en-US" altLang="en-US" dirty="0">
                <a:solidFill>
                  <a:srgbClr val="C00000"/>
                </a:solidFill>
                <a:latin typeface="Times New Roman" panose="02020603050405020304" pitchFamily="18" charset="0"/>
                <a:cs typeface="Times New Roman" panose="02020603050405020304" pitchFamily="18" charset="0"/>
              </a:rPr>
              <a:t>16</a:t>
            </a:r>
            <a:r>
              <a:rPr lang="vi-VN" altLang="en-US"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193880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Hình ảnh 1">
            <a:extLst>
              <a:ext uri="{FF2B5EF4-FFF2-40B4-BE49-F238E27FC236}">
                <a16:creationId xmlns:a16="http://schemas.microsoft.com/office/drawing/2014/main" id="{1E89FCC4-C72A-482C-82E2-5E41596736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5421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 descr="99+ Background Powerpoint Đẹp cho bài thuyết trình chuyên nghiệp - Hình Ảnh  Đẹp HD">
            <a:extLst>
              <a:ext uri="{FF2B5EF4-FFF2-40B4-BE49-F238E27FC236}">
                <a16:creationId xmlns:a16="http://schemas.microsoft.com/office/drawing/2014/main" id="{C3702D00-1BC9-47E4-9C63-219F58BF30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TextBox 7">
            <a:extLst>
              <a:ext uri="{FF2B5EF4-FFF2-40B4-BE49-F238E27FC236}">
                <a16:creationId xmlns:a16="http://schemas.microsoft.com/office/drawing/2014/main" id="{415DB4A8-7CAD-4216-85B9-525F1E44C6EE}"/>
              </a:ext>
            </a:extLst>
          </p:cNvPr>
          <p:cNvSpPr txBox="1">
            <a:spLocks noChangeArrowheads="1"/>
          </p:cNvSpPr>
          <p:nvPr/>
        </p:nvSpPr>
        <p:spPr bwMode="auto">
          <a:xfrm>
            <a:off x="2159000" y="1428751"/>
            <a:ext cx="8161867" cy="2554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9170" fontAlgn="base">
              <a:spcBef>
                <a:spcPct val="0"/>
              </a:spcBef>
              <a:spcAft>
                <a:spcPct val="0"/>
              </a:spcAft>
            </a:pPr>
            <a:r>
              <a:rPr lang="en-US" altLang="en-US" sz="5333" dirty="0" err="1">
                <a:solidFill>
                  <a:prstClr val="white"/>
                </a:solidFill>
                <a:latin typeface="Times New Roman" panose="02020603050405020304" pitchFamily="18" charset="0"/>
                <a:cs typeface="Times New Roman" panose="02020603050405020304" pitchFamily="18" charset="0"/>
              </a:rPr>
              <a:t>Năm</a:t>
            </a:r>
            <a:r>
              <a:rPr lang="en-US" altLang="en-US" sz="5333" dirty="0">
                <a:solidFill>
                  <a:prstClr val="white"/>
                </a:solidFill>
                <a:latin typeface="Times New Roman" panose="02020603050405020304" pitchFamily="18" charset="0"/>
                <a:cs typeface="Times New Roman" panose="02020603050405020304" pitchFamily="18" charset="0"/>
              </a:rPr>
              <a:t> 979 </a:t>
            </a:r>
            <a:r>
              <a:rPr lang="en-US" altLang="en-US" sz="5333" dirty="0" err="1">
                <a:solidFill>
                  <a:prstClr val="white"/>
                </a:solidFill>
                <a:latin typeface="Times New Roman" panose="02020603050405020304" pitchFamily="18" charset="0"/>
                <a:cs typeface="Times New Roman" panose="02020603050405020304" pitchFamily="18" charset="0"/>
              </a:rPr>
              <a:t>Đinh</a:t>
            </a:r>
            <a:r>
              <a:rPr lang="en-US" altLang="en-US" sz="5333" dirty="0">
                <a:solidFill>
                  <a:prstClr val="white"/>
                </a:solidFill>
                <a:latin typeface="Times New Roman" panose="02020603050405020304" pitchFamily="18" charset="0"/>
                <a:cs typeface="Times New Roman" panose="02020603050405020304" pitchFamily="18" charset="0"/>
              </a:rPr>
              <a:t> </a:t>
            </a:r>
            <a:r>
              <a:rPr lang="en-US" altLang="en-US" sz="5333" dirty="0" err="1">
                <a:solidFill>
                  <a:prstClr val="white"/>
                </a:solidFill>
                <a:latin typeface="Times New Roman" panose="02020603050405020304" pitchFamily="18" charset="0"/>
                <a:cs typeface="Times New Roman" panose="02020603050405020304" pitchFamily="18" charset="0"/>
              </a:rPr>
              <a:t>Bộ</a:t>
            </a:r>
            <a:r>
              <a:rPr lang="en-US" altLang="en-US" sz="5333" dirty="0">
                <a:solidFill>
                  <a:prstClr val="white"/>
                </a:solidFill>
                <a:latin typeface="Times New Roman" panose="02020603050405020304" pitchFamily="18" charset="0"/>
                <a:cs typeface="Times New Roman" panose="02020603050405020304" pitchFamily="18" charset="0"/>
              </a:rPr>
              <a:t> </a:t>
            </a:r>
            <a:r>
              <a:rPr lang="en-US" altLang="en-US" sz="5333" dirty="0" err="1">
                <a:solidFill>
                  <a:prstClr val="white"/>
                </a:solidFill>
                <a:latin typeface="Times New Roman" panose="02020603050405020304" pitchFamily="18" charset="0"/>
                <a:cs typeface="Times New Roman" panose="02020603050405020304" pitchFamily="18" charset="0"/>
              </a:rPr>
              <a:t>Lĩnh</a:t>
            </a:r>
            <a:r>
              <a:rPr lang="en-US" altLang="en-US" sz="5333" dirty="0">
                <a:solidFill>
                  <a:prstClr val="white"/>
                </a:solidFill>
                <a:latin typeface="Times New Roman" panose="02020603050405020304" pitchFamily="18" charset="0"/>
                <a:cs typeface="Times New Roman" panose="02020603050405020304" pitchFamily="18" charset="0"/>
              </a:rPr>
              <a:t> </a:t>
            </a:r>
            <a:r>
              <a:rPr lang="en-US" altLang="en-US" sz="5333" dirty="0" err="1">
                <a:solidFill>
                  <a:prstClr val="white"/>
                </a:solidFill>
                <a:latin typeface="Times New Roman" panose="02020603050405020304" pitchFamily="18" charset="0"/>
                <a:cs typeface="Times New Roman" panose="02020603050405020304" pitchFamily="18" charset="0"/>
              </a:rPr>
              <a:t>bị</a:t>
            </a:r>
            <a:r>
              <a:rPr lang="en-US" altLang="en-US" sz="5333" dirty="0">
                <a:solidFill>
                  <a:prstClr val="white"/>
                </a:solidFill>
                <a:latin typeface="Times New Roman" panose="02020603050405020304" pitchFamily="18" charset="0"/>
                <a:cs typeface="Times New Roman" panose="02020603050405020304" pitchFamily="18" charset="0"/>
              </a:rPr>
              <a:t> </a:t>
            </a:r>
            <a:r>
              <a:rPr lang="en-US" altLang="en-US" sz="5333" dirty="0" err="1">
                <a:solidFill>
                  <a:prstClr val="white"/>
                </a:solidFill>
                <a:latin typeface="Times New Roman" panose="02020603050405020304" pitchFamily="18" charset="0"/>
                <a:cs typeface="Times New Roman" panose="02020603050405020304" pitchFamily="18" charset="0"/>
              </a:rPr>
              <a:t>giết</a:t>
            </a:r>
            <a:r>
              <a:rPr lang="en-US" altLang="en-US" sz="5333" dirty="0">
                <a:solidFill>
                  <a:prstClr val="white"/>
                </a:solidFill>
                <a:latin typeface="Times New Roman" panose="02020603050405020304" pitchFamily="18" charset="0"/>
                <a:cs typeface="Times New Roman" panose="02020603050405020304" pitchFamily="18" charset="0"/>
              </a:rPr>
              <a:t> </a:t>
            </a:r>
            <a:r>
              <a:rPr lang="en-US" altLang="en-US" sz="5333" dirty="0" err="1">
                <a:solidFill>
                  <a:prstClr val="white"/>
                </a:solidFill>
                <a:latin typeface="Times New Roman" panose="02020603050405020304" pitchFamily="18" charset="0"/>
                <a:cs typeface="Times New Roman" panose="02020603050405020304" pitchFamily="18" charset="0"/>
              </a:rPr>
              <a:t>hại</a:t>
            </a:r>
            <a:r>
              <a:rPr lang="en-US" altLang="en-US" sz="5333" dirty="0">
                <a:solidFill>
                  <a:prstClr val="white"/>
                </a:solidFill>
                <a:latin typeface="Times New Roman" panose="02020603050405020304" pitchFamily="18" charset="0"/>
                <a:cs typeface="Times New Roman" panose="02020603050405020304" pitchFamily="18" charset="0"/>
              </a:rPr>
              <a:t> </a:t>
            </a:r>
            <a:r>
              <a:rPr lang="en-US" altLang="en-US" sz="5333" dirty="0" err="1">
                <a:solidFill>
                  <a:prstClr val="white"/>
                </a:solidFill>
                <a:latin typeface="Times New Roman" panose="02020603050405020304" pitchFamily="18" charset="0"/>
                <a:cs typeface="Times New Roman" panose="02020603050405020304" pitchFamily="18" charset="0"/>
              </a:rPr>
              <a:t>ai</a:t>
            </a:r>
            <a:r>
              <a:rPr lang="en-US" altLang="en-US" sz="5333" dirty="0">
                <a:solidFill>
                  <a:prstClr val="white"/>
                </a:solidFill>
                <a:latin typeface="Times New Roman" panose="02020603050405020304" pitchFamily="18" charset="0"/>
                <a:cs typeface="Times New Roman" panose="02020603050405020304" pitchFamily="18" charset="0"/>
              </a:rPr>
              <a:t> </a:t>
            </a:r>
            <a:r>
              <a:rPr lang="en-US" altLang="en-US" sz="5333" dirty="0" err="1">
                <a:solidFill>
                  <a:prstClr val="white"/>
                </a:solidFill>
                <a:latin typeface="Times New Roman" panose="02020603050405020304" pitchFamily="18" charset="0"/>
                <a:cs typeface="Times New Roman" panose="02020603050405020304" pitchFamily="18" charset="0"/>
              </a:rPr>
              <a:t>là</a:t>
            </a:r>
            <a:r>
              <a:rPr lang="en-US" altLang="en-US" sz="5333" dirty="0">
                <a:solidFill>
                  <a:prstClr val="white"/>
                </a:solidFill>
                <a:latin typeface="Times New Roman" panose="02020603050405020304" pitchFamily="18" charset="0"/>
                <a:cs typeface="Times New Roman" panose="02020603050405020304" pitchFamily="18" charset="0"/>
              </a:rPr>
              <a:t> </a:t>
            </a:r>
            <a:r>
              <a:rPr lang="en-US" altLang="en-US" sz="5333" dirty="0" err="1">
                <a:solidFill>
                  <a:prstClr val="white"/>
                </a:solidFill>
                <a:latin typeface="Times New Roman" panose="02020603050405020304" pitchFamily="18" charset="0"/>
                <a:cs typeface="Times New Roman" panose="02020603050405020304" pitchFamily="18" charset="0"/>
              </a:rPr>
              <a:t>người</a:t>
            </a:r>
            <a:r>
              <a:rPr lang="en-US" altLang="en-US" sz="5333" dirty="0">
                <a:solidFill>
                  <a:prstClr val="white"/>
                </a:solidFill>
                <a:latin typeface="Times New Roman" panose="02020603050405020304" pitchFamily="18" charset="0"/>
                <a:cs typeface="Times New Roman" panose="02020603050405020304" pitchFamily="18" charset="0"/>
              </a:rPr>
              <a:t> </a:t>
            </a:r>
            <a:r>
              <a:rPr lang="en-US" altLang="en-US" sz="5333" dirty="0" err="1">
                <a:solidFill>
                  <a:prstClr val="white"/>
                </a:solidFill>
                <a:latin typeface="Times New Roman" panose="02020603050405020304" pitchFamily="18" charset="0"/>
                <a:cs typeface="Times New Roman" panose="02020603050405020304" pitchFamily="18" charset="0"/>
              </a:rPr>
              <a:t>được</a:t>
            </a:r>
            <a:r>
              <a:rPr lang="en-US" altLang="en-US" sz="5333" dirty="0">
                <a:solidFill>
                  <a:prstClr val="white"/>
                </a:solidFill>
                <a:latin typeface="Times New Roman" panose="02020603050405020304" pitchFamily="18" charset="0"/>
                <a:cs typeface="Times New Roman" panose="02020603050405020304" pitchFamily="18" charset="0"/>
              </a:rPr>
              <a:t> </a:t>
            </a:r>
            <a:r>
              <a:rPr lang="en-US" altLang="en-US" sz="5333" dirty="0" err="1">
                <a:solidFill>
                  <a:prstClr val="white"/>
                </a:solidFill>
                <a:latin typeface="Times New Roman" panose="02020603050405020304" pitchFamily="18" charset="0"/>
                <a:cs typeface="Times New Roman" panose="02020603050405020304" pitchFamily="18" charset="0"/>
              </a:rPr>
              <a:t>suy</a:t>
            </a:r>
            <a:r>
              <a:rPr lang="en-US" altLang="en-US" sz="5333" dirty="0">
                <a:solidFill>
                  <a:prstClr val="white"/>
                </a:solidFill>
                <a:latin typeface="Times New Roman" panose="02020603050405020304" pitchFamily="18" charset="0"/>
                <a:cs typeface="Times New Roman" panose="02020603050405020304" pitchFamily="18" charset="0"/>
              </a:rPr>
              <a:t> </a:t>
            </a:r>
            <a:r>
              <a:rPr lang="en-US" altLang="en-US" sz="5333" dirty="0" err="1">
                <a:solidFill>
                  <a:prstClr val="white"/>
                </a:solidFill>
                <a:latin typeface="Times New Roman" panose="02020603050405020304" pitchFamily="18" charset="0"/>
                <a:cs typeface="Times New Roman" panose="02020603050405020304" pitchFamily="18" charset="0"/>
              </a:rPr>
              <a:t>tôn</a:t>
            </a:r>
            <a:r>
              <a:rPr lang="en-US" altLang="en-US" sz="5333" dirty="0">
                <a:solidFill>
                  <a:prstClr val="white"/>
                </a:solidFill>
                <a:latin typeface="Times New Roman" panose="02020603050405020304" pitchFamily="18" charset="0"/>
                <a:cs typeface="Times New Roman" panose="02020603050405020304" pitchFamily="18" charset="0"/>
              </a:rPr>
              <a:t> </a:t>
            </a:r>
            <a:r>
              <a:rPr lang="en-US" altLang="en-US" sz="5333" dirty="0" err="1">
                <a:solidFill>
                  <a:prstClr val="white"/>
                </a:solidFill>
                <a:latin typeface="Times New Roman" panose="02020603050405020304" pitchFamily="18" charset="0"/>
                <a:cs typeface="Times New Roman" panose="02020603050405020304" pitchFamily="18" charset="0"/>
              </a:rPr>
              <a:t>lên</a:t>
            </a:r>
            <a:r>
              <a:rPr lang="en-US" altLang="en-US" sz="5333" dirty="0">
                <a:solidFill>
                  <a:prstClr val="white"/>
                </a:solidFill>
                <a:latin typeface="Times New Roman" panose="02020603050405020304" pitchFamily="18" charset="0"/>
                <a:cs typeface="Times New Roman" panose="02020603050405020304" pitchFamily="18" charset="0"/>
              </a:rPr>
              <a:t> </a:t>
            </a:r>
            <a:r>
              <a:rPr lang="en-US" altLang="en-US" sz="5333" dirty="0" err="1">
                <a:solidFill>
                  <a:prstClr val="white"/>
                </a:solidFill>
                <a:latin typeface="Times New Roman" panose="02020603050405020304" pitchFamily="18" charset="0"/>
                <a:cs typeface="Times New Roman" panose="02020603050405020304" pitchFamily="18" charset="0"/>
              </a:rPr>
              <a:t>làm</a:t>
            </a:r>
            <a:r>
              <a:rPr lang="en-US" altLang="en-US" sz="5333" dirty="0">
                <a:solidFill>
                  <a:prstClr val="white"/>
                </a:solidFill>
                <a:latin typeface="Times New Roman" panose="02020603050405020304" pitchFamily="18" charset="0"/>
                <a:cs typeface="Times New Roman" panose="02020603050405020304" pitchFamily="18" charset="0"/>
              </a:rPr>
              <a:t> </a:t>
            </a:r>
            <a:r>
              <a:rPr lang="en-US" altLang="en-US" sz="5333" dirty="0" err="1">
                <a:solidFill>
                  <a:prstClr val="white"/>
                </a:solidFill>
                <a:latin typeface="Times New Roman" panose="02020603050405020304" pitchFamily="18" charset="0"/>
                <a:cs typeface="Times New Roman" panose="02020603050405020304" pitchFamily="18" charset="0"/>
              </a:rPr>
              <a:t>vua</a:t>
            </a:r>
            <a:r>
              <a:rPr lang="en-US" altLang="en-US" sz="5333" dirty="0">
                <a:solidFill>
                  <a:prstClr val="white"/>
                </a:solidFill>
                <a:latin typeface="Times New Roman" panose="02020603050405020304" pitchFamily="18" charset="0"/>
                <a:cs typeface="Times New Roman" panose="02020603050405020304" pitchFamily="18" charset="0"/>
              </a:rPr>
              <a:t> ?</a:t>
            </a:r>
          </a:p>
        </p:txBody>
      </p:sp>
      <p:sp>
        <p:nvSpPr>
          <p:cNvPr id="111620" name="TextBox 11">
            <a:extLst>
              <a:ext uri="{FF2B5EF4-FFF2-40B4-BE49-F238E27FC236}">
                <a16:creationId xmlns:a16="http://schemas.microsoft.com/office/drawing/2014/main" id="{EC4F0485-97B1-48BD-9F89-FBDA5B66166D}"/>
              </a:ext>
            </a:extLst>
          </p:cNvPr>
          <p:cNvSpPr txBox="1">
            <a:spLocks noChangeArrowheads="1"/>
          </p:cNvSpPr>
          <p:nvPr/>
        </p:nvSpPr>
        <p:spPr bwMode="auto">
          <a:xfrm>
            <a:off x="3888318" y="4599517"/>
            <a:ext cx="4032249" cy="99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9170" fontAlgn="base">
              <a:spcBef>
                <a:spcPct val="0"/>
              </a:spcBef>
              <a:spcAft>
                <a:spcPct val="0"/>
              </a:spcAft>
            </a:pPr>
            <a:r>
              <a:rPr lang="en-US" altLang="en-US" sz="5867" b="1" dirty="0">
                <a:solidFill>
                  <a:prstClr val="black"/>
                </a:solidFill>
              </a:rPr>
              <a:t>Lê </a:t>
            </a:r>
            <a:r>
              <a:rPr lang="en-US" altLang="en-US" sz="5867" b="1" dirty="0" err="1">
                <a:solidFill>
                  <a:prstClr val="black"/>
                </a:solidFill>
              </a:rPr>
              <a:t>Hoàn</a:t>
            </a:r>
            <a:endParaRPr lang="en-US" altLang="en-US" sz="5867" b="1" dirty="0">
              <a:solidFill>
                <a:prstClr val="black"/>
              </a:solidFill>
            </a:endParaRPr>
          </a:p>
        </p:txBody>
      </p:sp>
      <p:pic>
        <p:nvPicPr>
          <p:cNvPr id="6" name="Picture 5">
            <a:hlinkClick r:id="rId3" action="ppaction://hlinksldjump"/>
            <a:extLst>
              <a:ext uri="{FF2B5EF4-FFF2-40B4-BE49-F238E27FC236}">
                <a16:creationId xmlns:a16="http://schemas.microsoft.com/office/drawing/2014/main" id="{1A72BA97-37C6-44C1-B4C0-CD94AE5F480B}"/>
              </a:ext>
            </a:extLst>
          </p:cNvPr>
          <p:cNvPicPr>
            <a:picLocks noChangeAspect="1"/>
          </p:cNvPicPr>
          <p:nvPr/>
        </p:nvPicPr>
        <p:blipFill>
          <a:blip r:embed="rId4"/>
          <a:stretch>
            <a:fillRect/>
          </a:stretch>
        </p:blipFill>
        <p:spPr>
          <a:xfrm>
            <a:off x="10190036" y="6091957"/>
            <a:ext cx="2748041" cy="640135"/>
          </a:xfrm>
          <a:prstGeom prst="rect">
            <a:avLst/>
          </a:prstGeom>
        </p:spPr>
      </p:pic>
      <p:sp>
        <p:nvSpPr>
          <p:cNvPr id="7" name="TextBox 6">
            <a:extLst>
              <a:ext uri="{FF2B5EF4-FFF2-40B4-BE49-F238E27FC236}">
                <a16:creationId xmlns:a16="http://schemas.microsoft.com/office/drawing/2014/main" id="{3A32B487-9B54-4F59-80C8-736F8F6E134F}"/>
              </a:ext>
            </a:extLst>
          </p:cNvPr>
          <p:cNvSpPr txBox="1"/>
          <p:nvPr/>
        </p:nvSpPr>
        <p:spPr>
          <a:xfrm>
            <a:off x="2279176" y="848326"/>
            <a:ext cx="6018662" cy="584775"/>
          </a:xfrm>
          <a:prstGeom prst="rect">
            <a:avLst/>
          </a:prstGeom>
          <a:noFill/>
        </p:spPr>
        <p:txBody>
          <a:bodyPr wrap="square" rtlCol="0">
            <a:spAutoFit/>
          </a:bodyPr>
          <a:lstStyle/>
          <a:p>
            <a:r>
              <a:rPr lang="en-US" sz="3200" b="1" dirty="0">
                <a:solidFill>
                  <a:srgbClr val="92D050"/>
                </a:solidFill>
                <a:latin typeface="Times New Roman" panose="02020603050405020304" pitchFamily="18" charset="0"/>
                <a:cs typeface="Times New Roman" panose="02020603050405020304" pitchFamily="18" charset="0"/>
              </a:rPr>
              <a:t>CÂU HỎI MẢNH GHÉP SỐ 4:</a:t>
            </a:r>
          </a:p>
        </p:txBody>
      </p:sp>
    </p:spTree>
    <p:extLst>
      <p:ext uri="{BB962C8B-B14F-4D97-AF65-F5344CB8AC3E}">
        <p14:creationId xmlns:p14="http://schemas.microsoft.com/office/powerpoint/2010/main" val="13078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1620"/>
                                        </p:tgtEl>
                                        <p:attrNameLst>
                                          <p:attrName>style.visibility</p:attrName>
                                        </p:attrNameLst>
                                      </p:cBhvr>
                                      <p:to>
                                        <p:strVal val="visible"/>
                                      </p:to>
                                    </p:set>
                                    <p:anim calcmode="lin" valueType="num">
                                      <p:cBhvr additive="base">
                                        <p:cTn id="7" dur="500" fill="hold"/>
                                        <p:tgtEl>
                                          <p:spTgt spid="111620"/>
                                        </p:tgtEl>
                                        <p:attrNameLst>
                                          <p:attrName>ppt_x</p:attrName>
                                        </p:attrNameLst>
                                      </p:cBhvr>
                                      <p:tavLst>
                                        <p:tav tm="0">
                                          <p:val>
                                            <p:strVal val="#ppt_x"/>
                                          </p:val>
                                        </p:tav>
                                        <p:tav tm="100000">
                                          <p:val>
                                            <p:strVal val="#ppt_x"/>
                                          </p:val>
                                        </p:tav>
                                      </p:tavLst>
                                    </p:anim>
                                    <p:anim calcmode="lin" valueType="num">
                                      <p:cBhvr additive="base">
                                        <p:cTn id="8" dur="500" fill="hold"/>
                                        <p:tgtEl>
                                          <p:spTgt spid="1116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1" descr="99+ Background Powerpoint Đẹp cho bài thuyết trình chuyên nghiệp - Hình Ảnh  Đẹp HD">
            <a:extLst>
              <a:ext uri="{FF2B5EF4-FFF2-40B4-BE49-F238E27FC236}">
                <a16:creationId xmlns:a16="http://schemas.microsoft.com/office/drawing/2014/main" id="{5315D1B3-B12D-4C29-9B3B-441E7D8FA5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extBox 2">
            <a:extLst>
              <a:ext uri="{FF2B5EF4-FFF2-40B4-BE49-F238E27FC236}">
                <a16:creationId xmlns:a16="http://schemas.microsoft.com/office/drawing/2014/main" id="{DFDD4F2E-A102-446D-8E4C-1FC03FDDC674}"/>
              </a:ext>
            </a:extLst>
          </p:cNvPr>
          <p:cNvSpPr txBox="1">
            <a:spLocks noChangeArrowheads="1"/>
          </p:cNvSpPr>
          <p:nvPr/>
        </p:nvSpPr>
        <p:spPr bwMode="auto">
          <a:xfrm>
            <a:off x="1583267" y="1320800"/>
            <a:ext cx="9505951" cy="173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9170" fontAlgn="base">
              <a:spcBef>
                <a:spcPct val="0"/>
              </a:spcBef>
              <a:spcAft>
                <a:spcPct val="0"/>
              </a:spcAft>
            </a:pPr>
            <a:r>
              <a:rPr lang="en-US" altLang="en-US" sz="5333" dirty="0" err="1">
                <a:solidFill>
                  <a:prstClr val="white"/>
                </a:solidFill>
                <a:latin typeface="Times New Roman" panose="02020603050405020304" pitchFamily="18" charset="0"/>
                <a:cs typeface="Times New Roman" panose="02020603050405020304" pitchFamily="18" charset="0"/>
              </a:rPr>
              <a:t>Dưới</a:t>
            </a:r>
            <a:r>
              <a:rPr lang="en-US" altLang="en-US" sz="5333" dirty="0">
                <a:solidFill>
                  <a:prstClr val="white"/>
                </a:solidFill>
                <a:latin typeface="Times New Roman" panose="02020603050405020304" pitchFamily="18" charset="0"/>
                <a:cs typeface="Times New Roman" panose="02020603050405020304" pitchFamily="18" charset="0"/>
              </a:rPr>
              <a:t> </a:t>
            </a:r>
            <a:r>
              <a:rPr lang="en-US" altLang="en-US" sz="5333" dirty="0" err="1">
                <a:solidFill>
                  <a:prstClr val="white"/>
                </a:solidFill>
                <a:latin typeface="Times New Roman" panose="02020603050405020304" pitchFamily="18" charset="0"/>
                <a:cs typeface="Times New Roman" panose="02020603050405020304" pitchFamily="18" charset="0"/>
              </a:rPr>
              <a:t>thời</a:t>
            </a:r>
            <a:r>
              <a:rPr lang="en-US" altLang="en-US" sz="5333" dirty="0">
                <a:solidFill>
                  <a:prstClr val="white"/>
                </a:solidFill>
                <a:latin typeface="Times New Roman" panose="02020603050405020304" pitchFamily="18" charset="0"/>
                <a:cs typeface="Times New Roman" panose="02020603050405020304" pitchFamily="18" charset="0"/>
              </a:rPr>
              <a:t> </a:t>
            </a:r>
            <a:r>
              <a:rPr lang="en-US" altLang="en-US" sz="5333" dirty="0" err="1">
                <a:solidFill>
                  <a:prstClr val="white"/>
                </a:solidFill>
                <a:latin typeface="Times New Roman" panose="02020603050405020304" pitchFamily="18" charset="0"/>
                <a:cs typeface="Times New Roman" panose="02020603050405020304" pitchFamily="18" charset="0"/>
              </a:rPr>
              <a:t>Đinh-Tiền</a:t>
            </a:r>
            <a:r>
              <a:rPr lang="en-US" altLang="en-US" sz="5333" dirty="0">
                <a:solidFill>
                  <a:prstClr val="white"/>
                </a:solidFill>
                <a:latin typeface="Times New Roman" panose="02020603050405020304" pitchFamily="18" charset="0"/>
                <a:cs typeface="Times New Roman" panose="02020603050405020304" pitchFamily="18" charset="0"/>
              </a:rPr>
              <a:t> </a:t>
            </a:r>
            <a:r>
              <a:rPr lang="en-US" altLang="en-US" sz="5333" dirty="0" err="1">
                <a:solidFill>
                  <a:prstClr val="white"/>
                </a:solidFill>
                <a:latin typeface="Times New Roman" panose="02020603050405020304" pitchFamily="18" charset="0"/>
                <a:cs typeface="Times New Roman" panose="02020603050405020304" pitchFamily="18" charset="0"/>
              </a:rPr>
              <a:t>Lê</a:t>
            </a:r>
            <a:r>
              <a:rPr lang="en-US" altLang="en-US" sz="5333" dirty="0">
                <a:solidFill>
                  <a:prstClr val="white"/>
                </a:solidFill>
                <a:latin typeface="Times New Roman" panose="02020603050405020304" pitchFamily="18" charset="0"/>
                <a:cs typeface="Times New Roman" panose="02020603050405020304" pitchFamily="18" charset="0"/>
              </a:rPr>
              <a:t>, </a:t>
            </a:r>
            <a:r>
              <a:rPr lang="en-US" altLang="en-US" sz="5333" dirty="0" err="1">
                <a:solidFill>
                  <a:prstClr val="white"/>
                </a:solidFill>
                <a:latin typeface="Times New Roman" panose="02020603050405020304" pitchFamily="18" charset="0"/>
                <a:cs typeface="Times New Roman" panose="02020603050405020304" pitchFamily="18" charset="0"/>
              </a:rPr>
              <a:t>tôn</a:t>
            </a:r>
            <a:r>
              <a:rPr lang="en-US" altLang="en-US" sz="5333" dirty="0">
                <a:solidFill>
                  <a:prstClr val="white"/>
                </a:solidFill>
                <a:latin typeface="Times New Roman" panose="02020603050405020304" pitchFamily="18" charset="0"/>
                <a:cs typeface="Times New Roman" panose="02020603050405020304" pitchFamily="18" charset="0"/>
              </a:rPr>
              <a:t> </a:t>
            </a:r>
            <a:r>
              <a:rPr lang="en-US" altLang="en-US" sz="5333" dirty="0" err="1">
                <a:solidFill>
                  <a:prstClr val="white"/>
                </a:solidFill>
                <a:latin typeface="Times New Roman" panose="02020603050405020304" pitchFamily="18" charset="0"/>
                <a:cs typeface="Times New Roman" panose="02020603050405020304" pitchFamily="18" charset="0"/>
              </a:rPr>
              <a:t>giáo</a:t>
            </a:r>
            <a:r>
              <a:rPr lang="en-US" altLang="en-US" sz="5333" dirty="0">
                <a:solidFill>
                  <a:prstClr val="white"/>
                </a:solidFill>
                <a:latin typeface="Times New Roman" panose="02020603050405020304" pitchFamily="18" charset="0"/>
                <a:cs typeface="Times New Roman" panose="02020603050405020304" pitchFamily="18" charset="0"/>
              </a:rPr>
              <a:t> </a:t>
            </a:r>
            <a:r>
              <a:rPr lang="en-US" altLang="en-US" sz="5333" dirty="0" err="1">
                <a:solidFill>
                  <a:prstClr val="white"/>
                </a:solidFill>
                <a:latin typeface="Times New Roman" panose="02020603050405020304" pitchFamily="18" charset="0"/>
                <a:cs typeface="Times New Roman" panose="02020603050405020304" pitchFamily="18" charset="0"/>
              </a:rPr>
              <a:t>nào</a:t>
            </a:r>
            <a:r>
              <a:rPr lang="en-US" altLang="en-US" sz="5333" dirty="0">
                <a:solidFill>
                  <a:prstClr val="white"/>
                </a:solidFill>
                <a:latin typeface="Times New Roman" panose="02020603050405020304" pitchFamily="18" charset="0"/>
                <a:cs typeface="Times New Roman" panose="02020603050405020304" pitchFamily="18" charset="0"/>
              </a:rPr>
              <a:t> </a:t>
            </a:r>
            <a:r>
              <a:rPr lang="en-US" altLang="en-US" sz="5333" dirty="0" err="1">
                <a:solidFill>
                  <a:prstClr val="white"/>
                </a:solidFill>
                <a:latin typeface="Times New Roman" panose="02020603050405020304" pitchFamily="18" charset="0"/>
                <a:cs typeface="Times New Roman" panose="02020603050405020304" pitchFamily="18" charset="0"/>
              </a:rPr>
              <a:t>được</a:t>
            </a:r>
            <a:r>
              <a:rPr lang="en-US" altLang="en-US" sz="5333" dirty="0">
                <a:solidFill>
                  <a:prstClr val="white"/>
                </a:solidFill>
                <a:latin typeface="Times New Roman" panose="02020603050405020304" pitchFamily="18" charset="0"/>
                <a:cs typeface="Times New Roman" panose="02020603050405020304" pitchFamily="18" charset="0"/>
              </a:rPr>
              <a:t> </a:t>
            </a:r>
            <a:r>
              <a:rPr lang="en-US" altLang="en-US" sz="5333" dirty="0" err="1">
                <a:solidFill>
                  <a:prstClr val="white"/>
                </a:solidFill>
                <a:latin typeface="Times New Roman" panose="02020603050405020304" pitchFamily="18" charset="0"/>
                <a:cs typeface="Times New Roman" panose="02020603050405020304" pitchFamily="18" charset="0"/>
              </a:rPr>
              <a:t>truyền</a:t>
            </a:r>
            <a:r>
              <a:rPr lang="en-US" altLang="en-US" sz="5333" dirty="0">
                <a:solidFill>
                  <a:prstClr val="white"/>
                </a:solidFill>
                <a:latin typeface="Times New Roman" panose="02020603050405020304" pitchFamily="18" charset="0"/>
                <a:cs typeface="Times New Roman" panose="02020603050405020304" pitchFamily="18" charset="0"/>
              </a:rPr>
              <a:t> </a:t>
            </a:r>
            <a:r>
              <a:rPr lang="en-US" altLang="en-US" sz="5333" dirty="0" err="1">
                <a:solidFill>
                  <a:prstClr val="white"/>
                </a:solidFill>
                <a:latin typeface="Times New Roman" panose="02020603050405020304" pitchFamily="18" charset="0"/>
                <a:cs typeface="Times New Roman" panose="02020603050405020304" pitchFamily="18" charset="0"/>
              </a:rPr>
              <a:t>bá</a:t>
            </a:r>
            <a:r>
              <a:rPr lang="en-US" altLang="en-US" sz="5333" dirty="0">
                <a:solidFill>
                  <a:prstClr val="white"/>
                </a:solidFill>
                <a:latin typeface="Times New Roman" panose="02020603050405020304" pitchFamily="18" charset="0"/>
                <a:cs typeface="Times New Roman" panose="02020603050405020304" pitchFamily="18" charset="0"/>
              </a:rPr>
              <a:t> </a:t>
            </a:r>
            <a:r>
              <a:rPr lang="en-US" altLang="en-US" sz="5333" dirty="0" err="1">
                <a:solidFill>
                  <a:prstClr val="white"/>
                </a:solidFill>
                <a:latin typeface="Times New Roman" panose="02020603050405020304" pitchFamily="18" charset="0"/>
                <a:cs typeface="Times New Roman" panose="02020603050405020304" pitchFamily="18" charset="0"/>
              </a:rPr>
              <a:t>rộng</a:t>
            </a:r>
            <a:r>
              <a:rPr lang="en-US" altLang="en-US" sz="5333" dirty="0">
                <a:solidFill>
                  <a:prstClr val="white"/>
                </a:solidFill>
                <a:latin typeface="Times New Roman" panose="02020603050405020304" pitchFamily="18" charset="0"/>
                <a:cs typeface="Times New Roman" panose="02020603050405020304" pitchFamily="18" charset="0"/>
              </a:rPr>
              <a:t> </a:t>
            </a:r>
            <a:r>
              <a:rPr lang="en-US" altLang="en-US" sz="5333" dirty="0" err="1">
                <a:solidFill>
                  <a:prstClr val="white"/>
                </a:solidFill>
                <a:latin typeface="Times New Roman" panose="02020603050405020304" pitchFamily="18" charset="0"/>
                <a:cs typeface="Times New Roman" panose="02020603050405020304" pitchFamily="18" charset="0"/>
              </a:rPr>
              <a:t>rãi</a:t>
            </a:r>
            <a:r>
              <a:rPr lang="en-US" altLang="en-US" sz="5333" dirty="0">
                <a:solidFill>
                  <a:prstClr val="white"/>
                </a:solidFill>
                <a:latin typeface="Times New Roman" panose="02020603050405020304" pitchFamily="18" charset="0"/>
                <a:cs typeface="Times New Roman" panose="02020603050405020304" pitchFamily="18" charset="0"/>
              </a:rPr>
              <a:t> ?</a:t>
            </a:r>
          </a:p>
        </p:txBody>
      </p:sp>
      <p:sp>
        <p:nvSpPr>
          <p:cNvPr id="112644" name="TextBox 5">
            <a:extLst>
              <a:ext uri="{FF2B5EF4-FFF2-40B4-BE49-F238E27FC236}">
                <a16:creationId xmlns:a16="http://schemas.microsoft.com/office/drawing/2014/main" id="{616438EB-EA48-4E51-86C7-E7F46746BBDE}"/>
              </a:ext>
            </a:extLst>
          </p:cNvPr>
          <p:cNvSpPr txBox="1">
            <a:spLocks noChangeArrowheads="1"/>
          </p:cNvSpPr>
          <p:nvPr/>
        </p:nvSpPr>
        <p:spPr bwMode="auto">
          <a:xfrm>
            <a:off x="4176185" y="4356100"/>
            <a:ext cx="3839633" cy="99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9170" fontAlgn="base">
              <a:spcBef>
                <a:spcPct val="0"/>
              </a:spcBef>
              <a:spcAft>
                <a:spcPct val="0"/>
              </a:spcAft>
            </a:pPr>
            <a:r>
              <a:rPr lang="en-US" altLang="en-US" sz="5867" b="1" dirty="0" err="1">
                <a:solidFill>
                  <a:prstClr val="black"/>
                </a:solidFill>
              </a:rPr>
              <a:t>Phật</a:t>
            </a:r>
            <a:r>
              <a:rPr lang="en-US" altLang="en-US" sz="5867" b="1" dirty="0">
                <a:solidFill>
                  <a:prstClr val="black"/>
                </a:solidFill>
              </a:rPr>
              <a:t> </a:t>
            </a:r>
            <a:r>
              <a:rPr lang="en-US" altLang="en-US" sz="5867" b="1" dirty="0" err="1">
                <a:solidFill>
                  <a:prstClr val="black"/>
                </a:solidFill>
              </a:rPr>
              <a:t>giáo</a:t>
            </a:r>
            <a:endParaRPr lang="en-US" altLang="en-US" sz="5867" b="1" dirty="0">
              <a:solidFill>
                <a:prstClr val="black"/>
              </a:solidFill>
            </a:endParaRPr>
          </a:p>
        </p:txBody>
      </p:sp>
      <p:pic>
        <p:nvPicPr>
          <p:cNvPr id="6" name="Picture 5">
            <a:hlinkClick r:id="rId3" action="ppaction://hlinksldjump"/>
            <a:extLst>
              <a:ext uri="{FF2B5EF4-FFF2-40B4-BE49-F238E27FC236}">
                <a16:creationId xmlns:a16="http://schemas.microsoft.com/office/drawing/2014/main" id="{C4F991CB-EE5F-4316-90D0-7A53D3B8C2A9}"/>
              </a:ext>
            </a:extLst>
          </p:cNvPr>
          <p:cNvPicPr>
            <a:picLocks noChangeAspect="1"/>
          </p:cNvPicPr>
          <p:nvPr/>
        </p:nvPicPr>
        <p:blipFill>
          <a:blip r:embed="rId4"/>
          <a:stretch>
            <a:fillRect/>
          </a:stretch>
        </p:blipFill>
        <p:spPr>
          <a:xfrm>
            <a:off x="10190036" y="6091957"/>
            <a:ext cx="2748041" cy="640135"/>
          </a:xfrm>
          <a:prstGeom prst="rect">
            <a:avLst/>
          </a:prstGeom>
        </p:spPr>
      </p:pic>
      <p:sp>
        <p:nvSpPr>
          <p:cNvPr id="7" name="TextBox 6">
            <a:extLst>
              <a:ext uri="{FF2B5EF4-FFF2-40B4-BE49-F238E27FC236}">
                <a16:creationId xmlns:a16="http://schemas.microsoft.com/office/drawing/2014/main" id="{264B298D-5213-4C00-92AD-C2F60BAC5266}"/>
              </a:ext>
            </a:extLst>
          </p:cNvPr>
          <p:cNvSpPr txBox="1"/>
          <p:nvPr/>
        </p:nvSpPr>
        <p:spPr>
          <a:xfrm>
            <a:off x="2279176" y="848326"/>
            <a:ext cx="6018662" cy="584775"/>
          </a:xfrm>
          <a:prstGeom prst="rect">
            <a:avLst/>
          </a:prstGeom>
          <a:noFill/>
        </p:spPr>
        <p:txBody>
          <a:bodyPr wrap="square" rtlCol="0">
            <a:spAutoFit/>
          </a:bodyPr>
          <a:lstStyle/>
          <a:p>
            <a:r>
              <a:rPr lang="en-US" sz="3200" b="1" dirty="0">
                <a:solidFill>
                  <a:srgbClr val="92D050"/>
                </a:solidFill>
                <a:latin typeface="Times New Roman" panose="02020603050405020304" pitchFamily="18" charset="0"/>
                <a:cs typeface="Times New Roman" panose="02020603050405020304" pitchFamily="18" charset="0"/>
              </a:rPr>
              <a:t>CÂU HỎI MẢNH GHÉP SỐ 5:</a:t>
            </a:r>
          </a:p>
        </p:txBody>
      </p:sp>
    </p:spTree>
    <p:extLst>
      <p:ext uri="{BB962C8B-B14F-4D97-AF65-F5344CB8AC3E}">
        <p14:creationId xmlns:p14="http://schemas.microsoft.com/office/powerpoint/2010/main" val="260831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644"/>
                                        </p:tgtEl>
                                        <p:attrNameLst>
                                          <p:attrName>style.visibility</p:attrName>
                                        </p:attrNameLst>
                                      </p:cBhvr>
                                      <p:to>
                                        <p:strVal val="visible"/>
                                      </p:to>
                                    </p:set>
                                    <p:anim calcmode="lin" valueType="num">
                                      <p:cBhvr additive="base">
                                        <p:cTn id="7" dur="500" fill="hold"/>
                                        <p:tgtEl>
                                          <p:spTgt spid="112644"/>
                                        </p:tgtEl>
                                        <p:attrNameLst>
                                          <p:attrName>ppt_x</p:attrName>
                                        </p:attrNameLst>
                                      </p:cBhvr>
                                      <p:tavLst>
                                        <p:tav tm="0">
                                          <p:val>
                                            <p:strVal val="#ppt_x"/>
                                          </p:val>
                                        </p:tav>
                                        <p:tav tm="100000">
                                          <p:val>
                                            <p:strVal val="#ppt_x"/>
                                          </p:val>
                                        </p:tav>
                                      </p:tavLst>
                                    </p:anim>
                                    <p:anim calcmode="lin" valueType="num">
                                      <p:cBhvr additive="base">
                                        <p:cTn id="8" dur="500" fill="hold"/>
                                        <p:tgtEl>
                                          <p:spTgt spid="1126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 descr="99+ Background Powerpoint Đẹp cho bài thuyết trình chuyên nghiệp - Hình Ảnh  Đẹp HD">
            <a:extLst>
              <a:ext uri="{FF2B5EF4-FFF2-40B4-BE49-F238E27FC236}">
                <a16:creationId xmlns:a16="http://schemas.microsoft.com/office/drawing/2014/main" id="{4A9518E0-315F-4ABA-ABEB-A3F77CBBA2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TextBox 3">
            <a:extLst>
              <a:ext uri="{FF2B5EF4-FFF2-40B4-BE49-F238E27FC236}">
                <a16:creationId xmlns:a16="http://schemas.microsoft.com/office/drawing/2014/main" id="{87D4DDE3-8E29-49B8-B39F-1CC658D67830}"/>
              </a:ext>
            </a:extLst>
          </p:cNvPr>
          <p:cNvSpPr txBox="1">
            <a:spLocks noChangeArrowheads="1"/>
          </p:cNvSpPr>
          <p:nvPr/>
        </p:nvSpPr>
        <p:spPr bwMode="auto">
          <a:xfrm>
            <a:off x="1151466" y="1028700"/>
            <a:ext cx="9889067" cy="2554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fontAlgn="base">
              <a:spcBef>
                <a:spcPct val="0"/>
              </a:spcBef>
              <a:spcAft>
                <a:spcPct val="0"/>
              </a:spcAft>
            </a:pPr>
            <a:r>
              <a:rPr lang="en-US" altLang="en-US" sz="5333" dirty="0" err="1">
                <a:solidFill>
                  <a:prstClr val="white"/>
                </a:solidFill>
                <a:latin typeface="Times New Roman" panose="02020603050405020304" pitchFamily="18" charset="0"/>
                <a:cs typeface="Times New Roman" panose="02020603050405020304" pitchFamily="18" charset="0"/>
              </a:rPr>
              <a:t>Khi</a:t>
            </a:r>
            <a:r>
              <a:rPr lang="en-US" altLang="en-US" sz="5333" dirty="0">
                <a:solidFill>
                  <a:prstClr val="white"/>
                </a:solidFill>
                <a:latin typeface="Times New Roman" panose="02020603050405020304" pitchFamily="18" charset="0"/>
                <a:cs typeface="Times New Roman" panose="02020603050405020304" pitchFamily="18" charset="0"/>
              </a:rPr>
              <a:t> </a:t>
            </a:r>
            <a:r>
              <a:rPr lang="en-US" altLang="en-US" sz="5333" dirty="0" err="1">
                <a:solidFill>
                  <a:prstClr val="white"/>
                </a:solidFill>
                <a:latin typeface="Times New Roman" panose="02020603050405020304" pitchFamily="18" charset="0"/>
                <a:cs typeface="Times New Roman" panose="02020603050405020304" pitchFamily="18" charset="0"/>
              </a:rPr>
              <a:t>Lê</a:t>
            </a:r>
            <a:r>
              <a:rPr lang="en-US" altLang="en-US" sz="5333" dirty="0">
                <a:solidFill>
                  <a:prstClr val="white"/>
                </a:solidFill>
                <a:latin typeface="Times New Roman" panose="02020603050405020304" pitchFamily="18" charset="0"/>
                <a:cs typeface="Times New Roman" panose="02020603050405020304" pitchFamily="18" charset="0"/>
              </a:rPr>
              <a:t> </a:t>
            </a:r>
            <a:r>
              <a:rPr lang="en-US" altLang="en-US" sz="5333" dirty="0" err="1">
                <a:solidFill>
                  <a:prstClr val="white"/>
                </a:solidFill>
                <a:latin typeface="Times New Roman" panose="02020603050405020304" pitchFamily="18" charset="0"/>
                <a:cs typeface="Times New Roman" panose="02020603050405020304" pitchFamily="18" charset="0"/>
              </a:rPr>
              <a:t>Hoàn</a:t>
            </a:r>
            <a:r>
              <a:rPr lang="en-US" altLang="en-US" sz="5333" dirty="0">
                <a:solidFill>
                  <a:prstClr val="white"/>
                </a:solidFill>
                <a:latin typeface="Times New Roman" panose="02020603050405020304" pitchFamily="18" charset="0"/>
                <a:cs typeface="Times New Roman" panose="02020603050405020304" pitchFamily="18" charset="0"/>
              </a:rPr>
              <a:t> </a:t>
            </a:r>
            <a:r>
              <a:rPr lang="en-US" altLang="en-US" sz="5333" dirty="0" err="1">
                <a:solidFill>
                  <a:prstClr val="white"/>
                </a:solidFill>
                <a:latin typeface="Times New Roman" panose="02020603050405020304" pitchFamily="18" charset="0"/>
                <a:cs typeface="Times New Roman" panose="02020603050405020304" pitchFamily="18" charset="0"/>
              </a:rPr>
              <a:t>lên</a:t>
            </a:r>
            <a:r>
              <a:rPr lang="en-US" altLang="en-US" sz="5333" dirty="0">
                <a:solidFill>
                  <a:prstClr val="white"/>
                </a:solidFill>
                <a:latin typeface="Times New Roman" panose="02020603050405020304" pitchFamily="18" charset="0"/>
                <a:cs typeface="Times New Roman" panose="02020603050405020304" pitchFamily="18" charset="0"/>
              </a:rPr>
              <a:t> </a:t>
            </a:r>
            <a:r>
              <a:rPr lang="en-US" altLang="en-US" sz="5333" dirty="0" err="1">
                <a:solidFill>
                  <a:prstClr val="white"/>
                </a:solidFill>
                <a:latin typeface="Times New Roman" panose="02020603050405020304" pitchFamily="18" charset="0"/>
                <a:cs typeface="Times New Roman" panose="02020603050405020304" pitchFamily="18" charset="0"/>
              </a:rPr>
              <a:t>ngôi</a:t>
            </a:r>
            <a:r>
              <a:rPr lang="en-US" altLang="en-US" sz="5333" dirty="0">
                <a:solidFill>
                  <a:prstClr val="white"/>
                </a:solidFill>
                <a:latin typeface="Times New Roman" panose="02020603050405020304" pitchFamily="18" charset="0"/>
                <a:cs typeface="Times New Roman" panose="02020603050405020304" pitchFamily="18" charset="0"/>
              </a:rPr>
              <a:t> </a:t>
            </a:r>
            <a:r>
              <a:rPr lang="en-US" altLang="en-US" sz="5333" dirty="0" err="1">
                <a:solidFill>
                  <a:prstClr val="white"/>
                </a:solidFill>
                <a:latin typeface="Times New Roman" panose="02020603050405020304" pitchFamily="18" charset="0"/>
                <a:cs typeface="Times New Roman" panose="02020603050405020304" pitchFamily="18" charset="0"/>
              </a:rPr>
              <a:t>vua</a:t>
            </a:r>
            <a:r>
              <a:rPr lang="en-US" altLang="en-US" sz="5333" dirty="0">
                <a:solidFill>
                  <a:prstClr val="white"/>
                </a:solidFill>
                <a:latin typeface="Times New Roman" panose="02020603050405020304" pitchFamily="18" charset="0"/>
                <a:cs typeface="Times New Roman" panose="02020603050405020304" pitchFamily="18" charset="0"/>
              </a:rPr>
              <a:t>, </a:t>
            </a:r>
            <a:r>
              <a:rPr lang="en-US" altLang="en-US" sz="5333" dirty="0" err="1">
                <a:solidFill>
                  <a:prstClr val="white"/>
                </a:solidFill>
                <a:latin typeface="Times New Roman" panose="02020603050405020304" pitchFamily="18" charset="0"/>
                <a:cs typeface="Times New Roman" panose="02020603050405020304" pitchFamily="18" charset="0"/>
              </a:rPr>
              <a:t>nước</a:t>
            </a:r>
            <a:r>
              <a:rPr lang="en-US" altLang="en-US" sz="5333" dirty="0">
                <a:solidFill>
                  <a:prstClr val="white"/>
                </a:solidFill>
                <a:latin typeface="Times New Roman" panose="02020603050405020304" pitchFamily="18" charset="0"/>
                <a:cs typeface="Times New Roman" panose="02020603050405020304" pitchFamily="18" charset="0"/>
              </a:rPr>
              <a:t> ta </a:t>
            </a:r>
            <a:r>
              <a:rPr lang="en-US" altLang="en-US" sz="5333" dirty="0" err="1">
                <a:solidFill>
                  <a:prstClr val="white"/>
                </a:solidFill>
                <a:latin typeface="Times New Roman" panose="02020603050405020304" pitchFamily="18" charset="0"/>
                <a:cs typeface="Times New Roman" panose="02020603050405020304" pitchFamily="18" charset="0"/>
              </a:rPr>
              <a:t>phải</a:t>
            </a:r>
            <a:r>
              <a:rPr lang="en-US" altLang="en-US" sz="5333" dirty="0">
                <a:solidFill>
                  <a:prstClr val="white"/>
                </a:solidFill>
                <a:latin typeface="Times New Roman" panose="02020603050405020304" pitchFamily="18" charset="0"/>
                <a:cs typeface="Times New Roman" panose="02020603050405020304" pitchFamily="18" charset="0"/>
              </a:rPr>
              <a:t> </a:t>
            </a:r>
            <a:r>
              <a:rPr lang="en-US" altLang="en-US" sz="5333" dirty="0" err="1">
                <a:solidFill>
                  <a:prstClr val="white"/>
                </a:solidFill>
                <a:latin typeface="Times New Roman" panose="02020603050405020304" pitchFamily="18" charset="0"/>
                <a:cs typeface="Times New Roman" panose="02020603050405020304" pitchFamily="18" charset="0"/>
              </a:rPr>
              <a:t>đối</a:t>
            </a:r>
            <a:r>
              <a:rPr lang="en-US" altLang="en-US" sz="5333" dirty="0">
                <a:solidFill>
                  <a:prstClr val="white"/>
                </a:solidFill>
                <a:latin typeface="Times New Roman" panose="02020603050405020304" pitchFamily="18" charset="0"/>
                <a:cs typeface="Times New Roman" panose="02020603050405020304" pitchFamily="18" charset="0"/>
              </a:rPr>
              <a:t> </a:t>
            </a:r>
            <a:r>
              <a:rPr lang="en-US" altLang="en-US" sz="5333" dirty="0" err="1">
                <a:solidFill>
                  <a:prstClr val="white"/>
                </a:solidFill>
                <a:latin typeface="Times New Roman" panose="02020603050405020304" pitchFamily="18" charset="0"/>
                <a:cs typeface="Times New Roman" panose="02020603050405020304" pitchFamily="18" charset="0"/>
              </a:rPr>
              <a:t>phó</a:t>
            </a:r>
            <a:r>
              <a:rPr lang="en-US" altLang="en-US" sz="5333" dirty="0">
                <a:solidFill>
                  <a:prstClr val="white"/>
                </a:solidFill>
                <a:latin typeface="Times New Roman" panose="02020603050405020304" pitchFamily="18" charset="0"/>
                <a:cs typeface="Times New Roman" panose="02020603050405020304" pitchFamily="18" charset="0"/>
              </a:rPr>
              <a:t> </a:t>
            </a:r>
            <a:r>
              <a:rPr lang="en-US" altLang="en-US" sz="5333" dirty="0" err="1">
                <a:solidFill>
                  <a:prstClr val="white"/>
                </a:solidFill>
                <a:latin typeface="Times New Roman" panose="02020603050405020304" pitchFamily="18" charset="0"/>
                <a:cs typeface="Times New Roman" panose="02020603050405020304" pitchFamily="18" charset="0"/>
              </a:rPr>
              <a:t>với</a:t>
            </a:r>
            <a:r>
              <a:rPr lang="en-US" altLang="en-US" sz="5333" dirty="0">
                <a:solidFill>
                  <a:prstClr val="white"/>
                </a:solidFill>
                <a:latin typeface="Times New Roman" panose="02020603050405020304" pitchFamily="18" charset="0"/>
                <a:cs typeface="Times New Roman" panose="02020603050405020304" pitchFamily="18" charset="0"/>
              </a:rPr>
              <a:t> </a:t>
            </a:r>
            <a:r>
              <a:rPr lang="en-US" altLang="en-US" sz="5333" dirty="0" err="1">
                <a:solidFill>
                  <a:prstClr val="white"/>
                </a:solidFill>
                <a:latin typeface="Times New Roman" panose="02020603050405020304" pitchFamily="18" charset="0"/>
                <a:cs typeface="Times New Roman" panose="02020603050405020304" pitchFamily="18" charset="0"/>
              </a:rPr>
              <a:t>quân</a:t>
            </a:r>
            <a:r>
              <a:rPr lang="en-US" altLang="en-US" sz="5333" dirty="0">
                <a:solidFill>
                  <a:prstClr val="white"/>
                </a:solidFill>
                <a:latin typeface="Times New Roman" panose="02020603050405020304" pitchFamily="18" charset="0"/>
                <a:cs typeface="Times New Roman" panose="02020603050405020304" pitchFamily="18" charset="0"/>
              </a:rPr>
              <a:t>  </a:t>
            </a:r>
            <a:r>
              <a:rPr lang="en-US" altLang="en-US" sz="5333" dirty="0" err="1">
                <a:solidFill>
                  <a:prstClr val="white"/>
                </a:solidFill>
                <a:latin typeface="Times New Roman" panose="02020603050405020304" pitchFamily="18" charset="0"/>
                <a:cs typeface="Times New Roman" panose="02020603050405020304" pitchFamily="18" charset="0"/>
              </a:rPr>
              <a:t>xâm</a:t>
            </a:r>
            <a:r>
              <a:rPr lang="en-US" altLang="en-US" sz="5333" dirty="0">
                <a:solidFill>
                  <a:prstClr val="white"/>
                </a:solidFill>
                <a:latin typeface="Times New Roman" panose="02020603050405020304" pitchFamily="18" charset="0"/>
                <a:cs typeface="Times New Roman" panose="02020603050405020304" pitchFamily="18" charset="0"/>
              </a:rPr>
              <a:t> </a:t>
            </a:r>
            <a:r>
              <a:rPr lang="en-US" altLang="en-US" sz="5333" dirty="0" err="1">
                <a:solidFill>
                  <a:prstClr val="white"/>
                </a:solidFill>
                <a:latin typeface="Times New Roman" panose="02020603050405020304" pitchFamily="18" charset="0"/>
                <a:cs typeface="Times New Roman" panose="02020603050405020304" pitchFamily="18" charset="0"/>
              </a:rPr>
              <a:t>lược</a:t>
            </a:r>
            <a:r>
              <a:rPr lang="en-US" altLang="en-US" sz="5333" dirty="0">
                <a:solidFill>
                  <a:prstClr val="white"/>
                </a:solidFill>
                <a:latin typeface="Times New Roman" panose="02020603050405020304" pitchFamily="18" charset="0"/>
                <a:cs typeface="Times New Roman" panose="02020603050405020304" pitchFamily="18" charset="0"/>
              </a:rPr>
              <a:t> </a:t>
            </a:r>
            <a:r>
              <a:rPr lang="en-US" altLang="en-US" sz="5333" dirty="0" err="1">
                <a:solidFill>
                  <a:prstClr val="white"/>
                </a:solidFill>
                <a:latin typeface="Times New Roman" panose="02020603050405020304" pitchFamily="18" charset="0"/>
                <a:cs typeface="Times New Roman" panose="02020603050405020304" pitchFamily="18" charset="0"/>
              </a:rPr>
              <a:t>nào</a:t>
            </a:r>
            <a:r>
              <a:rPr lang="en-US" altLang="en-US" sz="5333" dirty="0">
                <a:solidFill>
                  <a:prstClr val="white"/>
                </a:solidFill>
                <a:latin typeface="Times New Roman" panose="02020603050405020304" pitchFamily="18" charset="0"/>
                <a:cs typeface="Times New Roman" panose="02020603050405020304" pitchFamily="18" charset="0"/>
              </a:rPr>
              <a:t> ?</a:t>
            </a:r>
          </a:p>
        </p:txBody>
      </p:sp>
      <p:sp>
        <p:nvSpPr>
          <p:cNvPr id="113668" name="TextBox 6">
            <a:extLst>
              <a:ext uri="{FF2B5EF4-FFF2-40B4-BE49-F238E27FC236}">
                <a16:creationId xmlns:a16="http://schemas.microsoft.com/office/drawing/2014/main" id="{E609692E-C21D-4BBA-B242-09C963B0D89F}"/>
              </a:ext>
            </a:extLst>
          </p:cNvPr>
          <p:cNvSpPr txBox="1">
            <a:spLocks noChangeArrowheads="1"/>
          </p:cNvSpPr>
          <p:nvPr/>
        </p:nvSpPr>
        <p:spPr bwMode="auto">
          <a:xfrm>
            <a:off x="1775885" y="4226984"/>
            <a:ext cx="9408583" cy="99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9170" fontAlgn="base">
              <a:spcBef>
                <a:spcPct val="0"/>
              </a:spcBef>
              <a:spcAft>
                <a:spcPct val="0"/>
              </a:spcAft>
            </a:pPr>
            <a:r>
              <a:rPr lang="en-US" altLang="en-US" sz="5867" b="1" dirty="0" err="1">
                <a:solidFill>
                  <a:prstClr val="black"/>
                </a:solidFill>
              </a:rPr>
              <a:t>Nhà</a:t>
            </a:r>
            <a:r>
              <a:rPr lang="en-US" altLang="en-US" sz="5867" b="1" dirty="0">
                <a:solidFill>
                  <a:prstClr val="black"/>
                </a:solidFill>
              </a:rPr>
              <a:t> </a:t>
            </a:r>
            <a:r>
              <a:rPr lang="en-US" altLang="en-US" sz="5867" b="1" dirty="0" err="1">
                <a:solidFill>
                  <a:prstClr val="black"/>
                </a:solidFill>
              </a:rPr>
              <a:t>Tống</a:t>
            </a:r>
            <a:r>
              <a:rPr lang="en-US" altLang="en-US" sz="5867" b="1" dirty="0">
                <a:solidFill>
                  <a:prstClr val="black"/>
                </a:solidFill>
              </a:rPr>
              <a:t> ở </a:t>
            </a:r>
            <a:r>
              <a:rPr lang="en-US" altLang="en-US" sz="5867" b="1" dirty="0" err="1">
                <a:solidFill>
                  <a:prstClr val="black"/>
                </a:solidFill>
              </a:rPr>
              <a:t>Trung</a:t>
            </a:r>
            <a:r>
              <a:rPr lang="en-US" altLang="en-US" sz="5867" b="1" dirty="0">
                <a:solidFill>
                  <a:prstClr val="black"/>
                </a:solidFill>
              </a:rPr>
              <a:t> </a:t>
            </a:r>
            <a:r>
              <a:rPr lang="en-US" altLang="en-US" sz="5867" b="1" dirty="0" err="1">
                <a:solidFill>
                  <a:prstClr val="black"/>
                </a:solidFill>
              </a:rPr>
              <a:t>Quốc</a:t>
            </a:r>
            <a:endParaRPr lang="en-US" altLang="en-US" sz="5867" b="1" dirty="0">
              <a:solidFill>
                <a:prstClr val="black"/>
              </a:solidFill>
            </a:endParaRPr>
          </a:p>
        </p:txBody>
      </p:sp>
      <p:pic>
        <p:nvPicPr>
          <p:cNvPr id="6" name="Picture 5">
            <a:hlinkClick r:id="rId3" action="ppaction://hlinksldjump"/>
            <a:extLst>
              <a:ext uri="{FF2B5EF4-FFF2-40B4-BE49-F238E27FC236}">
                <a16:creationId xmlns:a16="http://schemas.microsoft.com/office/drawing/2014/main" id="{9279C07E-C481-4373-8931-3AC2B31299DA}"/>
              </a:ext>
            </a:extLst>
          </p:cNvPr>
          <p:cNvPicPr>
            <a:picLocks noChangeAspect="1"/>
          </p:cNvPicPr>
          <p:nvPr/>
        </p:nvPicPr>
        <p:blipFill>
          <a:blip r:embed="rId4"/>
          <a:stretch>
            <a:fillRect/>
          </a:stretch>
        </p:blipFill>
        <p:spPr>
          <a:xfrm>
            <a:off x="10190036" y="6091957"/>
            <a:ext cx="2748041" cy="640135"/>
          </a:xfrm>
          <a:prstGeom prst="rect">
            <a:avLst/>
          </a:prstGeom>
        </p:spPr>
      </p:pic>
      <p:sp>
        <p:nvSpPr>
          <p:cNvPr id="7" name="TextBox 6">
            <a:extLst>
              <a:ext uri="{FF2B5EF4-FFF2-40B4-BE49-F238E27FC236}">
                <a16:creationId xmlns:a16="http://schemas.microsoft.com/office/drawing/2014/main" id="{B7EEB8C8-E5B7-49AD-890C-A1FCB01BC10E}"/>
              </a:ext>
            </a:extLst>
          </p:cNvPr>
          <p:cNvSpPr txBox="1"/>
          <p:nvPr/>
        </p:nvSpPr>
        <p:spPr>
          <a:xfrm>
            <a:off x="2607315" y="443925"/>
            <a:ext cx="6018662" cy="584775"/>
          </a:xfrm>
          <a:prstGeom prst="rect">
            <a:avLst/>
          </a:prstGeom>
          <a:noFill/>
        </p:spPr>
        <p:txBody>
          <a:bodyPr wrap="square" rtlCol="0">
            <a:spAutoFit/>
          </a:bodyPr>
          <a:lstStyle/>
          <a:p>
            <a:r>
              <a:rPr lang="en-US" sz="3200" b="1" dirty="0">
                <a:solidFill>
                  <a:srgbClr val="92D050"/>
                </a:solidFill>
                <a:latin typeface="Times New Roman" panose="02020603050405020304" pitchFamily="18" charset="0"/>
                <a:cs typeface="Times New Roman" panose="02020603050405020304" pitchFamily="18" charset="0"/>
              </a:rPr>
              <a:t>CÂU HỎI MẢNH GHÉP SỐ 6:</a:t>
            </a:r>
          </a:p>
        </p:txBody>
      </p:sp>
    </p:spTree>
    <p:extLst>
      <p:ext uri="{BB962C8B-B14F-4D97-AF65-F5344CB8AC3E}">
        <p14:creationId xmlns:p14="http://schemas.microsoft.com/office/powerpoint/2010/main" val="293691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3668"/>
                                        </p:tgtEl>
                                        <p:attrNameLst>
                                          <p:attrName>style.visibility</p:attrName>
                                        </p:attrNameLst>
                                      </p:cBhvr>
                                      <p:to>
                                        <p:strVal val="visible"/>
                                      </p:to>
                                    </p:set>
                                    <p:anim calcmode="lin" valueType="num">
                                      <p:cBhvr additive="base">
                                        <p:cTn id="7" dur="500" fill="hold"/>
                                        <p:tgtEl>
                                          <p:spTgt spid="113668"/>
                                        </p:tgtEl>
                                        <p:attrNameLst>
                                          <p:attrName>ppt_x</p:attrName>
                                        </p:attrNameLst>
                                      </p:cBhvr>
                                      <p:tavLst>
                                        <p:tav tm="0">
                                          <p:val>
                                            <p:strVal val="#ppt_x"/>
                                          </p:val>
                                        </p:tav>
                                        <p:tav tm="100000">
                                          <p:val>
                                            <p:strVal val="#ppt_x"/>
                                          </p:val>
                                        </p:tav>
                                      </p:tavLst>
                                    </p:anim>
                                    <p:anim calcmode="lin" valueType="num">
                                      <p:cBhvr additive="base">
                                        <p:cTn id="8" dur="500" fill="hold"/>
                                        <p:tgtEl>
                                          <p:spTgt spid="1136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a:extLst>
              <a:ext uri="{FF2B5EF4-FFF2-40B4-BE49-F238E27FC236}">
                <a16:creationId xmlns:a16="http://schemas.microsoft.com/office/drawing/2014/main" id="{E0B9D624-E480-455A-B5A1-957FFF5C33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WordArt 11">
            <a:extLst>
              <a:ext uri="{FF2B5EF4-FFF2-40B4-BE49-F238E27FC236}">
                <a16:creationId xmlns:a16="http://schemas.microsoft.com/office/drawing/2014/main" id="{7B982139-E206-40BE-873A-5E64EB6BF2D1}"/>
              </a:ext>
            </a:extLst>
          </p:cNvPr>
          <p:cNvSpPr>
            <a:spLocks noChangeArrowheads="1" noChangeShapeType="1" noTextEdit="1"/>
          </p:cNvSpPr>
          <p:nvPr/>
        </p:nvSpPr>
        <p:spPr bwMode="auto">
          <a:xfrm>
            <a:off x="203200" y="1316567"/>
            <a:ext cx="117856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1219170" eaLnBrk="0" fontAlgn="base" hangingPunct="0">
              <a:spcBef>
                <a:spcPct val="0"/>
              </a:spcBef>
              <a:spcAft>
                <a:spcPct val="0"/>
              </a:spcAft>
            </a:pPr>
            <a:r>
              <a:rPr lang="en-US" sz="4267" kern="10">
                <a:solidFill>
                  <a:srgbClr val="0099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 </a:t>
            </a:r>
          </a:p>
        </p:txBody>
      </p:sp>
      <p:sp>
        <p:nvSpPr>
          <p:cNvPr id="114693" name="TextBox 4">
            <a:extLst>
              <a:ext uri="{FF2B5EF4-FFF2-40B4-BE49-F238E27FC236}">
                <a16:creationId xmlns:a16="http://schemas.microsoft.com/office/drawing/2014/main" id="{04627ED2-9E39-4545-B1F5-40B7332AF52C}"/>
              </a:ext>
            </a:extLst>
          </p:cNvPr>
          <p:cNvSpPr txBox="1">
            <a:spLocks noChangeArrowheads="1"/>
          </p:cNvSpPr>
          <p:nvPr/>
        </p:nvSpPr>
        <p:spPr bwMode="auto">
          <a:xfrm>
            <a:off x="0" y="596726"/>
            <a:ext cx="11654367" cy="140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defTabSz="1219170" fontAlgn="base">
              <a:spcBef>
                <a:spcPct val="0"/>
              </a:spcBef>
              <a:spcAft>
                <a:spcPct val="0"/>
              </a:spcAft>
              <a:buClrTx/>
              <a:buSzTx/>
              <a:buNone/>
            </a:pPr>
            <a:r>
              <a:rPr lang="en-US" altLang="en-US" sz="4267" u="sng" dirty="0">
                <a:solidFill>
                  <a:srgbClr val="FF0000"/>
                </a:solidFill>
                <a:latin typeface="Times New Roman" panose="02020603050405020304" pitchFamily="18" charset="0"/>
                <a:cs typeface="Times New Roman" panose="02020603050405020304" pitchFamily="18" charset="0"/>
              </a:rPr>
              <a:t>BÀI 15: </a:t>
            </a:r>
            <a:r>
              <a:rPr lang="en-US" altLang="en-US" sz="4267" dirty="0">
                <a:solidFill>
                  <a:srgbClr val="FF0000"/>
                </a:solidFill>
                <a:latin typeface="Times New Roman" panose="02020603050405020304" pitchFamily="18" charset="0"/>
                <a:cs typeface="Times New Roman" panose="02020603050405020304" pitchFamily="18" charset="0"/>
              </a:rPr>
              <a:t>NHÀ LÝ ĐẨY MẠNH CÔNG CUỘC</a:t>
            </a:r>
          </a:p>
          <a:p>
            <a:pPr algn="ctr" defTabSz="1219170" fontAlgn="base">
              <a:spcBef>
                <a:spcPct val="0"/>
              </a:spcBef>
              <a:spcAft>
                <a:spcPct val="0"/>
              </a:spcAft>
              <a:buClrTx/>
              <a:buSzTx/>
              <a:buNone/>
            </a:pPr>
            <a:r>
              <a:rPr lang="en-US" altLang="en-US" sz="4267" dirty="0">
                <a:solidFill>
                  <a:srgbClr val="FF0000"/>
                </a:solidFill>
                <a:latin typeface="Times New Roman" panose="02020603050405020304" pitchFamily="18" charset="0"/>
                <a:cs typeface="Times New Roman" panose="02020603050405020304" pitchFamily="18" charset="0"/>
              </a:rPr>
              <a:t> XÂY DỰNG ĐẤT NƯỚC</a:t>
            </a:r>
          </a:p>
        </p:txBody>
      </p:sp>
    </p:spTree>
    <p:extLst>
      <p:ext uri="{BB962C8B-B14F-4D97-AF65-F5344CB8AC3E}">
        <p14:creationId xmlns:p14="http://schemas.microsoft.com/office/powerpoint/2010/main" val="33188858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8|3.9"/>
</p:tagLst>
</file>

<file path=ppt/tags/tag2.xml><?xml version="1.0" encoding="utf-8"?>
<p:tagLst xmlns:a="http://schemas.openxmlformats.org/drawingml/2006/main" xmlns:r="http://schemas.openxmlformats.org/officeDocument/2006/relationships" xmlns:p="http://schemas.openxmlformats.org/presentationml/2006/main">
  <p:tag name="TIMING" val="|2.8|3.9"/>
</p:tagLst>
</file>

<file path=ppt/tags/tag3.xml><?xml version="1.0" encoding="utf-8"?>
<p:tagLst xmlns:a="http://schemas.openxmlformats.org/drawingml/2006/main" xmlns:r="http://schemas.openxmlformats.org/officeDocument/2006/relationships" xmlns:p="http://schemas.openxmlformats.org/presentationml/2006/main">
  <p:tag name="TIMING" val="|2.8|3.9"/>
</p:tagLst>
</file>

<file path=ppt/tags/tag4.xml><?xml version="1.0" encoding="utf-8"?>
<p:tagLst xmlns:a="http://schemas.openxmlformats.org/drawingml/2006/main" xmlns:r="http://schemas.openxmlformats.org/officeDocument/2006/relationships" xmlns:p="http://schemas.openxmlformats.org/presentationml/2006/main">
  <p:tag name="TIMING" val="|2.8|3.9"/>
</p:tagLst>
</file>

<file path=ppt/tags/tag5.xml><?xml version="1.0" encoding="utf-8"?>
<p:tagLst xmlns:a="http://schemas.openxmlformats.org/drawingml/2006/main" xmlns:r="http://schemas.openxmlformats.org/officeDocument/2006/relationships" xmlns:p="http://schemas.openxmlformats.org/presentationml/2006/main">
  <p:tag name="TIMING" val="|2.8|3.9"/>
</p:tagLst>
</file>

<file path=ppt/tags/tag6.xml><?xml version="1.0" encoding="utf-8"?>
<p:tagLst xmlns:a="http://schemas.openxmlformats.org/drawingml/2006/main" xmlns:r="http://schemas.openxmlformats.org/officeDocument/2006/relationships" xmlns:p="http://schemas.openxmlformats.org/presentationml/2006/main">
  <p:tag name="TIMING" val="|2.8|3.9"/>
</p:tagLst>
</file>

<file path=ppt/tags/tag7.xml><?xml version="1.0" encoding="utf-8"?>
<p:tagLst xmlns:a="http://schemas.openxmlformats.org/drawingml/2006/main" xmlns:r="http://schemas.openxmlformats.org/officeDocument/2006/relationships" xmlns:p="http://schemas.openxmlformats.org/presentationml/2006/main">
  <p:tag name="TIMING" val="|2.8|3.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TotalTime>
  <Words>2358</Words>
  <Application>Microsoft Office PowerPoint</Application>
  <PresentationFormat>Widescreen</PresentationFormat>
  <Paragraphs>264</Paragraphs>
  <Slides>56</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56</vt:i4>
      </vt:variant>
    </vt:vector>
  </HeadingPairs>
  <TitlesOfParts>
    <vt:vector size="68" baseType="lpstr">
      <vt:lpstr>.VnTime</vt:lpstr>
      <vt:lpstr>arial</vt:lpstr>
      <vt:lpstr>arial</vt:lpstr>
      <vt:lpstr>Calibri</vt:lpstr>
      <vt:lpstr>Calibri Light</vt:lpstr>
      <vt:lpstr>Century Schoolbook</vt:lpstr>
      <vt:lpstr>Times New Roman</vt:lpstr>
      <vt:lpstr>VNI-Times</vt:lpstr>
      <vt:lpstr>VNtimes new roman</vt:lpstr>
      <vt:lpstr>VNtimes new roman</vt:lpstr>
      <vt:lpstr>Wingdings</vt:lpstr>
      <vt:lpstr>Office Theme</vt:lpstr>
      <vt:lpstr>                                                         BÀI 15: CÔNG CUỘC XÂY DỰNG VÀ BẢO VỆ ĐẤT NƯỚC THỜI LÝ ( 1009-1225)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HÌNH ẢNH VỀ ĐẠI LỄ NGHÌN NĂM VĂN HIẾN</vt:lpstr>
      <vt:lpstr>PowerPoint Presentation</vt:lpstr>
      <vt:lpstr>PowerPoint Presentation</vt:lpstr>
      <vt:lpstr>Nhóm 1: Vẽ sơ đồ bộ máy chính quyền thời Lý và nhận xét.</vt:lpstr>
      <vt:lpstr>PowerPoint Presentation</vt:lpstr>
      <vt:lpstr>PowerPoint Presentation</vt:lpstr>
      <vt:lpstr>PowerPoint Presentation</vt:lpstr>
      <vt:lpstr>PowerPoint Presentation</vt:lpstr>
      <vt:lpstr>Nhóm 2: Luật pháp của nhà Lý. </vt:lpstr>
      <vt:lpstr>PowerPoint Presentation</vt:lpstr>
      <vt:lpstr>Một số điều quy định trong bộ luật Hình Thư</vt:lpstr>
      <vt:lpstr>PowerPoint Presentation</vt:lpstr>
      <vt:lpstr>PowerPoint Presentation</vt:lpstr>
      <vt:lpstr>Nhóm 3: Quân đội của nhà Lý.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Nhóm 4: Chính sách đối nội, đối ngoại của nhà Lý.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TRƯỜNG THCS TAM BÌNH BÀI 15: CÔNG CUỘC XÂY DỰNG VÀ BẢO VỆ ĐẤT NƯỚC THỜI LÝ ( 1009-1225)</dc:title>
  <dc:creator>PHUC TRAN</dc:creator>
  <cp:lastModifiedBy>HO THI HUYNH NHU</cp:lastModifiedBy>
  <cp:revision>20</cp:revision>
  <dcterms:created xsi:type="dcterms:W3CDTF">2022-06-19T07:33:40Z</dcterms:created>
  <dcterms:modified xsi:type="dcterms:W3CDTF">2024-01-12T03:24:30Z</dcterms:modified>
</cp:coreProperties>
</file>