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314" r:id="rId3"/>
    <p:sldId id="320" r:id="rId4"/>
    <p:sldId id="279" r:id="rId5"/>
    <p:sldId id="344" r:id="rId6"/>
    <p:sldId id="345" r:id="rId7"/>
    <p:sldId id="322" r:id="rId8"/>
    <p:sldId id="340" r:id="rId9"/>
    <p:sldId id="346" r:id="rId10"/>
    <p:sldId id="333" r:id="rId11"/>
    <p:sldId id="324" r:id="rId12"/>
    <p:sldId id="347" r:id="rId13"/>
    <p:sldId id="3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93E3FF"/>
    <a:srgbClr val="EDF1F9"/>
    <a:srgbClr val="CAE8AA"/>
    <a:srgbClr val="B7ECFF"/>
    <a:srgbClr val="FFFCF3"/>
    <a:srgbClr val="476E2C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86" autoAdjust="0"/>
    <p:restoredTop sz="94660"/>
  </p:normalViewPr>
  <p:slideViewPr>
    <p:cSldViewPr snapToGrid="0">
      <p:cViewPr varScale="1">
        <p:scale>
          <a:sx n="63" d="100"/>
          <a:sy n="63" d="100"/>
        </p:scale>
        <p:origin x="3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8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9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3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5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3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42A8-DD3E-4B83-993A-B83CC34C684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1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 Mẫu hình nền Powerpoint chuyên nghiệp đẹp, độc, lạ nhất - ALONGWALKER">
            <a:extLst>
              <a:ext uri="{FF2B5EF4-FFF2-40B4-BE49-F238E27FC236}">
                <a16:creationId xmlns:a16="http://schemas.microsoft.com/office/drawing/2014/main" id="{93A4ADD8-D5CC-5718-8906-07046D68A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41" y="0"/>
            <a:ext cx="10736717" cy="688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-up of a book&#10;&#10;Description automatically generated">
            <a:extLst>
              <a:ext uri="{FF2B5EF4-FFF2-40B4-BE49-F238E27FC236}">
                <a16:creationId xmlns:a16="http://schemas.microsoft.com/office/drawing/2014/main" id="{3326DE35-83A7-C1C2-7944-C9D2D467BC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3408" r="46463" b="72296"/>
          <a:stretch/>
        </p:blipFill>
        <p:spPr>
          <a:xfrm>
            <a:off x="1656079" y="396241"/>
            <a:ext cx="8879840" cy="5811520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97BC68-C1FE-8D88-160A-8054C32E071E}"/>
              </a:ext>
            </a:extLst>
          </p:cNvPr>
          <p:cNvSpPr/>
          <p:nvPr/>
        </p:nvSpPr>
        <p:spPr>
          <a:xfrm>
            <a:off x="8463280" y="5360830"/>
            <a:ext cx="1921690" cy="6492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84808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iới thiệu Top 50 hình nền Powerpoint đẹp nên tham khảo">
            <a:extLst>
              <a:ext uri="{FF2B5EF4-FFF2-40B4-BE49-F238E27FC236}">
                <a16:creationId xmlns:a16="http://schemas.microsoft.com/office/drawing/2014/main" id="{512CF8F0-E851-EAF8-4E28-8C7BF5D4A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00" y="101600"/>
            <a:ext cx="9906957" cy="67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EAA4EA-5B9E-EE6C-76EF-34BBDC05A282}"/>
              </a:ext>
            </a:extLst>
          </p:cNvPr>
          <p:cNvSpPr txBox="1"/>
          <p:nvPr/>
        </p:nvSpPr>
        <p:spPr>
          <a:xfrm>
            <a:off x="2280918" y="1429825"/>
            <a:ext cx="7284719" cy="4750468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700"/>
              </a:lnSpc>
            </a:pP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500"/>
              </a:lnSpc>
            </a:pP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500"/>
              </a:lnSpc>
            </a:pP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500"/>
              </a:lnSpc>
            </a:pP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500"/>
              </a:lnSpc>
            </a:pP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500"/>
              </a:lnSpc>
            </a:pP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200"/>
              </a:lnSpc>
            </a:pP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Em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4200"/>
              </a:lnSpc>
            </a:pP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en-US" sz="3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200"/>
              </a:lnSpc>
            </a:pPr>
            <a:endParaRPr lang="en-US" sz="3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200"/>
              </a:lnSpc>
            </a:pPr>
            <a:endParaRPr lang="en-US" sz="3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200"/>
              </a:lnSpc>
            </a:pPr>
            <a:endParaRPr lang="en-US" sz="3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12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square&#10;&#10;Description automatically generated">
            <a:extLst>
              <a:ext uri="{FF2B5EF4-FFF2-40B4-BE49-F238E27FC236}">
                <a16:creationId xmlns:a16="http://schemas.microsoft.com/office/drawing/2014/main" id="{0CB3EB01-4620-2ADF-32C8-ECACB77E1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09228"/>
            <a:ext cx="9328150" cy="663954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82B1D0-56B0-D2DC-66C7-CEF6E4C01BEE}"/>
              </a:ext>
            </a:extLst>
          </p:cNvPr>
          <p:cNvSpPr/>
          <p:nvPr/>
        </p:nvSpPr>
        <p:spPr>
          <a:xfrm>
            <a:off x="2647316" y="1658256"/>
            <a:ext cx="6471920" cy="4996544"/>
          </a:xfrm>
          <a:prstGeom prst="roundRect">
            <a:avLst/>
          </a:prstGeom>
          <a:solidFill>
            <a:srgbClr val="B7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3. </a:t>
            </a:r>
            <a:r>
              <a:rPr lang="en-US" sz="2800" b="1" dirty="0" err="1">
                <a:solidFill>
                  <a:srgbClr val="C00000"/>
                </a:solidFill>
              </a:rPr>
              <a:t>Cảm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nhận</a:t>
            </a:r>
            <a:r>
              <a:rPr lang="en-US" sz="2800" b="1" dirty="0">
                <a:solidFill>
                  <a:srgbClr val="C00000"/>
                </a:solidFill>
              </a:rPr>
              <a:t>, chia </a:t>
            </a:r>
            <a:r>
              <a:rPr lang="en-US" sz="2800" b="1" dirty="0" err="1">
                <a:solidFill>
                  <a:srgbClr val="C00000"/>
                </a:solidFill>
              </a:rPr>
              <a:t>sẻ</a:t>
            </a:r>
            <a:endParaRPr lang="en-US" sz="2800" b="1" dirty="0">
              <a:solidFill>
                <a:srgbClr val="C00000"/>
              </a:solidFill>
            </a:endParaRPr>
          </a:p>
          <a:p>
            <a:pPr algn="ctr">
              <a:lnSpc>
                <a:spcPts val="1200"/>
              </a:lnSpc>
            </a:pP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ts val="3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ts val="3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ts val="3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(vẽ, in,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,..).</a:t>
            </a:r>
          </a:p>
          <a:p>
            <a:pPr algn="just">
              <a:lnSpc>
                <a:spcPts val="3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3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nhạt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thưa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xa,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algn="just">
              <a:lnSpc>
                <a:spcPts val="3200"/>
              </a:lnSpc>
              <a:spcBef>
                <a:spcPts val="500"/>
              </a:spcBef>
              <a:spcAft>
                <a:spcPts val="500"/>
              </a:spcAft>
            </a:pP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680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E6F881-6DEB-FD14-4098-DDD9B0D256DC}"/>
              </a:ext>
            </a:extLst>
          </p:cNvPr>
          <p:cNvSpPr/>
          <p:nvPr/>
        </p:nvSpPr>
        <p:spPr>
          <a:xfrm>
            <a:off x="944880" y="0"/>
            <a:ext cx="1040384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text&#10;&#10;Description automatically generated">
            <a:extLst>
              <a:ext uri="{FF2B5EF4-FFF2-40B4-BE49-F238E27FC236}">
                <a16:creationId xmlns:a16="http://schemas.microsoft.com/office/drawing/2014/main" id="{0477322B-BEC8-A624-6D3B-9EAC6EB0AE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" t="16624" r="7541" b="7013"/>
          <a:stretch/>
        </p:blipFill>
        <p:spPr>
          <a:xfrm>
            <a:off x="2757188" y="0"/>
            <a:ext cx="7077692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6777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BA389BF2-CBF7-8ED8-5E03-C7A2CEDE3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86" y="278962"/>
            <a:ext cx="11204028" cy="657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458E53-0F73-C57E-123E-B64BDE4CCA2F}"/>
              </a:ext>
            </a:extLst>
          </p:cNvPr>
          <p:cNvSpPr/>
          <p:nvPr/>
        </p:nvSpPr>
        <p:spPr>
          <a:xfrm>
            <a:off x="2276531" y="1006913"/>
            <a:ext cx="6913562" cy="2016125"/>
          </a:xfrm>
          <a:prstGeom prst="rect">
            <a:avLst/>
          </a:prstGeom>
          <a:solidFill>
            <a:srgbClr val="93E3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  <a:spcBef>
                <a:spcPts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3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6AB52B7-1804-D1E0-4BA9-6B3493267C9D}"/>
              </a:ext>
            </a:extLst>
          </p:cNvPr>
          <p:cNvSpPr txBox="1"/>
          <p:nvPr/>
        </p:nvSpPr>
        <p:spPr>
          <a:xfrm>
            <a:off x="3519160" y="243840"/>
            <a:ext cx="4483120" cy="664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500"/>
              </a:lnSpc>
            </a:pP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500"/>
              </a:lnSpc>
            </a:pP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close-up of a book&#10;&#10;Description automatically generated">
            <a:extLst>
              <a:ext uri="{FF2B5EF4-FFF2-40B4-BE49-F238E27FC236}">
                <a16:creationId xmlns:a16="http://schemas.microsoft.com/office/drawing/2014/main" id="{9DBD784D-BC4C-DDEE-9C8A-CA2C805233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43809" r="8864" b="5801"/>
          <a:stretch/>
        </p:blipFill>
        <p:spPr>
          <a:xfrm>
            <a:off x="1721922" y="1033153"/>
            <a:ext cx="8509968" cy="574172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8438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ook&#10;&#10;Description automatically generated">
            <a:extLst>
              <a:ext uri="{FF2B5EF4-FFF2-40B4-BE49-F238E27FC236}">
                <a16:creationId xmlns:a16="http://schemas.microsoft.com/office/drawing/2014/main" id="{93449226-6832-5DA6-A27A-FDC7A08E40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" t="19995" r="6625" b="34592"/>
          <a:stretch/>
        </p:blipFill>
        <p:spPr>
          <a:xfrm>
            <a:off x="3545840" y="0"/>
            <a:ext cx="8524239" cy="685799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4A3B7E-3E76-FA50-DE5E-397F9C9C8841}"/>
              </a:ext>
            </a:extLst>
          </p:cNvPr>
          <p:cNvSpPr txBox="1"/>
          <p:nvPr/>
        </p:nvSpPr>
        <p:spPr>
          <a:xfrm>
            <a:off x="492760" y="571348"/>
            <a:ext cx="2661919" cy="1173783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700"/>
              </a:lnSpc>
            </a:pP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5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ts val="25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CB18C1-C470-5AA9-B337-CB40AE5C7EC0}"/>
              </a:ext>
            </a:extLst>
          </p:cNvPr>
          <p:cNvSpPr/>
          <p:nvPr/>
        </p:nvSpPr>
        <p:spPr>
          <a:xfrm>
            <a:off x="492759" y="1745131"/>
            <a:ext cx="2661919" cy="3474720"/>
          </a:xfrm>
          <a:prstGeom prst="rect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100"/>
              </a:lnSpc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84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D559400-24F0-4840-AD71-FCB1B9BE41C3}"/>
              </a:ext>
            </a:extLst>
          </p:cNvPr>
          <p:cNvSpPr txBox="1"/>
          <p:nvPr/>
        </p:nvSpPr>
        <p:spPr>
          <a:xfrm>
            <a:off x="3647090" y="308960"/>
            <a:ext cx="4117908" cy="750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close-up of a book&#10;&#10;Description automatically generated">
            <a:extLst>
              <a:ext uri="{FF2B5EF4-FFF2-40B4-BE49-F238E27FC236}">
                <a16:creationId xmlns:a16="http://schemas.microsoft.com/office/drawing/2014/main" id="{A49B1559-71AE-AE6B-30E1-9C9E40EF06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0" t="72496" r="20896" b="5809"/>
          <a:stretch/>
        </p:blipFill>
        <p:spPr>
          <a:xfrm>
            <a:off x="793173" y="2167821"/>
            <a:ext cx="10605654" cy="46864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8375C1-83C5-B4F2-C55F-8B0A7D9579B9}"/>
              </a:ext>
            </a:extLst>
          </p:cNvPr>
          <p:cNvSpPr/>
          <p:nvPr/>
        </p:nvSpPr>
        <p:spPr>
          <a:xfrm>
            <a:off x="1108825" y="1229360"/>
            <a:ext cx="9974350" cy="11684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3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nhẵn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ts val="33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7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pictures of children's drawings&#10;&#10;Description automatically generated">
            <a:extLst>
              <a:ext uri="{FF2B5EF4-FFF2-40B4-BE49-F238E27FC236}">
                <a16:creationId xmlns:a16="http://schemas.microsoft.com/office/drawing/2014/main" id="{0D7137CE-776E-4AF5-F02A-57483818D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" t="11111" r="3196" b="62222"/>
          <a:stretch/>
        </p:blipFill>
        <p:spPr>
          <a:xfrm>
            <a:off x="538480" y="2017987"/>
            <a:ext cx="11071650" cy="469882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27BD05-508A-C9BC-5835-67C9F69FED78}"/>
              </a:ext>
            </a:extLst>
          </p:cNvPr>
          <p:cNvSpPr txBox="1"/>
          <p:nvPr/>
        </p:nvSpPr>
        <p:spPr>
          <a:xfrm>
            <a:off x="4109720" y="293589"/>
            <a:ext cx="3972560" cy="876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700"/>
              </a:lnSpc>
            </a:pP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5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982E68-241B-F8A3-BBEC-736F03437AD0}"/>
              </a:ext>
            </a:extLst>
          </p:cNvPr>
          <p:cNvSpPr/>
          <p:nvPr/>
        </p:nvSpPr>
        <p:spPr>
          <a:xfrm>
            <a:off x="495090" y="1258755"/>
            <a:ext cx="11115040" cy="6705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61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pictures of children's drawings&#10;&#10;Description automatically generated">
            <a:extLst>
              <a:ext uri="{FF2B5EF4-FFF2-40B4-BE49-F238E27FC236}">
                <a16:creationId xmlns:a16="http://schemas.microsoft.com/office/drawing/2014/main" id="{B1C1E09F-5AE6-E5F2-6D71-24D564CE89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t="44000" r="8189" b="14074"/>
          <a:stretch/>
        </p:blipFill>
        <p:spPr>
          <a:xfrm>
            <a:off x="2834640" y="121920"/>
            <a:ext cx="9265919" cy="67360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56FD8D-F440-0B5B-BD5F-DED464CCC127}"/>
              </a:ext>
            </a:extLst>
          </p:cNvPr>
          <p:cNvSpPr/>
          <p:nvPr/>
        </p:nvSpPr>
        <p:spPr>
          <a:xfrm>
            <a:off x="243840" y="2348227"/>
            <a:ext cx="2458720" cy="263652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86B9D3-327C-5AFC-4D0C-C0485E4FF82B}"/>
              </a:ext>
            </a:extLst>
          </p:cNvPr>
          <p:cNvSpPr txBox="1"/>
          <p:nvPr/>
        </p:nvSpPr>
        <p:spPr>
          <a:xfrm>
            <a:off x="243840" y="943612"/>
            <a:ext cx="2458720" cy="14046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2500"/>
              </a:lnSpc>
              <a:buAutoNum type="arabicPeriod"/>
            </a:pP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5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67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square&#10;&#10;Description automatically generated">
            <a:extLst>
              <a:ext uri="{FF2B5EF4-FFF2-40B4-BE49-F238E27FC236}">
                <a16:creationId xmlns:a16="http://schemas.microsoft.com/office/drawing/2014/main" id="{287E8033-1C53-7E5B-FE19-9DF52DE3E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09228"/>
            <a:ext cx="9328150" cy="663954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ED8ECC-64D4-0F69-DDCF-F137DAB30126}"/>
              </a:ext>
            </a:extLst>
          </p:cNvPr>
          <p:cNvSpPr/>
          <p:nvPr/>
        </p:nvSpPr>
        <p:spPr>
          <a:xfrm>
            <a:off x="2672080" y="1270001"/>
            <a:ext cx="6451600" cy="5100320"/>
          </a:xfrm>
          <a:prstGeom prst="roundRect">
            <a:avLst/>
          </a:prstGeom>
          <a:solidFill>
            <a:srgbClr val="B7ECFF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3. </a:t>
            </a:r>
            <a:r>
              <a:rPr lang="en-US" sz="2800" b="1" dirty="0" err="1">
                <a:solidFill>
                  <a:srgbClr val="C00000"/>
                </a:solidFill>
              </a:rPr>
              <a:t>Cảm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nhận</a:t>
            </a:r>
            <a:r>
              <a:rPr lang="en-US" sz="2800" b="1" dirty="0">
                <a:solidFill>
                  <a:srgbClr val="C00000"/>
                </a:solidFill>
              </a:rPr>
              <a:t>, chia </a:t>
            </a:r>
            <a:r>
              <a:rPr lang="en-US" sz="2800" b="1" dirty="0" err="1">
                <a:solidFill>
                  <a:srgbClr val="C00000"/>
                </a:solidFill>
              </a:rPr>
              <a:t>sẻ</a:t>
            </a:r>
            <a:endParaRPr lang="en-US" sz="2800" b="1" dirty="0">
              <a:solidFill>
                <a:srgbClr val="C00000"/>
              </a:solidFill>
            </a:endParaRPr>
          </a:p>
          <a:p>
            <a:pPr indent="45720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</a:pP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lnSpc>
                <a:spcPts val="33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68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9C6683-6996-64E9-2D48-E4D90CBB1624}"/>
              </a:ext>
            </a:extLst>
          </p:cNvPr>
          <p:cNvSpPr/>
          <p:nvPr/>
        </p:nvSpPr>
        <p:spPr>
          <a:xfrm>
            <a:off x="8438695" y="5933056"/>
            <a:ext cx="1946275" cy="64928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pic>
        <p:nvPicPr>
          <p:cNvPr id="2" name="Picture 2" descr="50+ Mẫu hình nền Powerpoint chuyên nghiệp đẹp, độc, lạ nhất - ALONGWALKER">
            <a:extLst>
              <a:ext uri="{FF2B5EF4-FFF2-40B4-BE49-F238E27FC236}">
                <a16:creationId xmlns:a16="http://schemas.microsoft.com/office/drawing/2014/main" id="{77B09F29-BFBE-45ED-0E66-8B0C5B86D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41" y="0"/>
            <a:ext cx="10736717" cy="688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-up of a book&#10;&#10;Description automatically generated">
            <a:extLst>
              <a:ext uri="{FF2B5EF4-FFF2-40B4-BE49-F238E27FC236}">
                <a16:creationId xmlns:a16="http://schemas.microsoft.com/office/drawing/2014/main" id="{DA108222-1916-B7B6-C1C1-8FE3B44706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3408" r="46463" b="72296"/>
          <a:stretch/>
        </p:blipFill>
        <p:spPr>
          <a:xfrm>
            <a:off x="1656079" y="396241"/>
            <a:ext cx="8879840" cy="5811520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87B4DA-26EB-AFA7-B0F9-018190AB2C33}"/>
              </a:ext>
            </a:extLst>
          </p:cNvPr>
          <p:cNvSpPr/>
          <p:nvPr/>
        </p:nvSpPr>
        <p:spPr>
          <a:xfrm>
            <a:off x="8463280" y="5360830"/>
            <a:ext cx="1921690" cy="6492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628311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ới thiệu Top 50 hình nền Powerpoint đẹp nên tham khảo">
            <a:extLst>
              <a:ext uri="{FF2B5EF4-FFF2-40B4-BE49-F238E27FC236}">
                <a16:creationId xmlns:a16="http://schemas.microsoft.com/office/drawing/2014/main" id="{C0F5E05E-6F1A-0C40-5BDE-D2FF0E2A5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21" y="132685"/>
            <a:ext cx="9906957" cy="65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7DBED8-2839-1A8A-ED53-650AD6DF75CE}"/>
              </a:ext>
            </a:extLst>
          </p:cNvPr>
          <p:cNvSpPr/>
          <p:nvPr/>
        </p:nvSpPr>
        <p:spPr>
          <a:xfrm>
            <a:off x="2133600" y="1524000"/>
            <a:ext cx="8209280" cy="467359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514350" indent="-514350" algn="ctr">
              <a:lnSpc>
                <a:spcPts val="4200"/>
              </a:lnSpc>
              <a:buAutoNum type="arabicPeriod"/>
            </a:pP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lang="en-US" sz="2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18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15003</TotalTime>
  <Words>333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Dong Nguyen</cp:lastModifiedBy>
  <cp:revision>161</cp:revision>
  <dcterms:created xsi:type="dcterms:W3CDTF">2020-11-01T06:53:25Z</dcterms:created>
  <dcterms:modified xsi:type="dcterms:W3CDTF">2023-11-01T15:32:06Z</dcterms:modified>
</cp:coreProperties>
</file>