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77" r:id="rId3"/>
    <p:sldId id="316" r:id="rId4"/>
    <p:sldId id="320" r:id="rId5"/>
    <p:sldId id="328" r:id="rId6"/>
    <p:sldId id="279" r:id="rId7"/>
    <p:sldId id="330" r:id="rId8"/>
    <p:sldId id="280" r:id="rId9"/>
    <p:sldId id="331" r:id="rId10"/>
    <p:sldId id="321" r:id="rId11"/>
    <p:sldId id="322" r:id="rId12"/>
    <p:sldId id="324" r:id="rId13"/>
    <p:sldId id="326" r:id="rId14"/>
    <p:sldId id="329" r:id="rId15"/>
    <p:sldId id="327" r:id="rId16"/>
    <p:sldId id="307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EBF6DE"/>
    <a:srgbClr val="476E2C"/>
    <a:srgbClr val="CAE8AA"/>
    <a:srgbClr val="B7ECFF"/>
    <a:srgbClr val="FFFCF3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ôn vinh, quảng bá nhạc cụ truyền thống các dân tộc Việt Nam">
            <a:extLst>
              <a:ext uri="{FF2B5EF4-FFF2-40B4-BE49-F238E27FC236}">
                <a16:creationId xmlns:a16="http://schemas.microsoft.com/office/drawing/2014/main" id="{46321E80-A83F-670F-2769-DD3941165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6161" r="18493" b="19076"/>
          <a:stretch/>
        </p:blipFill>
        <p:spPr bwMode="auto">
          <a:xfrm>
            <a:off x="252528" y="0"/>
            <a:ext cx="11841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E0F11CF2-9800-05CC-3BB2-5AA7975AA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" t="2858" r="46434" b="74126"/>
          <a:stretch/>
        </p:blipFill>
        <p:spPr>
          <a:xfrm>
            <a:off x="2146642" y="1317171"/>
            <a:ext cx="9000330" cy="527957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D24674-B207-9C29-0AF6-31978AD5E812}"/>
              </a:ext>
            </a:extLst>
          </p:cNvPr>
          <p:cNvSpPr/>
          <p:nvPr/>
        </p:nvSpPr>
        <p:spPr>
          <a:xfrm>
            <a:off x="8701088" y="5753441"/>
            <a:ext cx="1946275" cy="649287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84411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ôn vinh, quảng bá nhạc cụ truyền thống các dân tộc Việt Nam">
            <a:extLst>
              <a:ext uri="{FF2B5EF4-FFF2-40B4-BE49-F238E27FC236}">
                <a16:creationId xmlns:a16="http://schemas.microsoft.com/office/drawing/2014/main" id="{7FEF4901-409F-9307-F4D7-D4EA9318D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6161" r="18493" b="19076"/>
          <a:stretch/>
        </p:blipFill>
        <p:spPr bwMode="auto">
          <a:xfrm>
            <a:off x="175250" y="-119742"/>
            <a:ext cx="11841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E604CCB3-836C-5D65-E415-1BC533C795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" t="2858" r="46434" b="74126"/>
          <a:stretch/>
        </p:blipFill>
        <p:spPr>
          <a:xfrm>
            <a:off x="2134679" y="1240972"/>
            <a:ext cx="9000330" cy="527957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B4A02D-9FEF-921A-81AE-536D66D4C7C7}"/>
              </a:ext>
            </a:extLst>
          </p:cNvPr>
          <p:cNvSpPr/>
          <p:nvPr/>
        </p:nvSpPr>
        <p:spPr>
          <a:xfrm>
            <a:off x="8460524" y="5657398"/>
            <a:ext cx="1946275" cy="649287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28017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ACB808-AA15-5A0D-68BC-C9B83E642AEC}"/>
              </a:ext>
            </a:extLst>
          </p:cNvPr>
          <p:cNvSpPr txBox="1"/>
          <p:nvPr/>
        </p:nvSpPr>
        <p:spPr>
          <a:xfrm>
            <a:off x="3823685" y="162168"/>
            <a:ext cx="4544628" cy="82137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700"/>
              </a:lnSpc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00"/>
              </a:lnSpc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ED21F9-E1C9-395D-7948-1D4EC2CA941B}"/>
              </a:ext>
            </a:extLst>
          </p:cNvPr>
          <p:cNvSpPr/>
          <p:nvPr/>
        </p:nvSpPr>
        <p:spPr>
          <a:xfrm>
            <a:off x="397328" y="5285185"/>
            <a:ext cx="11397343" cy="13206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Tên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mỗi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nhạc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cụ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là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gì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mỗi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nhạc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cụ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bộ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phận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dạng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hình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khối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cơ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bản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khối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biến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thể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C00000"/>
                </a:solidFill>
              </a:rPr>
              <a:t>Em </a:t>
            </a:r>
            <a:r>
              <a:rPr lang="en-US" sz="2500" dirty="0" err="1">
                <a:solidFill>
                  <a:srgbClr val="C00000"/>
                </a:solidFill>
              </a:rPr>
              <a:t>hãy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giới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thiệu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cách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hoàn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thiện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sản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phẩm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nhạc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cụ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của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mình</a:t>
            </a:r>
            <a:r>
              <a:rPr lang="en-US" sz="2500" dirty="0">
                <a:solidFill>
                  <a:srgbClr val="C00000"/>
                </a:solidFill>
              </a:rPr>
              <a:t>? </a:t>
            </a:r>
          </a:p>
        </p:txBody>
      </p:sp>
      <p:pic>
        <p:nvPicPr>
          <p:cNvPr id="2" name="Picture 14" descr="This contains an image of: 5 Fun Cinco De Mayo Inspired Music Party Crafts for Kids · Kix Cereal">
            <a:extLst>
              <a:ext uri="{FF2B5EF4-FFF2-40B4-BE49-F238E27FC236}">
                <a16:creationId xmlns:a16="http://schemas.microsoft.com/office/drawing/2014/main" id="{7BA39B9D-0BCA-A5BD-2EEA-D7153CAC0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29" y="2293385"/>
            <a:ext cx="3742385" cy="284389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This contains an image of: Homemade Musical Instruments 21F">
            <a:extLst>
              <a:ext uri="{FF2B5EF4-FFF2-40B4-BE49-F238E27FC236}">
                <a16:creationId xmlns:a16="http://schemas.microsoft.com/office/drawing/2014/main" id="{275BB5E5-B598-CEC2-9345-9EEB4AC8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7" y="1028540"/>
            <a:ext cx="3054281" cy="406374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is contains an image of: How to make a DIY Banjo from Recycled Materials">
            <a:extLst>
              <a:ext uri="{FF2B5EF4-FFF2-40B4-BE49-F238E27FC236}">
                <a16:creationId xmlns:a16="http://schemas.microsoft.com/office/drawing/2014/main" id="{63546499-5F79-B895-729C-443BBE900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245" y="983547"/>
            <a:ext cx="2769156" cy="415373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35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7D8AEC-39E2-66D0-BF86-6B7600990403}"/>
              </a:ext>
            </a:extLst>
          </p:cNvPr>
          <p:cNvSpPr txBox="1"/>
          <p:nvPr/>
        </p:nvSpPr>
        <p:spPr>
          <a:xfrm>
            <a:off x="3801292" y="428897"/>
            <a:ext cx="4105536" cy="744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A0BCCF-0C27-09C8-251D-02BC49930F28}"/>
              </a:ext>
            </a:extLst>
          </p:cNvPr>
          <p:cNvSpPr/>
          <p:nvPr/>
        </p:nvSpPr>
        <p:spPr>
          <a:xfrm>
            <a:off x="1251857" y="1273629"/>
            <a:ext cx="9465129" cy="501831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Nhiệm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em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ts val="3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ts val="3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ts val="3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,…).</a:t>
            </a:r>
          </a:p>
          <a:p>
            <a:pPr algn="just">
              <a:lnSpc>
                <a:spcPts val="3400"/>
              </a:lnSpc>
              <a:spcBef>
                <a:spcPts val="500"/>
              </a:spcBef>
              <a:spcAft>
                <a:spcPts val="500"/>
              </a:spcAft>
            </a:pP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00"/>
              </a:lnSpc>
            </a:pPr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5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855A60-854A-C45A-BF57-25F6456AAD2B}"/>
              </a:ext>
            </a:extLst>
          </p:cNvPr>
          <p:cNvSpPr txBox="1"/>
          <p:nvPr/>
        </p:nvSpPr>
        <p:spPr>
          <a:xfrm>
            <a:off x="2928257" y="783771"/>
            <a:ext cx="6394523" cy="4488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children's toys&#10;&#10;Description automatically generated">
            <a:extLst>
              <a:ext uri="{FF2B5EF4-FFF2-40B4-BE49-F238E27FC236}">
                <a16:creationId xmlns:a16="http://schemas.microsoft.com/office/drawing/2014/main" id="{6E161E34-4B1C-508E-C2DF-AA85EA431B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t="56508" r="23031" b="18577"/>
          <a:stretch/>
        </p:blipFill>
        <p:spPr>
          <a:xfrm>
            <a:off x="222596" y="1828800"/>
            <a:ext cx="5699232" cy="374468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9E0C4C9-EEE8-9865-EA4D-4D8A3CBA4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/>
          <a:stretch/>
        </p:blipFill>
        <p:spPr bwMode="auto">
          <a:xfrm>
            <a:off x="6096000" y="1861457"/>
            <a:ext cx="5699233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76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ướng dẫn làm đồ chơi âm nhạc cho trẻ mầm non siêu đơn giản">
            <a:extLst>
              <a:ext uri="{FF2B5EF4-FFF2-40B4-BE49-F238E27FC236}">
                <a16:creationId xmlns:a16="http://schemas.microsoft.com/office/drawing/2014/main" id="{433589F3-5B8F-4A3C-3F9B-26BF16A0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54" y="1298121"/>
            <a:ext cx="804862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502430-3799-E8C8-BD03-EA7C20ED8017}"/>
              </a:ext>
            </a:extLst>
          </p:cNvPr>
          <p:cNvSpPr txBox="1"/>
          <p:nvPr/>
        </p:nvSpPr>
        <p:spPr>
          <a:xfrm>
            <a:off x="2453104" y="533399"/>
            <a:ext cx="6394523" cy="4488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40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儿童卡通图片">
            <a:extLst>
              <a:ext uri="{FF2B5EF4-FFF2-40B4-BE49-F238E27FC236}">
                <a16:creationId xmlns:a16="http://schemas.microsoft.com/office/drawing/2014/main" id="{B3078E91-FCED-4CE7-F0C8-0EFA3631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0"/>
            <a:ext cx="1150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DBF37D-266B-744C-38F4-8CEA8B4929DF}"/>
              </a:ext>
            </a:extLst>
          </p:cNvPr>
          <p:cNvSpPr/>
          <p:nvPr/>
        </p:nvSpPr>
        <p:spPr>
          <a:xfrm>
            <a:off x="2590800" y="2906486"/>
            <a:ext cx="7162800" cy="3786385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3. </a:t>
            </a:r>
            <a:r>
              <a:rPr lang="en-US" sz="2800" b="1" dirty="0" err="1">
                <a:solidFill>
                  <a:srgbClr val="002060"/>
                </a:solidFill>
              </a:rPr>
              <a:t>Cảm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nhận</a:t>
            </a:r>
            <a:r>
              <a:rPr lang="en-US" sz="2800" b="1" dirty="0">
                <a:solidFill>
                  <a:srgbClr val="002060"/>
                </a:solidFill>
              </a:rPr>
              <a:t>, chia </a:t>
            </a:r>
            <a:r>
              <a:rPr lang="en-US" sz="2800" b="1" dirty="0" err="1">
                <a:solidFill>
                  <a:srgbClr val="002060"/>
                </a:solidFill>
              </a:rPr>
              <a:t>sẻ</a:t>
            </a:r>
            <a:endParaRPr lang="en-US" sz="2800" b="1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Em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285750" indent="-285750"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1100"/>
              </a:lnSpc>
            </a:pPr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4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B09C0D77-66C9-9CD5-FBA2-097116C9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87" y="3051117"/>
            <a:ext cx="3286125" cy="359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FA1686-532A-5839-1B42-A3D5834E3306}"/>
              </a:ext>
            </a:extLst>
          </p:cNvPr>
          <p:cNvSpPr txBox="1"/>
          <p:nvPr/>
        </p:nvSpPr>
        <p:spPr>
          <a:xfrm>
            <a:off x="3744422" y="197980"/>
            <a:ext cx="3923466" cy="6117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1E4957-E780-0F14-1412-E21707F5AF3A}"/>
              </a:ext>
            </a:extLst>
          </p:cNvPr>
          <p:cNvSpPr txBox="1"/>
          <p:nvPr/>
        </p:nvSpPr>
        <p:spPr>
          <a:xfrm>
            <a:off x="1958918" y="809686"/>
            <a:ext cx="9536921" cy="10425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220" name="Picture 4" descr="A Guitar Can craft for kids">
            <a:extLst>
              <a:ext uri="{FF2B5EF4-FFF2-40B4-BE49-F238E27FC236}">
                <a16:creationId xmlns:a16="http://schemas.microsoft.com/office/drawing/2014/main" id="{4E17831A-CA55-9BEC-CB54-39D232603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8" r="7795"/>
          <a:stretch/>
        </p:blipFill>
        <p:spPr bwMode="auto">
          <a:xfrm>
            <a:off x="7830300" y="2971800"/>
            <a:ext cx="4096986" cy="359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4C2ED48D-979C-618E-7F5C-AFCC4FE83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1" y="2068285"/>
            <a:ext cx="3571008" cy="459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0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is contains an image of: Group of children vector image on VectorStock">
            <a:extLst>
              <a:ext uri="{FF2B5EF4-FFF2-40B4-BE49-F238E27FC236}">
                <a16:creationId xmlns:a16="http://schemas.microsoft.com/office/drawing/2014/main" id="{CB75A807-788B-3EDE-09BC-5CD88C447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5"/>
          <a:stretch/>
        </p:blipFill>
        <p:spPr bwMode="auto">
          <a:xfrm>
            <a:off x="310243" y="86036"/>
            <a:ext cx="11571514" cy="66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7ACFCE-16B0-77EE-6056-FC437D89142B}"/>
              </a:ext>
            </a:extLst>
          </p:cNvPr>
          <p:cNvSpPr txBox="1"/>
          <p:nvPr/>
        </p:nvSpPr>
        <p:spPr>
          <a:xfrm>
            <a:off x="2917371" y="1900269"/>
            <a:ext cx="7298684" cy="22724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endParaRPr lang="en-US" sz="29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</a:p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2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79E5F8-E4AB-4F00-9C83-6A115024EA5B}"/>
              </a:ext>
            </a:extLst>
          </p:cNvPr>
          <p:cNvSpPr txBox="1"/>
          <p:nvPr/>
        </p:nvSpPr>
        <p:spPr>
          <a:xfrm>
            <a:off x="3606801" y="302454"/>
            <a:ext cx="4544628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EDEB62-BE2F-7EE6-2AD7-4602EC052710}"/>
              </a:ext>
            </a:extLst>
          </p:cNvPr>
          <p:cNvSpPr txBox="1"/>
          <p:nvPr/>
        </p:nvSpPr>
        <p:spPr>
          <a:xfrm>
            <a:off x="469163" y="1771302"/>
            <a:ext cx="2491751" cy="33153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500"/>
              </a:lnSpc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3?</a:t>
            </a: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close-up of a book&#10;&#10;Description automatically generated">
            <a:extLst>
              <a:ext uri="{FF2B5EF4-FFF2-40B4-BE49-F238E27FC236}">
                <a16:creationId xmlns:a16="http://schemas.microsoft.com/office/drawing/2014/main" id="{B5BBAA1B-C2AA-7440-3477-E59988839E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46983" r="7918" b="17143"/>
          <a:stretch/>
        </p:blipFill>
        <p:spPr>
          <a:xfrm>
            <a:off x="3519715" y="1149756"/>
            <a:ext cx="8421374" cy="48156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D70327-573C-4A82-5151-9CDE49E31B69}"/>
              </a:ext>
            </a:extLst>
          </p:cNvPr>
          <p:cNvSpPr txBox="1"/>
          <p:nvPr/>
        </p:nvSpPr>
        <p:spPr>
          <a:xfrm>
            <a:off x="163824" y="6074210"/>
            <a:ext cx="11864351" cy="702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"/>
              </a:lnSpc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300"/>
              </a:lnSpc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00"/>
              </a:lnSpc>
            </a:pP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1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2C7C7A7-CE35-BAD8-59D2-BF6C3198B124}"/>
              </a:ext>
            </a:extLst>
          </p:cNvPr>
          <p:cNvSpPr txBox="1"/>
          <p:nvPr/>
        </p:nvSpPr>
        <p:spPr>
          <a:xfrm>
            <a:off x="145142" y="1042683"/>
            <a:ext cx="4544628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00131-3E1A-FDC7-00F6-EE05B981FFF0}"/>
              </a:ext>
            </a:extLst>
          </p:cNvPr>
          <p:cNvSpPr txBox="1"/>
          <p:nvPr/>
        </p:nvSpPr>
        <p:spPr>
          <a:xfrm>
            <a:off x="789238" y="2531603"/>
            <a:ext cx="3256437" cy="2721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34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musical instruments&#10;&#10;Description automatically generated">
            <a:extLst>
              <a:ext uri="{FF2B5EF4-FFF2-40B4-BE49-F238E27FC236}">
                <a16:creationId xmlns:a16="http://schemas.microsoft.com/office/drawing/2014/main" id="{D338AF6C-990A-E466-B401-9BC87F764E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13016" r="4764" b="17619"/>
          <a:stretch/>
        </p:blipFill>
        <p:spPr>
          <a:xfrm>
            <a:off x="5017510" y="211599"/>
            <a:ext cx="6554808" cy="66076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23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20BCB1-84AE-79A2-10BA-8066EFD2F882}"/>
              </a:ext>
            </a:extLst>
          </p:cNvPr>
          <p:cNvSpPr txBox="1"/>
          <p:nvPr/>
        </p:nvSpPr>
        <p:spPr>
          <a:xfrm>
            <a:off x="3474720" y="265611"/>
            <a:ext cx="4105536" cy="744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6E7A3-73EF-4DD7-ABBF-60ADFC9A15B1}"/>
              </a:ext>
            </a:extLst>
          </p:cNvPr>
          <p:cNvSpPr txBox="1"/>
          <p:nvPr/>
        </p:nvSpPr>
        <p:spPr>
          <a:xfrm>
            <a:off x="191736" y="1306955"/>
            <a:ext cx="2964813" cy="5082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ồ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</a:t>
            </a:r>
          </a:p>
          <a:p>
            <a:pPr algn="just">
              <a:lnSpc>
                <a:spcPts val="1100"/>
              </a:lnSpc>
              <a:spcBef>
                <a:spcPts val="500"/>
              </a:spcBef>
              <a:spcAft>
                <a:spcPts val="500"/>
              </a:spcAft>
            </a:pP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objects with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E30FAFE8-8398-5347-D797-91149E9BC9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 t="17461" r="11225" b="51111"/>
          <a:stretch/>
        </p:blipFill>
        <p:spPr>
          <a:xfrm>
            <a:off x="3561806" y="1262743"/>
            <a:ext cx="8340487" cy="5170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95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objects on a green background&#10;&#10;Description automatically generated">
            <a:extLst>
              <a:ext uri="{FF2B5EF4-FFF2-40B4-BE49-F238E27FC236}">
                <a16:creationId xmlns:a16="http://schemas.microsoft.com/office/drawing/2014/main" id="{B24E3F0A-EE36-3341-1DBF-EB515DD762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 t="51110" r="13544" b="14286"/>
          <a:stretch/>
        </p:blipFill>
        <p:spPr>
          <a:xfrm>
            <a:off x="4147462" y="1491343"/>
            <a:ext cx="7836696" cy="5206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521DA-58EA-6DBE-8CE2-BC6C4382E523}"/>
              </a:ext>
            </a:extLst>
          </p:cNvPr>
          <p:cNvSpPr txBox="1"/>
          <p:nvPr/>
        </p:nvSpPr>
        <p:spPr>
          <a:xfrm>
            <a:off x="109871" y="1577488"/>
            <a:ext cx="3689243" cy="5120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31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1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1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1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ts val="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85347-AFCB-E841-ED17-36495416F0A0}"/>
              </a:ext>
            </a:extLst>
          </p:cNvPr>
          <p:cNvSpPr txBox="1"/>
          <p:nvPr/>
        </p:nvSpPr>
        <p:spPr>
          <a:xfrm>
            <a:off x="3474720" y="428897"/>
            <a:ext cx="4105536" cy="744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4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's toys&#10;&#10;Description automatically generated">
            <a:extLst>
              <a:ext uri="{FF2B5EF4-FFF2-40B4-BE49-F238E27FC236}">
                <a16:creationId xmlns:a16="http://schemas.microsoft.com/office/drawing/2014/main" id="{6B8ED186-6E12-661B-EBA4-42BC0CC8D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1635" b="63810"/>
          <a:stretch/>
        </p:blipFill>
        <p:spPr>
          <a:xfrm>
            <a:off x="76200" y="92529"/>
            <a:ext cx="12039600" cy="66729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67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is contains an image of: DIY TIN CAN COLORFUL DRUM">
            <a:extLst>
              <a:ext uri="{FF2B5EF4-FFF2-40B4-BE49-F238E27FC236}">
                <a16:creationId xmlns:a16="http://schemas.microsoft.com/office/drawing/2014/main" id="{14F1351C-65B8-1964-0048-C513CECD0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30152" r="4201" b="1519"/>
          <a:stretch/>
        </p:blipFill>
        <p:spPr bwMode="auto">
          <a:xfrm>
            <a:off x="5893301" y="3131089"/>
            <a:ext cx="2793788" cy="3456417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ộ dụng cụ âm nhạc | Shopee Việt Nam">
            <a:extLst>
              <a:ext uri="{FF2B5EF4-FFF2-40B4-BE49-F238E27FC236}">
                <a16:creationId xmlns:a16="http://schemas.microsoft.com/office/drawing/2014/main" id="{D8DF6543-6A35-CC5E-F027-B99370D6F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7" r="2938" b="9714"/>
          <a:stretch/>
        </p:blipFill>
        <p:spPr bwMode="auto">
          <a:xfrm>
            <a:off x="280306" y="1331603"/>
            <a:ext cx="5208717" cy="51924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his contains an image of: Vintage toy drum cartoon vector image on VectorStock">
            <a:extLst>
              <a:ext uri="{FF2B5EF4-FFF2-40B4-BE49-F238E27FC236}">
                <a16:creationId xmlns:a16="http://schemas.microsoft.com/office/drawing/2014/main" id="{A5C7E7E4-BDD1-DC6F-F749-0C22B3E8D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9" t="22451" r="4377" b="8099"/>
          <a:stretch/>
        </p:blipFill>
        <p:spPr bwMode="auto">
          <a:xfrm>
            <a:off x="9091368" y="3131089"/>
            <a:ext cx="2714093" cy="3456417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5899D3-7AF4-E85D-7F22-2C51B81FD9C6}"/>
              </a:ext>
            </a:extLst>
          </p:cNvPr>
          <p:cNvSpPr txBox="1"/>
          <p:nvPr/>
        </p:nvSpPr>
        <p:spPr>
          <a:xfrm>
            <a:off x="1039856" y="333911"/>
            <a:ext cx="5556886" cy="75059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5482FB0-B481-2B22-ADB7-14D03C403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1" y="582387"/>
            <a:ext cx="3523169" cy="23785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儿童卡通图片">
            <a:extLst>
              <a:ext uri="{FF2B5EF4-FFF2-40B4-BE49-F238E27FC236}">
                <a16:creationId xmlns:a16="http://schemas.microsoft.com/office/drawing/2014/main" id="{B225DE52-454D-3171-6754-C36CC512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165130"/>
            <a:ext cx="11506200" cy="66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0800AD-D49A-883B-0FD9-A1C8B90B34B8}"/>
              </a:ext>
            </a:extLst>
          </p:cNvPr>
          <p:cNvSpPr/>
          <p:nvPr/>
        </p:nvSpPr>
        <p:spPr>
          <a:xfrm>
            <a:off x="2928257" y="3113314"/>
            <a:ext cx="6498772" cy="3579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srgbClr val="0070C0"/>
              </a:solidFill>
            </a:endParaRPr>
          </a:p>
          <a:p>
            <a:pPr algn="ctr"/>
            <a:r>
              <a:rPr lang="en-US" sz="2500" b="1" dirty="0" err="1">
                <a:solidFill>
                  <a:srgbClr val="C00000"/>
                </a:solidFill>
              </a:rPr>
              <a:t>Nhiệm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vụ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của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em</a:t>
            </a:r>
            <a:endParaRPr lang="en-US" sz="2500" b="1" dirty="0">
              <a:solidFill>
                <a:srgbClr val="C00000"/>
              </a:solidFill>
            </a:endParaRPr>
          </a:p>
          <a:p>
            <a:pPr marL="285750" indent="-285750" algn="just">
              <a:lnSpc>
                <a:spcPts val="29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ts val="29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 marL="285750" indent="-285750" algn="just">
              <a:lnSpc>
                <a:spcPts val="29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lnSpc>
                <a:spcPts val="29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Hoàn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00"/>
              </a:lnSpc>
            </a:pPr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6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is contains an image of: Group of children vector image on VectorStock">
            <a:extLst>
              <a:ext uri="{FF2B5EF4-FFF2-40B4-BE49-F238E27FC236}">
                <a16:creationId xmlns:a16="http://schemas.microsoft.com/office/drawing/2014/main" id="{6BD9B64B-A11D-D61E-5FB1-75294A38A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5"/>
          <a:stretch/>
        </p:blipFill>
        <p:spPr bwMode="auto">
          <a:xfrm>
            <a:off x="310243" y="86036"/>
            <a:ext cx="11571514" cy="67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2A4733-C9BA-B6CB-547F-BC688E12413B}"/>
              </a:ext>
            </a:extLst>
          </p:cNvPr>
          <p:cNvSpPr/>
          <p:nvPr/>
        </p:nvSpPr>
        <p:spPr>
          <a:xfrm>
            <a:off x="2862943" y="206828"/>
            <a:ext cx="6466114" cy="416922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2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9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9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endParaRPr lang="en-US" sz="2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27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ts val="29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63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14848</TotalTime>
  <Words>612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Dong Nguyen</cp:lastModifiedBy>
  <cp:revision>146</cp:revision>
  <dcterms:created xsi:type="dcterms:W3CDTF">2020-11-01T06:53:25Z</dcterms:created>
  <dcterms:modified xsi:type="dcterms:W3CDTF">2023-12-03T15:20:39Z</dcterms:modified>
</cp:coreProperties>
</file>