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95" r:id="rId3"/>
    <p:sldId id="317" r:id="rId4"/>
    <p:sldId id="277" r:id="rId5"/>
    <p:sldId id="318" r:id="rId6"/>
    <p:sldId id="296" r:id="rId7"/>
    <p:sldId id="294" r:id="rId8"/>
    <p:sldId id="307" r:id="rId9"/>
    <p:sldId id="319" r:id="rId10"/>
    <p:sldId id="289" r:id="rId11"/>
    <p:sldId id="278" r:id="rId12"/>
    <p:sldId id="280" r:id="rId13"/>
    <p:sldId id="300" r:id="rId14"/>
    <p:sldId id="314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EE"/>
    <a:srgbClr val="D1E6C4"/>
    <a:srgbClr val="476E2C"/>
    <a:srgbClr val="EBF6DE"/>
    <a:srgbClr val="CAE8AA"/>
    <a:srgbClr val="B7ECFF"/>
    <a:srgbClr val="FFFCF3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0+ ảnh nền Powerpoint dễ thương, cute để làm slide đẹp nhất">
            <a:extLst>
              <a:ext uri="{FF2B5EF4-FFF2-40B4-BE49-F238E27FC236}">
                <a16:creationId xmlns:a16="http://schemas.microsoft.com/office/drawing/2014/main" id="{EEDDC1B2-513E-D8CC-EFDF-F3ABBAA4C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74098"/>
            <a:ext cx="11960773" cy="66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EF96B63F-3CF3-E6BB-9097-8C87E850F9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540" r="47326" b="72063"/>
          <a:stretch/>
        </p:blipFill>
        <p:spPr>
          <a:xfrm>
            <a:off x="2214880" y="617942"/>
            <a:ext cx="7984809" cy="5215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429A2C-B732-EDE2-F7E0-E41C10302E37}"/>
              </a:ext>
            </a:extLst>
          </p:cNvPr>
          <p:cNvSpPr/>
          <p:nvPr/>
        </p:nvSpPr>
        <p:spPr>
          <a:xfrm>
            <a:off x="8030845" y="5085109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2552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B5702-7F25-4510-91F6-84C244B93565}"/>
              </a:ext>
            </a:extLst>
          </p:cNvPr>
          <p:cNvSpPr txBox="1"/>
          <p:nvPr/>
        </p:nvSpPr>
        <p:spPr>
          <a:xfrm>
            <a:off x="2195831" y="230484"/>
            <a:ext cx="6572249" cy="6768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595D8-DB5A-E0A4-B48B-5A224E60A11B}"/>
              </a:ext>
            </a:extLst>
          </p:cNvPr>
          <p:cNvSpPr txBox="1"/>
          <p:nvPr/>
        </p:nvSpPr>
        <p:spPr>
          <a:xfrm>
            <a:off x="1976233" y="5001471"/>
            <a:ext cx="8696960" cy="1656864"/>
          </a:xfrm>
          <a:prstGeom prst="rect">
            <a:avLst/>
          </a:prstGeom>
          <a:solidFill>
            <a:srgbClr val="F2F8EE"/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xa,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ở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/SP?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collage of pictures of people working in a field&#10;&#10;Description automatically generated">
            <a:extLst>
              <a:ext uri="{FF2B5EF4-FFF2-40B4-BE49-F238E27FC236}">
                <a16:creationId xmlns:a16="http://schemas.microsoft.com/office/drawing/2014/main" id="{EE1B59DD-3262-0DA2-2BC2-1A18F578F2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1" t="73651" r="35069" b="7778"/>
          <a:stretch/>
        </p:blipFill>
        <p:spPr>
          <a:xfrm>
            <a:off x="4574622" y="1214165"/>
            <a:ext cx="3500183" cy="3449656"/>
          </a:xfrm>
          <a:prstGeom prst="rect">
            <a:avLst/>
          </a:prstGeom>
        </p:spPr>
      </p:pic>
      <p:pic>
        <p:nvPicPr>
          <p:cNvPr id="10" name="Picture 9" descr="A collage of pictures of people working in a field&#10;&#10;Description automatically generated">
            <a:extLst>
              <a:ext uri="{FF2B5EF4-FFF2-40B4-BE49-F238E27FC236}">
                <a16:creationId xmlns:a16="http://schemas.microsoft.com/office/drawing/2014/main" id="{A8BCD4AA-C616-4D3E-2A6C-84223839F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t="73651" r="62479" b="7778"/>
          <a:stretch/>
        </p:blipFill>
        <p:spPr>
          <a:xfrm>
            <a:off x="264726" y="1183345"/>
            <a:ext cx="3901440" cy="3511297"/>
          </a:xfrm>
          <a:prstGeom prst="rect">
            <a:avLst/>
          </a:prstGeom>
        </p:spPr>
      </p:pic>
      <p:pic>
        <p:nvPicPr>
          <p:cNvPr id="14" name="Picture 13" descr="A collage of pictures of people working in a field&#10;&#10;Description automatically generated">
            <a:extLst>
              <a:ext uri="{FF2B5EF4-FFF2-40B4-BE49-F238E27FC236}">
                <a16:creationId xmlns:a16="http://schemas.microsoft.com/office/drawing/2014/main" id="{66D04511-F568-DA5B-0600-7B94064D53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1" t="73651" r="7658" b="7778"/>
          <a:stretch/>
        </p:blipFill>
        <p:spPr>
          <a:xfrm>
            <a:off x="8453120" y="1183345"/>
            <a:ext cx="3626554" cy="34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4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058E3-B7C3-A690-B044-91EDC0102446}"/>
              </a:ext>
            </a:extLst>
          </p:cNvPr>
          <p:cNvSpPr txBox="1"/>
          <p:nvPr/>
        </p:nvSpPr>
        <p:spPr>
          <a:xfrm>
            <a:off x="497840" y="648441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latin typeface="+mj-lt"/>
              <a:ea typeface="+mj-ea"/>
              <a:cs typeface="+mj-cs"/>
            </a:endParaRP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D9A34-779C-A005-9A96-EF5AD74F4536}"/>
              </a:ext>
            </a:extLst>
          </p:cNvPr>
          <p:cNvSpPr txBox="1"/>
          <p:nvPr/>
        </p:nvSpPr>
        <p:spPr>
          <a:xfrm>
            <a:off x="640081" y="2872899"/>
            <a:ext cx="362711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/chi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/chi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228600" algn="just">
              <a:lnSpc>
                <a:spcPts val="26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dirty="0">
              <a:effectLst/>
            </a:endParaRPr>
          </a:p>
        </p:txBody>
      </p:sp>
      <p:pic>
        <p:nvPicPr>
          <p:cNvPr id="5" name="Picture 4" descr="A collage of pictures of people working in a field&#10;&#10;Description automatically generated">
            <a:extLst>
              <a:ext uri="{FF2B5EF4-FFF2-40B4-BE49-F238E27FC236}">
                <a16:creationId xmlns:a16="http://schemas.microsoft.com/office/drawing/2014/main" id="{80C12A70-0EC1-A56B-25B9-1ADD86F71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" r="4409" b="40248"/>
          <a:stretch/>
        </p:blipFill>
        <p:spPr>
          <a:xfrm>
            <a:off x="4288969" y="514661"/>
            <a:ext cx="7576466" cy="582867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186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Vector khung hình với trẻ em hạnh phúc và đầy màu sắc | Thư viện stock  vector đẹp miễn phí">
            <a:extLst>
              <a:ext uri="{FF2B5EF4-FFF2-40B4-BE49-F238E27FC236}">
                <a16:creationId xmlns:a16="http://schemas.microsoft.com/office/drawing/2014/main" id="{566C4266-9F35-4E77-B9E0-C755CE3C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88" y="1071461"/>
            <a:ext cx="9389708" cy="56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959CC7-5676-4D9B-A29A-02D77FAB69E9}"/>
              </a:ext>
            </a:extLst>
          </p:cNvPr>
          <p:cNvSpPr/>
          <p:nvPr/>
        </p:nvSpPr>
        <p:spPr>
          <a:xfrm>
            <a:off x="3037840" y="2245360"/>
            <a:ext cx="4995127" cy="32722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Nhiệm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vụ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mỗi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nhóm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ts val="7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8246B4-3671-CFC2-B463-0DD0D0200467}"/>
              </a:ext>
            </a:extLst>
          </p:cNvPr>
          <p:cNvSpPr txBox="1"/>
          <p:nvPr/>
        </p:nvSpPr>
        <p:spPr>
          <a:xfrm>
            <a:off x="3792757" y="166463"/>
            <a:ext cx="4368602" cy="92635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3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latin typeface="+mj-lt"/>
              <a:ea typeface="+mj-ea"/>
              <a:cs typeface="+mj-cs"/>
            </a:endParaRP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sz="8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en-US" sz="8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lang="en-US" sz="8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8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sáng</a:t>
            </a:r>
            <a:r>
              <a:rPr lang="en-US" sz="8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endParaRPr lang="en-US" sz="86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246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square&#10;&#10;Description automatically generated">
            <a:extLst>
              <a:ext uri="{FF2B5EF4-FFF2-40B4-BE49-F238E27FC236}">
                <a16:creationId xmlns:a16="http://schemas.microsoft.com/office/drawing/2014/main" id="{6FA70F78-F958-C154-9774-0BB146B8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1" y="294640"/>
            <a:ext cx="9328150" cy="66395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1723D5-6114-E7C4-6137-9866838A36E1}"/>
              </a:ext>
            </a:extLst>
          </p:cNvPr>
          <p:cNvSpPr/>
          <p:nvPr/>
        </p:nvSpPr>
        <p:spPr>
          <a:xfrm>
            <a:off x="2672716" y="1483360"/>
            <a:ext cx="6238240" cy="5450823"/>
          </a:xfrm>
          <a:prstGeom prst="roundRect">
            <a:avLst/>
          </a:prstGeom>
          <a:solidFill>
            <a:srgbClr val="CAE8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3. </a:t>
            </a:r>
            <a:r>
              <a:rPr lang="en-US" sz="2800" b="1" dirty="0" err="1">
                <a:solidFill>
                  <a:srgbClr val="002060"/>
                </a:solidFill>
              </a:rPr>
              <a:t>Cảm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nhận</a:t>
            </a:r>
            <a:r>
              <a:rPr lang="en-US" sz="2800" b="1" dirty="0">
                <a:solidFill>
                  <a:srgbClr val="002060"/>
                </a:solidFill>
              </a:rPr>
              <a:t>, chia </a:t>
            </a:r>
            <a:r>
              <a:rPr lang="en-US" sz="2800" b="1" dirty="0" err="1">
                <a:solidFill>
                  <a:srgbClr val="002060"/>
                </a:solidFill>
              </a:rPr>
              <a:t>sẻ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700"/>
              </a:lnSpc>
            </a:pPr>
            <a:endParaRPr lang="en-US" sz="2800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xa,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ts val="29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6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D4FCD1-956A-3699-C24A-69DF61815656}"/>
              </a:ext>
            </a:extLst>
          </p:cNvPr>
          <p:cNvSpPr txBox="1"/>
          <p:nvPr/>
        </p:nvSpPr>
        <p:spPr>
          <a:xfrm>
            <a:off x="2449832" y="195989"/>
            <a:ext cx="6572249" cy="6768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close-up of a book&#10;&#10;Description automatically generated">
            <a:extLst>
              <a:ext uri="{FF2B5EF4-FFF2-40B4-BE49-F238E27FC236}">
                <a16:creationId xmlns:a16="http://schemas.microsoft.com/office/drawing/2014/main" id="{6DA004CA-694B-F775-849E-6B184964D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4" t="78255" r="12119" b="7301"/>
          <a:stretch/>
        </p:blipFill>
        <p:spPr>
          <a:xfrm>
            <a:off x="2235200" y="5394960"/>
            <a:ext cx="8260806" cy="1463040"/>
          </a:xfrm>
          <a:prstGeom prst="rect">
            <a:avLst/>
          </a:prstGeom>
        </p:spPr>
      </p:pic>
      <p:pic>
        <p:nvPicPr>
          <p:cNvPr id="3074" name="Picture 2" descr="Tan ca mời chị em đi họp thi thợ giỏi">
            <a:extLst>
              <a:ext uri="{FF2B5EF4-FFF2-40B4-BE49-F238E27FC236}">
                <a16:creationId xmlns:a16="http://schemas.microsoft.com/office/drawing/2014/main" id="{DEAD8DA6-0EAA-D858-C9EC-BE80B7A6E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8" y="1512678"/>
            <a:ext cx="3351527" cy="29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239E94-B4CD-2AA2-D3BE-55E43E4F0CB6}"/>
              </a:ext>
            </a:extLst>
          </p:cNvPr>
          <p:cNvSpPr/>
          <p:nvPr/>
        </p:nvSpPr>
        <p:spPr>
          <a:xfrm>
            <a:off x="321663" y="4480560"/>
            <a:ext cx="313873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Tan ca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chị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họp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sơn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dầu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Họa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Nguyễn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Đỗ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Cung</a:t>
            </a:r>
          </a:p>
        </p:txBody>
      </p:sp>
      <p:pic>
        <p:nvPicPr>
          <p:cNvPr id="3076" name="Picture 4" descr="Tổ đan mây">
            <a:extLst>
              <a:ext uri="{FF2B5EF4-FFF2-40B4-BE49-F238E27FC236}">
                <a16:creationId xmlns:a16="http://schemas.microsoft.com/office/drawing/2014/main" id="{DB7CF731-49AD-9D8F-B209-B08F69B8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96" y="1550188"/>
            <a:ext cx="4155440" cy="294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83C7D6-ED2A-87D4-7760-7037085B936C}"/>
              </a:ext>
            </a:extLst>
          </p:cNvPr>
          <p:cNvSpPr/>
          <p:nvPr/>
        </p:nvSpPr>
        <p:spPr>
          <a:xfrm>
            <a:off x="4526630" y="4505890"/>
            <a:ext cx="313873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Tổ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đan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mây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lụa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Họa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Nguyễn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Phan Chánh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BCAB45-D845-08FF-AB1E-2B957208B558}"/>
              </a:ext>
            </a:extLst>
          </p:cNvPr>
          <p:cNvSpPr/>
          <p:nvPr/>
        </p:nvSpPr>
        <p:spPr>
          <a:xfrm>
            <a:off x="8531957" y="4459492"/>
            <a:ext cx="313873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làm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Sơn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Họa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Nguyễn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Thế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Vinh</a:t>
            </a:r>
          </a:p>
        </p:txBody>
      </p:sp>
      <p:pic>
        <p:nvPicPr>
          <p:cNvPr id="3080" name="Picture 8" descr="Làm gạo">
            <a:extLst>
              <a:ext uri="{FF2B5EF4-FFF2-40B4-BE49-F238E27FC236}">
                <a16:creationId xmlns:a16="http://schemas.microsoft.com/office/drawing/2014/main" id="{A77BA5DA-DF54-08BF-7396-8550C644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030" y="1568992"/>
            <a:ext cx="3732594" cy="28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3DCEF6-2BF1-1914-8F1F-E8F74540194A}"/>
              </a:ext>
            </a:extLst>
          </p:cNvPr>
          <p:cNvSpPr/>
          <p:nvPr/>
        </p:nvSpPr>
        <p:spPr>
          <a:xfrm>
            <a:off x="795830" y="763727"/>
            <a:ext cx="10600337" cy="61638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10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ướng dẫn cách tạo trò chơi ô chữ trong PowerPoint đơn giản nhất">
            <a:extLst>
              <a:ext uri="{FF2B5EF4-FFF2-40B4-BE49-F238E27FC236}">
                <a16:creationId xmlns:a16="http://schemas.microsoft.com/office/drawing/2014/main" id="{8913EC8D-D867-47C2-B0E3-57AD860A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" y="-42042"/>
            <a:ext cx="12185336" cy="6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C6BF7-0D1A-45A9-A0D1-0C17BF70BF8A}"/>
              </a:ext>
            </a:extLst>
          </p:cNvPr>
          <p:cNvSpPr txBox="1"/>
          <p:nvPr/>
        </p:nvSpPr>
        <p:spPr>
          <a:xfrm>
            <a:off x="3596640" y="1900269"/>
            <a:ext cx="6619415" cy="1567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3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BE321207-0198-E3DA-B66C-5F4C27585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73016" r="9433" b="8889"/>
          <a:stretch/>
        </p:blipFill>
        <p:spPr>
          <a:xfrm>
            <a:off x="3474716" y="3887900"/>
            <a:ext cx="8164559" cy="2795122"/>
          </a:xfrm>
          <a:prstGeom prst="rect">
            <a:avLst/>
          </a:prstGeom>
        </p:spPr>
      </p:pic>
      <p:pic>
        <p:nvPicPr>
          <p:cNvPr id="9" name="Picture 8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25F0EE59-6094-36B0-FF05-CC9993953B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52222" r="9433" b="28571"/>
          <a:stretch/>
        </p:blipFill>
        <p:spPr>
          <a:xfrm>
            <a:off x="3563313" y="940242"/>
            <a:ext cx="7987367" cy="29476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7E0DBD-1903-44A8-BE35-570A7F15F769}"/>
              </a:ext>
            </a:extLst>
          </p:cNvPr>
          <p:cNvSpPr txBox="1"/>
          <p:nvPr/>
        </p:nvSpPr>
        <p:spPr>
          <a:xfrm>
            <a:off x="3606801" y="302454"/>
            <a:ext cx="4544628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3B156-E5EE-702E-0311-6526B09839B6}"/>
              </a:ext>
            </a:extLst>
          </p:cNvPr>
          <p:cNvSpPr txBox="1"/>
          <p:nvPr/>
        </p:nvSpPr>
        <p:spPr>
          <a:xfrm>
            <a:off x="308054" y="1088438"/>
            <a:ext cx="2800822" cy="527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476E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20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orking in a sugarcane farm&#10;&#10;Description automatically generated">
            <a:extLst>
              <a:ext uri="{FF2B5EF4-FFF2-40B4-BE49-F238E27FC236}">
                <a16:creationId xmlns:a16="http://schemas.microsoft.com/office/drawing/2014/main" id="{148BCEB9-BA0A-9924-0EBC-27A7046DD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6" y="789299"/>
            <a:ext cx="2943947" cy="3925263"/>
          </a:xfrm>
          <a:prstGeom prst="rect">
            <a:avLst/>
          </a:prstGeom>
        </p:spPr>
      </p:pic>
      <p:pic>
        <p:nvPicPr>
          <p:cNvPr id="7" name="Picture 6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D6CA3E20-E3B7-9E44-8CE0-11F8C849F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67" y="2051088"/>
            <a:ext cx="4196090" cy="2663475"/>
          </a:xfrm>
          <a:prstGeom prst="rect">
            <a:avLst/>
          </a:prstGeom>
        </p:spPr>
      </p:pic>
      <p:pic>
        <p:nvPicPr>
          <p:cNvPr id="11" name="Picture 10" descr="A person watering plants in a field&#10;&#10;Description automatically generated">
            <a:extLst>
              <a:ext uri="{FF2B5EF4-FFF2-40B4-BE49-F238E27FC236}">
                <a16:creationId xmlns:a16="http://schemas.microsoft.com/office/drawing/2014/main" id="{4A5E64E1-56F1-AE00-C9DD-7AC7F64D8F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4"/>
          <a:stretch/>
        </p:blipFill>
        <p:spPr>
          <a:xfrm>
            <a:off x="7940481" y="2051087"/>
            <a:ext cx="4057416" cy="2663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C09859-C100-E962-19D2-3D966AA25331}"/>
              </a:ext>
            </a:extLst>
          </p:cNvPr>
          <p:cNvSpPr txBox="1"/>
          <p:nvPr/>
        </p:nvSpPr>
        <p:spPr>
          <a:xfrm>
            <a:off x="3979218" y="712357"/>
            <a:ext cx="4544628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AD13B-8FCB-1EFC-D567-32BC5205AF3F}"/>
              </a:ext>
            </a:extLst>
          </p:cNvPr>
          <p:cNvSpPr txBox="1"/>
          <p:nvPr/>
        </p:nvSpPr>
        <p:spPr>
          <a:xfrm>
            <a:off x="1429057" y="4935863"/>
            <a:ext cx="101109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Em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E958E4-2075-3AB3-B60D-339113394A0C}"/>
              </a:ext>
            </a:extLst>
          </p:cNvPr>
          <p:cNvSpPr/>
          <p:nvPr/>
        </p:nvSpPr>
        <p:spPr>
          <a:xfrm>
            <a:off x="1429057" y="5872480"/>
            <a:ext cx="9387309" cy="8617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12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79E5F8-E4AB-4F00-9C83-6A115024EA5B}"/>
              </a:ext>
            </a:extLst>
          </p:cNvPr>
          <p:cNvSpPr txBox="1"/>
          <p:nvPr/>
        </p:nvSpPr>
        <p:spPr>
          <a:xfrm>
            <a:off x="3606801" y="302454"/>
            <a:ext cx="4544628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42222-70EF-CD49-5E03-A81689023E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12620" r="18644" b="71270"/>
          <a:stretch/>
        </p:blipFill>
        <p:spPr>
          <a:xfrm>
            <a:off x="4320423" y="926170"/>
            <a:ext cx="7179401" cy="23122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age of a book with pictures and text&#10;&#10;Description automatically generated">
            <a:extLst>
              <a:ext uri="{FF2B5EF4-FFF2-40B4-BE49-F238E27FC236}">
                <a16:creationId xmlns:a16="http://schemas.microsoft.com/office/drawing/2014/main" id="{C468410C-D89E-0C54-5F0C-83C7DE56C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4" t="34047" r="17962" b="49202"/>
          <a:stretch/>
        </p:blipFill>
        <p:spPr>
          <a:xfrm>
            <a:off x="4321143" y="3429000"/>
            <a:ext cx="7178681" cy="23498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age of a book with pictures and text&#10;&#10;Description automatically generated">
            <a:extLst>
              <a:ext uri="{FF2B5EF4-FFF2-40B4-BE49-F238E27FC236}">
                <a16:creationId xmlns:a16="http://schemas.microsoft.com/office/drawing/2014/main" id="{A64DDC5D-1E82-A2C8-F89A-BC8BACD4D8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51004" r="17204" b="42074"/>
          <a:stretch/>
        </p:blipFill>
        <p:spPr>
          <a:xfrm>
            <a:off x="1778000" y="5734137"/>
            <a:ext cx="8879840" cy="11238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DB0DAC-934B-3320-37D5-D7CD9552C793}"/>
              </a:ext>
            </a:extLst>
          </p:cNvPr>
          <p:cNvSpPr/>
          <p:nvPr/>
        </p:nvSpPr>
        <p:spPr>
          <a:xfrm>
            <a:off x="692174" y="1110511"/>
            <a:ext cx="3032935" cy="19444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E0CCFEE-5F7A-6534-21EB-280C689E67AC}"/>
              </a:ext>
            </a:extLst>
          </p:cNvPr>
          <p:cNvSpPr/>
          <p:nvPr/>
        </p:nvSpPr>
        <p:spPr>
          <a:xfrm>
            <a:off x="3725109" y="1969788"/>
            <a:ext cx="426392" cy="582279"/>
          </a:xfrm>
          <a:prstGeom prst="rightArrow">
            <a:avLst>
              <a:gd name="adj1" fmla="val 50000"/>
              <a:gd name="adj2" fmla="val 40469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55EC44-DC90-7A7A-720C-B3EDFFE67FC4}"/>
              </a:ext>
            </a:extLst>
          </p:cNvPr>
          <p:cNvSpPr/>
          <p:nvPr/>
        </p:nvSpPr>
        <p:spPr>
          <a:xfrm>
            <a:off x="692175" y="3499970"/>
            <a:ext cx="3032935" cy="1944414"/>
          </a:xfrm>
          <a:prstGeom prst="roundRect">
            <a:avLst/>
          </a:prstGeom>
          <a:solidFill>
            <a:srgbClr val="D1E6C4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77549DF-63EB-DCAF-2855-732663667FC0}"/>
              </a:ext>
            </a:extLst>
          </p:cNvPr>
          <p:cNvSpPr/>
          <p:nvPr/>
        </p:nvSpPr>
        <p:spPr>
          <a:xfrm>
            <a:off x="3809931" y="4098557"/>
            <a:ext cx="426392" cy="58227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1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age of a book with pictures and text&#10;&#10;Description automatically generated">
            <a:extLst>
              <a:ext uri="{FF2B5EF4-FFF2-40B4-BE49-F238E27FC236}">
                <a16:creationId xmlns:a16="http://schemas.microsoft.com/office/drawing/2014/main" id="{D87E1866-2FA5-E79A-C81C-61F92982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65238" r="15239" b="4410"/>
          <a:stretch/>
        </p:blipFill>
        <p:spPr>
          <a:xfrm>
            <a:off x="4219508" y="1310640"/>
            <a:ext cx="7062365" cy="4787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B31EFD-5879-FE84-BE85-B4A6282D69BC}"/>
              </a:ext>
            </a:extLst>
          </p:cNvPr>
          <p:cNvSpPr txBox="1"/>
          <p:nvPr/>
        </p:nvSpPr>
        <p:spPr>
          <a:xfrm>
            <a:off x="3606801" y="302454"/>
            <a:ext cx="4544628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3F0A78-B33C-DCAD-4F39-A98C3194935F}"/>
              </a:ext>
            </a:extLst>
          </p:cNvPr>
          <p:cNvSpPr txBox="1"/>
          <p:nvPr/>
        </p:nvSpPr>
        <p:spPr>
          <a:xfrm>
            <a:off x="111761" y="1888289"/>
            <a:ext cx="3495040" cy="346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0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B0E031-EF2A-12B3-BA06-7DE1034469FE}"/>
              </a:ext>
            </a:extLst>
          </p:cNvPr>
          <p:cNvSpPr/>
          <p:nvPr/>
        </p:nvSpPr>
        <p:spPr>
          <a:xfrm>
            <a:off x="1313180" y="574039"/>
            <a:ext cx="9565640" cy="5709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ts val="3200"/>
              </a:lnSpc>
              <a:spcBef>
                <a:spcPts val="1200"/>
              </a:spcBef>
              <a:spcAft>
                <a:spcPts val="1200"/>
              </a:spcAft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ts val="32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5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</a:t>
            </a:r>
            <a:r>
              <a:rPr lang="en-US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25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ặt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,…; </a:t>
            </a:r>
          </a:p>
          <a:p>
            <a:pPr marL="342900" indent="-3429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cam,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bưởi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,…),</a:t>
            </a:r>
          </a:p>
          <a:p>
            <a:pPr marL="342900" indent="-3429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Bef>
                <a:spcPts val="1200"/>
              </a:spcBef>
              <a:spcAft>
                <a:spcPts val="1200"/>
              </a:spcAft>
            </a:pP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6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square&#10;&#10;Description automatically generated">
            <a:extLst>
              <a:ext uri="{FF2B5EF4-FFF2-40B4-BE49-F238E27FC236}">
                <a16:creationId xmlns:a16="http://schemas.microsoft.com/office/drawing/2014/main" id="{601FAB20-9666-4BE1-9C31-07ACFC8F3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1" y="0"/>
            <a:ext cx="9328150" cy="66395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1949F3-C56D-4E7D-8942-D95A1A7977BA}"/>
              </a:ext>
            </a:extLst>
          </p:cNvPr>
          <p:cNvSpPr/>
          <p:nvPr/>
        </p:nvSpPr>
        <p:spPr>
          <a:xfrm>
            <a:off x="3068320" y="1902096"/>
            <a:ext cx="5466081" cy="4031343"/>
          </a:xfrm>
          <a:prstGeom prst="roundRect">
            <a:avLst/>
          </a:prstGeom>
          <a:solidFill>
            <a:srgbClr val="B7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3. </a:t>
            </a:r>
            <a:r>
              <a:rPr lang="en-US" sz="2800" b="1" dirty="0" err="1">
                <a:solidFill>
                  <a:srgbClr val="002060"/>
                </a:solidFill>
              </a:rPr>
              <a:t>Cảm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nhận</a:t>
            </a:r>
            <a:r>
              <a:rPr lang="en-US" sz="2800" b="1" dirty="0">
                <a:solidFill>
                  <a:srgbClr val="002060"/>
                </a:solidFill>
              </a:rPr>
              <a:t>, chia </a:t>
            </a:r>
            <a:r>
              <a:rPr lang="en-US" sz="2800" b="1" dirty="0" err="1">
                <a:solidFill>
                  <a:srgbClr val="002060"/>
                </a:solidFill>
              </a:rPr>
              <a:t>sẻ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3200"/>
              </a:lnSpc>
            </a:pPr>
            <a:endParaRPr lang="en-US" sz="23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1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8B98A9-76C7-9467-4CC6-BAA97C226A94}"/>
              </a:ext>
            </a:extLst>
          </p:cNvPr>
          <p:cNvSpPr txBox="1"/>
          <p:nvPr/>
        </p:nvSpPr>
        <p:spPr>
          <a:xfrm>
            <a:off x="620065" y="1123992"/>
            <a:ext cx="2988909" cy="6768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385AE-E9C9-388F-0F07-65EDEF135CEC}"/>
              </a:ext>
            </a:extLst>
          </p:cNvPr>
          <p:cNvSpPr txBox="1"/>
          <p:nvPr/>
        </p:nvSpPr>
        <p:spPr>
          <a:xfrm>
            <a:off x="467077" y="2511505"/>
            <a:ext cx="3192893" cy="1834990"/>
          </a:xfrm>
          <a:prstGeom prst="rect">
            <a:avLst/>
          </a:prstGeom>
          <a:solidFill>
            <a:srgbClr val="EBF6D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400"/>
              </a:lnSpc>
            </a:pP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close-up of a book&#10;&#10;Description automatically generated">
            <a:extLst>
              <a:ext uri="{FF2B5EF4-FFF2-40B4-BE49-F238E27FC236}">
                <a16:creationId xmlns:a16="http://schemas.microsoft.com/office/drawing/2014/main" id="{46D8289E-BE6B-C004-8849-75A95EEDA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t="36032" r="22146" b="35873"/>
          <a:stretch/>
        </p:blipFill>
        <p:spPr>
          <a:xfrm>
            <a:off x="3710967" y="493986"/>
            <a:ext cx="8226532" cy="60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0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0+ ảnh nền Powerpoint dễ thương, cute để làm slide đẹp nhất">
            <a:extLst>
              <a:ext uri="{FF2B5EF4-FFF2-40B4-BE49-F238E27FC236}">
                <a16:creationId xmlns:a16="http://schemas.microsoft.com/office/drawing/2014/main" id="{1B40D62E-C9A8-9BF5-9239-1D6C4DFB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74098"/>
            <a:ext cx="11960773" cy="66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F9E084FD-FD90-5D67-3D4C-481873535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2540" r="47326" b="72063"/>
          <a:stretch/>
        </p:blipFill>
        <p:spPr>
          <a:xfrm>
            <a:off x="2214880" y="617942"/>
            <a:ext cx="7984809" cy="5215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A3D2F1-16E4-2707-8857-18FE9516FD99}"/>
              </a:ext>
            </a:extLst>
          </p:cNvPr>
          <p:cNvSpPr/>
          <p:nvPr/>
        </p:nvSpPr>
        <p:spPr>
          <a:xfrm>
            <a:off x="8030845" y="5085109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74621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736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145</cp:revision>
  <dcterms:created xsi:type="dcterms:W3CDTF">2020-11-01T06:53:25Z</dcterms:created>
  <dcterms:modified xsi:type="dcterms:W3CDTF">2024-03-12T08:04:41Z</dcterms:modified>
</cp:coreProperties>
</file>