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38" r:id="rId2"/>
    <p:sldId id="327" r:id="rId3"/>
    <p:sldId id="324" r:id="rId4"/>
    <p:sldId id="325" r:id="rId5"/>
    <p:sldId id="329" r:id="rId6"/>
    <p:sldId id="339" r:id="rId7"/>
    <p:sldId id="330" r:id="rId8"/>
    <p:sldId id="340" r:id="rId9"/>
    <p:sldId id="287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1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5C24-1E4C-41EA-B46F-6496AFCC6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077" y="277696"/>
            <a:ext cx="5631663" cy="86970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825" y="2888680"/>
            <a:ext cx="7241485" cy="931367"/>
          </a:xfrm>
        </p:spPr>
        <p:txBody>
          <a:bodyPr>
            <a:normAutofit fontScale="92500" lnSpcReduction="10000"/>
          </a:bodyPr>
          <a:lstStyle/>
          <a:p>
            <a:r>
              <a:rPr lang="vi-VN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Bài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4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:Tại chỗ tung và bắt bóng thấp tay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AAFC9B8-27B5-409E-A724-9CD8D3B0867E}"/>
              </a:ext>
            </a:extLst>
          </p:cNvPr>
          <p:cNvSpPr txBox="1">
            <a:spLocks/>
          </p:cNvSpPr>
          <p:nvPr/>
        </p:nvSpPr>
        <p:spPr>
          <a:xfrm>
            <a:off x="1828800" y="4279621"/>
            <a:ext cx="5509591" cy="3408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1" y="742950"/>
            <a:ext cx="7213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TRƯỜNG TIỂU HỌC TRẦN HƯNG ĐẠO </a:t>
            </a:r>
            <a:endParaRPr lang="en-US" altLang="zh-CN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Picture 5" descr="Ảnh động đẹp (156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5750"/>
            <a:ext cx="1266825" cy="239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Ảnh động đẹp (98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464" y="57150"/>
            <a:ext cx="567123" cy="507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5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85750"/>
            <a:ext cx="187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968"/>
            <a:ext cx="9144000" cy="49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14961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815"/>
            <a:ext cx="9144000" cy="362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3" y="0"/>
            <a:ext cx="74764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4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1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69" y="0"/>
            <a:ext cx="691846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5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7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9" y="0"/>
            <a:ext cx="90053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78"/>
            <a:ext cx="9144000" cy="510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6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2" y="0"/>
            <a:ext cx="77017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5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454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1402</TotalTime>
  <Words>36</Words>
  <Application>Microsoft Office PowerPoint</Application>
  <PresentationFormat>On-screen Show (16:9)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.黑体-日本语</vt:lpstr>
      <vt:lpstr>Arial</vt:lpstr>
      <vt:lpstr>Calibri</vt:lpstr>
      <vt:lpstr>Georgia</vt:lpstr>
      <vt:lpstr>HP001 4H</vt:lpstr>
      <vt:lpstr>Times New Roman</vt:lpstr>
      <vt:lpstr>Trebuchet MS</vt:lpstr>
      <vt:lpstr>Utm aw</vt:lpstr>
      <vt:lpstr>Slipstream</vt:lpstr>
      <vt:lpstr>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204</cp:revision>
  <dcterms:created xsi:type="dcterms:W3CDTF">2020-08-19T08:40:40Z</dcterms:created>
  <dcterms:modified xsi:type="dcterms:W3CDTF">2025-05-29T09:31:08Z</dcterms:modified>
</cp:coreProperties>
</file>