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71" r:id="rId7"/>
    <p:sldId id="262" r:id="rId8"/>
    <p:sldId id="264" r:id="rId9"/>
    <p:sldId id="263" r:id="rId10"/>
    <p:sldId id="266" r:id="rId11"/>
    <p:sldId id="272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18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2EA0D-B256-42DC-8C5D-6C162C6BD0F6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FC10D-1EE6-4F39-8FAA-6C720937AB2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6209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7676-A16B-461A-BE0A-3074479F441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3360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16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259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3133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8295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92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59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696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63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08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98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9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91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20271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55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55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369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48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19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0572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9299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0299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6844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8821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6391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024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6A06-B28B-4992-943B-575882FE8ECD}" type="datetimeFigureOut">
              <a:rPr lang="vi-VN" smtClean="0"/>
              <a:pPr/>
              <a:t>29/05/2025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B5DC-9933-4560-ADC7-3045E2BD997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2843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5AE52E-1708-488A-A502-F0C6B4B82C0B}" type="datetimeFigureOut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29/05/2025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85CFB-A72C-464D-88C8-EB027A32F82B}" type="slidenum">
              <a:rPr lang="vi-VN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vi-VN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9353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" y="0"/>
            <a:ext cx="9142332" cy="68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1484784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vi-VN" sz="4000" b="1" dirty="0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TOÁN</a:t>
            </a:r>
            <a:endParaRPr lang="en-US" sz="4000" b="1" dirty="0">
              <a:ln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28" y="1325881"/>
            <a:ext cx="7626096" cy="3317939"/>
          </a:xfrm>
        </p:spPr>
        <p:txBody>
          <a:bodyPr>
            <a:normAutofit/>
          </a:bodyPr>
          <a:lstStyle/>
          <a:p>
            <a:r>
              <a:rPr lang="vi-VN" sz="5400" dirty="0" smtClean="0"/>
              <a:t>CHÀO MỪNG CÁC CON ĐẾN VỚI TIẾT HỌC TẬP TIẾNG VIỆT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594" y="-99392"/>
            <a:ext cx="9212594" cy="72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8588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23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tháng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09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2021</a:t>
            </a:r>
            <a:endParaRPr lang="vi-VN" sz="32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340768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Toán</a:t>
            </a:r>
            <a:endParaRPr lang="en-US" sz="3200" b="1" dirty="0" smtClean="0">
              <a:solidFill>
                <a:prstClr val="white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2800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95936" y="1772816"/>
            <a:ext cx="648072" cy="11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70193" y="1772816"/>
            <a:ext cx="97381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204587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Ôn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tập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về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cộng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trừ</a:t>
            </a:r>
            <a:endParaRPr lang="vi-VN" sz="32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1540" y="3757610"/>
            <a:ext cx="82449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27089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(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không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nhớ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)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phạm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vi 100 (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tiết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2)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endParaRPr lang="vi-V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4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1120594" y="-1143000"/>
            <a:ext cx="6858000" cy="9144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206543" y="2197892"/>
            <a:ext cx="3999032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9145882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86098" y="3429001"/>
            <a:ext cx="1697471" cy="3827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4624"/>
            <a:ext cx="9144001" cy="681337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47864" y="4462498"/>
            <a:ext cx="871855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82250" y="4462499"/>
            <a:ext cx="827772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72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19464" y="3674902"/>
            <a:ext cx="259614" cy="615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53953" y="3634092"/>
            <a:ext cx="356069" cy="655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33685" y="4462497"/>
            <a:ext cx="799490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xmlns="" val="10506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6647"/>
            <a:ext cx="9036496" cy="54126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7526" y="3735179"/>
            <a:ext cx="911356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66959" y="3724641"/>
            <a:ext cx="870999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72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26545" y="3095220"/>
            <a:ext cx="301839" cy="557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68736" y="3089021"/>
            <a:ext cx="249554" cy="618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60165" y="3658335"/>
            <a:ext cx="711919" cy="6646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6632"/>
            <a:ext cx="9036497" cy="662473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79712" y="5253802"/>
            <a:ext cx="588815" cy="7053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17525" y="5151442"/>
            <a:ext cx="606403" cy="807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21616" y="5170233"/>
            <a:ext cx="682431" cy="680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21" name="Oval 20"/>
          <p:cNvSpPr/>
          <p:nvPr/>
        </p:nvSpPr>
        <p:spPr>
          <a:xfrm>
            <a:off x="2699792" y="5272718"/>
            <a:ext cx="504056" cy="578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83800" y="5995904"/>
            <a:ext cx="579032" cy="6808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chemeClr val="tx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xmlns="" val="38333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2" grpId="1" animBg="1"/>
      <p:bldP spid="13" grpId="1" animBg="1"/>
      <p:bldP spid="14" grpId="1" animBg="1"/>
      <p:bldP spid="15" grpId="1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254765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679" y="584463"/>
            <a:ext cx="2487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25 + 10 = 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679" y="1230794"/>
            <a:ext cx="2487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10 + 25 = 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679" y="1877125"/>
            <a:ext cx="2487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35 - 10 = 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679" y="2523456"/>
            <a:ext cx="2487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35 - 25 = 10</a:t>
            </a:r>
          </a:p>
        </p:txBody>
      </p:sp>
    </p:spTree>
    <p:extLst>
      <p:ext uri="{BB962C8B-B14F-4D97-AF65-F5344CB8AC3E}">
        <p14:creationId xmlns:p14="http://schemas.microsoft.com/office/powerpoint/2010/main" xmlns="" val="27424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455773">
            <a:off x="1441033" y="3548549"/>
            <a:ext cx="47313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xmlns="" val="19811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"/>
            <a:ext cx="9144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418" y="233066"/>
            <a:ext cx="1960400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017" y="564029"/>
            <a:ext cx="1918279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495451" y="357607"/>
            <a:ext cx="6981547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8191" y="454041"/>
            <a:ext cx="1800037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21520" y="3267267"/>
            <a:ext cx="1006716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28"/>
          <a:stretch>
            <a:fillRect/>
          </a:stretch>
        </p:blipFill>
        <p:spPr>
          <a:xfrm flipV="1">
            <a:off x="0" y="5832389"/>
            <a:ext cx="9185483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753" y="3887500"/>
            <a:ext cx="2564613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85" y="4405434"/>
            <a:ext cx="1722867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214" y="4243562"/>
            <a:ext cx="1722867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4369" y="4829246"/>
            <a:ext cx="1761586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923" y="3821040"/>
            <a:ext cx="820475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094" y="4818498"/>
            <a:ext cx="954807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406" y="5210061"/>
            <a:ext cx="358221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448" y="5286143"/>
            <a:ext cx="392882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63" y="4055312"/>
            <a:ext cx="2564613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612" b="31242"/>
          <a:stretch>
            <a:fillRect/>
          </a:stretch>
        </p:blipFill>
        <p:spPr>
          <a:xfrm>
            <a:off x="6683634" y="5795192"/>
            <a:ext cx="2485082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934" y="3615289"/>
            <a:ext cx="828735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373" y="5942361"/>
            <a:ext cx="1220336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413" y="4830398"/>
            <a:ext cx="361670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93" y="5966552"/>
            <a:ext cx="1182339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06" b="9742"/>
          <a:stretch>
            <a:fillRect/>
          </a:stretch>
        </p:blipFill>
        <p:spPr>
          <a:xfrm>
            <a:off x="8240769" y="5700200"/>
            <a:ext cx="940302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53144" y="5962042"/>
            <a:ext cx="73223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45" y="6162907"/>
            <a:ext cx="785359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6" y="811812"/>
            <a:ext cx="1513104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04774" y="1393600"/>
            <a:ext cx="2429348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2484648" y="2785367"/>
            <a:ext cx="396651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KHỞI</a:t>
            </a:r>
            <a:r>
              <a:rPr lang="en-US" altLang="zh-CN" sz="5400" b="1" dirty="0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 </a:t>
            </a:r>
            <a:r>
              <a:rPr lang="en-US" altLang="zh-CN" sz="5400" b="1" dirty="0" err="1"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cs typeface="+mn-ea"/>
                <a:sym typeface="+mn-lt"/>
              </a:rPr>
              <a:t>ĐỘNG</a:t>
            </a:r>
            <a:endParaRPr lang="zh-CN" altLang="en-US" sz="5400" b="1" dirty="0"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9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25 - 10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13</a:t>
            </a:r>
          </a:p>
        </p:txBody>
      </p:sp>
    </p:spTree>
    <p:extLst>
      <p:ext uri="{BB962C8B-B14F-4D97-AF65-F5344CB8AC3E}">
        <p14:creationId xmlns:p14="http://schemas.microsoft.com/office/powerpoint/2010/main" xmlns="" val="895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25 - 20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</p:spTree>
    <p:extLst>
      <p:ext uri="{BB962C8B-B14F-4D97-AF65-F5344CB8AC3E}">
        <p14:creationId xmlns:p14="http://schemas.microsoft.com/office/powerpoint/2010/main" xmlns="" val="34478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28" y="1325881"/>
            <a:ext cx="7626096" cy="3317939"/>
          </a:xfrm>
        </p:spPr>
        <p:txBody>
          <a:bodyPr>
            <a:normAutofit/>
          </a:bodyPr>
          <a:lstStyle/>
          <a:p>
            <a:r>
              <a:rPr lang="vi-VN" sz="5400" dirty="0" smtClean="0"/>
              <a:t>CHÀO MỪNG CÁC CON ĐẾN VỚI TIẾT HỌC TẬP TIẾNG VIỆT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594" y="-99392"/>
            <a:ext cx="9212594" cy="724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8588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tư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22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tháng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09 </a:t>
            </a:r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200" b="1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smtClean="0">
                <a:solidFill>
                  <a:prstClr val="white"/>
                </a:solidFill>
                <a:latin typeface="HP001 4 hàng" panose="020B0603050302020204" pitchFamily="34" charset="-93"/>
              </a:rPr>
              <a:t>2025</a:t>
            </a:r>
            <a:endParaRPr lang="vi-VN" sz="32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340768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Toán</a:t>
            </a:r>
            <a:endParaRPr lang="en-US" sz="3200" b="1" dirty="0" smtClean="0">
              <a:solidFill>
                <a:prstClr val="white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2800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95936" y="1772816"/>
            <a:ext cx="648072" cy="116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70193" y="1772816"/>
            <a:ext cx="97381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204587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Ôn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tập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về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cộng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trừ</a:t>
            </a:r>
            <a:endParaRPr lang="vi-VN" sz="32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1540" y="3757610"/>
            <a:ext cx="82809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27089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(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không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nhớ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)</a:t>
            </a:r>
            <a:r>
              <a:rPr lang="en-US" sz="32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HP001 5 hàng" panose="020B0603050302020204" pitchFamily="34" charset="-93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HP001 5 hàng" panose="020B0603050302020204" pitchFamily="34" charset="-93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phạm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vi 100 (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-93"/>
              </a:rPr>
              <a:t>tiết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-93"/>
              </a:rPr>
              <a:t> 1)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57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3528" y="288240"/>
            <a:ext cx="933254" cy="7352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TextBox 26"/>
          <p:cNvSpPr txBox="1"/>
          <p:nvPr/>
        </p:nvSpPr>
        <p:spPr>
          <a:xfrm>
            <a:off x="1331640" y="336417"/>
            <a:ext cx="168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Tính</a:t>
            </a:r>
            <a:endParaRPr lang="en-US" sz="4000" dirty="0"/>
          </a:p>
        </p:txBody>
      </p:sp>
      <p:sp>
        <p:nvSpPr>
          <p:cNvPr id="7" name="Text Box 7"/>
          <p:cNvSpPr txBox="1"/>
          <p:nvPr/>
        </p:nvSpPr>
        <p:spPr>
          <a:xfrm>
            <a:off x="790155" y="1090469"/>
            <a:ext cx="1841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 6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64795" y="1044303"/>
            <a:ext cx="62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204456" y="928546"/>
            <a:ext cx="80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2189203" y="1398245"/>
            <a:ext cx="72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3347864" y="1002783"/>
            <a:ext cx="1388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4753" y="99010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4753" y="14290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6136" y="1003721"/>
            <a:ext cx="1781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=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5256" y="9901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6780" y="1424630"/>
            <a:ext cx="67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519" y="2636912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9426" y="2636911"/>
            <a:ext cx="156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0752" y="2585557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9171" y="3033209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57045" y="2631723"/>
            <a:ext cx="1317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4753" y="2590744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1322" y="3067798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0152" y="2631722"/>
            <a:ext cx="1637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0613" y="2599149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3059" y="3017262"/>
            <a:ext cx="5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2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  <p:bldP spid="12" grpId="0"/>
      <p:bldP spid="3" grpId="0"/>
      <p:bldP spid="4" grpId="0"/>
      <p:bldP spid="13" grpId="0"/>
      <p:bldP spid="14" grpId="0"/>
      <p:bldP spid="15" grpId="0"/>
      <p:bldP spid="16" grpId="0"/>
      <p:bldP spid="18" grpId="0"/>
      <p:bldP spid="19" grpId="0"/>
      <p:bldP spid="21" grpId="0"/>
      <p:bldP spid="22" grpId="0"/>
      <p:bldP spid="20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1998756"/>
          </a:xfrm>
          <a:prstGeom prst="rect">
            <a:avLst/>
          </a:prstGeom>
        </p:spPr>
      </p:pic>
      <p:sp>
        <p:nvSpPr>
          <p:cNvPr id="6" name="Text Box 4"/>
          <p:cNvSpPr txBox="1"/>
          <p:nvPr/>
        </p:nvSpPr>
        <p:spPr>
          <a:xfrm>
            <a:off x="755576" y="2235961"/>
            <a:ext cx="792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403033" y="2609095"/>
            <a:ext cx="35254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+</a:t>
            </a:r>
          </a:p>
        </p:txBody>
      </p:sp>
      <p:sp>
        <p:nvSpPr>
          <p:cNvPr id="11" name="Text Box 8"/>
          <p:cNvSpPr txBox="1"/>
          <p:nvPr/>
        </p:nvSpPr>
        <p:spPr>
          <a:xfrm>
            <a:off x="2148365" y="2235961"/>
            <a:ext cx="936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813720" y="2639508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-</a:t>
            </a:r>
          </a:p>
        </p:txBody>
      </p:sp>
      <p:sp>
        <p:nvSpPr>
          <p:cNvPr id="13" name="Text Box 10"/>
          <p:cNvSpPr txBox="1"/>
          <p:nvPr/>
        </p:nvSpPr>
        <p:spPr>
          <a:xfrm>
            <a:off x="3664787" y="2235961"/>
            <a:ext cx="9024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  <a:endParaRPr lang="en-US" sz="3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/>
          <p:nvPr/>
        </p:nvSpPr>
        <p:spPr>
          <a:xfrm>
            <a:off x="3331610" y="2609094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+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5292080" y="2235961"/>
            <a:ext cx="733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6" name="Text Box 13"/>
          <p:cNvSpPr txBox="1"/>
          <p:nvPr/>
        </p:nvSpPr>
        <p:spPr>
          <a:xfrm>
            <a:off x="5026418" y="2726899"/>
            <a:ext cx="21923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-</a:t>
            </a:r>
          </a:p>
        </p:txBody>
      </p:sp>
      <p:sp>
        <p:nvSpPr>
          <p:cNvPr id="17" name="Text Box 12"/>
          <p:cNvSpPr txBox="1"/>
          <p:nvPr/>
        </p:nvSpPr>
        <p:spPr>
          <a:xfrm>
            <a:off x="6590624" y="2235961"/>
            <a:ext cx="8302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18" name="Text Box 13"/>
          <p:cNvSpPr txBox="1"/>
          <p:nvPr/>
        </p:nvSpPr>
        <p:spPr>
          <a:xfrm>
            <a:off x="6289810" y="2612512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+</a:t>
            </a:r>
          </a:p>
        </p:txBody>
      </p:sp>
      <p:sp>
        <p:nvSpPr>
          <p:cNvPr id="19" name="Text Box 12"/>
          <p:cNvSpPr txBox="1"/>
          <p:nvPr/>
        </p:nvSpPr>
        <p:spPr>
          <a:xfrm flipH="1">
            <a:off x="7809828" y="2235958"/>
            <a:ext cx="720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</a:t>
            </a:r>
          </a:p>
        </p:txBody>
      </p:sp>
      <p:sp>
        <p:nvSpPr>
          <p:cNvPr id="20" name="Text Box 13"/>
          <p:cNvSpPr txBox="1"/>
          <p:nvPr/>
        </p:nvSpPr>
        <p:spPr>
          <a:xfrm>
            <a:off x="7593222" y="2617108"/>
            <a:ext cx="33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4987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2230438" y="1844824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2230438" y="2844225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580112" y="1844823"/>
            <a:ext cx="102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76653" y="3062464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4070" y="1844822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80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8308253" y="2924944"/>
            <a:ext cx="107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483768" y="4509120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2537477" y="5589240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5292080" y="4504622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5292080" y="5644724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7991873" y="4490697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7991873" y="5644724"/>
            <a:ext cx="115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1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05966" y="536575"/>
            <a:ext cx="9767888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2805113" y="3973514"/>
            <a:ext cx="5624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xmlns="" val="30114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296</Words>
  <Application>Microsoft Office PowerPoint</Application>
  <PresentationFormat>On-screen Show (4:3)</PresentationFormat>
  <Paragraphs>118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Flow</vt:lpstr>
      <vt:lpstr>Slide 1</vt:lpstr>
      <vt:lpstr>Slide 2</vt:lpstr>
      <vt:lpstr>Slide 3</vt:lpstr>
      <vt:lpstr>Slide 4</vt:lpstr>
      <vt:lpstr>CHÀO MỪNG CÁC CON ĐẾN VỚI TIẾT HỌC TẬP TIẾNG VIỆT</vt:lpstr>
      <vt:lpstr>Slide 6</vt:lpstr>
      <vt:lpstr>Slide 7</vt:lpstr>
      <vt:lpstr>Slide 8</vt:lpstr>
      <vt:lpstr>Slide 9</vt:lpstr>
      <vt:lpstr>CHÀO MỪNG CÁC CON ĐẾN VỚI TIẾT HỌC TẬP TIẾNG VIỆT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OSC</cp:lastModifiedBy>
  <cp:revision>31</cp:revision>
  <dcterms:created xsi:type="dcterms:W3CDTF">2021-09-05T03:31:28Z</dcterms:created>
  <dcterms:modified xsi:type="dcterms:W3CDTF">2025-05-29T06:55:21Z</dcterms:modified>
</cp:coreProperties>
</file>