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4" r:id="rId2"/>
    <p:sldId id="282" r:id="rId3"/>
    <p:sldId id="265" r:id="rId4"/>
    <p:sldId id="266" r:id="rId5"/>
    <p:sldId id="274" r:id="rId6"/>
    <p:sldId id="268" r:id="rId7"/>
    <p:sldId id="269" r:id="rId8"/>
    <p:sldId id="271" r:id="rId9"/>
    <p:sldId id="280" r:id="rId10"/>
    <p:sldId id="273" r:id="rId11"/>
    <p:sldId id="275" r:id="rId12"/>
    <p:sldId id="276" r:id="rId13"/>
    <p:sldId id="277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808000"/>
    <a:srgbClr val="3333FF"/>
    <a:srgbClr val="0066FF"/>
    <a:srgbClr val="669900"/>
    <a:srgbClr val="66FF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84319" autoAdjust="0"/>
  </p:normalViewPr>
  <p:slideViewPr>
    <p:cSldViewPr>
      <p:cViewPr>
        <p:scale>
          <a:sx n="50" d="100"/>
          <a:sy n="50" d="100"/>
        </p:scale>
        <p:origin x="-1932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6DB05C-BB52-41F6-A0DC-6ED804067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8D222F6-C3B8-4D21-9A63-E2BD44D8B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1A4CA6-17FA-4325-8787-0C44981362C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7D97A-F841-495F-8A74-535A4FD7BA3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0D213-9DFB-467F-AD2E-7DB0F9E84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56737-A07F-439F-A1C9-30F6C16AC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5AE63-04E0-4FF5-9CB9-55BFAD2F2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B1A9F-C689-45F2-A8C5-76DCA5294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75577-134C-4D82-822F-32C42CE51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E8C27-23D7-4645-B4C7-5B33C7FED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775D5-245D-4845-8743-04F01353D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47E26-B1F5-4BA1-8080-AA31D783B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49366-5257-40EF-8F62-DC4454E39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DC356-3846-42E6-922A-F7B86C9FA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5BCB1-C655-4712-BC53-586B9AF12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accent2"/>
                </a:solidFill>
                <a:latin typeface=".VnAristote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§inh Lan Anh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3246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9D236694-C5A6-4347-99E8-B2DB4F9F2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My%20Documents/Package%20-%20bai%202%20cac%20so%20co%20ba%20chu%20so/bai%202%20cac%20so%20co%20ba%20chu%20so.exe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9.wmf"/><Relationship Id="rId7" Type="http://schemas.openxmlformats.org/officeDocument/2006/relationships/image" Target="../media/image13.gif"/><Relationship Id="rId12" Type="http://schemas.openxmlformats.org/officeDocument/2006/relationships/image" Target="../media/image18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11" Type="http://schemas.openxmlformats.org/officeDocument/2006/relationships/image" Target="../media/image17.gif"/><Relationship Id="rId5" Type="http://schemas.openxmlformats.org/officeDocument/2006/relationships/image" Target="../media/image11.wmf"/><Relationship Id="rId10" Type="http://schemas.openxmlformats.org/officeDocument/2006/relationships/image" Target="../media/image16.gif"/><Relationship Id="rId4" Type="http://schemas.openxmlformats.org/officeDocument/2006/relationships/image" Target="../media/image10.wmf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My%20Documents/Package%20-%20bai%202%20cac%20so%20co%20ba%20chu%20so/bai%202%20cac%20so%20co%20ba%20chu%20so.ex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Package%20-%20bai%202%20cac%20so%20co%20ba%20chu%20so/Scenario.xv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Đinh Lan Anh</a:t>
            </a:r>
          </a:p>
        </p:txBody>
      </p:sp>
      <p:sp>
        <p:nvSpPr>
          <p:cNvPr id="20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18DB2A-03C6-4B1C-BFF6-91CD68975CD3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2" name="Picture 2" descr="BGPRPBD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33400" y="-304800"/>
            <a:ext cx="10210800" cy="76581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533400"/>
            <a:ext cx="7467600" cy="5791200"/>
            <a:chOff x="768" y="336"/>
            <a:chExt cx="4704" cy="3648"/>
          </a:xfrm>
        </p:grpSpPr>
        <p:pic>
          <p:nvPicPr>
            <p:cNvPr id="2057" name="Picture 4" descr="BALLOO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68" y="384"/>
              <a:ext cx="843" cy="1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3" name="AutoShape 5"/>
            <p:cNvSpPr>
              <a:spLocks noChangeArrowheads="1"/>
            </p:cNvSpPr>
            <p:nvPr/>
          </p:nvSpPr>
          <p:spPr bwMode="auto">
            <a:xfrm>
              <a:off x="4080" y="1344"/>
              <a:ext cx="864" cy="768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2294" name="AutoShape 6"/>
            <p:cNvSpPr>
              <a:spLocks noChangeArrowheads="1"/>
            </p:cNvSpPr>
            <p:nvPr/>
          </p:nvSpPr>
          <p:spPr bwMode="auto">
            <a:xfrm>
              <a:off x="768" y="768"/>
              <a:ext cx="576" cy="528"/>
            </a:xfrm>
            <a:prstGeom prst="star5">
              <a:avLst/>
            </a:prstGeom>
            <a:solidFill>
              <a:srgbClr val="FF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2295" name="AutoShape 7"/>
            <p:cNvSpPr>
              <a:spLocks noChangeArrowheads="1"/>
            </p:cNvSpPr>
            <p:nvPr/>
          </p:nvSpPr>
          <p:spPr bwMode="auto">
            <a:xfrm>
              <a:off x="4944" y="2688"/>
              <a:ext cx="528" cy="576"/>
            </a:xfrm>
            <a:prstGeom prst="star5">
              <a:avLst/>
            </a:prstGeom>
            <a:solidFill>
              <a:srgbClr val="FF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2296" name="AutoShape 8"/>
            <p:cNvSpPr>
              <a:spLocks noChangeArrowheads="1"/>
            </p:cNvSpPr>
            <p:nvPr/>
          </p:nvSpPr>
          <p:spPr bwMode="auto">
            <a:xfrm>
              <a:off x="2160" y="3168"/>
              <a:ext cx="528" cy="576"/>
            </a:xfrm>
            <a:prstGeom prst="star5">
              <a:avLst/>
            </a:prstGeom>
            <a:solidFill>
              <a:srgbClr val="66FF33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2297" name="AutoShape 9"/>
            <p:cNvSpPr>
              <a:spLocks noChangeArrowheads="1"/>
            </p:cNvSpPr>
            <p:nvPr/>
          </p:nvSpPr>
          <p:spPr bwMode="auto">
            <a:xfrm>
              <a:off x="4608" y="336"/>
              <a:ext cx="528" cy="576"/>
            </a:xfrm>
            <a:prstGeom prst="star5">
              <a:avLst/>
            </a:prstGeom>
            <a:solidFill>
              <a:schemeClr val="accent2"/>
            </a:solidFill>
            <a:ln w="57150">
              <a:solidFill>
                <a:srgbClr val="66FF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2063" name="Picture 10" descr="BALLOO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5" y="2787"/>
              <a:ext cx="843" cy="1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11" descr="BALLOO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480"/>
              <a:ext cx="1183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5" name="Picture 12" descr="BALLOO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16" y="2544"/>
              <a:ext cx="1014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1600200" y="2773363"/>
            <a:ext cx="7356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chemeClr val="accent2"/>
                </a:solidFill>
              </a:rPr>
              <a:t>Môn Tóan Lớp 2</a:t>
            </a:r>
          </a:p>
        </p:txBody>
      </p:sp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1219200" y="1066800"/>
          <a:ext cx="990600" cy="1219200"/>
        </p:xfrm>
        <a:graphic>
          <a:graphicData uri="http://schemas.openxmlformats.org/presentationml/2006/ole">
            <p:oleObj spid="_x0000_s2055" name="Clip" r:id="rId5" imgW="2278063" imgH="3421063" progId="MS_ClipArt_Gallery.2">
              <p:embed/>
            </p:oleObj>
          </a:graphicData>
        </a:graphic>
      </p:graphicFrame>
      <p:sp>
        <p:nvSpPr>
          <p:cNvPr id="2056" name="Rectangle 17"/>
          <p:cNvSpPr>
            <a:spLocks noChangeArrowheads="1"/>
          </p:cNvSpPr>
          <p:nvPr/>
        </p:nvSpPr>
        <p:spPr bwMode="auto">
          <a:xfrm>
            <a:off x="1447800" y="3886200"/>
            <a:ext cx="6172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CÁC SỐ CÓ BA CHỮ SỐ</a:t>
            </a:r>
            <a:br>
              <a:rPr lang="en-US" sz="2800" b="1">
                <a:solidFill>
                  <a:srgbClr val="FF0000"/>
                </a:solidFill>
              </a:rPr>
            </a:br>
            <a:endParaRPr 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xit" presetSubtype="4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0FB75C-DABF-4484-8E1F-01BA176DB4B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4339" name="Rectangle 6" descr="Papyrus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1524000" y="228600"/>
            <a:ext cx="1447800" cy="762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3333FF"/>
                </a:solidFill>
              </a:rPr>
              <a:t>3.Số?</a:t>
            </a:r>
          </a:p>
        </p:txBody>
      </p:sp>
      <p:graphicFrame>
        <p:nvGraphicFramePr>
          <p:cNvPr id="29780" name="Group 84"/>
          <p:cNvGraphicFramePr>
            <a:graphicFrameLocks noGrp="1"/>
          </p:cNvGraphicFramePr>
          <p:nvPr>
            <p:ph sz="half" idx="1"/>
          </p:nvPr>
        </p:nvGraphicFramePr>
        <p:xfrm>
          <a:off x="228600" y="990600"/>
          <a:ext cx="4038600" cy="4233863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</a:tblGrid>
              <a:tr h="1277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§äc sè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ViÕt sè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6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T¸m tr¨m hai m­¬i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ChÝn tr¨m m­êi mét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ChÝn tr¨m chÝn m­¬i mèt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S¸u tr¨m b¶y m­¬i ba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S¸u tr¨m b¶y m­¬i l¨m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B¶y tr¨m linh n¨m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T¸m tr¨m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79" name="Group 83"/>
          <p:cNvGraphicFramePr>
            <a:graphicFrameLocks noGrp="1"/>
          </p:cNvGraphicFramePr>
          <p:nvPr>
            <p:ph sz="half" idx="2"/>
          </p:nvPr>
        </p:nvGraphicFramePr>
        <p:xfrm>
          <a:off x="4800600" y="990600"/>
          <a:ext cx="4038600" cy="4144963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</a:tblGrid>
              <a:tr h="1231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N¨m tr¨m s¸u m­¬i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Bèn tr¨m hai m­¬i b¶y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Hai tr¨m ba m­¬i mèt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Ba tr¨m hai m­¬i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ChÝn tr¨m linh mét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N¨m tr¨m b¶y m­¬i l¨m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T¸m tr¨m chÝn m­¬i mèt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9" name="Rectangle 63" descr="Papyrus"/>
          <p:cNvSpPr>
            <a:spLocks noChangeArrowheads="1"/>
          </p:cNvSpPr>
          <p:nvPr/>
        </p:nvSpPr>
        <p:spPr bwMode="auto">
          <a:xfrm>
            <a:off x="3657600" y="2286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820</a:t>
            </a:r>
          </a:p>
        </p:txBody>
      </p:sp>
      <p:sp>
        <p:nvSpPr>
          <p:cNvPr id="29761" name="Rectangle 65" descr="Papyrus"/>
          <p:cNvSpPr>
            <a:spLocks noChangeArrowheads="1"/>
          </p:cNvSpPr>
          <p:nvPr/>
        </p:nvSpPr>
        <p:spPr bwMode="auto">
          <a:xfrm>
            <a:off x="3657600" y="2667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911</a:t>
            </a:r>
          </a:p>
        </p:txBody>
      </p:sp>
      <p:sp>
        <p:nvSpPr>
          <p:cNvPr id="29762" name="Rectangle 66" descr="Papyrus"/>
          <p:cNvSpPr>
            <a:spLocks noChangeArrowheads="1"/>
          </p:cNvSpPr>
          <p:nvPr/>
        </p:nvSpPr>
        <p:spPr bwMode="auto">
          <a:xfrm>
            <a:off x="3657600" y="3048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991</a:t>
            </a:r>
          </a:p>
        </p:txBody>
      </p:sp>
      <p:sp>
        <p:nvSpPr>
          <p:cNvPr id="29763" name="Rectangle 67" descr="Papyrus"/>
          <p:cNvSpPr>
            <a:spLocks noChangeArrowheads="1"/>
          </p:cNvSpPr>
          <p:nvPr/>
        </p:nvSpPr>
        <p:spPr bwMode="auto">
          <a:xfrm>
            <a:off x="3657600" y="3429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673</a:t>
            </a:r>
          </a:p>
        </p:txBody>
      </p:sp>
      <p:sp>
        <p:nvSpPr>
          <p:cNvPr id="29764" name="Rectangle 68" descr="Papyrus"/>
          <p:cNvSpPr>
            <a:spLocks noChangeArrowheads="1"/>
          </p:cNvSpPr>
          <p:nvPr/>
        </p:nvSpPr>
        <p:spPr bwMode="auto">
          <a:xfrm>
            <a:off x="3657600" y="3810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675</a:t>
            </a:r>
          </a:p>
        </p:txBody>
      </p:sp>
      <p:sp>
        <p:nvSpPr>
          <p:cNvPr id="29765" name="Rectangle 69" descr="Papyrus"/>
          <p:cNvSpPr>
            <a:spLocks noChangeArrowheads="1"/>
          </p:cNvSpPr>
          <p:nvPr/>
        </p:nvSpPr>
        <p:spPr bwMode="auto">
          <a:xfrm>
            <a:off x="3657600" y="4191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705</a:t>
            </a:r>
          </a:p>
        </p:txBody>
      </p:sp>
      <p:sp>
        <p:nvSpPr>
          <p:cNvPr id="29766" name="Rectangle 70" descr="Papyrus"/>
          <p:cNvSpPr>
            <a:spLocks noChangeArrowheads="1"/>
          </p:cNvSpPr>
          <p:nvPr/>
        </p:nvSpPr>
        <p:spPr bwMode="auto">
          <a:xfrm>
            <a:off x="3657600" y="4572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805</a:t>
            </a:r>
          </a:p>
        </p:txBody>
      </p:sp>
      <p:sp>
        <p:nvSpPr>
          <p:cNvPr id="29767" name="Rectangle 71" descr="Papyrus"/>
          <p:cNvSpPr>
            <a:spLocks noChangeArrowheads="1"/>
          </p:cNvSpPr>
          <p:nvPr/>
        </p:nvSpPr>
        <p:spPr bwMode="auto">
          <a:xfrm>
            <a:off x="8229600" y="2286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560</a:t>
            </a:r>
          </a:p>
        </p:txBody>
      </p:sp>
      <p:sp>
        <p:nvSpPr>
          <p:cNvPr id="29768" name="Rectangle 72" descr="Papyrus"/>
          <p:cNvSpPr>
            <a:spLocks noChangeArrowheads="1"/>
          </p:cNvSpPr>
          <p:nvPr/>
        </p:nvSpPr>
        <p:spPr bwMode="auto">
          <a:xfrm>
            <a:off x="8229600" y="2667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427</a:t>
            </a:r>
          </a:p>
        </p:txBody>
      </p:sp>
      <p:sp>
        <p:nvSpPr>
          <p:cNvPr id="29769" name="Rectangle 73" descr="Papyrus"/>
          <p:cNvSpPr>
            <a:spLocks noChangeArrowheads="1"/>
          </p:cNvSpPr>
          <p:nvPr/>
        </p:nvSpPr>
        <p:spPr bwMode="auto">
          <a:xfrm>
            <a:off x="8229600" y="3048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231</a:t>
            </a:r>
          </a:p>
        </p:txBody>
      </p:sp>
      <p:sp>
        <p:nvSpPr>
          <p:cNvPr id="29770" name="Rectangle 74" descr="Papyrus"/>
          <p:cNvSpPr>
            <a:spLocks noChangeArrowheads="1"/>
          </p:cNvSpPr>
          <p:nvPr/>
        </p:nvSpPr>
        <p:spPr bwMode="auto">
          <a:xfrm>
            <a:off x="8229600" y="3429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320</a:t>
            </a:r>
          </a:p>
        </p:txBody>
      </p:sp>
      <p:sp>
        <p:nvSpPr>
          <p:cNvPr id="29771" name="Rectangle 75" descr="Papyrus"/>
          <p:cNvSpPr>
            <a:spLocks noChangeArrowheads="1"/>
          </p:cNvSpPr>
          <p:nvPr/>
        </p:nvSpPr>
        <p:spPr bwMode="auto">
          <a:xfrm>
            <a:off x="8229600" y="37338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901</a:t>
            </a:r>
          </a:p>
        </p:txBody>
      </p:sp>
      <p:sp>
        <p:nvSpPr>
          <p:cNvPr id="29772" name="Rectangle 76" descr="Papyrus"/>
          <p:cNvSpPr>
            <a:spLocks noChangeArrowheads="1"/>
          </p:cNvSpPr>
          <p:nvPr/>
        </p:nvSpPr>
        <p:spPr bwMode="auto">
          <a:xfrm>
            <a:off x="8229600" y="41148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575</a:t>
            </a:r>
          </a:p>
        </p:txBody>
      </p:sp>
      <p:sp>
        <p:nvSpPr>
          <p:cNvPr id="29773" name="Rectangle 77" descr="Papyrus"/>
          <p:cNvSpPr>
            <a:spLocks noChangeArrowheads="1"/>
          </p:cNvSpPr>
          <p:nvPr/>
        </p:nvSpPr>
        <p:spPr bwMode="auto">
          <a:xfrm>
            <a:off x="8229600" y="44958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891</a:t>
            </a:r>
          </a:p>
        </p:txBody>
      </p:sp>
      <p:sp>
        <p:nvSpPr>
          <p:cNvPr id="29774" name="WordArt 78"/>
          <p:cNvSpPr>
            <a:spLocks noChangeArrowheads="1" noChangeShapeType="1" noTextEdit="1"/>
          </p:cNvSpPr>
          <p:nvPr/>
        </p:nvSpPr>
        <p:spPr bwMode="auto">
          <a:xfrm>
            <a:off x="609600" y="5410200"/>
            <a:ext cx="7791450" cy="1447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20644"/>
                <a:gd name="adj2" fmla="val 514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Arial"/>
                <a:cs typeface="Arial"/>
              </a:rPr>
              <a:t> Thưởng một tràng pháo tay với kết quả đúng nào!</a:t>
            </a:r>
            <a:endParaRPr lang="en-US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9775" name="AutoShape 79"/>
          <p:cNvSpPr>
            <a:spLocks noChangeArrowheads="1"/>
          </p:cNvSpPr>
          <p:nvPr/>
        </p:nvSpPr>
        <p:spPr bwMode="auto">
          <a:xfrm>
            <a:off x="6934200" y="5105400"/>
            <a:ext cx="914400" cy="838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9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9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9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9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9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9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9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9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59" grpId="0" animBg="1"/>
      <p:bldP spid="29761" grpId="0" animBg="1"/>
      <p:bldP spid="29762" grpId="0" animBg="1"/>
      <p:bldP spid="29763" grpId="0" animBg="1"/>
      <p:bldP spid="29764" grpId="0" animBg="1"/>
      <p:bldP spid="29765" grpId="0" animBg="1"/>
      <p:bldP spid="29766" grpId="0" animBg="1"/>
      <p:bldP spid="29767" grpId="0" animBg="1"/>
      <p:bldP spid="29768" grpId="0" animBg="1"/>
      <p:bldP spid="29769" grpId="0" animBg="1"/>
      <p:bldP spid="29770" grpId="0" animBg="1"/>
      <p:bldP spid="29771" grpId="0" animBg="1"/>
      <p:bldP spid="29772" grpId="0" animBg="1"/>
      <p:bldP spid="29773" grpId="0" animBg="1"/>
      <p:bldP spid="29774" grpId="0" animBg="1"/>
      <p:bldP spid="29774" grpId="1" animBg="1"/>
      <p:bldP spid="29775" grpId="0" animBg="1"/>
      <p:bldP spid="2977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E377F5-0EE6-4495-BF82-2BC43D4AD977}" type="slidenum">
              <a:rPr lang="en-US" smtClean="0"/>
              <a:pPr/>
              <a:t>11</a:t>
            </a:fld>
            <a:endParaRPr lang="en-US" smtClean="0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685800" y="3429000"/>
          <a:ext cx="785813" cy="2233613"/>
        </p:xfrm>
        <a:graphic>
          <a:graphicData uri="http://schemas.openxmlformats.org/presentationml/2006/ole">
            <p:oleObj spid="_x0000_s15363" name="Clip" r:id="rId3" imgW="1485900" imgH="4214813" progId="MS_ClipArt_Gallery.2">
              <p:embed/>
            </p:oleObj>
          </a:graphicData>
        </a:graphic>
      </p:graphicFrame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2209800" y="1752600"/>
            <a:ext cx="6400800" cy="1905000"/>
          </a:xfrm>
          <a:prstGeom prst="cloudCallout">
            <a:avLst>
              <a:gd name="adj1" fmla="val -62523"/>
              <a:gd name="adj2" fmla="val 50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chemeClr val="accent2"/>
                </a:solidFill>
              </a:rPr>
              <a:t>Hôm nay cô dạy các con bài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996F3-D81A-44DE-AF78-A06FE1DE1226}" type="slidenum">
              <a:rPr lang="en-US" smtClean="0"/>
              <a:pPr/>
              <a:t>12</a:t>
            </a:fld>
            <a:endParaRPr lang="en-US" smtClean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85800" y="3429000"/>
          <a:ext cx="785813" cy="2233613"/>
        </p:xfrm>
        <a:graphic>
          <a:graphicData uri="http://schemas.openxmlformats.org/presentationml/2006/ole">
            <p:oleObj spid="_x0000_s16387" name="Clip" r:id="rId3" imgW="1485900" imgH="4214813" progId="MS_ClipArt_Gallery.2">
              <p:embed/>
            </p:oleObj>
          </a:graphicData>
        </a:graphic>
      </p:graphicFrame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209800" y="1752600"/>
            <a:ext cx="6400800" cy="1905000"/>
          </a:xfrm>
          <a:prstGeom prst="cloudCallout">
            <a:avLst>
              <a:gd name="adj1" fmla="val -62523"/>
              <a:gd name="adj2" fmla="val 50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chemeClr val="accent2"/>
                </a:solidFill>
              </a:rPr>
              <a:t>Hãy cho một ví dụ về số có ba chữ số?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211619-E6A9-4FC4-BB48-C893E090F7D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3108325" y="1560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010400" cy="381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accent2"/>
                </a:solidFill>
              </a:rPr>
              <a:t>CÁC SỐ CÓ BA CHỮ SỐ</a:t>
            </a:r>
            <a:br>
              <a:rPr lang="en-US" sz="2800" b="1" smtClean="0">
                <a:solidFill>
                  <a:schemeClr val="accent2"/>
                </a:solidFill>
              </a:rPr>
            </a:br>
            <a:endParaRPr lang="en-US" sz="28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37892" name="Group 4"/>
          <p:cNvGraphicFramePr>
            <a:graphicFrameLocks noGrp="1"/>
          </p:cNvGraphicFramePr>
          <p:nvPr>
            <p:ph idx="1"/>
          </p:nvPr>
        </p:nvGraphicFramePr>
        <p:xfrm>
          <a:off x="0" y="685800"/>
          <a:ext cx="9144000" cy="6024563"/>
        </p:xfrm>
        <a:graphic>
          <a:graphicData uri="http://schemas.openxmlformats.org/drawingml/2006/table">
            <a:tbl>
              <a:tblPr/>
              <a:tblGrid>
                <a:gridCol w="2579688"/>
                <a:gridCol w="1165225"/>
                <a:gridCol w="1163637"/>
                <a:gridCol w="1263650"/>
                <a:gridCol w="1295400"/>
                <a:gridCol w="1676400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Tr¨m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§¬n vÞ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6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457" name="Group 48"/>
          <p:cNvGrpSpPr>
            <a:grpSpLocks/>
          </p:cNvGrpSpPr>
          <p:nvPr/>
        </p:nvGrpSpPr>
        <p:grpSpPr bwMode="auto">
          <a:xfrm>
            <a:off x="152400" y="1447800"/>
            <a:ext cx="838200" cy="838200"/>
            <a:chOff x="240" y="768"/>
            <a:chExt cx="1920" cy="1920"/>
          </a:xfrm>
        </p:grpSpPr>
        <p:grpSp>
          <p:nvGrpSpPr>
            <p:cNvPr id="18473" name="Group 49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18573" name="Rectangle 5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4" name="Rectangle 5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5" name="Rectangle 5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6" name="Rectangle 5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7" name="Rectangle 5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8" name="Rectangle 5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9" name="Rectangle 5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80" name="Rectangle 5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81" name="Rectangle 5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82" name="Rectangle 5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4" name="Group 60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18563" name="Rectangle 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4" name="Rectangle 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5" name="Rectangle 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6" name="Rectangle 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7" name="Rectangle 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8" name="Rectangle 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9" name="Rectangle 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0" name="Rectangle 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1" name="Rectangle 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72" name="Rectangle 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5" name="Group 71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18553" name="Rectangle 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4" name="Rectangle 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5" name="Rectangle 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6" name="Rectangle 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7" name="Rectangle 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8" name="Rectangle 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9" name="Rectangle 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0" name="Rectangle 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1" name="Rectangle 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62" name="Rectangle 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6" name="Group 82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18543" name="Rectangle 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4" name="Rectangle 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5" name="Rectangle 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6" name="Rectangle 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7" name="Rectangle 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8" name="Rectangle 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9" name="Rectangle 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0" name="Rectangle 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1" name="Rectangle 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2" name="Rectangle 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7" name="Group 93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18533" name="Rectangle 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4" name="Rectangle 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5" name="Rectangle 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6" name="Rectangle 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7" name="Rectangle 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8" name="Rectangle 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9" name="Rectangle 1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0" name="Rectangle 1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1" name="Rectangle 1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2" name="Rectangle 1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8" name="Group 104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18523" name="Rectangle 1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4" name="Rectangle 1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5" name="Rectangle 1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6" name="Rectangle 1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7" name="Rectangle 1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8" name="Rectangle 1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9" name="Rectangle 1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0" name="Rectangle 1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1" name="Rectangle 1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2" name="Rectangle 1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9" name="Group 115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18513" name="Rectangle 1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4" name="Rectangle 1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5" name="Rectangle 1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6" name="Rectangle 1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7" name="Rectangle 1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8" name="Rectangle 1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9" name="Rectangle 1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0" name="Rectangle 1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1" name="Rectangle 1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2" name="Rectangle 1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0" name="Group 126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18503" name="Rectangle 1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4" name="Rectangle 1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5" name="Rectangle 1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6" name="Rectangle 1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7" name="Rectangle 1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8" name="Rectangle 1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9" name="Rectangle 1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0" name="Rectangle 1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1" name="Rectangle 1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2" name="Rectangle 1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1" name="Group 137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18493" name="Rectangle 1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4" name="Rectangle 1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5" name="Rectangle 1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6" name="Rectangle 1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7" name="Rectangle 1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8" name="Rectangle 1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9" name="Rectangle 1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0" name="Rectangle 1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1" name="Rectangle 1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2" name="Rectangle 1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2" name="Group 148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18483" name="Rectangle 1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4" name="Rectangle 1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5" name="Rectangle 1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6" name="Rectangle 1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7" name="Rectangle 1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8" name="Rectangle 1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9" name="Rectangle 1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0" name="Rectangle 1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1" name="Rectangle 1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2" name="Rectangle 1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458" name="Group 159"/>
          <p:cNvGrpSpPr>
            <a:grpSpLocks/>
          </p:cNvGrpSpPr>
          <p:nvPr/>
        </p:nvGrpSpPr>
        <p:grpSpPr bwMode="auto">
          <a:xfrm rot="-627595">
            <a:off x="381000" y="1371600"/>
            <a:ext cx="838200" cy="838200"/>
            <a:chOff x="240" y="768"/>
            <a:chExt cx="1920" cy="1920"/>
          </a:xfrm>
        </p:grpSpPr>
        <p:grpSp>
          <p:nvGrpSpPr>
            <p:cNvPr id="18363" name="Group 160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18463" name="Rectangle 1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4" name="Rectangle 1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5" name="Rectangle 1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6" name="Rectangle 1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7" name="Rectangle 1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8" name="Rectangle 1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9" name="Rectangle 1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0" name="Rectangle 1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1" name="Rectangle 1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2" name="Rectangle 1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64" name="Group 171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18453" name="Rectangle 1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4" name="Rectangle 1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5" name="Rectangle 1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6" name="Rectangle 1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7" name="Rectangle 1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8" name="Rectangle 1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9" name="Rectangle 1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0" name="Rectangle 1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1" name="Rectangle 1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2" name="Rectangle 1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65" name="Group 182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18443" name="Rectangle 1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4" name="Rectangle 1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5" name="Rectangle 1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6" name="Rectangle 1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Rectangle 1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8" name="Rectangle 1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Rectangle 1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0" name="Rectangle 1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Rectangle 1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2" name="Rectangle 1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66" name="Group 193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18433" name="Rectangle 1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4" name="Rectangle 1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5" name="Rectangle 1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6" name="Rectangle 1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7" name="Rectangle 1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8" name="Rectangle 1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9" name="Rectangle 2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0" name="Rectangle 2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1" name="Rectangle 2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2" name="Rectangle 2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67" name="Group 204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18423" name="Rectangle 2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4" name="Rectangle 2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5" name="Rectangle 2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6" name="Rectangle 2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7" name="Rectangle 2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8" name="Rectangle 2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9" name="Rectangle 2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0" name="Rectangle 2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1" name="Rectangle 2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2" name="Rectangle 2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68" name="Group 215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18413" name="Rectangle 2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4" name="Rectangle 2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5" name="Rectangle 2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6" name="Rectangle 2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7" name="Rectangle 2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8" name="Rectangle 2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9" name="Rectangle 2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0" name="Rectangle 2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1" name="Rectangle 2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22" name="Rectangle 2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69" name="Group 226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18403" name="Rectangle 2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4" name="Rectangle 2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5" name="Rectangle 2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6" name="Rectangle 2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7" name="Rectangle 2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8" name="Rectangle 2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9" name="Rectangle 2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0" name="Rectangle 2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1" name="Rectangle 2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12" name="Rectangle 2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70" name="Group 237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18393" name="Rectangle 2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4" name="Rectangle 2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5" name="Rectangle 2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6" name="Rectangle 2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7" name="Rectangle 2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8" name="Rectangle 2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9" name="Rectangle 2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0" name="Rectangle 2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1" name="Rectangle 2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02" name="Rectangle 2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71" name="Group 248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18383" name="Rectangle 2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4" name="Rectangle 2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5" name="Rectangle 2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6" name="Rectangle 2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7" name="Rectangle 2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8" name="Rectangle 2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9" name="Rectangle 2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0" name="Rectangle 2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1" name="Rectangle 2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92" name="Rectangle 2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72" name="Group 259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18373" name="Rectangle 26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74" name="Rectangle 26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75" name="Rectangle 26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76" name="Rectangle 26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77" name="Rectangle 26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78" name="Rectangle 26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79" name="Rectangle 26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0" name="Rectangle 26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1" name="Rectangle 26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82" name="Rectangle 26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459" name="Group 270"/>
          <p:cNvGrpSpPr>
            <a:grpSpLocks/>
          </p:cNvGrpSpPr>
          <p:nvPr/>
        </p:nvGrpSpPr>
        <p:grpSpPr bwMode="auto">
          <a:xfrm>
            <a:off x="1447800" y="1371600"/>
            <a:ext cx="84138" cy="838200"/>
            <a:chOff x="624" y="672"/>
            <a:chExt cx="192" cy="1920"/>
          </a:xfrm>
        </p:grpSpPr>
        <p:sp>
          <p:nvSpPr>
            <p:cNvPr id="18353" name="Rectangle 271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4" name="Rectangle 272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5" name="Rectangle 273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6" name="Rectangle 274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7" name="Rectangle 275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8" name="Rectangle 276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9" name="Rectangle 277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60" name="Rectangle 278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61" name="Rectangle 279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62" name="Rectangle 280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60" name="Rectangle 281"/>
          <p:cNvSpPr>
            <a:spLocks noChangeArrowheads="1"/>
          </p:cNvSpPr>
          <p:nvPr/>
        </p:nvSpPr>
        <p:spPr bwMode="auto">
          <a:xfrm>
            <a:off x="20574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61" name="Group 282"/>
          <p:cNvGrpSpPr>
            <a:grpSpLocks/>
          </p:cNvGrpSpPr>
          <p:nvPr/>
        </p:nvGrpSpPr>
        <p:grpSpPr bwMode="auto">
          <a:xfrm>
            <a:off x="1600200" y="1371600"/>
            <a:ext cx="84138" cy="838200"/>
            <a:chOff x="624" y="672"/>
            <a:chExt cx="192" cy="1920"/>
          </a:xfrm>
        </p:grpSpPr>
        <p:sp>
          <p:nvSpPr>
            <p:cNvPr id="18343" name="Rectangle 283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4" name="Rectangle 284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5" name="Rectangle 285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6" name="Rectangle 286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7" name="Rectangle 287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8" name="Rectangle 288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9" name="Rectangle 289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0" name="Rectangle 290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1" name="Rectangle 291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52" name="Rectangle 292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2" name="Group 293"/>
          <p:cNvGrpSpPr>
            <a:grpSpLocks/>
          </p:cNvGrpSpPr>
          <p:nvPr/>
        </p:nvGrpSpPr>
        <p:grpSpPr bwMode="auto">
          <a:xfrm>
            <a:off x="1752600" y="1371600"/>
            <a:ext cx="84138" cy="838200"/>
            <a:chOff x="624" y="672"/>
            <a:chExt cx="192" cy="1920"/>
          </a:xfrm>
        </p:grpSpPr>
        <p:sp>
          <p:nvSpPr>
            <p:cNvPr id="18333" name="Rectangle 294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4" name="Rectangle 295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5" name="Rectangle 296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6" name="Rectangle 297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7" name="Rectangle 298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8" name="Rectangle 299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9" name="Rectangle 300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0" name="Rectangle 301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1" name="Rectangle 302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42" name="Rectangle 303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3" name="Group 304"/>
          <p:cNvGrpSpPr>
            <a:grpSpLocks/>
          </p:cNvGrpSpPr>
          <p:nvPr/>
        </p:nvGrpSpPr>
        <p:grpSpPr bwMode="auto">
          <a:xfrm>
            <a:off x="1905000" y="1371600"/>
            <a:ext cx="84138" cy="838200"/>
            <a:chOff x="624" y="672"/>
            <a:chExt cx="192" cy="1920"/>
          </a:xfrm>
        </p:grpSpPr>
        <p:sp>
          <p:nvSpPr>
            <p:cNvPr id="18323" name="Rectangle 305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24" name="Rectangle 306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25" name="Rectangle 307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26" name="Rectangle 308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27" name="Rectangle 309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28" name="Rectangle 310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29" name="Rectangle 311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0" name="Rectangle 312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1" name="Rectangle 313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2" name="Rectangle 314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64" name="Rectangle 315"/>
          <p:cNvSpPr>
            <a:spLocks noChangeArrowheads="1"/>
          </p:cNvSpPr>
          <p:nvPr/>
        </p:nvSpPr>
        <p:spPr bwMode="auto">
          <a:xfrm>
            <a:off x="22098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Rectangle 316"/>
          <p:cNvSpPr>
            <a:spLocks noChangeArrowheads="1"/>
          </p:cNvSpPr>
          <p:nvPr/>
        </p:nvSpPr>
        <p:spPr bwMode="auto">
          <a:xfrm>
            <a:off x="23622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Rectangle 317" descr="Papyrus"/>
          <p:cNvSpPr>
            <a:spLocks noChangeArrowheads="1"/>
          </p:cNvSpPr>
          <p:nvPr/>
        </p:nvSpPr>
        <p:spPr bwMode="auto">
          <a:xfrm>
            <a:off x="2667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467" name="Rectangle 318" descr="Papyrus"/>
          <p:cNvSpPr>
            <a:spLocks noChangeArrowheads="1"/>
          </p:cNvSpPr>
          <p:nvPr/>
        </p:nvSpPr>
        <p:spPr bwMode="auto">
          <a:xfrm>
            <a:off x="3810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7468" name="Rectangle 319" descr="Papyrus"/>
          <p:cNvSpPr>
            <a:spLocks noChangeArrowheads="1"/>
          </p:cNvSpPr>
          <p:nvPr/>
        </p:nvSpPr>
        <p:spPr bwMode="auto">
          <a:xfrm>
            <a:off x="50292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7469" name="Rectangle 320" descr="Papyrus"/>
          <p:cNvSpPr>
            <a:spLocks noChangeArrowheads="1"/>
          </p:cNvSpPr>
          <p:nvPr/>
        </p:nvSpPr>
        <p:spPr bwMode="auto">
          <a:xfrm>
            <a:off x="63246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243</a:t>
            </a:r>
          </a:p>
        </p:txBody>
      </p:sp>
      <p:sp>
        <p:nvSpPr>
          <p:cNvPr id="17470" name="Rectangle 321" descr="Papyrus"/>
          <p:cNvSpPr>
            <a:spLocks noChangeArrowheads="1"/>
          </p:cNvSpPr>
          <p:nvPr/>
        </p:nvSpPr>
        <p:spPr bwMode="auto">
          <a:xfrm>
            <a:off x="7620000" y="12954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bốn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</a:t>
            </a:r>
          </a:p>
        </p:txBody>
      </p:sp>
      <p:grpSp>
        <p:nvGrpSpPr>
          <p:cNvPr id="17471" name="Group 322"/>
          <p:cNvGrpSpPr>
            <a:grpSpLocks/>
          </p:cNvGrpSpPr>
          <p:nvPr/>
        </p:nvGrpSpPr>
        <p:grpSpPr bwMode="auto">
          <a:xfrm>
            <a:off x="152400" y="2819400"/>
            <a:ext cx="1066800" cy="914400"/>
            <a:chOff x="96" y="1776"/>
            <a:chExt cx="672" cy="576"/>
          </a:xfrm>
        </p:grpSpPr>
        <p:grpSp>
          <p:nvGrpSpPr>
            <p:cNvPr id="18101" name="Group 323"/>
            <p:cNvGrpSpPr>
              <a:grpSpLocks/>
            </p:cNvGrpSpPr>
            <p:nvPr/>
          </p:nvGrpSpPr>
          <p:grpSpPr bwMode="auto">
            <a:xfrm>
              <a:off x="96" y="1824"/>
              <a:ext cx="528" cy="528"/>
              <a:chOff x="240" y="768"/>
              <a:chExt cx="1920" cy="1920"/>
            </a:xfrm>
          </p:grpSpPr>
          <p:grpSp>
            <p:nvGrpSpPr>
              <p:cNvPr id="18213" name="Group 32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8313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4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5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6" name="Rectangle 3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7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8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9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20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21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22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14" name="Group 33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8303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4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5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6" name="Rectangle 3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7" name="Rectangle 3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8" name="Rectangle 3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9" name="Rectangle 3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0" name="Rectangle 3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1" name="Rectangle 3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12" name="Rectangle 3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15" name="Group 34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8293" name="Rectangle 3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4" name="Rectangle 3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5" name="Rectangle 3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6" name="Rectangle 3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7" name="Rectangle 3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8" name="Rectangle 3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9" name="Rectangle 3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0" name="Rectangle 3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1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02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16" name="Group 35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8283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4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5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6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7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8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9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0" name="Rectangle 3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1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92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17" name="Group 36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8273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4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5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6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7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8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9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0" name="Rectangle 3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1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82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18" name="Group 37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8263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4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5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6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7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8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9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0" name="Rectangle 3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1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72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19" name="Group 39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8253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4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5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6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7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8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9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0" name="Rectangle 3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1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62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20" name="Group 40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8243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4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5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6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7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8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9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0" name="Rectangle 4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1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52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21" name="Group 41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8233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4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5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6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7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8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9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0" name="Rectangle 4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1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42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22" name="Group 42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8223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24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25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26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27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28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29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0" name="Rectangle 4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1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32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102" name="Group 434"/>
            <p:cNvGrpSpPr>
              <a:grpSpLocks/>
            </p:cNvGrpSpPr>
            <p:nvPr/>
          </p:nvGrpSpPr>
          <p:grpSpPr bwMode="auto">
            <a:xfrm rot="-627595">
              <a:off x="240" y="1776"/>
              <a:ext cx="528" cy="528"/>
              <a:chOff x="240" y="768"/>
              <a:chExt cx="1920" cy="1920"/>
            </a:xfrm>
          </p:grpSpPr>
          <p:grpSp>
            <p:nvGrpSpPr>
              <p:cNvPr id="18103" name="Group 43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8203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4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5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6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7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8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9" name="Rectangle 4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10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11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12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04" name="Group 44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8193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4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5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6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7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8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9" name="Rectangle 4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0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1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02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05" name="Group 45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8183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4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5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6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7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8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9" name="Rectangle 4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0" name="Rectangle 4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1" name="Rectangle 4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92" name="Rectangle 4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06" name="Group 46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8173" name="Rectangle 4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4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5" name="Rectangle 4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6" name="Rectangle 4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7" name="Rectangle 4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8" name="Rectangle 4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9" name="Rectangle 4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0" name="Rectangle 4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1" name="Rectangle 4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82" name="Rectangle 4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07" name="Group 47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8163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4" name="Rectangle 4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5" name="Rectangle 4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6" name="Rectangle 4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7" name="Rectangle 4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8" name="Rectangle 4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9" name="Rectangle 4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0" name="Rectangle 4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1" name="Rectangle 4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72" name="Rectangle 4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08" name="Group 49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8153" name="Rectangle 4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4" name="Rectangle 4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5" name="Rectangle 4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6" name="Rectangle 4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7" name="Rectangle 4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8" name="Rectangle 4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9" name="Rectangle 4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0" name="Rectangle 4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1" name="Rectangle 4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62" name="Rectangle 5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09" name="Group 50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8143" name="Rectangle 5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4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5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6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7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8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9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0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1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52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10" name="Group 51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8133" name="Rectangle 5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4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5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6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7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8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9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0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1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42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11" name="Group 52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8123" name="Rectangle 5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4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5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6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7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8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9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0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1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32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12" name="Group 53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8113" name="Rectangle 53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14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15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16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17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18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19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0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1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22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472" name="Group 545"/>
          <p:cNvGrpSpPr>
            <a:grpSpLocks/>
          </p:cNvGrpSpPr>
          <p:nvPr/>
        </p:nvGrpSpPr>
        <p:grpSpPr bwMode="auto">
          <a:xfrm>
            <a:off x="1524000" y="2819400"/>
            <a:ext cx="388938" cy="838200"/>
            <a:chOff x="960" y="1776"/>
            <a:chExt cx="245" cy="528"/>
          </a:xfrm>
        </p:grpSpPr>
        <p:grpSp>
          <p:nvGrpSpPr>
            <p:cNvPr id="18068" name="Group 546"/>
            <p:cNvGrpSpPr>
              <a:grpSpLocks/>
            </p:cNvGrpSpPr>
            <p:nvPr/>
          </p:nvGrpSpPr>
          <p:grpSpPr bwMode="auto">
            <a:xfrm>
              <a:off x="960" y="1776"/>
              <a:ext cx="53" cy="528"/>
              <a:chOff x="624" y="672"/>
              <a:chExt cx="192" cy="1920"/>
            </a:xfrm>
          </p:grpSpPr>
          <p:sp>
            <p:nvSpPr>
              <p:cNvPr id="18091" name="Rectangle 54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2" name="Rectangle 54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3" name="Rectangle 54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4" name="Rectangle 55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5" name="Rectangle 55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6" name="Rectangle 55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7" name="Rectangle 55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8" name="Rectangle 55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9" name="Rectangle 55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00" name="Rectangle 55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069" name="Group 557"/>
            <p:cNvGrpSpPr>
              <a:grpSpLocks/>
            </p:cNvGrpSpPr>
            <p:nvPr/>
          </p:nvGrpSpPr>
          <p:grpSpPr bwMode="auto">
            <a:xfrm>
              <a:off x="1056" y="1776"/>
              <a:ext cx="53" cy="528"/>
              <a:chOff x="624" y="672"/>
              <a:chExt cx="192" cy="1920"/>
            </a:xfrm>
          </p:grpSpPr>
          <p:sp>
            <p:nvSpPr>
              <p:cNvPr id="18081" name="Rectangle 55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2" name="Rectangle 55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3" name="Rectangle 56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4" name="Rectangle 56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5" name="Rectangle 56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6" name="Rectangle 56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7" name="Rectangle 56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8" name="Rectangle 5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9" name="Rectangle 56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90" name="Rectangle 56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070" name="Group 568"/>
            <p:cNvGrpSpPr>
              <a:grpSpLocks/>
            </p:cNvGrpSpPr>
            <p:nvPr/>
          </p:nvGrpSpPr>
          <p:grpSpPr bwMode="auto">
            <a:xfrm>
              <a:off x="1152" y="1776"/>
              <a:ext cx="53" cy="528"/>
              <a:chOff x="624" y="672"/>
              <a:chExt cx="192" cy="1920"/>
            </a:xfrm>
          </p:grpSpPr>
          <p:sp>
            <p:nvSpPr>
              <p:cNvPr id="18071" name="Rectangle 56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72" name="Rectangle 57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73" name="Rectangle 57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74" name="Rectangle 57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75" name="Rectangle 57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76" name="Rectangle 57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77" name="Rectangle 57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78" name="Rectangle 57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79" name="Rectangle 57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80" name="Rectangle 57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73" name="Rectangle 579" descr="Papyrus"/>
          <p:cNvSpPr>
            <a:spLocks noChangeArrowheads="1"/>
          </p:cNvSpPr>
          <p:nvPr/>
        </p:nvSpPr>
        <p:spPr bwMode="auto">
          <a:xfrm>
            <a:off x="26670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474" name="Rectangle 580" descr="Papyrus"/>
          <p:cNvSpPr>
            <a:spLocks noChangeArrowheads="1"/>
          </p:cNvSpPr>
          <p:nvPr/>
        </p:nvSpPr>
        <p:spPr bwMode="auto">
          <a:xfrm>
            <a:off x="3886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grpSp>
        <p:nvGrpSpPr>
          <p:cNvPr id="17475" name="Group 581"/>
          <p:cNvGrpSpPr>
            <a:grpSpLocks/>
          </p:cNvGrpSpPr>
          <p:nvPr/>
        </p:nvGrpSpPr>
        <p:grpSpPr bwMode="auto">
          <a:xfrm>
            <a:off x="1981200" y="3505200"/>
            <a:ext cx="625475" cy="84138"/>
            <a:chOff x="1248" y="2208"/>
            <a:chExt cx="394" cy="53"/>
          </a:xfrm>
        </p:grpSpPr>
        <p:sp>
          <p:nvSpPr>
            <p:cNvPr id="18062" name="Rectangle 582"/>
            <p:cNvSpPr>
              <a:spLocks noChangeArrowheads="1"/>
            </p:cNvSpPr>
            <p:nvPr/>
          </p:nvSpPr>
          <p:spPr bwMode="auto">
            <a:xfrm>
              <a:off x="1248" y="2208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063" name="Group 583"/>
            <p:cNvGrpSpPr>
              <a:grpSpLocks/>
            </p:cNvGrpSpPr>
            <p:nvPr/>
          </p:nvGrpSpPr>
          <p:grpSpPr bwMode="auto">
            <a:xfrm>
              <a:off x="1344" y="2208"/>
              <a:ext cx="298" cy="53"/>
              <a:chOff x="1243" y="2160"/>
              <a:chExt cx="298" cy="53"/>
            </a:xfrm>
          </p:grpSpPr>
          <p:sp>
            <p:nvSpPr>
              <p:cNvPr id="18064" name="Rectangle 584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65" name="Rectangle 585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66" name="Rectangle 58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67" name="Rectangle 587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76" name="Rectangle 588" descr="Papyrus"/>
          <p:cNvSpPr>
            <a:spLocks noChangeArrowheads="1"/>
          </p:cNvSpPr>
          <p:nvPr/>
        </p:nvSpPr>
        <p:spPr bwMode="auto">
          <a:xfrm>
            <a:off x="5029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7477" name="Rectangle 589" descr="Papyrus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17478" name="Rectangle 590" descr="Papyrus"/>
          <p:cNvSpPr>
            <a:spLocks noChangeArrowheads="1"/>
          </p:cNvSpPr>
          <p:nvPr/>
        </p:nvSpPr>
        <p:spPr bwMode="auto">
          <a:xfrm>
            <a:off x="7620000" y="26670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n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</a:t>
            </a:r>
          </a:p>
        </p:txBody>
      </p:sp>
      <p:grpSp>
        <p:nvGrpSpPr>
          <p:cNvPr id="17479" name="Group 591"/>
          <p:cNvGrpSpPr>
            <a:grpSpLocks/>
          </p:cNvGrpSpPr>
          <p:nvPr/>
        </p:nvGrpSpPr>
        <p:grpSpPr bwMode="auto">
          <a:xfrm>
            <a:off x="228600" y="4267200"/>
            <a:ext cx="1905000" cy="914400"/>
            <a:chOff x="0" y="2688"/>
            <a:chExt cx="1200" cy="576"/>
          </a:xfrm>
        </p:grpSpPr>
        <p:grpSp>
          <p:nvGrpSpPr>
            <p:cNvPr id="17718" name="Group 592"/>
            <p:cNvGrpSpPr>
              <a:grpSpLocks/>
            </p:cNvGrpSpPr>
            <p:nvPr/>
          </p:nvGrpSpPr>
          <p:grpSpPr bwMode="auto">
            <a:xfrm>
              <a:off x="0" y="2736"/>
              <a:ext cx="528" cy="528"/>
              <a:chOff x="240" y="768"/>
              <a:chExt cx="1920" cy="1920"/>
            </a:xfrm>
          </p:grpSpPr>
          <p:grpSp>
            <p:nvGrpSpPr>
              <p:cNvPr id="17952" name="Group 59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8052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3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4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5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6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7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8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9" name="Rectangle 60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60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61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53" name="Group 60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8042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3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4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5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6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7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8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9" name="Rectangle 6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0" name="Rectangle 6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51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54" name="Group 61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8032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3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4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5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6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7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8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9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0" name="Rectangle 6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41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55" name="Group 62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8022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3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4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5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6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7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8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9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0" name="Rectangle 6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31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56" name="Group 63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8012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3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4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5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6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7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8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9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0" name="Rectangle 6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21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57" name="Group 64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8002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3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4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5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6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7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8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9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0" name="Rectangle 6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11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58" name="Group 65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7992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3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4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5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6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7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8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9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0" name="Rectangle 6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01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59" name="Group 67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7982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3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4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5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6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7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8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9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0" name="Rectangle 6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91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60" name="Group 68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7972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3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4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5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6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7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8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9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0" name="Rectangle 6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81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961" name="Group 69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7962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63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64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65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66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67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68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69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0" name="Rectangle 7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71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719" name="Group 703"/>
            <p:cNvGrpSpPr>
              <a:grpSpLocks/>
            </p:cNvGrpSpPr>
            <p:nvPr/>
          </p:nvGrpSpPr>
          <p:grpSpPr bwMode="auto">
            <a:xfrm rot="-627595">
              <a:off x="144" y="2688"/>
              <a:ext cx="528" cy="528"/>
              <a:chOff x="240" y="768"/>
              <a:chExt cx="1920" cy="1920"/>
            </a:xfrm>
          </p:grpSpPr>
          <p:grpSp>
            <p:nvGrpSpPr>
              <p:cNvPr id="17842" name="Group 70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7942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3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4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5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6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7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8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9" name="Rectangle 7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50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51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43" name="Group 71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7932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3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4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5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6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7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8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9" name="Rectangle 7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0" name="Rectangle 7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41" name="Rectangle 7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44" name="Group 72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7922" name="Rectangle 7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3" name="Rectangle 7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4" name="Rectangle 7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5" name="Rectangle 7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6" name="Rectangle 7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7" name="Rectangle 7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8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9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0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31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45" name="Group 73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7912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3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4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5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6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7" name="Rectangle 7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8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9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0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21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46" name="Group 74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7902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3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4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5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6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7" name="Rectangle 7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8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9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0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11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47" name="Group 75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7892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3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4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5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6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7" name="Rectangle 7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8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9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0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01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48" name="Group 77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7882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3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4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5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6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7" name="Rectangle 7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8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9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0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91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49" name="Group 78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7872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3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4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5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6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7" name="Rectangle 7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8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9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0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81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50" name="Group 79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7862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3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4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5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6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7" name="Rectangle 7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8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9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0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71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51" name="Group 80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7852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53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54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55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56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57" name="Rectangle 8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58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59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0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61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720" name="Group 814"/>
            <p:cNvGrpSpPr>
              <a:grpSpLocks/>
            </p:cNvGrpSpPr>
            <p:nvPr/>
          </p:nvGrpSpPr>
          <p:grpSpPr bwMode="auto">
            <a:xfrm>
              <a:off x="432" y="2688"/>
              <a:ext cx="528" cy="528"/>
              <a:chOff x="240" y="768"/>
              <a:chExt cx="1920" cy="1920"/>
            </a:xfrm>
          </p:grpSpPr>
          <p:grpSp>
            <p:nvGrpSpPr>
              <p:cNvPr id="17732" name="Group 81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7832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3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4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5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6" name="Rectangle 8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7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8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9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40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41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33" name="Group 82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7822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3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4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5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6" name="Rectangle 8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7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8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9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0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31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34" name="Group 83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7812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3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4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5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6" name="Rectangle 8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7" name="Rectangle 8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8" name="Rectangle 8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9" name="Rectangle 8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0" name="Rectangle 8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21" name="Rectangle 8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35" name="Group 84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7802" name="Rectangle 8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3" name="Rectangle 8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4" name="Rectangle 8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5" name="Rectangle 8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6" name="Rectangle 8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7" name="Rectangle 8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8" name="Rectangle 8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9" name="Rectangle 8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0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11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36" name="Group 85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7792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3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4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5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6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7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8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9" name="Rectangle 8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0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01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37" name="Group 87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7782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3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4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5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6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7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8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9" name="Rectangle 8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0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91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38" name="Group 88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7772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3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4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5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6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7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8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9" name="Rectangle 8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0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81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39" name="Group 89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7762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3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4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5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6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7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8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9" name="Rectangle 9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0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71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40" name="Group 90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7752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3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4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5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6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7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8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9" name="Rectangle 9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0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61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741" name="Group 91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7742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43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44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45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46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47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48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49" name="Rectangle 92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0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51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721" name="Group 925"/>
            <p:cNvGrpSpPr>
              <a:grpSpLocks/>
            </p:cNvGrpSpPr>
            <p:nvPr/>
          </p:nvGrpSpPr>
          <p:grpSpPr bwMode="auto">
            <a:xfrm>
              <a:off x="1147" y="2688"/>
              <a:ext cx="53" cy="528"/>
              <a:chOff x="624" y="672"/>
              <a:chExt cx="192" cy="1920"/>
            </a:xfrm>
          </p:grpSpPr>
          <p:sp>
            <p:nvSpPr>
              <p:cNvPr id="17722" name="Rectangle 92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23" name="Rectangle 92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24" name="Rectangle 92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25" name="Rectangle 92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26" name="Rectangle 93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27" name="Rectangle 93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28" name="Rectangle 93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29" name="Rectangle 93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30" name="Rectangle 93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31" name="Rectangle 93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80" name="Rectangle 936" descr="Papyrus"/>
          <p:cNvSpPr>
            <a:spLocks noChangeArrowheads="1"/>
          </p:cNvSpPr>
          <p:nvPr/>
        </p:nvSpPr>
        <p:spPr bwMode="auto">
          <a:xfrm>
            <a:off x="2667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7481" name="Rectangle 937" descr="Papyrus"/>
          <p:cNvSpPr>
            <a:spLocks noChangeArrowheads="1"/>
          </p:cNvSpPr>
          <p:nvPr/>
        </p:nvSpPr>
        <p:spPr bwMode="auto">
          <a:xfrm>
            <a:off x="3810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7482" name="Rectangle 938" descr="Papyrus"/>
          <p:cNvSpPr>
            <a:spLocks noChangeArrowheads="1"/>
          </p:cNvSpPr>
          <p:nvPr/>
        </p:nvSpPr>
        <p:spPr bwMode="auto">
          <a:xfrm>
            <a:off x="50292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7483" name="Rectangle 939" descr="Papyrus"/>
          <p:cNvSpPr>
            <a:spLocks noChangeArrowheads="1"/>
          </p:cNvSpPr>
          <p:nvPr/>
        </p:nvSpPr>
        <p:spPr bwMode="auto">
          <a:xfrm>
            <a:off x="63246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310</a:t>
            </a:r>
          </a:p>
        </p:txBody>
      </p:sp>
      <p:sp>
        <p:nvSpPr>
          <p:cNvPr id="17484" name="Rectangle 940" descr="Papyrus"/>
          <p:cNvSpPr>
            <a:spLocks noChangeArrowheads="1"/>
          </p:cNvSpPr>
          <p:nvPr/>
        </p:nvSpPr>
        <p:spPr bwMode="auto">
          <a:xfrm>
            <a:off x="7620000" y="41148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m</a:t>
            </a:r>
            <a:r>
              <a:rPr lang="vi-VN" sz="2800" b="1">
                <a:solidFill>
                  <a:schemeClr val="accent2"/>
                </a:solidFill>
              </a:rPr>
              <a:t>ư</a:t>
            </a:r>
            <a:r>
              <a:rPr lang="en-US" sz="2800" b="1">
                <a:solidFill>
                  <a:schemeClr val="accent2"/>
                </a:solidFill>
              </a:rPr>
              <a:t>ời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  <p:grpSp>
        <p:nvGrpSpPr>
          <p:cNvPr id="17485" name="Group 941"/>
          <p:cNvGrpSpPr>
            <a:grpSpLocks/>
          </p:cNvGrpSpPr>
          <p:nvPr/>
        </p:nvGrpSpPr>
        <p:grpSpPr bwMode="auto">
          <a:xfrm>
            <a:off x="152400" y="5638800"/>
            <a:ext cx="2362200" cy="838200"/>
            <a:chOff x="96" y="3552"/>
            <a:chExt cx="1488" cy="528"/>
          </a:xfrm>
        </p:grpSpPr>
        <p:grpSp>
          <p:nvGrpSpPr>
            <p:cNvPr id="17491" name="Group 942"/>
            <p:cNvGrpSpPr>
              <a:grpSpLocks/>
            </p:cNvGrpSpPr>
            <p:nvPr/>
          </p:nvGrpSpPr>
          <p:grpSpPr bwMode="auto">
            <a:xfrm>
              <a:off x="96" y="3552"/>
              <a:ext cx="528" cy="528"/>
              <a:chOff x="240" y="768"/>
              <a:chExt cx="1920" cy="1920"/>
            </a:xfrm>
          </p:grpSpPr>
          <p:grpSp>
            <p:nvGrpSpPr>
              <p:cNvPr id="17608" name="Group 94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7708" name="Rectangle 9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9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10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11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12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13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14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15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16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17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09" name="Group 95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7698" name="Rectangle 9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9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0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1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2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3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4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5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6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07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10" name="Group 96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7688" name="Rectangle 9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9" name="Rectangle 9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0" name="Rectangle 9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1" name="Rectangle 9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2" name="Rectangle 9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3" name="Rectangle 9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4" name="Rectangle 9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5" name="Rectangle 9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6" name="Rectangle 9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7" name="Rectangle 9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11" name="Group 97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7678" name="Rectangle 9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9" name="Rectangle 9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0" name="Rectangle 9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1" name="Rectangle 9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2" name="Rectangle 9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3" name="Rectangle 9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4" name="Rectangle 9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5" name="Rectangle 9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6" name="Rectangle 9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87" name="Rectangle 9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12" name="Group 98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7668" name="Rectangle 9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9" name="Rectangle 9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0" name="Rectangle 9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1" name="Rectangle 9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2" name="Rectangle 9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3" name="Rectangle 9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4" name="Rectangle 9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5" name="Rectangle 9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6" name="Rectangle 9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77" name="Rectangle 9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13" name="Group 99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7658" name="Rectangle 9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9" name="Rectangle 10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0" name="Rectangle 10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1" name="Rectangle 10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2" name="Rectangle 10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3" name="Rectangle 10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4" name="Rectangle 10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5" name="Rectangle 10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6" name="Rectangle 10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7" name="Rectangle 10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14" name="Group 100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7648" name="Rectangle 10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9" name="Rectangle 10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0" name="Rectangle 10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1" name="Rectangle 10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2" name="Rectangle 10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3" name="Rectangle 10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4" name="Rectangle 10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5" name="Rectangle 10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6" name="Rectangle 10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57" name="Rectangle 10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15" name="Group 102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7638" name="Rectangle 10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9" name="Rectangle 10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0" name="Rectangle 10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1" name="Rectangle 10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2" name="Rectangle 10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3" name="Rectangle 10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4" name="Rectangle 10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5" name="Rectangle 10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6" name="Rectangle 10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47" name="Rectangle 10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16" name="Group 103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7628" name="Rectangle 10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9" name="Rectangle 10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0" name="Rectangle 10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1" name="Rectangle 10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2" name="Rectangle 10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3" name="Rectangle 10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4" name="Rectangle 10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5" name="Rectangle 10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6" name="Rectangle 10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37" name="Rectangle 10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617" name="Group 104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7618" name="Rectangle 10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19" name="Rectangle 10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0" name="Rectangle 10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1" name="Rectangle 10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2" name="Rectangle 10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3" name="Rectangle 10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4" name="Rectangle 10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5" name="Rectangle 10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6" name="Rectangle 10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27" name="Rectangle 10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492" name="Group 1053"/>
            <p:cNvGrpSpPr>
              <a:grpSpLocks/>
            </p:cNvGrpSpPr>
            <p:nvPr/>
          </p:nvGrpSpPr>
          <p:grpSpPr bwMode="auto">
            <a:xfrm>
              <a:off x="720" y="3552"/>
              <a:ext cx="528" cy="528"/>
              <a:chOff x="240" y="768"/>
              <a:chExt cx="1920" cy="1920"/>
            </a:xfrm>
          </p:grpSpPr>
          <p:grpSp>
            <p:nvGrpSpPr>
              <p:cNvPr id="17498" name="Group 10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7598" name="Rectangle 10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9" name="Rectangle 10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0" name="Rectangle 10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1" name="Rectangle 10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2" name="Rectangle 10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3" name="Rectangle 10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4" name="Rectangle 10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5" name="Rectangle 10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6" name="Rectangle 10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7" name="Rectangle 10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99" name="Group 10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7588" name="Rectangle 10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9" name="Rectangle 10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0" name="Rectangle 10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1" name="Rectangle 10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2" name="Rectangle 10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3" name="Rectangle 10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4" name="Rectangle 10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5" name="Rectangle 10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6" name="Rectangle 10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97" name="Rectangle 10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500" name="Group 10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7578" name="Rectangle 10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9" name="Rectangle 10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0" name="Rectangle 10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1" name="Rectangle 10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2" name="Rectangle 10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3" name="Rectangle 10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4" name="Rectangle 10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5" name="Rectangle 10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6" name="Rectangle 10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87" name="Rectangle 10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501" name="Group 10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7568" name="Rectangle 10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9" name="Rectangle 10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0" name="Rectangle 10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1" name="Rectangle 10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2" name="Rectangle 10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3" name="Rectangle 10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4" name="Rectangle 10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5" name="Rectangle 10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6" name="Rectangle 10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7" name="Rectangle 10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502" name="Group 10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7558" name="Rectangle 10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9" name="Rectangle 11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0" name="Rectangle 11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1" name="Rectangle 11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2" name="Rectangle 11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3" name="Rectangle 11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4" name="Rectangle 11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5" name="Rectangle 11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6" name="Rectangle 11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67" name="Rectangle 11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503" name="Group 11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7548" name="Rectangle 11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9" name="Rectangle 11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0" name="Rectangle 11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1" name="Rectangle 11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2" name="Rectangle 11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3" name="Rectangle 11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4" name="Rectangle 11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5" name="Rectangle 11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6" name="Rectangle 11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7" name="Rectangle 11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504" name="Group 11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7538" name="Rectangle 11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9" name="Rectangle 11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0" name="Rectangle 11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1" name="Rectangle 11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2" name="Rectangle 11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3" name="Rectangle 11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4" name="Rectangle 11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5" name="Rectangle 11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6" name="Rectangle 11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7" name="Rectangle 11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505" name="Group 11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7528" name="Rectangle 11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9" name="Rectangle 11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0" name="Rectangle 11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1" name="Rectangle 11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2" name="Rectangle 11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3" name="Rectangle 11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4" name="Rectangle 11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5" name="Rectangle 11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6" name="Rectangle 11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7" name="Rectangle 11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506" name="Group 11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7518" name="Rectangle 11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9" name="Rectangle 11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0" name="Rectangle 11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1" name="Rectangle 11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2" name="Rectangle 11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3" name="Rectangle 11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4" name="Rectangle 11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5" name="Rectangle 11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6" name="Rectangle 11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7" name="Rectangle 11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507" name="Group 11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7508" name="Rectangle 11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09" name="Rectangle 11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0" name="Rectangle 11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1" name="Rectangle 11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2" name="Rectangle 11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3" name="Rectangle 11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4" name="Rectangle 11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5" name="Rectangle 11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6" name="Rectangle 11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7" name="Rectangle 11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493" name="Group 1164"/>
            <p:cNvGrpSpPr>
              <a:grpSpLocks/>
            </p:cNvGrpSpPr>
            <p:nvPr/>
          </p:nvGrpSpPr>
          <p:grpSpPr bwMode="auto">
            <a:xfrm>
              <a:off x="1286" y="3979"/>
              <a:ext cx="298" cy="53"/>
              <a:chOff x="1243" y="2160"/>
              <a:chExt cx="298" cy="53"/>
            </a:xfrm>
          </p:grpSpPr>
          <p:sp>
            <p:nvSpPr>
              <p:cNvPr id="17494" name="Rectangle 1165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5" name="Rectangle 1166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6" name="Rectangle 1167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7" name="Rectangle 1168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86" name="Rectangle 1169" descr="Papyrus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487" name="Rectangle 1170" descr="Papyrus"/>
          <p:cNvSpPr>
            <a:spLocks noChangeArrowheads="1"/>
          </p:cNvSpPr>
          <p:nvPr/>
        </p:nvSpPr>
        <p:spPr bwMode="auto">
          <a:xfrm>
            <a:off x="3886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7488" name="Rectangle 1171" descr="Papyrus"/>
          <p:cNvSpPr>
            <a:spLocks noChangeArrowheads="1"/>
          </p:cNvSpPr>
          <p:nvPr/>
        </p:nvSpPr>
        <p:spPr bwMode="auto">
          <a:xfrm>
            <a:off x="5029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7489" name="Rectangle 1172" descr="Papyrus"/>
          <p:cNvSpPr>
            <a:spLocks noChangeArrowheads="1"/>
          </p:cNvSpPr>
          <p:nvPr/>
        </p:nvSpPr>
        <p:spPr bwMode="auto">
          <a:xfrm>
            <a:off x="64008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204</a:t>
            </a:r>
          </a:p>
        </p:txBody>
      </p:sp>
      <p:sp>
        <p:nvSpPr>
          <p:cNvPr id="17490" name="Rectangle 1173" descr="Papyrus"/>
          <p:cNvSpPr>
            <a:spLocks noChangeArrowheads="1"/>
          </p:cNvSpPr>
          <p:nvPr/>
        </p:nvSpPr>
        <p:spPr bwMode="auto">
          <a:xfrm>
            <a:off x="7620000" y="54102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linh bốn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7260C0-A1AD-4337-BCA1-385512C97CB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>
            <a:off x="7620000" y="76200"/>
            <a:ext cx="1431925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60" name="Picture 5" descr="BHOME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852488"/>
            <a:ext cx="47244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 descr="BHOMES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22738"/>
            <a:ext cx="4495800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7" descr="BHOMES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776288"/>
            <a:ext cx="3962400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8" descr="BHOMES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191000"/>
            <a:ext cx="4419600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11"/>
          <p:cNvSpPr txBox="1">
            <a:spLocks noChangeArrowheads="1"/>
          </p:cNvSpPr>
          <p:nvPr/>
        </p:nvSpPr>
        <p:spPr bwMode="auto">
          <a:xfrm>
            <a:off x="381000" y="365125"/>
            <a:ext cx="388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/>
              <a:t>Tám tr</a:t>
            </a:r>
            <a:r>
              <a:rPr lang="vi-VN" sz="3200" b="1"/>
              <a:t>ă</a:t>
            </a:r>
            <a:r>
              <a:rPr lang="en-US" sz="3200" b="1"/>
              <a:t>m hai m</a:t>
            </a:r>
            <a:r>
              <a:rPr lang="vi-VN" sz="3200" b="1"/>
              <a:t>ươ</a:t>
            </a:r>
            <a:r>
              <a:rPr lang="en-US" sz="3200" b="1"/>
              <a:t>i</a:t>
            </a:r>
          </a:p>
          <a:p>
            <a:pPr>
              <a:spcBef>
                <a:spcPct val="50000"/>
              </a:spcBef>
            </a:pPr>
            <a:endParaRPr lang="en-US" sz="3200"/>
          </a:p>
        </p:txBody>
      </p:sp>
      <p:sp>
        <p:nvSpPr>
          <p:cNvPr id="19465" name="Text Box 12"/>
          <p:cNvSpPr txBox="1">
            <a:spLocks noChangeArrowheads="1"/>
          </p:cNvSpPr>
          <p:nvPr/>
        </p:nvSpPr>
        <p:spPr bwMode="auto">
          <a:xfrm>
            <a:off x="4419600" y="365125"/>
            <a:ext cx="4038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Chín tr</a:t>
            </a:r>
            <a:r>
              <a:rPr lang="vi-VN" sz="3200" b="1"/>
              <a:t>ă</a:t>
            </a:r>
            <a:r>
              <a:rPr lang="en-US" sz="3200" b="1"/>
              <a:t>m m</a:t>
            </a:r>
            <a:r>
              <a:rPr lang="vi-VN" sz="3200" b="1"/>
              <a:t>ư</a:t>
            </a:r>
            <a:r>
              <a:rPr lang="en-US" sz="3200" b="1"/>
              <a:t>ời một</a:t>
            </a: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0" y="3657600"/>
            <a:ext cx="449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Sáu tr</a:t>
            </a:r>
            <a:r>
              <a:rPr lang="vi-VN" sz="3200" b="1"/>
              <a:t>ă</a:t>
            </a:r>
            <a:r>
              <a:rPr lang="en-US" sz="3200" b="1"/>
              <a:t>m bảy m</a:t>
            </a:r>
            <a:r>
              <a:rPr lang="vi-VN" sz="3200" b="1"/>
              <a:t>ươ</a:t>
            </a:r>
            <a:r>
              <a:rPr lang="en-US" sz="3200" b="1"/>
              <a:t>i ba</a:t>
            </a:r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5105400" y="36576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Bảy tr</a:t>
            </a:r>
            <a:r>
              <a:rPr lang="vi-VN" sz="3200" b="1">
                <a:solidFill>
                  <a:schemeClr val="tx2"/>
                </a:solidFill>
              </a:rPr>
              <a:t>ă</a:t>
            </a:r>
            <a:r>
              <a:rPr lang="en-US" sz="3200" b="1">
                <a:solidFill>
                  <a:schemeClr val="tx2"/>
                </a:solidFill>
              </a:rPr>
              <a:t>m linh tám</a:t>
            </a:r>
          </a:p>
        </p:txBody>
      </p:sp>
      <p:sp>
        <p:nvSpPr>
          <p:cNvPr id="53264" name="Oval 16"/>
          <p:cNvSpPr>
            <a:spLocks noChangeArrowheads="1"/>
          </p:cNvSpPr>
          <p:nvPr/>
        </p:nvSpPr>
        <p:spPr bwMode="auto">
          <a:xfrm>
            <a:off x="1447800" y="762000"/>
            <a:ext cx="8382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820</a:t>
            </a:r>
          </a:p>
        </p:txBody>
      </p:sp>
      <p:sp>
        <p:nvSpPr>
          <p:cNvPr id="53266" name="Oval 18"/>
          <p:cNvSpPr>
            <a:spLocks noChangeArrowheads="1"/>
          </p:cNvSpPr>
          <p:nvPr/>
        </p:nvSpPr>
        <p:spPr bwMode="auto">
          <a:xfrm>
            <a:off x="5638800" y="838200"/>
            <a:ext cx="8382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911</a:t>
            </a:r>
          </a:p>
        </p:txBody>
      </p:sp>
      <p:sp>
        <p:nvSpPr>
          <p:cNvPr id="53267" name="Oval 19"/>
          <p:cNvSpPr>
            <a:spLocks noChangeArrowheads="1"/>
          </p:cNvSpPr>
          <p:nvPr/>
        </p:nvSpPr>
        <p:spPr bwMode="auto">
          <a:xfrm>
            <a:off x="762000" y="4191000"/>
            <a:ext cx="8382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673</a:t>
            </a:r>
          </a:p>
        </p:txBody>
      </p:sp>
      <p:sp>
        <p:nvSpPr>
          <p:cNvPr id="53268" name="Oval 20"/>
          <p:cNvSpPr>
            <a:spLocks noChangeArrowheads="1"/>
          </p:cNvSpPr>
          <p:nvPr/>
        </p:nvSpPr>
        <p:spPr bwMode="auto">
          <a:xfrm>
            <a:off x="6477000" y="4114800"/>
            <a:ext cx="8382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708</a:t>
            </a:r>
          </a:p>
        </p:txBody>
      </p:sp>
      <p:pic>
        <p:nvPicPr>
          <p:cNvPr id="19472" name="Picture 23" descr="hors0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2590800"/>
            <a:ext cx="7318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3" name="Picture 24" descr="leeuwen1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5486400"/>
            <a:ext cx="10255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4" name="Picture 25" descr="apen24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4600" y="990600"/>
            <a:ext cx="1557338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5" name="Picture 26" descr="leeuwen05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19200" y="5667375"/>
            <a:ext cx="1123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6" name="Picture 27" descr="apen06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14400" y="2133600"/>
            <a:ext cx="8001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7" name="Picture 28" descr="hors0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1828800"/>
            <a:ext cx="10699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8" name="Picture 29" descr="olifanten05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410200" y="5791200"/>
            <a:ext cx="1009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9" name="Picture 30" descr="olifanten01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705600" y="5467350"/>
            <a:ext cx="11430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32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0" grpId="0" animBg="1"/>
      <p:bldP spid="53270" grpId="1" animBg="1"/>
      <p:bldP spid="53264" grpId="0" animBg="1"/>
      <p:bldP spid="53266" grpId="0" animBg="1"/>
      <p:bldP spid="53267" grpId="0" animBg="1"/>
      <p:bldP spid="532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074122-3980-4560-8B9B-20AD2554FDF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108325" y="1560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010400" cy="381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accent2"/>
                </a:solidFill>
              </a:rPr>
              <a:t>CÁC SỐ CÓ BA CHỮ SỐ</a:t>
            </a:r>
            <a:br>
              <a:rPr lang="en-US" sz="2800" b="1" smtClean="0">
                <a:solidFill>
                  <a:schemeClr val="accent2"/>
                </a:solidFill>
              </a:rPr>
            </a:br>
            <a:endParaRPr lang="en-US" sz="28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54276" name="Group 4"/>
          <p:cNvGraphicFramePr>
            <a:graphicFrameLocks noGrp="1"/>
          </p:cNvGraphicFramePr>
          <p:nvPr>
            <p:ph idx="1"/>
          </p:nvPr>
        </p:nvGraphicFramePr>
        <p:xfrm>
          <a:off x="0" y="681038"/>
          <a:ext cx="9144000" cy="6024562"/>
        </p:xfrm>
        <a:graphic>
          <a:graphicData uri="http://schemas.openxmlformats.org/drawingml/2006/table">
            <a:tbl>
              <a:tblPr/>
              <a:tblGrid>
                <a:gridCol w="2579688"/>
                <a:gridCol w="1165225"/>
                <a:gridCol w="1163637"/>
                <a:gridCol w="1263650"/>
                <a:gridCol w="1295400"/>
                <a:gridCol w="1676400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Tr¨m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§¬n vÞ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6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52400" y="1447800"/>
            <a:ext cx="838200" cy="838200"/>
            <a:chOff x="240" y="768"/>
            <a:chExt cx="1920" cy="1920"/>
          </a:xfrm>
        </p:grpSpPr>
        <p:grpSp>
          <p:nvGrpSpPr>
            <p:cNvPr id="4137" name="Group 49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4237" name="Rectangle 5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8" name="Rectangle 5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9" name="Rectangle 5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0" name="Rectangle 5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1" name="Rectangle 5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2" name="Rectangle 5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3" name="Rectangle 5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4" name="Rectangle 5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5" name="Rectangle 5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6" name="Rectangle 5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38" name="Group 60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4227" name="Rectangle 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8" name="Rectangle 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" name="Rectangle 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0" name="Rectangle 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Rectangle 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2" name="Rectangle 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3" name="Rectangle 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4" name="Rectangle 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5" name="Rectangle 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6" name="Rectangle 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39" name="Group 71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4217" name="Rectangle 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8" name="Rectangle 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9" name="Rectangle 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0" name="Rectangle 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1" name="Rectangle 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2" name="Rectangle 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3" name="Rectangle 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4" name="Rectangle 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5" name="Rectangle 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6" name="Rectangle 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0" name="Group 82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4207" name="Rectangle 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8" name="Rectangle 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9" name="Rectangle 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0" name="Rectangle 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1" name="Rectangle 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2" name="Rectangle 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3" name="Rectangle 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4" name="Rectangle 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5" name="Rectangle 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6" name="Rectangle 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1" name="Group 93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4197" name="Rectangle 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8" name="Rectangle 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9" name="Rectangle 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0" name="Rectangle 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" name="Rectangle 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" name="Rectangle 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3" name="Rectangle 1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4" name="Rectangle 1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5" name="Rectangle 1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6" name="Rectangle 1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2" name="Group 104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4187" name="Rectangle 1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8" name="Rectangle 1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9" name="Rectangle 1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0" name="Rectangle 1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1" name="Rectangle 1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2" name="Rectangle 1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3" name="Rectangle 1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4" name="Rectangle 1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5" name="Rectangle 1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6" name="Rectangle 1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3" name="Group 115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4177" name="Rectangle 1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8" name="Rectangle 1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9" name="Rectangle 1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0" name="Rectangle 1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1" name="Rectangle 1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2" name="Rectangle 1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3" name="Rectangle 1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4" name="Rectangle 1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5" name="Rectangle 1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6" name="Rectangle 1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4" name="Group 126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4167" name="Rectangle 1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8" name="Rectangle 1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9" name="Rectangle 1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0" name="Rectangle 1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1" name="Rectangle 1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2" name="Rectangle 1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3" name="Rectangle 1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4" name="Rectangle 1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5" name="Rectangle 1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6" name="Rectangle 1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5" name="Group 137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4157" name="Rectangle 1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8" name="Rectangle 1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9" name="Rectangle 1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0" name="Rectangle 1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1" name="Rectangle 1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2" name="Rectangle 1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3" name="Rectangle 1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4" name="Rectangle 1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5" name="Rectangle 1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6" name="Rectangle 1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6" name="Group 148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4147" name="Rectangle 1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8" name="Rectangle 1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9" name="Rectangle 1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0" name="Rectangle 1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1" name="Rectangle 1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2" name="Rectangle 1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3" name="Rectangle 1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4" name="Rectangle 1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5" name="Rectangle 1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6" name="Rectangle 1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" name="Group 159"/>
          <p:cNvGrpSpPr>
            <a:grpSpLocks/>
          </p:cNvGrpSpPr>
          <p:nvPr/>
        </p:nvGrpSpPr>
        <p:grpSpPr bwMode="auto">
          <a:xfrm rot="-627595">
            <a:off x="381000" y="1371600"/>
            <a:ext cx="838200" cy="838200"/>
            <a:chOff x="240" y="768"/>
            <a:chExt cx="1920" cy="1920"/>
          </a:xfrm>
        </p:grpSpPr>
        <p:grpSp>
          <p:nvGrpSpPr>
            <p:cNvPr id="4027" name="Group 160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4127" name="Rectangle 1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8" name="Rectangle 1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9" name="Rectangle 1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0" name="Rectangle 1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1" name="Rectangle 1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2" name="Rectangle 1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Rectangle 1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4" name="Rectangle 1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5" name="Rectangle 1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6" name="Rectangle 1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28" name="Group 171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4117" name="Rectangle 1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Rectangle 1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9" name="Rectangle 1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Rectangle 1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Rectangle 1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Rectangle 1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Rectangle 1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Rectangle 1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5" name="Rectangle 1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6" name="Rectangle 1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29" name="Group 182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4107" name="Rectangle 1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Rectangle 1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" name="Rectangle 1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0" name="Rectangle 1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Rectangle 1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Rectangle 1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Rectangle 1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Rectangle 1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Rectangle 1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Rectangle 1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0" name="Group 193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4097" name="Rectangle 1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8" name="Rectangle 1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9" name="Rectangle 1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0" name="Rectangle 1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Rectangle 1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1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Rectangle 2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Rectangle 2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5" name="Rectangle 2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6" name="Rectangle 2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1" name="Group 204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4087" name="Rectangle 2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8" name="Rectangle 2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9" name="Rectangle 2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0" name="Rectangle 2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1" name="Rectangle 2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2" name="Rectangle 2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3" name="Rectangle 2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4" name="Rectangle 2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5" name="Rectangle 2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6" name="Rectangle 2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2" name="Group 215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4077" name="Rectangle 2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8" name="Rectangle 2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9" name="Rectangle 2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0" name="Rectangle 2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1" name="Rectangle 2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2" name="Rectangle 2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3" name="Rectangle 2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4" name="Rectangle 2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" name="Rectangle 2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" name="Rectangle 2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3" name="Group 226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4067" name="Rectangle 2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8" name="Rectangle 2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9" name="Rectangle 2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0" name="Rectangle 2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1" name="Rectangle 2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2" name="Rectangle 2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3" name="Rectangle 2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4" name="Rectangle 2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5" name="Rectangle 2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6" name="Rectangle 2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" name="Group 237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4057" name="Rectangle 2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8" name="Rectangle 2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9" name="Rectangle 2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0" name="Rectangle 2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1" name="Rectangle 2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2" name="Rectangle 2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3" name="Rectangle 2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4" name="Rectangle 2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" name="Rectangle 2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" name="Rectangle 2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5" name="Group 248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4047" name="Rectangle 2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8" name="Rectangle 2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9" name="Rectangle 2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0" name="Rectangle 2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1" name="Rectangle 2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2" name="Rectangle 2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3" name="Rectangle 2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4" name="Rectangle 2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5" name="Rectangle 2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6" name="Rectangle 2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6" name="Group 259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4037" name="Rectangle 26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8" name="Rectangle 26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9" name="Rectangle 26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0" name="Rectangle 26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1" name="Rectangle 26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2" name="Rectangle 26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3" name="Rectangle 26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4" name="Rectangle 26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5" name="Rectangle 26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6" name="Rectangle 26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" name="Group 270"/>
          <p:cNvGrpSpPr>
            <a:grpSpLocks/>
          </p:cNvGrpSpPr>
          <p:nvPr/>
        </p:nvGrpSpPr>
        <p:grpSpPr bwMode="auto">
          <a:xfrm>
            <a:off x="1447800" y="1371600"/>
            <a:ext cx="84138" cy="838200"/>
            <a:chOff x="624" y="672"/>
            <a:chExt cx="192" cy="1920"/>
          </a:xfrm>
        </p:grpSpPr>
        <p:sp>
          <p:nvSpPr>
            <p:cNvPr id="4017" name="Rectangle 271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8" name="Rectangle 272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9" name="Rectangle 273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0" name="Rectangle 274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1" name="Rectangle 275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2" name="Rectangle 276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3" name="Rectangle 277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" name="Rectangle 278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5" name="Rectangle 279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6" name="Rectangle 280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553" name="Rectangle 281"/>
          <p:cNvSpPr>
            <a:spLocks noChangeArrowheads="1"/>
          </p:cNvSpPr>
          <p:nvPr/>
        </p:nvSpPr>
        <p:spPr bwMode="auto">
          <a:xfrm>
            <a:off x="20574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" name="Group 282"/>
          <p:cNvGrpSpPr>
            <a:grpSpLocks/>
          </p:cNvGrpSpPr>
          <p:nvPr/>
        </p:nvGrpSpPr>
        <p:grpSpPr bwMode="auto">
          <a:xfrm>
            <a:off x="1600200" y="1371600"/>
            <a:ext cx="84138" cy="838200"/>
            <a:chOff x="624" y="672"/>
            <a:chExt cx="192" cy="1920"/>
          </a:xfrm>
        </p:grpSpPr>
        <p:sp>
          <p:nvSpPr>
            <p:cNvPr id="4007" name="Rectangle 283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8" name="Rectangle 284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9" name="Rectangle 285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0" name="Rectangle 286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1" name="Rectangle 287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2" name="Rectangle 288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3" name="Rectangle 289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4" name="Rectangle 290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5" name="Rectangle 291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6" name="Rectangle 292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293"/>
          <p:cNvGrpSpPr>
            <a:grpSpLocks/>
          </p:cNvGrpSpPr>
          <p:nvPr/>
        </p:nvGrpSpPr>
        <p:grpSpPr bwMode="auto">
          <a:xfrm>
            <a:off x="1752600" y="1371600"/>
            <a:ext cx="84138" cy="838200"/>
            <a:chOff x="624" y="672"/>
            <a:chExt cx="192" cy="1920"/>
          </a:xfrm>
        </p:grpSpPr>
        <p:sp>
          <p:nvSpPr>
            <p:cNvPr id="3997" name="Rectangle 294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" name="Rectangle 295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" name="Rectangle 296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" name="Rectangle 297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" name="Rectangle 298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2" name="Rectangle 299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" name="Rectangle 300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" name="Rectangle 301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5" name="Rectangle 302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6" name="Rectangle 303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304"/>
          <p:cNvGrpSpPr>
            <a:grpSpLocks/>
          </p:cNvGrpSpPr>
          <p:nvPr/>
        </p:nvGrpSpPr>
        <p:grpSpPr bwMode="auto">
          <a:xfrm>
            <a:off x="1905000" y="1371600"/>
            <a:ext cx="84138" cy="838200"/>
            <a:chOff x="624" y="672"/>
            <a:chExt cx="192" cy="1920"/>
          </a:xfrm>
        </p:grpSpPr>
        <p:sp>
          <p:nvSpPr>
            <p:cNvPr id="3987" name="Rectangle 305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8" name="Rectangle 306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9" name="Rectangle 307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0" name="Rectangle 308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1" name="Rectangle 309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2" name="Rectangle 310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" name="Rectangle 311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" name="Rectangle 312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" name="Rectangle 313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" name="Rectangle 314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587" name="Rectangle 315"/>
          <p:cNvSpPr>
            <a:spLocks noChangeArrowheads="1"/>
          </p:cNvSpPr>
          <p:nvPr/>
        </p:nvSpPr>
        <p:spPr bwMode="auto">
          <a:xfrm>
            <a:off x="22098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588" name="Rectangle 316"/>
          <p:cNvSpPr>
            <a:spLocks noChangeArrowheads="1"/>
          </p:cNvSpPr>
          <p:nvPr/>
        </p:nvSpPr>
        <p:spPr bwMode="auto">
          <a:xfrm>
            <a:off x="23622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589" name="Rectangle 317" descr="Papyrus"/>
          <p:cNvSpPr>
            <a:spLocks noChangeArrowheads="1"/>
          </p:cNvSpPr>
          <p:nvPr/>
        </p:nvSpPr>
        <p:spPr bwMode="auto">
          <a:xfrm>
            <a:off x="2667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4590" name="Rectangle 318" descr="Papyrus"/>
          <p:cNvSpPr>
            <a:spLocks noChangeArrowheads="1"/>
          </p:cNvSpPr>
          <p:nvPr/>
        </p:nvSpPr>
        <p:spPr bwMode="auto">
          <a:xfrm>
            <a:off x="3810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4591" name="Rectangle 319" descr="Papyrus"/>
          <p:cNvSpPr>
            <a:spLocks noChangeArrowheads="1"/>
          </p:cNvSpPr>
          <p:nvPr/>
        </p:nvSpPr>
        <p:spPr bwMode="auto">
          <a:xfrm>
            <a:off x="50292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4592" name="Rectangle 320" descr="Papyrus"/>
          <p:cNvSpPr>
            <a:spLocks noChangeArrowheads="1"/>
          </p:cNvSpPr>
          <p:nvPr/>
        </p:nvSpPr>
        <p:spPr bwMode="auto">
          <a:xfrm>
            <a:off x="63246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243</a:t>
            </a:r>
          </a:p>
        </p:txBody>
      </p:sp>
      <p:sp>
        <p:nvSpPr>
          <p:cNvPr id="54593" name="Rectangle 321" descr="Papyrus"/>
          <p:cNvSpPr>
            <a:spLocks noChangeArrowheads="1"/>
          </p:cNvSpPr>
          <p:nvPr/>
        </p:nvSpPr>
        <p:spPr bwMode="auto">
          <a:xfrm>
            <a:off x="7620000" y="12954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bốn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</a:t>
            </a:r>
          </a:p>
        </p:txBody>
      </p:sp>
      <p:grpSp>
        <p:nvGrpSpPr>
          <p:cNvPr id="28" name="Group 322"/>
          <p:cNvGrpSpPr>
            <a:grpSpLocks/>
          </p:cNvGrpSpPr>
          <p:nvPr/>
        </p:nvGrpSpPr>
        <p:grpSpPr bwMode="auto">
          <a:xfrm>
            <a:off x="152400" y="2819400"/>
            <a:ext cx="1066800" cy="914400"/>
            <a:chOff x="96" y="1776"/>
            <a:chExt cx="672" cy="576"/>
          </a:xfrm>
        </p:grpSpPr>
        <p:grpSp>
          <p:nvGrpSpPr>
            <p:cNvPr id="3765" name="Group 323"/>
            <p:cNvGrpSpPr>
              <a:grpSpLocks/>
            </p:cNvGrpSpPr>
            <p:nvPr/>
          </p:nvGrpSpPr>
          <p:grpSpPr bwMode="auto">
            <a:xfrm>
              <a:off x="96" y="1824"/>
              <a:ext cx="528" cy="528"/>
              <a:chOff x="240" y="768"/>
              <a:chExt cx="1920" cy="1920"/>
            </a:xfrm>
          </p:grpSpPr>
          <p:grpSp>
            <p:nvGrpSpPr>
              <p:cNvPr id="3877" name="Group 32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3977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8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9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0" name="Rectangle 3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1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2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3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4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5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6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78" name="Group 33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3967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8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9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0" name="Rectangle 3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1" name="Rectangle 3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2" name="Rectangle 3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3" name="Rectangle 3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4" name="Rectangle 3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5" name="Rectangle 3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6" name="Rectangle 3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79" name="Group 34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3957" name="Rectangle 3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8" name="Rectangle 3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9" name="Rectangle 3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0" name="Rectangle 3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1" name="Rectangle 3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2" name="Rectangle 3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3" name="Rectangle 3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4" name="Rectangle 3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5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6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80" name="Group 35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3947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8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9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0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1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2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3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4" name="Rectangle 3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5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6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81" name="Group 36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3937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8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9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0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1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2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3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4" name="Rectangle 3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5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6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82" name="Group 37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3927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8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9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0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1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4" name="Rectangle 3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5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6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83" name="Group 39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3917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8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9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0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1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2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3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4" name="Rectangle 3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5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6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84" name="Group 40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3907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8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9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0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1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2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3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4" name="Rectangle 4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5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6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85" name="Group 41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3897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8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9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0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1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2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3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4" name="Rectangle 4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5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6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86" name="Group 42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3887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88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89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0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1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2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3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4" name="Rectangle 4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5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6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766" name="Group 434"/>
            <p:cNvGrpSpPr>
              <a:grpSpLocks/>
            </p:cNvGrpSpPr>
            <p:nvPr/>
          </p:nvGrpSpPr>
          <p:grpSpPr bwMode="auto">
            <a:xfrm rot="-627595">
              <a:off x="240" y="1776"/>
              <a:ext cx="528" cy="528"/>
              <a:chOff x="240" y="768"/>
              <a:chExt cx="1920" cy="1920"/>
            </a:xfrm>
          </p:grpSpPr>
          <p:grpSp>
            <p:nvGrpSpPr>
              <p:cNvPr id="3767" name="Group 43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3867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8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9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0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1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2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3" name="Rectangle 4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4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5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6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68" name="Group 44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3857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8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9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0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1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2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3" name="Rectangle 4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4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5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6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69" name="Group 45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3847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8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9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0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1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2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3" name="Rectangle 4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4" name="Rectangle 4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5" name="Rectangle 4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6" name="Rectangle 4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70" name="Group 46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3837" name="Rectangle 4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8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9" name="Rectangle 4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0" name="Rectangle 4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1" name="Rectangle 4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2" name="Rectangle 4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3" name="Rectangle 4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4" name="Rectangle 4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5" name="Rectangle 4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6" name="Rectangle 4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71" name="Group 47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3827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8" name="Rectangle 4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9" name="Rectangle 4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0" name="Rectangle 4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1" name="Rectangle 4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2" name="Rectangle 4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3" name="Rectangle 4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4" name="Rectangle 4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5" name="Rectangle 4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6" name="Rectangle 4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72" name="Group 49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3817" name="Rectangle 4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8" name="Rectangle 4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9" name="Rectangle 4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0" name="Rectangle 4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1" name="Rectangle 4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2" name="Rectangle 4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3" name="Rectangle 4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4" name="Rectangle 4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5" name="Rectangle 4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6" name="Rectangle 5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73" name="Group 50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3807" name="Rectangle 5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8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0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1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2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3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4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5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6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74" name="Group 51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3797" name="Rectangle 5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8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9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0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1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2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3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4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5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6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75" name="Group 52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3787" name="Rectangle 5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8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9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0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1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2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3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4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5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6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76" name="Group 53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3777" name="Rectangle 53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78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79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0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1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2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3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4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5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6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5303" name="Group 545"/>
          <p:cNvGrpSpPr>
            <a:grpSpLocks/>
          </p:cNvGrpSpPr>
          <p:nvPr/>
        </p:nvGrpSpPr>
        <p:grpSpPr bwMode="auto">
          <a:xfrm>
            <a:off x="1447800" y="2819400"/>
            <a:ext cx="388938" cy="838200"/>
            <a:chOff x="960" y="1776"/>
            <a:chExt cx="245" cy="528"/>
          </a:xfrm>
        </p:grpSpPr>
        <p:grpSp>
          <p:nvGrpSpPr>
            <p:cNvPr id="3732" name="Group 546"/>
            <p:cNvGrpSpPr>
              <a:grpSpLocks/>
            </p:cNvGrpSpPr>
            <p:nvPr/>
          </p:nvGrpSpPr>
          <p:grpSpPr bwMode="auto">
            <a:xfrm>
              <a:off x="960" y="1776"/>
              <a:ext cx="53" cy="528"/>
              <a:chOff x="624" y="672"/>
              <a:chExt cx="192" cy="1920"/>
            </a:xfrm>
          </p:grpSpPr>
          <p:sp>
            <p:nvSpPr>
              <p:cNvPr id="3755" name="Rectangle 54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6" name="Rectangle 54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7" name="Rectangle 54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8" name="Rectangle 55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9" name="Rectangle 55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0" name="Rectangle 55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1" name="Rectangle 55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2" name="Rectangle 55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3" name="Rectangle 55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4" name="Rectangle 55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33" name="Group 557"/>
            <p:cNvGrpSpPr>
              <a:grpSpLocks/>
            </p:cNvGrpSpPr>
            <p:nvPr/>
          </p:nvGrpSpPr>
          <p:grpSpPr bwMode="auto">
            <a:xfrm>
              <a:off x="1056" y="1776"/>
              <a:ext cx="53" cy="528"/>
              <a:chOff x="624" y="672"/>
              <a:chExt cx="192" cy="1920"/>
            </a:xfrm>
          </p:grpSpPr>
          <p:sp>
            <p:nvSpPr>
              <p:cNvPr id="3745" name="Rectangle 55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6" name="Rectangle 55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7" name="Rectangle 56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8" name="Rectangle 56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9" name="Rectangle 56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0" name="Rectangle 56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1" name="Rectangle 56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2" name="Rectangle 5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3" name="Rectangle 56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4" name="Rectangle 56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34" name="Group 568"/>
            <p:cNvGrpSpPr>
              <a:grpSpLocks/>
            </p:cNvGrpSpPr>
            <p:nvPr/>
          </p:nvGrpSpPr>
          <p:grpSpPr bwMode="auto">
            <a:xfrm>
              <a:off x="1152" y="1776"/>
              <a:ext cx="53" cy="528"/>
              <a:chOff x="624" y="672"/>
              <a:chExt cx="192" cy="1920"/>
            </a:xfrm>
          </p:grpSpPr>
          <p:sp>
            <p:nvSpPr>
              <p:cNvPr id="3735" name="Rectangle 56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6" name="Rectangle 57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7" name="Rectangle 57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8" name="Rectangle 57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9" name="Rectangle 57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0" name="Rectangle 57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1" name="Rectangle 57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2" name="Rectangle 57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3" name="Rectangle 57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4" name="Rectangle 57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4851" name="Rectangle 579" descr="Papyrus"/>
          <p:cNvSpPr>
            <a:spLocks noChangeArrowheads="1"/>
          </p:cNvSpPr>
          <p:nvPr/>
        </p:nvSpPr>
        <p:spPr bwMode="auto">
          <a:xfrm>
            <a:off x="26670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4852" name="Rectangle 580" descr="Papyrus"/>
          <p:cNvSpPr>
            <a:spLocks noChangeArrowheads="1"/>
          </p:cNvSpPr>
          <p:nvPr/>
        </p:nvSpPr>
        <p:spPr bwMode="auto">
          <a:xfrm>
            <a:off x="3886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grpSp>
        <p:nvGrpSpPr>
          <p:cNvPr id="55337" name="Group 581"/>
          <p:cNvGrpSpPr>
            <a:grpSpLocks/>
          </p:cNvGrpSpPr>
          <p:nvPr/>
        </p:nvGrpSpPr>
        <p:grpSpPr bwMode="auto">
          <a:xfrm>
            <a:off x="1905000" y="3505200"/>
            <a:ext cx="625475" cy="84138"/>
            <a:chOff x="1248" y="2208"/>
            <a:chExt cx="394" cy="53"/>
          </a:xfrm>
        </p:grpSpPr>
        <p:sp>
          <p:nvSpPr>
            <p:cNvPr id="3726" name="Rectangle 582"/>
            <p:cNvSpPr>
              <a:spLocks noChangeArrowheads="1"/>
            </p:cNvSpPr>
            <p:nvPr/>
          </p:nvSpPr>
          <p:spPr bwMode="auto">
            <a:xfrm>
              <a:off x="1248" y="2208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27" name="Group 583"/>
            <p:cNvGrpSpPr>
              <a:grpSpLocks/>
            </p:cNvGrpSpPr>
            <p:nvPr/>
          </p:nvGrpSpPr>
          <p:grpSpPr bwMode="auto">
            <a:xfrm>
              <a:off x="1344" y="2208"/>
              <a:ext cx="298" cy="53"/>
              <a:chOff x="1243" y="2160"/>
              <a:chExt cx="298" cy="53"/>
            </a:xfrm>
          </p:grpSpPr>
          <p:sp>
            <p:nvSpPr>
              <p:cNvPr id="3728" name="Rectangle 584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29" name="Rectangle 585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0" name="Rectangle 58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1" name="Rectangle 587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4860" name="Rectangle 588" descr="Papyrus"/>
          <p:cNvSpPr>
            <a:spLocks noChangeArrowheads="1"/>
          </p:cNvSpPr>
          <p:nvPr/>
        </p:nvSpPr>
        <p:spPr bwMode="auto">
          <a:xfrm>
            <a:off x="5029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54861" name="Rectangle 589" descr="Papyrus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54862" name="Rectangle 590" descr="Papyrus"/>
          <p:cNvSpPr>
            <a:spLocks noChangeArrowheads="1"/>
          </p:cNvSpPr>
          <p:nvPr/>
        </p:nvSpPr>
        <p:spPr bwMode="auto">
          <a:xfrm>
            <a:off x="7620000" y="26670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n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</a:t>
            </a:r>
          </a:p>
        </p:txBody>
      </p:sp>
      <p:grpSp>
        <p:nvGrpSpPr>
          <p:cNvPr id="55359" name="Group 591"/>
          <p:cNvGrpSpPr>
            <a:grpSpLocks/>
          </p:cNvGrpSpPr>
          <p:nvPr/>
        </p:nvGrpSpPr>
        <p:grpSpPr bwMode="auto">
          <a:xfrm>
            <a:off x="228600" y="4267200"/>
            <a:ext cx="1905000" cy="914400"/>
            <a:chOff x="0" y="2688"/>
            <a:chExt cx="1200" cy="576"/>
          </a:xfrm>
        </p:grpSpPr>
        <p:grpSp>
          <p:nvGrpSpPr>
            <p:cNvPr id="3382" name="Group 592"/>
            <p:cNvGrpSpPr>
              <a:grpSpLocks/>
            </p:cNvGrpSpPr>
            <p:nvPr/>
          </p:nvGrpSpPr>
          <p:grpSpPr bwMode="auto">
            <a:xfrm>
              <a:off x="0" y="2736"/>
              <a:ext cx="528" cy="528"/>
              <a:chOff x="240" y="768"/>
              <a:chExt cx="1920" cy="1920"/>
            </a:xfrm>
          </p:grpSpPr>
          <p:grpSp>
            <p:nvGrpSpPr>
              <p:cNvPr id="3616" name="Group 59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3716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7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8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9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0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1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2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3" name="Rectangle 60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4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5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17" name="Group 60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3706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7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8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9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0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1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2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3" name="Rectangle 6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4" name="Rectangle 6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5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18" name="Group 61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3696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7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8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9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0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1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2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3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4" name="Rectangle 6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5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19" name="Group 62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3686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7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8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9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0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1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2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3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4" name="Rectangle 6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5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20" name="Group 63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3676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7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8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9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0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1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2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3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4" name="Rectangle 6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5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21" name="Group 64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3666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7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8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9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0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1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2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3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4" name="Rectangle 6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5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22" name="Group 65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3656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7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8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9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0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1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2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3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4" name="Rectangle 6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5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23" name="Group 67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3646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7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8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9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0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1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2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3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4" name="Rectangle 6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5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24" name="Group 68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3636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7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8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9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0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1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2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3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4" name="Rectangle 6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5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25" name="Group 69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3626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27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28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29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0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1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2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3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4" name="Rectangle 7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5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383" name="Group 703"/>
            <p:cNvGrpSpPr>
              <a:grpSpLocks/>
            </p:cNvGrpSpPr>
            <p:nvPr/>
          </p:nvGrpSpPr>
          <p:grpSpPr bwMode="auto">
            <a:xfrm rot="-627595">
              <a:off x="144" y="2688"/>
              <a:ext cx="528" cy="528"/>
              <a:chOff x="240" y="768"/>
              <a:chExt cx="1920" cy="1920"/>
            </a:xfrm>
          </p:grpSpPr>
          <p:grpSp>
            <p:nvGrpSpPr>
              <p:cNvPr id="3506" name="Group 70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3606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7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8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9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0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1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2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3" name="Rectangle 7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4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5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07" name="Group 71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3596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7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8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9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0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1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2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3" name="Rectangle 7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" name="Rectangle 7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5" name="Rectangle 7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08" name="Group 72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3586" name="Rectangle 7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7" name="Rectangle 7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8" name="Rectangle 7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9" name="Rectangle 7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0" name="Rectangle 7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1" name="Rectangle 7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2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3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4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5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09" name="Group 73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3576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7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8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9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0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1" name="Rectangle 7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2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3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4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5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10" name="Group 74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3566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7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8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9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0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1" name="Rectangle 7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2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3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11" name="Group 75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3556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7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8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9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0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1" name="Rectangle 7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2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3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4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5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12" name="Group 77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3546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7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8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9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0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1" name="Rectangle 7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2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3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4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5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13" name="Group 78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3536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7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8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9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0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1" name="Rectangle 7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2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3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4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5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14" name="Group 79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3526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7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8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9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0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1" name="Rectangle 7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2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3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4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5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15" name="Group 80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3516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7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8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9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0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1" name="Rectangle 8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2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3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4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5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384" name="Group 814"/>
            <p:cNvGrpSpPr>
              <a:grpSpLocks/>
            </p:cNvGrpSpPr>
            <p:nvPr/>
          </p:nvGrpSpPr>
          <p:grpSpPr bwMode="auto">
            <a:xfrm>
              <a:off x="432" y="2688"/>
              <a:ext cx="528" cy="528"/>
              <a:chOff x="240" y="768"/>
              <a:chExt cx="1920" cy="1920"/>
            </a:xfrm>
          </p:grpSpPr>
          <p:grpSp>
            <p:nvGrpSpPr>
              <p:cNvPr id="3396" name="Group 81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3496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7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8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9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0" name="Rectangle 8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1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2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3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4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5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97" name="Group 82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3486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7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8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9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0" name="Rectangle 8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1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2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3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4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5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98" name="Group 83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3476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7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8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9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0" name="Rectangle 8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1" name="Rectangle 8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2" name="Rectangle 8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3" name="Rectangle 8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4" name="Rectangle 8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5" name="Rectangle 8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99" name="Group 84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3466" name="Rectangle 8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7" name="Rectangle 8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8" name="Rectangle 8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9" name="Rectangle 8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0" name="Rectangle 8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1" name="Rectangle 8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2" name="Rectangle 8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3" name="Rectangle 8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4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5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00" name="Group 85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3456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7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8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9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0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1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2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3" name="Rectangle 8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4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5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01" name="Group 87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3446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7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8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9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0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1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2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3" name="Rectangle 8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4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5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02" name="Group 88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3436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7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8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9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0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1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2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3" name="Rectangle 8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4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5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03" name="Group 89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3426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7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8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9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0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1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2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3" name="Rectangle 9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4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5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04" name="Group 90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3416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7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8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9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0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1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" name="Rectangle 9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4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5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05" name="Group 91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3406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07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08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09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0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1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2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3" name="Rectangle 92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4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5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385" name="Group 925"/>
            <p:cNvGrpSpPr>
              <a:grpSpLocks/>
            </p:cNvGrpSpPr>
            <p:nvPr/>
          </p:nvGrpSpPr>
          <p:grpSpPr bwMode="auto">
            <a:xfrm>
              <a:off x="1147" y="2688"/>
              <a:ext cx="53" cy="528"/>
              <a:chOff x="624" y="672"/>
              <a:chExt cx="192" cy="1920"/>
            </a:xfrm>
          </p:grpSpPr>
          <p:sp>
            <p:nvSpPr>
              <p:cNvPr id="3386" name="Rectangle 92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7" name="Rectangle 92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8" name="Rectangle 92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9" name="Rectangle 92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0" name="Rectangle 93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1" name="Rectangle 93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2" name="Rectangle 93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3" name="Rectangle 93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4" name="Rectangle 93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5" name="Rectangle 93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5208" name="Rectangle 936" descr="Papyrus"/>
          <p:cNvSpPr>
            <a:spLocks noChangeArrowheads="1"/>
          </p:cNvSpPr>
          <p:nvPr/>
        </p:nvSpPr>
        <p:spPr bwMode="auto">
          <a:xfrm>
            <a:off x="2667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5209" name="Rectangle 937" descr="Papyrus"/>
          <p:cNvSpPr>
            <a:spLocks noChangeArrowheads="1"/>
          </p:cNvSpPr>
          <p:nvPr/>
        </p:nvSpPr>
        <p:spPr bwMode="auto">
          <a:xfrm>
            <a:off x="3810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5210" name="Rectangle 938" descr="Papyrus"/>
          <p:cNvSpPr>
            <a:spLocks noChangeArrowheads="1"/>
          </p:cNvSpPr>
          <p:nvPr/>
        </p:nvSpPr>
        <p:spPr bwMode="auto">
          <a:xfrm>
            <a:off x="50292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5211" name="Rectangle 939" descr="Papyrus"/>
          <p:cNvSpPr>
            <a:spLocks noChangeArrowheads="1"/>
          </p:cNvSpPr>
          <p:nvPr/>
        </p:nvSpPr>
        <p:spPr bwMode="auto">
          <a:xfrm>
            <a:off x="63246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310</a:t>
            </a:r>
          </a:p>
        </p:txBody>
      </p:sp>
      <p:sp>
        <p:nvSpPr>
          <p:cNvPr id="55212" name="Rectangle 940" descr="Papyrus"/>
          <p:cNvSpPr>
            <a:spLocks noChangeArrowheads="1"/>
          </p:cNvSpPr>
          <p:nvPr/>
        </p:nvSpPr>
        <p:spPr bwMode="auto">
          <a:xfrm>
            <a:off x="7620000" y="41148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m</a:t>
            </a:r>
            <a:r>
              <a:rPr lang="vi-VN" sz="2800" b="1">
                <a:solidFill>
                  <a:schemeClr val="accent2"/>
                </a:solidFill>
              </a:rPr>
              <a:t>ư</a:t>
            </a:r>
            <a:r>
              <a:rPr lang="en-US" sz="2800" b="1">
                <a:solidFill>
                  <a:schemeClr val="accent2"/>
                </a:solidFill>
              </a:rPr>
              <a:t>ời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  <p:grpSp>
        <p:nvGrpSpPr>
          <p:cNvPr id="54292" name="Group 941"/>
          <p:cNvGrpSpPr>
            <a:grpSpLocks/>
          </p:cNvGrpSpPr>
          <p:nvPr/>
        </p:nvGrpSpPr>
        <p:grpSpPr bwMode="auto">
          <a:xfrm>
            <a:off x="152400" y="5638800"/>
            <a:ext cx="2362200" cy="838200"/>
            <a:chOff x="96" y="3552"/>
            <a:chExt cx="1488" cy="528"/>
          </a:xfrm>
        </p:grpSpPr>
        <p:grpSp>
          <p:nvGrpSpPr>
            <p:cNvPr id="3155" name="Group 942"/>
            <p:cNvGrpSpPr>
              <a:grpSpLocks/>
            </p:cNvGrpSpPr>
            <p:nvPr/>
          </p:nvGrpSpPr>
          <p:grpSpPr bwMode="auto">
            <a:xfrm>
              <a:off x="96" y="3552"/>
              <a:ext cx="528" cy="528"/>
              <a:chOff x="240" y="768"/>
              <a:chExt cx="1920" cy="1920"/>
            </a:xfrm>
          </p:grpSpPr>
          <p:grpSp>
            <p:nvGrpSpPr>
              <p:cNvPr id="3272" name="Group 94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3372" name="Rectangle 9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3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4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5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6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7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8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9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0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1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3" name="Group 95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3362" name="Rectangle 9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3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4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5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6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7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8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9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0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1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4" name="Group 96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3352" name="Rectangle 9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3" name="Rectangle 9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4" name="Rectangle 9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5" name="Rectangle 9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6" name="Rectangle 9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7" name="Rectangle 9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8" name="Rectangle 9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9" name="Rectangle 9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0" name="Rectangle 9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1" name="Rectangle 9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5" name="Group 97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3342" name="Rectangle 9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3" name="Rectangle 9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4" name="Rectangle 9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5" name="Rectangle 9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6" name="Rectangle 9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7" name="Rectangle 9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8" name="Rectangle 9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9" name="Rectangle 9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0" name="Rectangle 9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1" name="Rectangle 9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6" name="Group 98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3332" name="Rectangle 9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3" name="Rectangle 9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4" name="Rectangle 9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5" name="Rectangle 9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6" name="Rectangle 9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7" name="Rectangle 9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8" name="Rectangle 9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9" name="Rectangle 9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0" name="Rectangle 9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1" name="Rectangle 9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7" name="Group 99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3322" name="Rectangle 9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3" name="Rectangle 10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4" name="Rectangle 10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5" name="Rectangle 10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6" name="Rectangle 10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7" name="Rectangle 10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8" name="Rectangle 10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9" name="Rectangle 10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0" name="Rectangle 10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1" name="Rectangle 10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8" name="Group 100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3312" name="Rectangle 10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3" name="Rectangle 10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4" name="Rectangle 10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5" name="Rectangle 10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6" name="Rectangle 10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7" name="Rectangle 10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8" name="Rectangle 10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9" name="Rectangle 10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0" name="Rectangle 10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1" name="Rectangle 10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9" name="Group 102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3302" name="Rectangle 10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3" name="Rectangle 10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4" name="Rectangle 10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5" name="Rectangle 10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6" name="Rectangle 10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7" name="Rectangle 10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8" name="Rectangle 10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9" name="Rectangle 10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0" name="Rectangle 10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1" name="Rectangle 10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" name="Group 103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3292" name="Rectangle 10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3" name="Rectangle 10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4" name="Rectangle 10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5" name="Rectangle 10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6" name="Rectangle 10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7" name="Rectangle 10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8" name="Rectangle 10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9" name="Rectangle 10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0" name="Rectangle 10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1" name="Rectangle 10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1" name="Group 104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3282" name="Rectangle 10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3" name="Rectangle 10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4" name="Rectangle 10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5" name="Rectangle 10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6" name="Rectangle 10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7" name="Rectangle 10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8" name="Rectangle 10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9" name="Rectangle 10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0" name="Rectangle 10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1" name="Rectangle 10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56" name="Group 1053"/>
            <p:cNvGrpSpPr>
              <a:grpSpLocks/>
            </p:cNvGrpSpPr>
            <p:nvPr/>
          </p:nvGrpSpPr>
          <p:grpSpPr bwMode="auto">
            <a:xfrm>
              <a:off x="720" y="3552"/>
              <a:ext cx="528" cy="528"/>
              <a:chOff x="240" y="768"/>
              <a:chExt cx="1920" cy="1920"/>
            </a:xfrm>
          </p:grpSpPr>
          <p:grpSp>
            <p:nvGrpSpPr>
              <p:cNvPr id="3162" name="Group 10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3262" name="Rectangle 10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3" name="Rectangle 10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4" name="Rectangle 10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5" name="Rectangle 10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6" name="Rectangle 10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7" name="Rectangle 10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8" name="Rectangle 10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9" name="Rectangle 10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0" name="Rectangle 10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1" name="Rectangle 10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63" name="Group 10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3252" name="Rectangle 10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3" name="Rectangle 10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4" name="Rectangle 10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5" name="Rectangle 10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6" name="Rectangle 10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7" name="Rectangle 10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8" name="Rectangle 10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9" name="Rectangle 10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0" name="Rectangle 10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1" name="Rectangle 10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64" name="Group 10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3242" name="Rectangle 10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3" name="Rectangle 10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4" name="Rectangle 10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5" name="Rectangle 10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6" name="Rectangle 10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7" name="Rectangle 10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8" name="Rectangle 10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9" name="Rectangle 10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0" name="Rectangle 10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1" name="Rectangle 10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65" name="Group 10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3232" name="Rectangle 10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3" name="Rectangle 10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4" name="Rectangle 10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5" name="Rectangle 10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6" name="Rectangle 10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7" name="Rectangle 10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8" name="Rectangle 10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9" name="Rectangle 10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0" name="Rectangle 10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1" name="Rectangle 10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66" name="Group 10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3222" name="Rectangle 10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3" name="Rectangle 11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4" name="Rectangle 11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5" name="Rectangle 11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6" name="Rectangle 11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7" name="Rectangle 11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8" name="Rectangle 11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9" name="Rectangle 11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0" name="Rectangle 11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1" name="Rectangle 11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67" name="Group 11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3212" name="Rectangle 11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3" name="Rectangle 11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4" name="Rectangle 11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5" name="Rectangle 11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6" name="Rectangle 11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7" name="Rectangle 11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8" name="Rectangle 11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9" name="Rectangle 11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0" name="Rectangle 11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1" name="Rectangle 11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68" name="Group 11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3202" name="Rectangle 11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3" name="Rectangle 11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4" name="Rectangle 11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5" name="Rectangle 11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6" name="Rectangle 11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7" name="Rectangle 11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8" name="Rectangle 11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9" name="Rectangle 11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0" name="Rectangle 11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1" name="Rectangle 11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69" name="Group 11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3192" name="Rectangle 11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3" name="Rectangle 11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4" name="Rectangle 11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5" name="Rectangle 11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6" name="Rectangle 11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7" name="Rectangle 11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8" name="Rectangle 11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9" name="Rectangle 11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0" name="Rectangle 11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1" name="Rectangle 11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70" name="Group 11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3182" name="Rectangle 11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3" name="Rectangle 11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4" name="Rectangle 11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5" name="Rectangle 11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6" name="Rectangle 11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7" name="Rectangle 11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8" name="Rectangle 11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9" name="Rectangle 11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0" name="Rectangle 11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1" name="Rectangle 11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71" name="Group 11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3172" name="Rectangle 11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3" name="Rectangle 11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4" name="Rectangle 11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5" name="Rectangle 11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6" name="Rectangle 11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7" name="Rectangle 11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8" name="Rectangle 11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9" name="Rectangle 11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0" name="Rectangle 11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1" name="Rectangle 11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57" name="Group 1164"/>
            <p:cNvGrpSpPr>
              <a:grpSpLocks/>
            </p:cNvGrpSpPr>
            <p:nvPr/>
          </p:nvGrpSpPr>
          <p:grpSpPr bwMode="auto">
            <a:xfrm>
              <a:off x="1286" y="3979"/>
              <a:ext cx="298" cy="53"/>
              <a:chOff x="1243" y="2160"/>
              <a:chExt cx="298" cy="53"/>
            </a:xfrm>
          </p:grpSpPr>
          <p:sp>
            <p:nvSpPr>
              <p:cNvPr id="3158" name="Rectangle 1165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9" name="Rectangle 1166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0" name="Rectangle 1167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1" name="Rectangle 1168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5441" name="Rectangle 1169" descr="Papyrus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5442" name="Rectangle 1170" descr="Papyrus"/>
          <p:cNvSpPr>
            <a:spLocks noChangeArrowheads="1"/>
          </p:cNvSpPr>
          <p:nvPr/>
        </p:nvSpPr>
        <p:spPr bwMode="auto">
          <a:xfrm>
            <a:off x="3886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5443" name="Rectangle 1171" descr="Papyrus"/>
          <p:cNvSpPr>
            <a:spLocks noChangeArrowheads="1"/>
          </p:cNvSpPr>
          <p:nvPr/>
        </p:nvSpPr>
        <p:spPr bwMode="auto">
          <a:xfrm>
            <a:off x="5029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5444" name="Rectangle 1172" descr="Papyrus"/>
          <p:cNvSpPr>
            <a:spLocks noChangeArrowheads="1"/>
          </p:cNvSpPr>
          <p:nvPr/>
        </p:nvSpPr>
        <p:spPr bwMode="auto">
          <a:xfrm>
            <a:off x="64008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204</a:t>
            </a:r>
          </a:p>
        </p:txBody>
      </p:sp>
      <p:sp>
        <p:nvSpPr>
          <p:cNvPr id="55445" name="Rectangle 1173" descr="Papyrus"/>
          <p:cNvSpPr>
            <a:spLocks noChangeArrowheads="1"/>
          </p:cNvSpPr>
          <p:nvPr/>
        </p:nvSpPr>
        <p:spPr bwMode="auto">
          <a:xfrm>
            <a:off x="7620000" y="54102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linh bốn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5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5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5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5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5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5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5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5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5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5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53" grpId="0" animBg="1"/>
      <p:bldP spid="54587" grpId="0" animBg="1"/>
      <p:bldP spid="54588" grpId="0" animBg="1"/>
      <p:bldP spid="54589" grpId="0" animBg="1"/>
      <p:bldP spid="54590" grpId="0" animBg="1"/>
      <p:bldP spid="54591" grpId="0" animBg="1"/>
      <p:bldP spid="54592" grpId="0" animBg="1"/>
      <p:bldP spid="54593" grpId="0" animBg="1"/>
      <p:bldP spid="54851" grpId="0" animBg="1"/>
      <p:bldP spid="54852" grpId="0" animBg="1"/>
      <p:bldP spid="54860" grpId="0" animBg="1"/>
      <p:bldP spid="54861" grpId="0" animBg="1"/>
      <p:bldP spid="54862" grpId="0" animBg="1"/>
      <p:bldP spid="55208" grpId="0" animBg="1"/>
      <p:bldP spid="55209" grpId="0" animBg="1"/>
      <p:bldP spid="55210" grpId="0" animBg="1"/>
      <p:bldP spid="55211" grpId="0" animBg="1"/>
      <p:bldP spid="55212" grpId="0" animBg="1"/>
      <p:bldP spid="55441" grpId="0" animBg="1"/>
      <p:bldP spid="55442" grpId="0" animBg="1"/>
      <p:bldP spid="55443" grpId="0" animBg="1"/>
      <p:bldP spid="55444" grpId="0" animBg="1"/>
      <p:bldP spid="554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78AED2-F69C-4D31-A135-3C26CBC836F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 descr="Bouquet"/>
          <p:cNvSpPr>
            <a:spLocks noChangeArrowheads="1"/>
          </p:cNvSpPr>
          <p:nvPr/>
        </p:nvSpPr>
        <p:spPr bwMode="auto">
          <a:xfrm>
            <a:off x="1371600" y="304800"/>
            <a:ext cx="4648200" cy="7620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>
                <a:solidFill>
                  <a:schemeClr val="accent2"/>
                </a:solidFill>
              </a:rPr>
              <a:t>Kiểm tra bài cũ</a:t>
            </a:r>
            <a:r>
              <a:rPr lang="en-US" sz="4400">
                <a:solidFill>
                  <a:schemeClr val="accent2"/>
                </a:solidFill>
              </a:rPr>
              <a:t>:</a:t>
            </a:r>
            <a:endParaRPr lang="en-US" sz="4400">
              <a:solidFill>
                <a:schemeClr val="tx2"/>
              </a:solidFill>
            </a:endParaRPr>
          </a:p>
        </p:txBody>
      </p:sp>
      <p:graphicFrame>
        <p:nvGraphicFramePr>
          <p:cNvPr id="5124" name="Object 3"/>
          <p:cNvGraphicFramePr>
            <a:graphicFrameLocks noChangeAspect="1"/>
          </p:cNvGraphicFramePr>
          <p:nvPr/>
        </p:nvGraphicFramePr>
        <p:xfrm>
          <a:off x="6781800" y="228600"/>
          <a:ext cx="1600200" cy="1143000"/>
        </p:xfrm>
        <a:graphic>
          <a:graphicData uri="http://schemas.openxmlformats.org/presentationml/2006/ole">
            <p:oleObj spid="_x0000_s5124" name="Clip" r:id="rId5" imgW="4054475" imgH="3549650" progId="MS_ClipArt_Gallery.2">
              <p:embed/>
            </p:oleObj>
          </a:graphicData>
        </a:graphic>
      </p:graphicFrame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86852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chemeClr val="accent2"/>
                </a:solidFill>
              </a:rPr>
              <a:t>Điền dấu &lt;, &gt;, = vào chỗ chấm: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181600" y="2895600"/>
            <a:ext cx="34544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chemeClr val="accent2"/>
                </a:solidFill>
              </a:rPr>
              <a:t>186 ... 186</a:t>
            </a:r>
          </a:p>
          <a:p>
            <a:r>
              <a:rPr lang="en-US" sz="5400" b="1">
                <a:solidFill>
                  <a:schemeClr val="accent2"/>
                </a:solidFill>
              </a:rPr>
              <a:t>135 ... 125</a:t>
            </a:r>
          </a:p>
          <a:p>
            <a:r>
              <a:rPr lang="en-US" sz="5400" b="1">
                <a:solidFill>
                  <a:schemeClr val="accent2"/>
                </a:solidFill>
              </a:rPr>
              <a:t>199 ... 200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914400" y="2927350"/>
            <a:ext cx="34544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chemeClr val="accent2"/>
                </a:solidFill>
              </a:rPr>
              <a:t>123 ... 124</a:t>
            </a:r>
          </a:p>
          <a:p>
            <a:r>
              <a:rPr lang="en-US" sz="5400" b="1">
                <a:solidFill>
                  <a:schemeClr val="accent2"/>
                </a:solidFill>
              </a:rPr>
              <a:t>129 ... 120</a:t>
            </a:r>
          </a:p>
          <a:p>
            <a:r>
              <a:rPr lang="en-US" sz="5400" b="1">
                <a:solidFill>
                  <a:schemeClr val="accent2"/>
                </a:solidFill>
              </a:rPr>
              <a:t>136 ... 136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25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75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utoUpdateAnimBg="0"/>
      <p:bldP spid="1536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5F49A-0689-4B88-9EF5-1CBA4D1F186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Rectangle 2" descr="Bouquet"/>
          <p:cNvSpPr>
            <a:spLocks noChangeArrowheads="1"/>
          </p:cNvSpPr>
          <p:nvPr/>
        </p:nvSpPr>
        <p:spPr bwMode="auto">
          <a:xfrm>
            <a:off x="1371600" y="304800"/>
            <a:ext cx="4648200" cy="7620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>
                <a:solidFill>
                  <a:schemeClr val="accent2"/>
                </a:solidFill>
              </a:rPr>
              <a:t>Kiểm tra bài cũ</a:t>
            </a:r>
            <a:r>
              <a:rPr lang="en-US" sz="4400">
                <a:solidFill>
                  <a:schemeClr val="accent2"/>
                </a:solidFill>
              </a:rPr>
              <a:t>:</a:t>
            </a:r>
            <a:endParaRPr lang="en-US" sz="4400">
              <a:solidFill>
                <a:schemeClr val="tx2"/>
              </a:solidFill>
            </a:endParaRPr>
          </a:p>
        </p:txBody>
      </p:sp>
      <p:graphicFrame>
        <p:nvGraphicFramePr>
          <p:cNvPr id="6148" name="Object 3"/>
          <p:cNvGraphicFramePr>
            <a:graphicFrameLocks noChangeAspect="1"/>
          </p:cNvGraphicFramePr>
          <p:nvPr/>
        </p:nvGraphicFramePr>
        <p:xfrm>
          <a:off x="6781800" y="228600"/>
          <a:ext cx="1600200" cy="1143000"/>
        </p:xfrm>
        <a:graphic>
          <a:graphicData uri="http://schemas.openxmlformats.org/presentationml/2006/ole">
            <p:oleObj spid="_x0000_s6148" name="Clip" r:id="rId5" imgW="4054475" imgH="3549650" progId="MS_ClipArt_Gallery.2">
              <p:embed/>
            </p:oleObj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04800" y="1687513"/>
            <a:ext cx="86852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chemeClr val="accent2"/>
                </a:solidFill>
              </a:rPr>
              <a:t>Điền dấu &lt;, &gt;, = vào chỗ chấm: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070225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chemeClr val="accent2"/>
                </a:solidFill>
              </a:rPr>
              <a:t>186   186</a:t>
            </a:r>
          </a:p>
          <a:p>
            <a:r>
              <a:rPr lang="en-US" sz="5400" b="1">
                <a:solidFill>
                  <a:schemeClr val="accent2"/>
                </a:solidFill>
              </a:rPr>
              <a:t>135   125</a:t>
            </a:r>
          </a:p>
          <a:p>
            <a:r>
              <a:rPr lang="en-US" sz="5400" b="1">
                <a:solidFill>
                  <a:schemeClr val="accent2"/>
                </a:solidFill>
              </a:rPr>
              <a:t>199   200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14400" y="2927350"/>
            <a:ext cx="3070225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chemeClr val="accent2"/>
                </a:solidFill>
              </a:rPr>
              <a:t>123   124</a:t>
            </a:r>
          </a:p>
          <a:p>
            <a:r>
              <a:rPr lang="en-US" sz="5400" b="1">
                <a:solidFill>
                  <a:schemeClr val="accent2"/>
                </a:solidFill>
              </a:rPr>
              <a:t>129   120</a:t>
            </a:r>
          </a:p>
          <a:p>
            <a:r>
              <a:rPr lang="en-US" sz="5400" b="1">
                <a:solidFill>
                  <a:schemeClr val="accent2"/>
                </a:solidFill>
              </a:rPr>
              <a:t>136   136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070100" y="2940050"/>
            <a:ext cx="67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b="1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133600" y="3733800"/>
            <a:ext cx="67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b="1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133600" y="4540250"/>
            <a:ext cx="67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337300" y="4464050"/>
            <a:ext cx="67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b="1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337300" y="2863850"/>
            <a:ext cx="67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6413500" y="3657600"/>
            <a:ext cx="67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b="1">
                <a:solidFill>
                  <a:srgbClr val="FF0000"/>
                </a:solidFill>
              </a:rPr>
              <a:t>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  <p:bldP spid="17416" grpId="0"/>
      <p:bldP spid="17417" grpId="0"/>
      <p:bldP spid="17418" grpId="0"/>
      <p:bldP spid="17419" grpId="0"/>
      <p:bldP spid="174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844F31-5E03-4C8B-B1EE-FF4962E28B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3108325" y="1560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010400" cy="381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accent2"/>
                </a:solidFill>
              </a:rPr>
              <a:t>CÁC SỐ CÓ BA CHỮ SỐ</a:t>
            </a:r>
            <a:br>
              <a:rPr lang="en-US" sz="2800" b="1" smtClean="0">
                <a:solidFill>
                  <a:schemeClr val="accent2"/>
                </a:solidFill>
              </a:rPr>
            </a:br>
            <a:endParaRPr lang="en-US" sz="28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32772" name="Group 4"/>
          <p:cNvGraphicFramePr>
            <a:graphicFrameLocks noGrp="1"/>
          </p:cNvGraphicFramePr>
          <p:nvPr>
            <p:ph idx="1"/>
          </p:nvPr>
        </p:nvGraphicFramePr>
        <p:xfrm>
          <a:off x="0" y="604838"/>
          <a:ext cx="9144000" cy="6024562"/>
        </p:xfrm>
        <a:graphic>
          <a:graphicData uri="http://schemas.openxmlformats.org/drawingml/2006/table">
            <a:tbl>
              <a:tblPr/>
              <a:tblGrid>
                <a:gridCol w="2579688"/>
                <a:gridCol w="1165225"/>
                <a:gridCol w="1163637"/>
                <a:gridCol w="1263650"/>
                <a:gridCol w="1295400"/>
                <a:gridCol w="1676400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Tr¨m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§¬n vÞ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6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52400" y="1447800"/>
            <a:ext cx="838200" cy="838200"/>
            <a:chOff x="240" y="768"/>
            <a:chExt cx="1920" cy="1920"/>
          </a:xfrm>
        </p:grpSpPr>
        <p:grpSp>
          <p:nvGrpSpPr>
            <p:cNvPr id="8233" name="Group 49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8333" name="Rectangle 5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4" name="Rectangle 5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5" name="Rectangle 5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6" name="Rectangle 5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7" name="Rectangle 5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8" name="Rectangle 5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9" name="Rectangle 5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0" name="Rectangle 5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1" name="Rectangle 5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2" name="Rectangle 5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4" name="Group 60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8323" name="Rectangle 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4" name="Rectangle 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5" name="Rectangle 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6" name="Rectangle 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7" name="Rectangle 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8" name="Rectangle 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9" name="Rectangle 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0" name="Rectangle 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1" name="Rectangle 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2" name="Rectangle 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5" name="Group 71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8313" name="Rectangle 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4" name="Rectangle 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5" name="Rectangle 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6" name="Rectangle 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7" name="Rectangle 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8" name="Rectangle 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9" name="Rectangle 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0" name="Rectangle 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1" name="Rectangle 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2" name="Rectangle 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6" name="Group 82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8303" name="Rectangle 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4" name="Rectangle 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" name="Rectangle 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" name="Rectangle 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" name="Rectangle 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" name="Rectangle 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9" name="Rectangle 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" name="Rectangle 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" name="Rectangle 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2" name="Rectangle 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7" name="Group 93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8293" name="Rectangle 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4" name="Rectangle 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" name="Rectangle 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" name="Rectangle 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" name="Rectangle 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" name="Rectangle 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" name="Rectangle 1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0" name="Rectangle 1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1" name="Rectangle 1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2" name="Rectangle 1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8" name="Group 104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8283" name="Rectangle 1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4" name="Rectangle 1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5" name="Rectangle 1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6" name="Rectangle 1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7" name="Rectangle 1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8" name="Rectangle 1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9" name="Rectangle 1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0" name="Rectangle 1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1" name="Rectangle 1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2" name="Rectangle 1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9" name="Group 115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8273" name="Rectangle 1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4" name="Rectangle 1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5" name="Rectangle 1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6" name="Rectangle 1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7" name="Rectangle 1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8" name="Rectangle 1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9" name="Rectangle 1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0" name="Rectangle 1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1" name="Rectangle 1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2" name="Rectangle 1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40" name="Group 126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8263" name="Rectangle 1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4" name="Rectangle 1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Rectangle 1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6" name="Rectangle 1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1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8" name="Rectangle 1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Rectangle 1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0" name="Rectangle 1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Rectangle 1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2" name="Rectangle 1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41" name="Group 137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8253" name="Rectangle 1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Rectangle 1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Rectangle 1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6" name="Rectangle 1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Rectangle 1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8" name="Rectangle 1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Rectangle 1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0" name="Rectangle 1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Rectangle 1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2" name="Rectangle 1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42" name="Group 148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8243" name="Rectangle 1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4" name="Rectangle 1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Rectangle 1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6" name="Rectangle 1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7" name="Rectangle 1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8" name="Rectangle 1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9" name="Rectangle 1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Rectangle 1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Rectangle 1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2" name="Rectangle 1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" name="Group 159"/>
          <p:cNvGrpSpPr>
            <a:grpSpLocks/>
          </p:cNvGrpSpPr>
          <p:nvPr/>
        </p:nvGrpSpPr>
        <p:grpSpPr bwMode="auto">
          <a:xfrm rot="-627595">
            <a:off x="381000" y="1371600"/>
            <a:ext cx="838200" cy="838200"/>
            <a:chOff x="240" y="768"/>
            <a:chExt cx="1920" cy="1920"/>
          </a:xfrm>
        </p:grpSpPr>
        <p:grpSp>
          <p:nvGrpSpPr>
            <p:cNvPr id="8123" name="Group 160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8223" name="Rectangle 1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Rectangle 1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Rectangle 1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1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Rectangle 1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Rectangle 1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Rectangle 1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Rectangle 1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Rectangle 1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Rectangle 1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24" name="Group 171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8213" name="Rectangle 1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1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Rectangle 1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1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Rectangle 1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Rectangle 1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9" name="Rectangle 1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0" name="Rectangle 1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Rectangle 1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1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25" name="Group 182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8203" name="Rectangle 1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" name="Rectangle 1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Rectangle 1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Rectangle 1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Rectangle 1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Rectangle 1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9" name="Rectangle 1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Rectangle 1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Rectangle 1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Rectangle 1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26" name="Group 193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8193" name="Rectangle 1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" name="Rectangle 1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" name="Rectangle 1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" name="Rectangle 1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" name="Rectangle 1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" name="Rectangle 1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" name="Rectangle 2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" name="Rectangle 2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" name="Rectangle 2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" name="Rectangle 2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27" name="Group 204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8183" name="Rectangle 2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4" name="Rectangle 2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5" name="Rectangle 2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6" name="Rectangle 2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7" name="Rectangle 2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8" name="Rectangle 2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9" name="Rectangle 2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0" name="Rectangle 2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1" name="Rectangle 2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2" name="Rectangle 2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28" name="Group 215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8173" name="Rectangle 2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4" name="Rectangle 2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5" name="Rectangle 2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6" name="Rectangle 2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7" name="Rectangle 2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8" name="Rectangle 2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9" name="Rectangle 2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0" name="Rectangle 2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1" name="Rectangle 2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2" name="Rectangle 2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29" name="Group 226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8163" name="Rectangle 2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4" name="Rectangle 2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5" name="Rectangle 2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6" name="Rectangle 2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7" name="Rectangle 2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8" name="Rectangle 2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9" name="Rectangle 2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0" name="Rectangle 2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1" name="Rectangle 2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2" name="Rectangle 2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30" name="Group 237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8153" name="Rectangle 2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4" name="Rectangle 2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5" name="Rectangle 2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6" name="Rectangle 2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7" name="Rectangle 2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8" name="Rectangle 2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9" name="Rectangle 2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0" name="Rectangle 2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" name="Rectangle 2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2" name="Rectangle 2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31" name="Group 248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8143" name="Rectangle 2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4" name="Rectangle 2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5" name="Rectangle 2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6" name="Rectangle 2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7" name="Rectangle 2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8" name="Rectangle 2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9" name="Rectangle 2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0" name="Rectangle 2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1" name="Rectangle 2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2" name="Rectangle 2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32" name="Group 259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8133" name="Rectangle 26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4" name="Rectangle 26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5" name="Rectangle 26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6" name="Rectangle 26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7" name="Rectangle 26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8" name="Rectangle 26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9" name="Rectangle 26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0" name="Rectangle 26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1" name="Rectangle 26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2" name="Rectangle 26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" name="Group 270"/>
          <p:cNvGrpSpPr>
            <a:grpSpLocks/>
          </p:cNvGrpSpPr>
          <p:nvPr/>
        </p:nvGrpSpPr>
        <p:grpSpPr bwMode="auto">
          <a:xfrm>
            <a:off x="1447800" y="1371600"/>
            <a:ext cx="84138" cy="838200"/>
            <a:chOff x="624" y="672"/>
            <a:chExt cx="192" cy="1920"/>
          </a:xfrm>
        </p:grpSpPr>
        <p:sp>
          <p:nvSpPr>
            <p:cNvPr id="8113" name="Rectangle 271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4" name="Rectangle 272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5" name="Rectangle 273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6" name="Rectangle 274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7" name="Rectangle 275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8" name="Rectangle 276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9" name="Rectangle 277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20" name="Rectangle 278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21" name="Rectangle 279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22" name="Rectangle 280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049" name="Rectangle 281"/>
          <p:cNvSpPr>
            <a:spLocks noChangeArrowheads="1"/>
          </p:cNvSpPr>
          <p:nvPr/>
        </p:nvSpPr>
        <p:spPr bwMode="auto">
          <a:xfrm>
            <a:off x="20574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" name="Group 282"/>
          <p:cNvGrpSpPr>
            <a:grpSpLocks/>
          </p:cNvGrpSpPr>
          <p:nvPr/>
        </p:nvGrpSpPr>
        <p:grpSpPr bwMode="auto">
          <a:xfrm>
            <a:off x="1600200" y="1371600"/>
            <a:ext cx="84138" cy="838200"/>
            <a:chOff x="624" y="672"/>
            <a:chExt cx="192" cy="1920"/>
          </a:xfrm>
        </p:grpSpPr>
        <p:sp>
          <p:nvSpPr>
            <p:cNvPr id="8103" name="Rectangle 283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4" name="Rectangle 284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5" name="Rectangle 285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6" name="Rectangle 286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7" name="Rectangle 287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8" name="Rectangle 288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9" name="Rectangle 289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0" name="Rectangle 290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1" name="Rectangle 291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2" name="Rectangle 292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293"/>
          <p:cNvGrpSpPr>
            <a:grpSpLocks/>
          </p:cNvGrpSpPr>
          <p:nvPr/>
        </p:nvGrpSpPr>
        <p:grpSpPr bwMode="auto">
          <a:xfrm>
            <a:off x="1752600" y="1371600"/>
            <a:ext cx="84138" cy="838200"/>
            <a:chOff x="624" y="672"/>
            <a:chExt cx="192" cy="1920"/>
          </a:xfrm>
        </p:grpSpPr>
        <p:sp>
          <p:nvSpPr>
            <p:cNvPr id="8093" name="Rectangle 294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" name="Rectangle 295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" name="Rectangle 296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" name="Rectangle 297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" name="Rectangle 298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" name="Rectangle 299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" name="Rectangle 300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0" name="Rectangle 301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1" name="Rectangle 302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2" name="Rectangle 303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304"/>
          <p:cNvGrpSpPr>
            <a:grpSpLocks/>
          </p:cNvGrpSpPr>
          <p:nvPr/>
        </p:nvGrpSpPr>
        <p:grpSpPr bwMode="auto">
          <a:xfrm>
            <a:off x="1905000" y="1371600"/>
            <a:ext cx="84138" cy="838200"/>
            <a:chOff x="624" y="672"/>
            <a:chExt cx="192" cy="1920"/>
          </a:xfrm>
        </p:grpSpPr>
        <p:sp>
          <p:nvSpPr>
            <p:cNvPr id="8083" name="Rectangle 305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84" name="Rectangle 306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85" name="Rectangle 307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86" name="Rectangle 308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87" name="Rectangle 309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88" name="Rectangle 310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89" name="Rectangle 311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" name="Rectangle 312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" name="Rectangle 313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" name="Rectangle 314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083" name="Rectangle 315"/>
          <p:cNvSpPr>
            <a:spLocks noChangeArrowheads="1"/>
          </p:cNvSpPr>
          <p:nvPr/>
        </p:nvSpPr>
        <p:spPr bwMode="auto">
          <a:xfrm>
            <a:off x="22098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084" name="Rectangle 316"/>
          <p:cNvSpPr>
            <a:spLocks noChangeArrowheads="1"/>
          </p:cNvSpPr>
          <p:nvPr/>
        </p:nvSpPr>
        <p:spPr bwMode="auto">
          <a:xfrm>
            <a:off x="23622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085" name="Rectangle 317" descr="Papyrus"/>
          <p:cNvSpPr>
            <a:spLocks noChangeArrowheads="1"/>
          </p:cNvSpPr>
          <p:nvPr/>
        </p:nvSpPr>
        <p:spPr bwMode="auto">
          <a:xfrm>
            <a:off x="2667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086" name="Rectangle 318" descr="Papyrus"/>
          <p:cNvSpPr>
            <a:spLocks noChangeArrowheads="1"/>
          </p:cNvSpPr>
          <p:nvPr/>
        </p:nvSpPr>
        <p:spPr bwMode="auto">
          <a:xfrm>
            <a:off x="3810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3087" name="Rectangle 319" descr="Papyrus"/>
          <p:cNvSpPr>
            <a:spLocks noChangeArrowheads="1"/>
          </p:cNvSpPr>
          <p:nvPr/>
        </p:nvSpPr>
        <p:spPr bwMode="auto">
          <a:xfrm>
            <a:off x="50292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3088" name="Rectangle 320" descr="Papyrus"/>
          <p:cNvSpPr>
            <a:spLocks noChangeArrowheads="1"/>
          </p:cNvSpPr>
          <p:nvPr/>
        </p:nvSpPr>
        <p:spPr bwMode="auto">
          <a:xfrm>
            <a:off x="63246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243</a:t>
            </a:r>
          </a:p>
        </p:txBody>
      </p:sp>
      <p:sp>
        <p:nvSpPr>
          <p:cNvPr id="33089" name="Rectangle 321" descr="Papyrus"/>
          <p:cNvSpPr>
            <a:spLocks noChangeArrowheads="1"/>
          </p:cNvSpPr>
          <p:nvPr/>
        </p:nvSpPr>
        <p:spPr bwMode="auto">
          <a:xfrm>
            <a:off x="7620000" y="12954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bốn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</a:t>
            </a:r>
          </a:p>
        </p:txBody>
      </p:sp>
      <p:grpSp>
        <p:nvGrpSpPr>
          <p:cNvPr id="28" name="Group 322"/>
          <p:cNvGrpSpPr>
            <a:grpSpLocks/>
          </p:cNvGrpSpPr>
          <p:nvPr/>
        </p:nvGrpSpPr>
        <p:grpSpPr bwMode="auto">
          <a:xfrm>
            <a:off x="152400" y="2819400"/>
            <a:ext cx="1066800" cy="914400"/>
            <a:chOff x="96" y="1776"/>
            <a:chExt cx="672" cy="576"/>
          </a:xfrm>
        </p:grpSpPr>
        <p:grpSp>
          <p:nvGrpSpPr>
            <p:cNvPr id="7861" name="Group 323"/>
            <p:cNvGrpSpPr>
              <a:grpSpLocks/>
            </p:cNvGrpSpPr>
            <p:nvPr/>
          </p:nvGrpSpPr>
          <p:grpSpPr bwMode="auto">
            <a:xfrm>
              <a:off x="96" y="1824"/>
              <a:ext cx="528" cy="528"/>
              <a:chOff x="240" y="768"/>
              <a:chExt cx="1920" cy="1920"/>
            </a:xfrm>
          </p:grpSpPr>
          <p:grpSp>
            <p:nvGrpSpPr>
              <p:cNvPr id="7973" name="Group 32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8073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4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5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6" name="Rectangle 3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7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8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9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80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81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82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74" name="Group 33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8063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4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5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6" name="Rectangle 3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7" name="Rectangle 3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8" name="Rectangle 3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9" name="Rectangle 3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0" name="Rectangle 3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1" name="Rectangle 3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72" name="Rectangle 3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75" name="Group 34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8053" name="Rectangle 3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4" name="Rectangle 3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5" name="Rectangle 3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6" name="Rectangle 3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7" name="Rectangle 3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8" name="Rectangle 3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9" name="Rectangle 3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0" name="Rectangle 3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1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62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76" name="Group 35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8043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4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5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6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7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8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9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0" name="Rectangle 3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1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52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77" name="Group 36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8033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4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5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6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7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8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9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0" name="Rectangle 3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1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42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78" name="Group 37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8023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4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5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6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7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8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9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0" name="Rectangle 3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1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32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79" name="Group 39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8013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4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5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6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7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8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9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0" name="Rectangle 3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1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22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80" name="Group 40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8003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4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5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6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7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8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9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0" name="Rectangle 4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1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12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81" name="Group 41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993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4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5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6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7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8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9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0" name="Rectangle 4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1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02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82" name="Group 42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983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84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85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86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87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88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89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0" name="Rectangle 4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1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92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862" name="Group 434"/>
            <p:cNvGrpSpPr>
              <a:grpSpLocks/>
            </p:cNvGrpSpPr>
            <p:nvPr/>
          </p:nvGrpSpPr>
          <p:grpSpPr bwMode="auto">
            <a:xfrm rot="-627595">
              <a:off x="240" y="1776"/>
              <a:ext cx="528" cy="528"/>
              <a:chOff x="240" y="768"/>
              <a:chExt cx="1920" cy="1920"/>
            </a:xfrm>
          </p:grpSpPr>
          <p:grpSp>
            <p:nvGrpSpPr>
              <p:cNvPr id="7863" name="Group 43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963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4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5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6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7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8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9" name="Rectangle 4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70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71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72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64" name="Group 44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953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4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5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6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7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8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9" name="Rectangle 4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0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1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62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65" name="Group 45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943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4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5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6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7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8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9" name="Rectangle 4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0" name="Rectangle 4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1" name="Rectangle 4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52" name="Rectangle 4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66" name="Group 46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933" name="Rectangle 4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4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5" name="Rectangle 4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6" name="Rectangle 4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7" name="Rectangle 4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8" name="Rectangle 4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9" name="Rectangle 4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0" name="Rectangle 4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1" name="Rectangle 4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42" name="Rectangle 4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67" name="Group 47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923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4" name="Rectangle 4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5" name="Rectangle 4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6" name="Rectangle 4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7" name="Rectangle 4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8" name="Rectangle 4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9" name="Rectangle 4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0" name="Rectangle 4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1" name="Rectangle 4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32" name="Rectangle 4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68" name="Group 49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913" name="Rectangle 4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4" name="Rectangle 4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5" name="Rectangle 4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6" name="Rectangle 4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7" name="Rectangle 4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8" name="Rectangle 4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9" name="Rectangle 4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0" name="Rectangle 4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1" name="Rectangle 4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22" name="Rectangle 5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69" name="Group 50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903" name="Rectangle 5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5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6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8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9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0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1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12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70" name="Group 51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893" name="Rectangle 5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4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5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6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7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8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9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0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1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2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71" name="Group 52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883" name="Rectangle 5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4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5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6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7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8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9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0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1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92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72" name="Group 53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873" name="Rectangle 53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74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75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76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77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78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79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0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1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2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2839" name="Group 545"/>
          <p:cNvGrpSpPr>
            <a:grpSpLocks/>
          </p:cNvGrpSpPr>
          <p:nvPr/>
        </p:nvGrpSpPr>
        <p:grpSpPr bwMode="auto">
          <a:xfrm>
            <a:off x="1447800" y="2819400"/>
            <a:ext cx="388938" cy="838200"/>
            <a:chOff x="960" y="1776"/>
            <a:chExt cx="245" cy="528"/>
          </a:xfrm>
        </p:grpSpPr>
        <p:grpSp>
          <p:nvGrpSpPr>
            <p:cNvPr id="7828" name="Group 546"/>
            <p:cNvGrpSpPr>
              <a:grpSpLocks/>
            </p:cNvGrpSpPr>
            <p:nvPr/>
          </p:nvGrpSpPr>
          <p:grpSpPr bwMode="auto">
            <a:xfrm>
              <a:off x="960" y="1776"/>
              <a:ext cx="53" cy="528"/>
              <a:chOff x="624" y="672"/>
              <a:chExt cx="192" cy="1920"/>
            </a:xfrm>
          </p:grpSpPr>
          <p:sp>
            <p:nvSpPr>
              <p:cNvPr id="7851" name="Rectangle 54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2" name="Rectangle 54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3" name="Rectangle 54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4" name="Rectangle 55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5" name="Rectangle 55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6" name="Rectangle 55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7" name="Rectangle 55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8" name="Rectangle 55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9" name="Rectangle 55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0" name="Rectangle 55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29" name="Group 557"/>
            <p:cNvGrpSpPr>
              <a:grpSpLocks/>
            </p:cNvGrpSpPr>
            <p:nvPr/>
          </p:nvGrpSpPr>
          <p:grpSpPr bwMode="auto">
            <a:xfrm>
              <a:off x="1056" y="1776"/>
              <a:ext cx="53" cy="528"/>
              <a:chOff x="624" y="672"/>
              <a:chExt cx="192" cy="1920"/>
            </a:xfrm>
          </p:grpSpPr>
          <p:sp>
            <p:nvSpPr>
              <p:cNvPr id="7841" name="Rectangle 55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2" name="Rectangle 55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3" name="Rectangle 56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4" name="Rectangle 56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5" name="Rectangle 56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6" name="Rectangle 56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7" name="Rectangle 56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8" name="Rectangle 5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9" name="Rectangle 56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0" name="Rectangle 56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30" name="Group 568"/>
            <p:cNvGrpSpPr>
              <a:grpSpLocks/>
            </p:cNvGrpSpPr>
            <p:nvPr/>
          </p:nvGrpSpPr>
          <p:grpSpPr bwMode="auto">
            <a:xfrm>
              <a:off x="1152" y="1776"/>
              <a:ext cx="53" cy="528"/>
              <a:chOff x="624" y="672"/>
              <a:chExt cx="192" cy="1920"/>
            </a:xfrm>
          </p:grpSpPr>
          <p:sp>
            <p:nvSpPr>
              <p:cNvPr id="7831" name="Rectangle 56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2" name="Rectangle 57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3" name="Rectangle 57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4" name="Rectangle 57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5" name="Rectangle 57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6" name="Rectangle 57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7" name="Rectangle 57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8" name="Rectangle 57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9" name="Rectangle 57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0" name="Rectangle 57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3347" name="Rectangle 579" descr="Papyrus"/>
          <p:cNvSpPr>
            <a:spLocks noChangeArrowheads="1"/>
          </p:cNvSpPr>
          <p:nvPr/>
        </p:nvSpPr>
        <p:spPr bwMode="auto">
          <a:xfrm>
            <a:off x="26670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348" name="Rectangle 580" descr="Papyrus"/>
          <p:cNvSpPr>
            <a:spLocks noChangeArrowheads="1"/>
          </p:cNvSpPr>
          <p:nvPr/>
        </p:nvSpPr>
        <p:spPr bwMode="auto">
          <a:xfrm>
            <a:off x="3886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grpSp>
        <p:nvGrpSpPr>
          <p:cNvPr id="32883" name="Group 581"/>
          <p:cNvGrpSpPr>
            <a:grpSpLocks/>
          </p:cNvGrpSpPr>
          <p:nvPr/>
        </p:nvGrpSpPr>
        <p:grpSpPr bwMode="auto">
          <a:xfrm>
            <a:off x="1905000" y="3505200"/>
            <a:ext cx="625475" cy="84138"/>
            <a:chOff x="1248" y="2208"/>
            <a:chExt cx="394" cy="53"/>
          </a:xfrm>
        </p:grpSpPr>
        <p:sp>
          <p:nvSpPr>
            <p:cNvPr id="7822" name="Rectangle 582"/>
            <p:cNvSpPr>
              <a:spLocks noChangeArrowheads="1"/>
            </p:cNvSpPr>
            <p:nvPr/>
          </p:nvSpPr>
          <p:spPr bwMode="auto">
            <a:xfrm>
              <a:off x="1248" y="2208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823" name="Group 583"/>
            <p:cNvGrpSpPr>
              <a:grpSpLocks/>
            </p:cNvGrpSpPr>
            <p:nvPr/>
          </p:nvGrpSpPr>
          <p:grpSpPr bwMode="auto">
            <a:xfrm>
              <a:off x="1344" y="2208"/>
              <a:ext cx="298" cy="53"/>
              <a:chOff x="1243" y="2160"/>
              <a:chExt cx="298" cy="53"/>
            </a:xfrm>
          </p:grpSpPr>
          <p:sp>
            <p:nvSpPr>
              <p:cNvPr id="7824" name="Rectangle 584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5" name="Rectangle 585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6" name="Rectangle 58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7" name="Rectangle 587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3356" name="Rectangle 588" descr="Papyrus"/>
          <p:cNvSpPr>
            <a:spLocks noChangeArrowheads="1"/>
          </p:cNvSpPr>
          <p:nvPr/>
        </p:nvSpPr>
        <p:spPr bwMode="auto">
          <a:xfrm>
            <a:off x="5029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33357" name="Rectangle 589" descr="Papyrus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33358" name="Rectangle 590" descr="Papyrus"/>
          <p:cNvSpPr>
            <a:spLocks noChangeArrowheads="1"/>
          </p:cNvSpPr>
          <p:nvPr/>
        </p:nvSpPr>
        <p:spPr bwMode="auto">
          <a:xfrm>
            <a:off x="7620000" y="26670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n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</a:t>
            </a:r>
          </a:p>
        </p:txBody>
      </p:sp>
      <p:grpSp>
        <p:nvGrpSpPr>
          <p:cNvPr id="32905" name="Group 591"/>
          <p:cNvGrpSpPr>
            <a:grpSpLocks/>
          </p:cNvGrpSpPr>
          <p:nvPr/>
        </p:nvGrpSpPr>
        <p:grpSpPr bwMode="auto">
          <a:xfrm>
            <a:off x="228600" y="4267200"/>
            <a:ext cx="1905000" cy="914400"/>
            <a:chOff x="0" y="2688"/>
            <a:chExt cx="1200" cy="576"/>
          </a:xfrm>
        </p:grpSpPr>
        <p:grpSp>
          <p:nvGrpSpPr>
            <p:cNvPr id="7478" name="Group 592"/>
            <p:cNvGrpSpPr>
              <a:grpSpLocks/>
            </p:cNvGrpSpPr>
            <p:nvPr/>
          </p:nvGrpSpPr>
          <p:grpSpPr bwMode="auto">
            <a:xfrm>
              <a:off x="0" y="2736"/>
              <a:ext cx="528" cy="528"/>
              <a:chOff x="240" y="768"/>
              <a:chExt cx="1920" cy="1920"/>
            </a:xfrm>
          </p:grpSpPr>
          <p:grpSp>
            <p:nvGrpSpPr>
              <p:cNvPr id="7712" name="Group 59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812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3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4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5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6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7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8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9" name="Rectangle 60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20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21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13" name="Group 60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802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3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4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5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6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7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8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9" name="Rectangle 6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0" name="Rectangle 6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11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14" name="Group 61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792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3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4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5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6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7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8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9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0" name="Rectangle 6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01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15" name="Group 62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782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3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4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5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6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7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8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9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0" name="Rectangle 6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91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16" name="Group 63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772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3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4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5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6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7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8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9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0" name="Rectangle 6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1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17" name="Group 64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762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3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4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5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6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7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8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9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0" name="Rectangle 6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71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18" name="Group 65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752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3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4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5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6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7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8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9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0" name="Rectangle 6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61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19" name="Group 67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742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3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4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5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6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7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8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9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0" name="Rectangle 6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51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20" name="Group 68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732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3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4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5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6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7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8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9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0" name="Rectangle 6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1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21" name="Group 69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722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23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24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25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26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27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28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29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0" name="Rectangle 7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31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479" name="Group 703"/>
            <p:cNvGrpSpPr>
              <a:grpSpLocks/>
            </p:cNvGrpSpPr>
            <p:nvPr/>
          </p:nvGrpSpPr>
          <p:grpSpPr bwMode="auto">
            <a:xfrm rot="-627595">
              <a:off x="144" y="2688"/>
              <a:ext cx="528" cy="528"/>
              <a:chOff x="240" y="768"/>
              <a:chExt cx="1920" cy="1920"/>
            </a:xfrm>
          </p:grpSpPr>
          <p:grpSp>
            <p:nvGrpSpPr>
              <p:cNvPr id="7602" name="Group 70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702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3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4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5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6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7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8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9" name="Rectangle 7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10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11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03" name="Group 71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692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3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4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5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6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7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8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" name="Rectangle 7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0" name="Rectangle 7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1" name="Rectangle 7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04" name="Group 72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682" name="Rectangle 7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3" name="Rectangle 7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4" name="Rectangle 7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5" name="Rectangle 7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6" name="Rectangle 7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7" name="Rectangle 7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8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9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0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1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05" name="Group 73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672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3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4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5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6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7" name="Rectangle 7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8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9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0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1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06" name="Group 74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662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3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4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5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6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7" name="Rectangle 7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8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9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0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71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07" name="Group 75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652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3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4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5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6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7" name="Rectangle 7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8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9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0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61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08" name="Group 77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642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3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4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5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6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7" name="Rectangle 7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8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9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0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51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09" name="Group 78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632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3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4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5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6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7" name="Rectangle 7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8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9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0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41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10" name="Group 79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622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3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4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5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6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7" name="Rectangle 7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8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9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0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31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11" name="Group 80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612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13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14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15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16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17" name="Rectangle 8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18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19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0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21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480" name="Group 814"/>
            <p:cNvGrpSpPr>
              <a:grpSpLocks/>
            </p:cNvGrpSpPr>
            <p:nvPr/>
          </p:nvGrpSpPr>
          <p:grpSpPr bwMode="auto">
            <a:xfrm>
              <a:off x="432" y="2688"/>
              <a:ext cx="528" cy="528"/>
              <a:chOff x="240" y="768"/>
              <a:chExt cx="1920" cy="1920"/>
            </a:xfrm>
          </p:grpSpPr>
          <p:grpSp>
            <p:nvGrpSpPr>
              <p:cNvPr id="7492" name="Group 81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592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3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4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5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6" name="Rectangle 8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7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8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9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00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01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93" name="Group 82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582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3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4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5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6" name="Rectangle 8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7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8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9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0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91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94" name="Group 83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572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3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4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5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6" name="Rectangle 8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7" name="Rectangle 8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8" name="Rectangle 8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9" name="Rectangle 8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0" name="Rectangle 8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81" name="Rectangle 8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95" name="Group 84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562" name="Rectangle 8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3" name="Rectangle 8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4" name="Rectangle 8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5" name="Rectangle 8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6" name="Rectangle 8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7" name="Rectangle 8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8" name="Rectangle 8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9" name="Rectangle 8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0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71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96" name="Group 85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552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3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4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5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6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7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8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9" name="Rectangle 8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0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61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97" name="Group 87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542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3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4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5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6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7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8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9" name="Rectangle 8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0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51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98" name="Group 88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532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3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4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5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6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7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8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9" name="Rectangle 8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0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41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99" name="Group 89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522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3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4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5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6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7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8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9" name="Rectangle 9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0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31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500" name="Group 90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512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3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4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5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6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7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8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9" name="Rectangle 9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0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21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501" name="Group 91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502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03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04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05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06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07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08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09" name="Rectangle 92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0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11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481" name="Group 925"/>
            <p:cNvGrpSpPr>
              <a:grpSpLocks/>
            </p:cNvGrpSpPr>
            <p:nvPr/>
          </p:nvGrpSpPr>
          <p:grpSpPr bwMode="auto">
            <a:xfrm>
              <a:off x="1147" y="2688"/>
              <a:ext cx="53" cy="528"/>
              <a:chOff x="624" y="672"/>
              <a:chExt cx="192" cy="1920"/>
            </a:xfrm>
          </p:grpSpPr>
          <p:sp>
            <p:nvSpPr>
              <p:cNvPr id="7482" name="Rectangle 92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3" name="Rectangle 92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4" name="Rectangle 92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5" name="Rectangle 92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6" name="Rectangle 93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7" name="Rectangle 93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8" name="Rectangle 93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9" name="Rectangle 93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0" name="Rectangle 93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1" name="Rectangle 93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3704" name="Rectangle 936" descr="Papyrus"/>
          <p:cNvSpPr>
            <a:spLocks noChangeArrowheads="1"/>
          </p:cNvSpPr>
          <p:nvPr/>
        </p:nvSpPr>
        <p:spPr bwMode="auto">
          <a:xfrm>
            <a:off x="2667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3705" name="Rectangle 937" descr="Papyrus"/>
          <p:cNvSpPr>
            <a:spLocks noChangeArrowheads="1"/>
          </p:cNvSpPr>
          <p:nvPr/>
        </p:nvSpPr>
        <p:spPr bwMode="auto">
          <a:xfrm>
            <a:off x="3810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706" name="Rectangle 938" descr="Papyrus"/>
          <p:cNvSpPr>
            <a:spLocks noChangeArrowheads="1"/>
          </p:cNvSpPr>
          <p:nvPr/>
        </p:nvSpPr>
        <p:spPr bwMode="auto">
          <a:xfrm>
            <a:off x="50292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3707" name="Rectangle 939" descr="Papyrus"/>
          <p:cNvSpPr>
            <a:spLocks noChangeArrowheads="1"/>
          </p:cNvSpPr>
          <p:nvPr/>
        </p:nvSpPr>
        <p:spPr bwMode="auto">
          <a:xfrm>
            <a:off x="63246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310</a:t>
            </a:r>
          </a:p>
        </p:txBody>
      </p:sp>
      <p:sp>
        <p:nvSpPr>
          <p:cNvPr id="33708" name="Rectangle 940" descr="Papyrus"/>
          <p:cNvSpPr>
            <a:spLocks noChangeArrowheads="1"/>
          </p:cNvSpPr>
          <p:nvPr/>
        </p:nvSpPr>
        <p:spPr bwMode="auto">
          <a:xfrm>
            <a:off x="7620000" y="41148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m</a:t>
            </a:r>
            <a:r>
              <a:rPr lang="vi-VN" sz="2800" b="1">
                <a:solidFill>
                  <a:schemeClr val="accent2"/>
                </a:solidFill>
              </a:rPr>
              <a:t>ư</a:t>
            </a:r>
            <a:r>
              <a:rPr lang="en-US" sz="2800" b="1">
                <a:solidFill>
                  <a:schemeClr val="accent2"/>
                </a:solidFill>
              </a:rPr>
              <a:t>ời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  <p:grpSp>
        <p:nvGrpSpPr>
          <p:cNvPr id="33258" name="Group 941"/>
          <p:cNvGrpSpPr>
            <a:grpSpLocks/>
          </p:cNvGrpSpPr>
          <p:nvPr/>
        </p:nvGrpSpPr>
        <p:grpSpPr bwMode="auto">
          <a:xfrm>
            <a:off x="152400" y="5638800"/>
            <a:ext cx="2362200" cy="838200"/>
            <a:chOff x="96" y="3552"/>
            <a:chExt cx="1488" cy="528"/>
          </a:xfrm>
        </p:grpSpPr>
        <p:grpSp>
          <p:nvGrpSpPr>
            <p:cNvPr id="7251" name="Group 942"/>
            <p:cNvGrpSpPr>
              <a:grpSpLocks/>
            </p:cNvGrpSpPr>
            <p:nvPr/>
          </p:nvGrpSpPr>
          <p:grpSpPr bwMode="auto">
            <a:xfrm>
              <a:off x="96" y="3552"/>
              <a:ext cx="528" cy="528"/>
              <a:chOff x="240" y="768"/>
              <a:chExt cx="1920" cy="1920"/>
            </a:xfrm>
          </p:grpSpPr>
          <p:grpSp>
            <p:nvGrpSpPr>
              <p:cNvPr id="7368" name="Group 94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468" name="Rectangle 9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9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0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1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2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3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4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5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7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69" name="Group 95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458" name="Rectangle 9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9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0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1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2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3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4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5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6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67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0" name="Group 96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448" name="Rectangle 9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9" name="Rectangle 9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0" name="Rectangle 9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1" name="Rectangle 9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2" name="Rectangle 9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3" name="Rectangle 9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4" name="Rectangle 9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5" name="Rectangle 9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6" name="Rectangle 9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57" name="Rectangle 9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1" name="Group 97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438" name="Rectangle 9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9" name="Rectangle 9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0" name="Rectangle 9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1" name="Rectangle 9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2" name="Rectangle 9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3" name="Rectangle 9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4" name="Rectangle 9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5" name="Rectangle 9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6" name="Rectangle 9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47" name="Rectangle 9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2" name="Group 98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428" name="Rectangle 9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9" name="Rectangle 9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0" name="Rectangle 9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1" name="Rectangle 9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2" name="Rectangle 9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3" name="Rectangle 9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4" name="Rectangle 9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5" name="Rectangle 9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6" name="Rectangle 9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37" name="Rectangle 9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3" name="Group 99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418" name="Rectangle 9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9" name="Rectangle 10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0" name="Rectangle 10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1" name="Rectangle 10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2" name="Rectangle 10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3" name="Rectangle 10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4" name="Rectangle 10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5" name="Rectangle 10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6" name="Rectangle 10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27" name="Rectangle 10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4" name="Group 100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408" name="Rectangle 10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9" name="Rectangle 10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0" name="Rectangle 10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1" name="Rectangle 10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2" name="Rectangle 10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3" name="Rectangle 10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4" name="Rectangle 10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5" name="Rectangle 10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6" name="Rectangle 10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17" name="Rectangle 10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5" name="Group 102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398" name="Rectangle 10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9" name="Rectangle 10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0" name="Rectangle 10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1" name="Rectangle 10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2" name="Rectangle 10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3" name="Rectangle 10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4" name="Rectangle 10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5" name="Rectangle 10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6" name="Rectangle 10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07" name="Rectangle 10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6" name="Group 103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388" name="Rectangle 10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9" name="Rectangle 10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0" name="Rectangle 10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1" name="Rectangle 10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2" name="Rectangle 10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3" name="Rectangle 10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4" name="Rectangle 10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5" name="Rectangle 10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6" name="Rectangle 10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7" name="Rectangle 10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7" name="Group 104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378" name="Rectangle 10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79" name="Rectangle 10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0" name="Rectangle 10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1" name="Rectangle 10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2" name="Rectangle 10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3" name="Rectangle 10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4" name="Rectangle 10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5" name="Rectangle 10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6" name="Rectangle 10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87" name="Rectangle 10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252" name="Group 1053"/>
            <p:cNvGrpSpPr>
              <a:grpSpLocks/>
            </p:cNvGrpSpPr>
            <p:nvPr/>
          </p:nvGrpSpPr>
          <p:grpSpPr bwMode="auto">
            <a:xfrm>
              <a:off x="720" y="3552"/>
              <a:ext cx="528" cy="528"/>
              <a:chOff x="240" y="768"/>
              <a:chExt cx="1920" cy="1920"/>
            </a:xfrm>
          </p:grpSpPr>
          <p:grpSp>
            <p:nvGrpSpPr>
              <p:cNvPr id="7258" name="Group 10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358" name="Rectangle 10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9" name="Rectangle 10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0" name="Rectangle 10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1" name="Rectangle 10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2" name="Rectangle 10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3" name="Rectangle 10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4" name="Rectangle 10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5" name="Rectangle 10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6" name="Rectangle 10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7" name="Rectangle 10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59" name="Group 10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348" name="Rectangle 10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9" name="Rectangle 10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0" name="Rectangle 10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1" name="Rectangle 10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2" name="Rectangle 10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3" name="Rectangle 10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4" name="Rectangle 10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5" name="Rectangle 10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6" name="Rectangle 10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7" name="Rectangle 10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60" name="Group 10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338" name="Rectangle 10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9" name="Rectangle 10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0" name="Rectangle 10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1" name="Rectangle 10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2" name="Rectangle 10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3" name="Rectangle 10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4" name="Rectangle 10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5" name="Rectangle 10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6" name="Rectangle 10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7" name="Rectangle 10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61" name="Group 10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328" name="Rectangle 10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9" name="Rectangle 10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0" name="Rectangle 10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1" name="Rectangle 10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2" name="Rectangle 10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3" name="Rectangle 10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4" name="Rectangle 10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5" name="Rectangle 10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6" name="Rectangle 10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7" name="Rectangle 10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62" name="Group 10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318" name="Rectangle 10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9" name="Rectangle 11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0" name="Rectangle 11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1" name="Rectangle 11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2" name="Rectangle 11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3" name="Rectangle 11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4" name="Rectangle 11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5" name="Rectangle 11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6" name="Rectangle 11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7" name="Rectangle 11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63" name="Group 11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308" name="Rectangle 11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9" name="Rectangle 11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0" name="Rectangle 11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1" name="Rectangle 11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2" name="Rectangle 11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3" name="Rectangle 11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4" name="Rectangle 11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5" name="Rectangle 11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6" name="Rectangle 11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7" name="Rectangle 11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64" name="Group 11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298" name="Rectangle 11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9" name="Rectangle 11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0" name="Rectangle 11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1" name="Rectangle 11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2" name="Rectangle 11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3" name="Rectangle 11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4" name="Rectangle 11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5" name="Rectangle 11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6" name="Rectangle 11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7" name="Rectangle 11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65" name="Group 11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288" name="Rectangle 11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9" name="Rectangle 11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0" name="Rectangle 11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1" name="Rectangle 11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" name="Rectangle 11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3" name="Rectangle 11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4" name="Rectangle 11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5" name="Rectangle 11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6" name="Rectangle 11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7" name="Rectangle 11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66" name="Group 11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278" name="Rectangle 11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9" name="Rectangle 11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0" name="Rectangle 11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1" name="Rectangle 11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2" name="Rectangle 11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3" name="Rectangle 11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4" name="Rectangle 11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5" name="Rectangle 11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6" name="Rectangle 11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7" name="Rectangle 11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67" name="Group 11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268" name="Rectangle 11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69" name="Rectangle 11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0" name="Rectangle 11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1" name="Rectangle 11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2" name="Rectangle 11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3" name="Rectangle 11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4" name="Rectangle 11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5" name="Rectangle 11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6" name="Rectangle 11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7" name="Rectangle 11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253" name="Group 1164"/>
            <p:cNvGrpSpPr>
              <a:grpSpLocks/>
            </p:cNvGrpSpPr>
            <p:nvPr/>
          </p:nvGrpSpPr>
          <p:grpSpPr bwMode="auto">
            <a:xfrm>
              <a:off x="1286" y="3979"/>
              <a:ext cx="298" cy="53"/>
              <a:chOff x="1243" y="2160"/>
              <a:chExt cx="298" cy="53"/>
            </a:xfrm>
          </p:grpSpPr>
          <p:sp>
            <p:nvSpPr>
              <p:cNvPr id="7254" name="Rectangle 1165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5" name="Rectangle 1166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6" name="Rectangle 1167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7" name="Rectangle 1168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3937" name="Rectangle 1169" descr="Papyrus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938" name="Rectangle 1170" descr="Papyrus"/>
          <p:cNvSpPr>
            <a:spLocks noChangeArrowheads="1"/>
          </p:cNvSpPr>
          <p:nvPr/>
        </p:nvSpPr>
        <p:spPr bwMode="auto">
          <a:xfrm>
            <a:off x="3886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3939" name="Rectangle 1171" descr="Papyrus"/>
          <p:cNvSpPr>
            <a:spLocks noChangeArrowheads="1"/>
          </p:cNvSpPr>
          <p:nvPr/>
        </p:nvSpPr>
        <p:spPr bwMode="auto">
          <a:xfrm>
            <a:off x="5029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3940" name="Rectangle 1172" descr="Papyrus"/>
          <p:cNvSpPr>
            <a:spLocks noChangeArrowheads="1"/>
          </p:cNvSpPr>
          <p:nvPr/>
        </p:nvSpPr>
        <p:spPr bwMode="auto">
          <a:xfrm>
            <a:off x="64008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204</a:t>
            </a:r>
          </a:p>
        </p:txBody>
      </p:sp>
      <p:sp>
        <p:nvSpPr>
          <p:cNvPr id="33941" name="Rectangle 1173" descr="Papyrus"/>
          <p:cNvSpPr>
            <a:spLocks noChangeArrowheads="1"/>
          </p:cNvSpPr>
          <p:nvPr/>
        </p:nvSpPr>
        <p:spPr bwMode="auto">
          <a:xfrm>
            <a:off x="7620000" y="54102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linh bốn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2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32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3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3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3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33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33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33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3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33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49" grpId="0" animBg="1"/>
      <p:bldP spid="33083" grpId="0" animBg="1"/>
      <p:bldP spid="33084" grpId="0" animBg="1"/>
      <p:bldP spid="33085" grpId="0" animBg="1"/>
      <p:bldP spid="33086" grpId="0" animBg="1"/>
      <p:bldP spid="33087" grpId="0" animBg="1"/>
      <p:bldP spid="33088" grpId="0" animBg="1"/>
      <p:bldP spid="33089" grpId="0" animBg="1"/>
      <p:bldP spid="33347" grpId="0" animBg="1"/>
      <p:bldP spid="33348" grpId="0" animBg="1"/>
      <p:bldP spid="33356" grpId="0" animBg="1"/>
      <p:bldP spid="33357" grpId="0" animBg="1"/>
      <p:bldP spid="33358" grpId="0" animBg="1"/>
      <p:bldP spid="33704" grpId="0" animBg="1"/>
      <p:bldP spid="33705" grpId="0" animBg="1"/>
      <p:bldP spid="33706" grpId="0" animBg="1"/>
      <p:bldP spid="33707" grpId="0" animBg="1"/>
      <p:bldP spid="33708" grpId="0" animBg="1"/>
      <p:bldP spid="33937" grpId="0" animBg="1"/>
      <p:bldP spid="33938" grpId="0" animBg="1"/>
      <p:bldP spid="33939" grpId="0" animBg="1"/>
      <p:bldP spid="33940" grpId="0" animBg="1"/>
      <p:bldP spid="339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E2E749-E076-4B5F-AB56-7AFB5071F81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0" y="1143000"/>
            <a:ext cx="9144000" cy="762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3333FF"/>
                </a:solidFill>
              </a:rPr>
              <a:t>Để </a:t>
            </a:r>
            <a:r>
              <a:rPr lang="vi-VN" sz="3200" b="1">
                <a:solidFill>
                  <a:srgbClr val="3333FF"/>
                </a:solidFill>
              </a:rPr>
              <a:t>đ</a:t>
            </a:r>
            <a:r>
              <a:rPr lang="en-US" sz="3200" b="1">
                <a:solidFill>
                  <a:srgbClr val="3333FF"/>
                </a:solidFill>
              </a:rPr>
              <a:t>ọc </a:t>
            </a:r>
            <a:r>
              <a:rPr lang="vi-VN" sz="3200" b="1">
                <a:solidFill>
                  <a:srgbClr val="3333FF"/>
                </a:solidFill>
              </a:rPr>
              <a:t>đ</a:t>
            </a:r>
            <a:r>
              <a:rPr lang="en-US" sz="3200" b="1">
                <a:solidFill>
                  <a:srgbClr val="3333FF"/>
                </a:solidFill>
              </a:rPr>
              <a:t>úng các số có ba chữ số phải chú ý </a:t>
            </a:r>
            <a:r>
              <a:rPr lang="vi-VN" sz="3200" b="1">
                <a:solidFill>
                  <a:srgbClr val="3333FF"/>
                </a:solidFill>
              </a:rPr>
              <a:t>đ</a:t>
            </a:r>
            <a:r>
              <a:rPr lang="en-US" sz="3200" b="1">
                <a:solidFill>
                  <a:srgbClr val="3333FF"/>
                </a:solidFill>
              </a:rPr>
              <a:t>iều gì?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2209800"/>
            <a:ext cx="8610600" cy="2895600"/>
            <a:chOff x="144" y="1200"/>
            <a:chExt cx="5424" cy="1824"/>
          </a:xfrm>
        </p:grpSpPr>
        <p:sp>
          <p:nvSpPr>
            <p:cNvPr id="9221" name="AutoShape 8"/>
            <p:cNvSpPr>
              <a:spLocks noChangeArrowheads="1"/>
            </p:cNvSpPr>
            <p:nvPr/>
          </p:nvSpPr>
          <p:spPr bwMode="auto">
            <a:xfrm>
              <a:off x="144" y="1200"/>
              <a:ext cx="614" cy="499"/>
            </a:xfrm>
            <a:prstGeom prst="curvedRightArrow">
              <a:avLst>
                <a:gd name="adj1" fmla="val 32204"/>
                <a:gd name="adj2" fmla="val 48231"/>
                <a:gd name="adj3" fmla="val 28859"/>
              </a:avLst>
            </a:prstGeom>
            <a:solidFill>
              <a:srgbClr val="FF99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AutoShape 9"/>
            <p:cNvSpPr>
              <a:spLocks noChangeArrowheads="1"/>
            </p:cNvSpPr>
            <p:nvPr/>
          </p:nvSpPr>
          <p:spPr bwMode="auto">
            <a:xfrm>
              <a:off x="240" y="1680"/>
              <a:ext cx="5328" cy="1344"/>
            </a:xfrm>
            <a:prstGeom prst="roundRect">
              <a:avLst>
                <a:gd name="adj" fmla="val 50000"/>
              </a:avLst>
            </a:prstGeom>
            <a:solidFill>
              <a:srgbClr val="CC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000" b="1">
                  <a:solidFill>
                    <a:srgbClr val="3333FF"/>
                  </a:solidFill>
                </a:rPr>
                <a:t>Ngoài việc dựa vào số hàng tr</a:t>
              </a:r>
              <a:r>
                <a:rPr lang="vi-VN" sz="4000" b="1">
                  <a:solidFill>
                    <a:srgbClr val="3333FF"/>
                  </a:solidFill>
                </a:rPr>
                <a:t>ă</a:t>
              </a:r>
              <a:r>
                <a:rPr lang="en-US" sz="4000" b="1">
                  <a:solidFill>
                    <a:srgbClr val="3333FF"/>
                  </a:solidFill>
                </a:rPr>
                <a:t>m.</a:t>
              </a:r>
            </a:p>
            <a:p>
              <a:pPr algn="ctr" eaLnBrk="0" hangingPunct="0"/>
              <a:r>
                <a:rPr lang="en-US" sz="4000" b="1">
                  <a:solidFill>
                    <a:srgbClr val="3333FF"/>
                  </a:solidFill>
                </a:rPr>
                <a:t>Chú ý dựa vào hai số sau cùng </a:t>
              </a:r>
              <a:r>
                <a:rPr lang="vi-VN" sz="4000" b="1">
                  <a:solidFill>
                    <a:srgbClr val="3333FF"/>
                  </a:solidFill>
                </a:rPr>
                <a:t>đ</a:t>
              </a:r>
              <a:r>
                <a:rPr lang="en-US" sz="4000" b="1">
                  <a:solidFill>
                    <a:srgbClr val="3333FF"/>
                  </a:solidFill>
                </a:rPr>
                <a:t>ể</a:t>
              </a:r>
            </a:p>
            <a:p>
              <a:pPr algn="ctr" eaLnBrk="0" hangingPunct="0"/>
              <a:r>
                <a:rPr lang="en-US" sz="4000" b="1">
                  <a:solidFill>
                    <a:srgbClr val="3333FF"/>
                  </a:solidFill>
                </a:rPr>
                <a:t> suy ra cách </a:t>
              </a:r>
              <a:r>
                <a:rPr lang="vi-VN" sz="4000" b="1">
                  <a:solidFill>
                    <a:srgbClr val="3333FF"/>
                  </a:solidFill>
                </a:rPr>
                <a:t>đ</a:t>
              </a:r>
              <a:r>
                <a:rPr lang="en-US" sz="4000" b="1">
                  <a:solidFill>
                    <a:srgbClr val="3333FF"/>
                  </a:solidFill>
                </a:rPr>
                <a:t>ọcsố có ba chữ số.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EDDBB4-DFAB-4CD8-8546-D56591EB9C0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108325" y="1560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010400" cy="381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accent2"/>
                </a:solidFill>
              </a:rPr>
              <a:t>CÁC SỐ CÓ BA CHỮ SỐ</a:t>
            </a:r>
            <a:br>
              <a:rPr lang="en-US" sz="2800" b="1" smtClean="0">
                <a:solidFill>
                  <a:schemeClr val="accent2"/>
                </a:solidFill>
              </a:rPr>
            </a:br>
            <a:endParaRPr lang="en-US" sz="28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23556" name="Group 4"/>
          <p:cNvGraphicFramePr>
            <a:graphicFrameLocks noGrp="1"/>
          </p:cNvGraphicFramePr>
          <p:nvPr>
            <p:ph idx="1"/>
          </p:nvPr>
        </p:nvGraphicFramePr>
        <p:xfrm>
          <a:off x="0" y="681038"/>
          <a:ext cx="9144000" cy="6024562"/>
        </p:xfrm>
        <a:graphic>
          <a:graphicData uri="http://schemas.openxmlformats.org/drawingml/2006/table">
            <a:tbl>
              <a:tblPr/>
              <a:tblGrid>
                <a:gridCol w="2579688"/>
                <a:gridCol w="1165225"/>
                <a:gridCol w="1163637"/>
                <a:gridCol w="1263650"/>
                <a:gridCol w="1295400"/>
                <a:gridCol w="1676400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Tr¨m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§¬n vÞ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6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289" name="Group 48"/>
          <p:cNvGrpSpPr>
            <a:grpSpLocks/>
          </p:cNvGrpSpPr>
          <p:nvPr/>
        </p:nvGrpSpPr>
        <p:grpSpPr bwMode="auto">
          <a:xfrm>
            <a:off x="152400" y="1447800"/>
            <a:ext cx="838200" cy="838200"/>
            <a:chOff x="240" y="768"/>
            <a:chExt cx="1920" cy="1920"/>
          </a:xfrm>
        </p:grpSpPr>
        <p:grpSp>
          <p:nvGrpSpPr>
            <p:cNvPr id="11305" name="Group 49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11405" name="Rectangle 5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6" name="Rectangle 5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7" name="Rectangle 5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8" name="Rectangle 5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9" name="Rectangle 5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0" name="Rectangle 5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1" name="Rectangle 5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2" name="Rectangle 5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3" name="Rectangle 5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4" name="Rectangle 5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06" name="Group 60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11395" name="Rectangle 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6" name="Rectangle 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7" name="Rectangle 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8" name="Rectangle 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9" name="Rectangle 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0" name="Rectangle 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1" name="Rectangle 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2" name="Rectangle 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3" name="Rectangle 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4" name="Rectangle 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07" name="Group 71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11385" name="Rectangle 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6" name="Rectangle 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7" name="Rectangle 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8" name="Rectangle 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9" name="Rectangle 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0" name="Rectangle 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1" name="Rectangle 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2" name="Rectangle 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3" name="Rectangle 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4" name="Rectangle 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08" name="Group 82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11375" name="Rectangle 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6" name="Rectangle 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7" name="Rectangle 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8" name="Rectangle 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" name="Rectangle 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0" name="Rectangle 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1" name="Rectangle 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2" name="Rectangle 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3" name="Rectangle 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4" name="Rectangle 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09" name="Group 93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11365" name="Rectangle 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6" name="Rectangle 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7" name="Rectangle 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8" name="Rectangle 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9" name="Rectangle 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0" name="Rectangle 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1" name="Rectangle 1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2" name="Rectangle 1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3" name="Rectangle 1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4" name="Rectangle 1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0" name="Group 104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11355" name="Rectangle 1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6" name="Rectangle 1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7" name="Rectangle 1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8" name="Rectangle 1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9" name="Rectangle 1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0" name="Rectangle 1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1" name="Rectangle 1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2" name="Rectangle 1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3" name="Rectangle 1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4" name="Rectangle 1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1" name="Group 115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11345" name="Rectangle 1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6" name="Rectangle 1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7" name="Rectangle 1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8" name="Rectangle 1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9" name="Rectangle 1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0" name="Rectangle 1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1" name="Rectangle 1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2" name="Rectangle 1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3" name="Rectangle 1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4" name="Rectangle 1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2" name="Group 126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11335" name="Rectangle 1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6" name="Rectangle 1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7" name="Rectangle 1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8" name="Rectangle 1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9" name="Rectangle 1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1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1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1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3" name="Rectangle 1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4" name="Rectangle 1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3" name="Group 137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11325" name="Rectangle 1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6" name="Rectangle 1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7" name="Rectangle 1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8" name="Rectangle 1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9" name="Rectangle 1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0" name="Rectangle 1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1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1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1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4" name="Rectangle 1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4" name="Group 148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11315" name="Rectangle 1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6" name="Rectangle 1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7" name="Rectangle 1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8" name="Rectangle 1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9" name="Rectangle 1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0" name="Rectangle 1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1" name="Rectangle 1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2" name="Rectangle 1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3" name="Rectangle 1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4" name="Rectangle 1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290" name="Group 159"/>
          <p:cNvGrpSpPr>
            <a:grpSpLocks/>
          </p:cNvGrpSpPr>
          <p:nvPr/>
        </p:nvGrpSpPr>
        <p:grpSpPr bwMode="auto">
          <a:xfrm rot="-627595">
            <a:off x="381000" y="1371600"/>
            <a:ext cx="838200" cy="838200"/>
            <a:chOff x="240" y="768"/>
            <a:chExt cx="1920" cy="1920"/>
          </a:xfrm>
        </p:grpSpPr>
        <p:grpSp>
          <p:nvGrpSpPr>
            <p:cNvPr id="11195" name="Group 160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11295" name="Rectangle 1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6" name="Rectangle 1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7" name="Rectangle 1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8" name="Rectangle 1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9" name="Rectangle 1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0" name="Rectangle 1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1" name="Rectangle 1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2" name="Rectangle 1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3" name="Rectangle 1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4" name="Rectangle 1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96" name="Group 171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11285" name="Rectangle 1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6" name="Rectangle 1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7" name="Rectangle 1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8" name="Rectangle 1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9" name="Rectangle 1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0" name="Rectangle 1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1" name="Rectangle 1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2" name="Rectangle 1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3" name="Rectangle 1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4" name="Rectangle 1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97" name="Group 182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11275" name="Rectangle 1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3" name="Rectangle 1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4" name="Rectangle 1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98" name="Group 193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11265" name="Rectangle 1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6" name="Rectangle 1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1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1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1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1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2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2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2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2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99" name="Group 204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11255" name="Rectangle 2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6" name="Rectangle 2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7" name="Rectangle 2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8" name="Rectangle 2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9" name="Rectangle 2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0" name="Rectangle 2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1" name="Rectangle 2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2" name="Rectangle 2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3" name="Rectangle 2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4" name="Rectangle 2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0" name="Group 215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11245" name="Rectangle 2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6" name="Rectangle 2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7" name="Rectangle 2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8" name="Rectangle 2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9" name="Rectangle 2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0" name="Rectangle 2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1" name="Rectangle 2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2" name="Rectangle 2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3" name="Rectangle 2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4" name="Rectangle 2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1" name="Group 226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11235" name="Rectangle 2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6" name="Rectangle 2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7" name="Rectangle 2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8" name="Rectangle 2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9" name="Rectangle 2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0" name="Rectangle 2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1" name="Rectangle 2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2" name="Rectangle 2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3" name="Rectangle 2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4" name="Rectangle 2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2" name="Group 237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11225" name="Rectangle 2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6" name="Rectangle 2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7" name="Rectangle 2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8" name="Rectangle 2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9" name="Rectangle 2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0" name="Rectangle 2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1" name="Rectangle 2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2" name="Rectangle 2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3" name="Rectangle 2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4" name="Rectangle 2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3" name="Group 248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11215" name="Rectangle 2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6" name="Rectangle 2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7" name="Rectangle 2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8" name="Rectangle 2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9" name="Rectangle 2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0" name="Rectangle 2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1" name="Rectangle 2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2" name="Rectangle 2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3" name="Rectangle 2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4" name="Rectangle 2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4" name="Group 259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11205" name="Rectangle 26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6" name="Rectangle 26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7" name="Rectangle 26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8" name="Rectangle 26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9" name="Rectangle 26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0" name="Rectangle 26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1" name="Rectangle 26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2" name="Rectangle 26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3" name="Rectangle 26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4" name="Rectangle 26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291" name="Group 270"/>
          <p:cNvGrpSpPr>
            <a:grpSpLocks/>
          </p:cNvGrpSpPr>
          <p:nvPr/>
        </p:nvGrpSpPr>
        <p:grpSpPr bwMode="auto">
          <a:xfrm>
            <a:off x="1447800" y="1371600"/>
            <a:ext cx="84138" cy="838200"/>
            <a:chOff x="624" y="672"/>
            <a:chExt cx="192" cy="1920"/>
          </a:xfrm>
        </p:grpSpPr>
        <p:sp>
          <p:nvSpPr>
            <p:cNvPr id="11185" name="Rectangle 271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6" name="Rectangle 272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7" name="Rectangle 273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8" name="Rectangle 274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9" name="Rectangle 275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0" name="Rectangle 276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1" name="Rectangle 277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2" name="Rectangle 278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3" name="Rectangle 279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4" name="Rectangle 280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2" name="Rectangle 281"/>
          <p:cNvSpPr>
            <a:spLocks noChangeArrowheads="1"/>
          </p:cNvSpPr>
          <p:nvPr/>
        </p:nvSpPr>
        <p:spPr bwMode="auto">
          <a:xfrm>
            <a:off x="20574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93" name="Group 282"/>
          <p:cNvGrpSpPr>
            <a:grpSpLocks/>
          </p:cNvGrpSpPr>
          <p:nvPr/>
        </p:nvGrpSpPr>
        <p:grpSpPr bwMode="auto">
          <a:xfrm>
            <a:off x="1600200" y="1371600"/>
            <a:ext cx="84138" cy="838200"/>
            <a:chOff x="624" y="672"/>
            <a:chExt cx="192" cy="1920"/>
          </a:xfrm>
        </p:grpSpPr>
        <p:sp>
          <p:nvSpPr>
            <p:cNvPr id="11175" name="Rectangle 283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6" name="Rectangle 284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7" name="Rectangle 285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8" name="Rectangle 286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9" name="Rectangle 287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0" name="Rectangle 288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1" name="Rectangle 289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2" name="Rectangle 290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3" name="Rectangle 291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4" name="Rectangle 292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94" name="Group 293"/>
          <p:cNvGrpSpPr>
            <a:grpSpLocks/>
          </p:cNvGrpSpPr>
          <p:nvPr/>
        </p:nvGrpSpPr>
        <p:grpSpPr bwMode="auto">
          <a:xfrm>
            <a:off x="1752600" y="1371600"/>
            <a:ext cx="84138" cy="838200"/>
            <a:chOff x="624" y="672"/>
            <a:chExt cx="192" cy="1920"/>
          </a:xfrm>
        </p:grpSpPr>
        <p:sp>
          <p:nvSpPr>
            <p:cNvPr id="11165" name="Rectangle 294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6" name="Rectangle 295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7" name="Rectangle 296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8" name="Rectangle 297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9" name="Rectangle 298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0" name="Rectangle 299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1" name="Rectangle 300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2" name="Rectangle 301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3" name="Rectangle 302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4" name="Rectangle 303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95" name="Group 304"/>
          <p:cNvGrpSpPr>
            <a:grpSpLocks/>
          </p:cNvGrpSpPr>
          <p:nvPr/>
        </p:nvGrpSpPr>
        <p:grpSpPr bwMode="auto">
          <a:xfrm>
            <a:off x="1905000" y="1371600"/>
            <a:ext cx="84138" cy="838200"/>
            <a:chOff x="624" y="672"/>
            <a:chExt cx="192" cy="1920"/>
          </a:xfrm>
        </p:grpSpPr>
        <p:sp>
          <p:nvSpPr>
            <p:cNvPr id="11155" name="Rectangle 305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6" name="Rectangle 306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7" name="Rectangle 307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8" name="Rectangle 308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9" name="Rectangle 309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0" name="Rectangle 310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1" name="Rectangle 311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" name="Rectangle 312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" name="Rectangle 313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" name="Rectangle 314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6" name="Rectangle 315"/>
          <p:cNvSpPr>
            <a:spLocks noChangeArrowheads="1"/>
          </p:cNvSpPr>
          <p:nvPr/>
        </p:nvSpPr>
        <p:spPr bwMode="auto">
          <a:xfrm>
            <a:off x="22098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7" name="Rectangle 316"/>
          <p:cNvSpPr>
            <a:spLocks noChangeArrowheads="1"/>
          </p:cNvSpPr>
          <p:nvPr/>
        </p:nvSpPr>
        <p:spPr bwMode="auto">
          <a:xfrm>
            <a:off x="23622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Rectangle 317" descr="Papyrus"/>
          <p:cNvSpPr>
            <a:spLocks noChangeArrowheads="1"/>
          </p:cNvSpPr>
          <p:nvPr/>
        </p:nvSpPr>
        <p:spPr bwMode="auto">
          <a:xfrm>
            <a:off x="2667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0299" name="Rectangle 318" descr="Papyrus"/>
          <p:cNvSpPr>
            <a:spLocks noChangeArrowheads="1"/>
          </p:cNvSpPr>
          <p:nvPr/>
        </p:nvSpPr>
        <p:spPr bwMode="auto">
          <a:xfrm>
            <a:off x="3810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0300" name="Rectangle 319" descr="Papyrus"/>
          <p:cNvSpPr>
            <a:spLocks noChangeArrowheads="1"/>
          </p:cNvSpPr>
          <p:nvPr/>
        </p:nvSpPr>
        <p:spPr bwMode="auto">
          <a:xfrm>
            <a:off x="50292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0301" name="Rectangle 320" descr="Papyrus"/>
          <p:cNvSpPr>
            <a:spLocks noChangeArrowheads="1"/>
          </p:cNvSpPr>
          <p:nvPr/>
        </p:nvSpPr>
        <p:spPr bwMode="auto">
          <a:xfrm>
            <a:off x="63246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243</a:t>
            </a:r>
          </a:p>
        </p:txBody>
      </p:sp>
      <p:sp>
        <p:nvSpPr>
          <p:cNvPr id="10302" name="Rectangle 321" descr="Papyrus"/>
          <p:cNvSpPr>
            <a:spLocks noChangeArrowheads="1"/>
          </p:cNvSpPr>
          <p:nvPr/>
        </p:nvSpPr>
        <p:spPr bwMode="auto">
          <a:xfrm>
            <a:off x="7620000" y="12954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bốn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</a:t>
            </a:r>
          </a:p>
        </p:txBody>
      </p:sp>
      <p:grpSp>
        <p:nvGrpSpPr>
          <p:cNvPr id="10303" name="Group 322"/>
          <p:cNvGrpSpPr>
            <a:grpSpLocks/>
          </p:cNvGrpSpPr>
          <p:nvPr/>
        </p:nvGrpSpPr>
        <p:grpSpPr bwMode="auto">
          <a:xfrm>
            <a:off x="152400" y="2819400"/>
            <a:ext cx="1066800" cy="914400"/>
            <a:chOff x="96" y="1776"/>
            <a:chExt cx="672" cy="576"/>
          </a:xfrm>
        </p:grpSpPr>
        <p:grpSp>
          <p:nvGrpSpPr>
            <p:cNvPr id="10933" name="Group 323"/>
            <p:cNvGrpSpPr>
              <a:grpSpLocks/>
            </p:cNvGrpSpPr>
            <p:nvPr/>
          </p:nvGrpSpPr>
          <p:grpSpPr bwMode="auto">
            <a:xfrm>
              <a:off x="96" y="1824"/>
              <a:ext cx="528" cy="528"/>
              <a:chOff x="240" y="768"/>
              <a:chExt cx="1920" cy="1920"/>
            </a:xfrm>
          </p:grpSpPr>
          <p:grpSp>
            <p:nvGrpSpPr>
              <p:cNvPr id="11045" name="Group 32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1145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6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7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8" name="Rectangle 3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9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0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1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2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3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4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46" name="Group 33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1135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6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7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8" name="Rectangle 3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9" name="Rectangle 3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0" name="Rectangle 3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1" name="Rectangle 3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2" name="Rectangle 3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3" name="Rectangle 3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4" name="Rectangle 3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47" name="Group 34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1125" name="Rectangle 3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6" name="Rectangle 3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7" name="Rectangle 3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8" name="Rectangle 3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9" name="Rectangle 3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0" name="Rectangle 3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1" name="Rectangle 3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2" name="Rectangle 3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3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4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48" name="Group 35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1115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6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7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8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9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0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1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2" name="Rectangle 3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3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4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49" name="Group 36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1105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6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7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8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9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0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1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2" name="Rectangle 3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3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4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0" name="Group 37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1095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6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7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8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9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0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1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2" name="Rectangle 3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3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4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1" name="Group 39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1085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6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7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8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9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0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1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2" name="Rectangle 3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3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4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2" name="Group 40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1075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6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7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8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9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0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1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2" name="Rectangle 4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3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4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3" name="Group 41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1065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6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7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8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9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0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1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2" name="Rectangle 4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3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4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4" name="Group 42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1055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6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7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8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9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0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1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2" name="Rectangle 4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3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4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934" name="Group 434"/>
            <p:cNvGrpSpPr>
              <a:grpSpLocks/>
            </p:cNvGrpSpPr>
            <p:nvPr/>
          </p:nvGrpSpPr>
          <p:grpSpPr bwMode="auto">
            <a:xfrm rot="-627595">
              <a:off x="240" y="1776"/>
              <a:ext cx="528" cy="528"/>
              <a:chOff x="240" y="768"/>
              <a:chExt cx="1920" cy="1920"/>
            </a:xfrm>
          </p:grpSpPr>
          <p:grpSp>
            <p:nvGrpSpPr>
              <p:cNvPr id="10935" name="Group 43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1035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6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7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8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9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0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1" name="Rectangle 4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2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3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4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36" name="Group 44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1025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6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7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8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9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0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1" name="Rectangle 4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2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3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4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37" name="Group 45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1015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6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7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8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9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0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1" name="Rectangle 4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2" name="Rectangle 4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3" name="Rectangle 4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4" name="Rectangle 4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38" name="Group 46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1005" name="Rectangle 4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6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7" name="Rectangle 4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8" name="Rectangle 4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9" name="Rectangle 4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0" name="Rectangle 4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1" name="Rectangle 4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2" name="Rectangle 4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3" name="Rectangle 4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4" name="Rectangle 4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39" name="Group 47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995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6" name="Rectangle 4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7" name="Rectangle 4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8" name="Rectangle 4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9" name="Rectangle 4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0" name="Rectangle 4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1" name="Rectangle 4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2" name="Rectangle 4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3" name="Rectangle 4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4" name="Rectangle 4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0" name="Group 49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985" name="Rectangle 4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6" name="Rectangle 4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7" name="Rectangle 4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8" name="Rectangle 4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9" name="Rectangle 4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0" name="Rectangle 4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1" name="Rectangle 4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2" name="Rectangle 4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3" name="Rectangle 4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4" name="Rectangle 5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1" name="Group 50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975" name="Rectangle 5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6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7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8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9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0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1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2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3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4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2" name="Group 51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965" name="Rectangle 5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6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7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8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9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0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1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2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3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4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3" name="Group 52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955" name="Rectangle 5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6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7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8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9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0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1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2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3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4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4" name="Group 53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945" name="Rectangle 53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6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7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8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9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0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1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2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3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4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04" name="Group 545"/>
          <p:cNvGrpSpPr>
            <a:grpSpLocks/>
          </p:cNvGrpSpPr>
          <p:nvPr/>
        </p:nvGrpSpPr>
        <p:grpSpPr bwMode="auto">
          <a:xfrm>
            <a:off x="1524000" y="2819400"/>
            <a:ext cx="388938" cy="838200"/>
            <a:chOff x="960" y="1776"/>
            <a:chExt cx="245" cy="528"/>
          </a:xfrm>
        </p:grpSpPr>
        <p:grpSp>
          <p:nvGrpSpPr>
            <p:cNvPr id="10900" name="Group 546"/>
            <p:cNvGrpSpPr>
              <a:grpSpLocks/>
            </p:cNvGrpSpPr>
            <p:nvPr/>
          </p:nvGrpSpPr>
          <p:grpSpPr bwMode="auto">
            <a:xfrm>
              <a:off x="960" y="1776"/>
              <a:ext cx="53" cy="528"/>
              <a:chOff x="624" y="672"/>
              <a:chExt cx="192" cy="1920"/>
            </a:xfrm>
          </p:grpSpPr>
          <p:sp>
            <p:nvSpPr>
              <p:cNvPr id="10923" name="Rectangle 54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4" name="Rectangle 54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5" name="Rectangle 54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6" name="Rectangle 55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7" name="Rectangle 55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8" name="Rectangle 55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9" name="Rectangle 55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0" name="Rectangle 55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1" name="Rectangle 55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2" name="Rectangle 55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01" name="Group 557"/>
            <p:cNvGrpSpPr>
              <a:grpSpLocks/>
            </p:cNvGrpSpPr>
            <p:nvPr/>
          </p:nvGrpSpPr>
          <p:grpSpPr bwMode="auto">
            <a:xfrm>
              <a:off x="1056" y="1776"/>
              <a:ext cx="53" cy="528"/>
              <a:chOff x="624" y="672"/>
              <a:chExt cx="192" cy="1920"/>
            </a:xfrm>
          </p:grpSpPr>
          <p:sp>
            <p:nvSpPr>
              <p:cNvPr id="10913" name="Rectangle 55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4" name="Rectangle 55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5" name="Rectangle 56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6" name="Rectangle 56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7" name="Rectangle 56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8" name="Rectangle 56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9" name="Rectangle 56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0" name="Rectangle 5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1" name="Rectangle 56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2" name="Rectangle 56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02" name="Group 568"/>
            <p:cNvGrpSpPr>
              <a:grpSpLocks/>
            </p:cNvGrpSpPr>
            <p:nvPr/>
          </p:nvGrpSpPr>
          <p:grpSpPr bwMode="auto">
            <a:xfrm>
              <a:off x="1152" y="1776"/>
              <a:ext cx="53" cy="528"/>
              <a:chOff x="624" y="672"/>
              <a:chExt cx="192" cy="1920"/>
            </a:xfrm>
          </p:grpSpPr>
          <p:sp>
            <p:nvSpPr>
              <p:cNvPr id="10903" name="Rectangle 56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4" name="Rectangle 57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5" name="Rectangle 57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6" name="Rectangle 57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7" name="Rectangle 57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8" name="Rectangle 57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9" name="Rectangle 57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0" name="Rectangle 57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1" name="Rectangle 57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2" name="Rectangle 57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05" name="Rectangle 579" descr="Papyrus"/>
          <p:cNvSpPr>
            <a:spLocks noChangeArrowheads="1"/>
          </p:cNvSpPr>
          <p:nvPr/>
        </p:nvSpPr>
        <p:spPr bwMode="auto">
          <a:xfrm>
            <a:off x="26670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0306" name="Rectangle 580" descr="Papyrus"/>
          <p:cNvSpPr>
            <a:spLocks noChangeArrowheads="1"/>
          </p:cNvSpPr>
          <p:nvPr/>
        </p:nvSpPr>
        <p:spPr bwMode="auto">
          <a:xfrm>
            <a:off x="3886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grpSp>
        <p:nvGrpSpPr>
          <p:cNvPr id="10307" name="Group 581"/>
          <p:cNvGrpSpPr>
            <a:grpSpLocks/>
          </p:cNvGrpSpPr>
          <p:nvPr/>
        </p:nvGrpSpPr>
        <p:grpSpPr bwMode="auto">
          <a:xfrm>
            <a:off x="1981200" y="3505200"/>
            <a:ext cx="625475" cy="84138"/>
            <a:chOff x="1248" y="2208"/>
            <a:chExt cx="394" cy="53"/>
          </a:xfrm>
        </p:grpSpPr>
        <p:sp>
          <p:nvSpPr>
            <p:cNvPr id="10894" name="Rectangle 582"/>
            <p:cNvSpPr>
              <a:spLocks noChangeArrowheads="1"/>
            </p:cNvSpPr>
            <p:nvPr/>
          </p:nvSpPr>
          <p:spPr bwMode="auto">
            <a:xfrm>
              <a:off x="1248" y="2208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95" name="Group 583"/>
            <p:cNvGrpSpPr>
              <a:grpSpLocks/>
            </p:cNvGrpSpPr>
            <p:nvPr/>
          </p:nvGrpSpPr>
          <p:grpSpPr bwMode="auto">
            <a:xfrm>
              <a:off x="1344" y="2208"/>
              <a:ext cx="298" cy="53"/>
              <a:chOff x="1243" y="2160"/>
              <a:chExt cx="298" cy="53"/>
            </a:xfrm>
          </p:grpSpPr>
          <p:sp>
            <p:nvSpPr>
              <p:cNvPr id="10896" name="Rectangle 584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7" name="Rectangle 585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8" name="Rectangle 58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9" name="Rectangle 587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08" name="Rectangle 588" descr="Papyrus"/>
          <p:cNvSpPr>
            <a:spLocks noChangeArrowheads="1"/>
          </p:cNvSpPr>
          <p:nvPr/>
        </p:nvSpPr>
        <p:spPr bwMode="auto">
          <a:xfrm>
            <a:off x="5029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0309" name="Rectangle 589" descr="Papyrus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10310" name="Rectangle 590" descr="Papyrus"/>
          <p:cNvSpPr>
            <a:spLocks noChangeArrowheads="1"/>
          </p:cNvSpPr>
          <p:nvPr/>
        </p:nvSpPr>
        <p:spPr bwMode="auto">
          <a:xfrm>
            <a:off x="7620000" y="26670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n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</a:t>
            </a:r>
          </a:p>
        </p:txBody>
      </p:sp>
      <p:grpSp>
        <p:nvGrpSpPr>
          <p:cNvPr id="10311" name="Group 591"/>
          <p:cNvGrpSpPr>
            <a:grpSpLocks/>
          </p:cNvGrpSpPr>
          <p:nvPr/>
        </p:nvGrpSpPr>
        <p:grpSpPr bwMode="auto">
          <a:xfrm>
            <a:off x="228600" y="4267200"/>
            <a:ext cx="1905000" cy="914400"/>
            <a:chOff x="0" y="2688"/>
            <a:chExt cx="1200" cy="576"/>
          </a:xfrm>
        </p:grpSpPr>
        <p:grpSp>
          <p:nvGrpSpPr>
            <p:cNvPr id="10550" name="Group 592"/>
            <p:cNvGrpSpPr>
              <a:grpSpLocks/>
            </p:cNvGrpSpPr>
            <p:nvPr/>
          </p:nvGrpSpPr>
          <p:grpSpPr bwMode="auto">
            <a:xfrm>
              <a:off x="0" y="2736"/>
              <a:ext cx="528" cy="528"/>
              <a:chOff x="240" y="768"/>
              <a:chExt cx="1920" cy="1920"/>
            </a:xfrm>
          </p:grpSpPr>
          <p:grpSp>
            <p:nvGrpSpPr>
              <p:cNvPr id="10784" name="Group 59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884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5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6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7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8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9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0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1" name="Rectangle 60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2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3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5" name="Group 60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874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5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6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7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8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9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0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1" name="Rectangle 6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2" name="Rectangle 6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3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6" name="Group 61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864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5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6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7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8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9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0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1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2" name="Rectangle 6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3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7" name="Group 62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854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5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6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7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8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9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0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1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2" name="Rectangle 6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3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8" name="Group 63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844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5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6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7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8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9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0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1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2" name="Rectangle 6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3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9" name="Group 64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834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5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6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7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8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9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0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1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2" name="Rectangle 6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3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90" name="Group 65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824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5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6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7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8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9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0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1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2" name="Rectangle 6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3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91" name="Group 67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814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5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6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7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8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9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0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1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2" name="Rectangle 6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3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92" name="Group 68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804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5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6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7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8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9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0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1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2" name="Rectangle 6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3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93" name="Group 69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794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5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6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7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8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9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0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1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2" name="Rectangle 7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3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551" name="Group 703"/>
            <p:cNvGrpSpPr>
              <a:grpSpLocks/>
            </p:cNvGrpSpPr>
            <p:nvPr/>
          </p:nvGrpSpPr>
          <p:grpSpPr bwMode="auto">
            <a:xfrm rot="-627595">
              <a:off x="144" y="2688"/>
              <a:ext cx="528" cy="528"/>
              <a:chOff x="240" y="768"/>
              <a:chExt cx="1920" cy="1920"/>
            </a:xfrm>
          </p:grpSpPr>
          <p:grpSp>
            <p:nvGrpSpPr>
              <p:cNvPr id="10674" name="Group 70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774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5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6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7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8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9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0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1" name="Rectangle 7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2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3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5" name="Group 71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764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5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6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7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8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9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0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1" name="Rectangle 7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2" name="Rectangle 7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3" name="Rectangle 7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6" name="Group 72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754" name="Rectangle 7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5" name="Rectangle 7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6" name="Rectangle 7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7" name="Rectangle 7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8" name="Rectangle 7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9" name="Rectangle 7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0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1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2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3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7" name="Group 73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744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5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6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7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8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9" name="Rectangle 7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0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1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2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3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8" name="Group 74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734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5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6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7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8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9" name="Rectangle 7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0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1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2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3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9" name="Group 75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724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5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6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7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8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9" name="Rectangle 7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0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1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2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3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80" name="Group 77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714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5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6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7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8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9" name="Rectangle 7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0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1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2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3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81" name="Group 78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704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5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6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7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8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9" name="Rectangle 7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0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1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2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3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82" name="Group 79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694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5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6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7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8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9" name="Rectangle 7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0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1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2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3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83" name="Group 80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684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5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6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7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8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9" name="Rectangle 8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0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1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2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3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552" name="Group 814"/>
            <p:cNvGrpSpPr>
              <a:grpSpLocks/>
            </p:cNvGrpSpPr>
            <p:nvPr/>
          </p:nvGrpSpPr>
          <p:grpSpPr bwMode="auto">
            <a:xfrm>
              <a:off x="432" y="2688"/>
              <a:ext cx="528" cy="528"/>
              <a:chOff x="240" y="768"/>
              <a:chExt cx="1920" cy="1920"/>
            </a:xfrm>
          </p:grpSpPr>
          <p:grpSp>
            <p:nvGrpSpPr>
              <p:cNvPr id="10564" name="Group 81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664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5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6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7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8" name="Rectangle 8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9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0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1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2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3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5" name="Group 82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654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5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6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7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8" name="Rectangle 8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9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0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1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2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3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6" name="Group 83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644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5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6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7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8" name="Rectangle 8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9" name="Rectangle 8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0" name="Rectangle 8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1" name="Rectangle 8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2" name="Rectangle 8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3" name="Rectangle 8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7" name="Group 84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634" name="Rectangle 8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5" name="Rectangle 8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6" name="Rectangle 8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7" name="Rectangle 8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8" name="Rectangle 8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9" name="Rectangle 8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0" name="Rectangle 8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1" name="Rectangle 8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2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3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8" name="Group 85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624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5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6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7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8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9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0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1" name="Rectangle 8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2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3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9" name="Group 87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614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5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6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7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8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9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0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1" name="Rectangle 8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2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3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70" name="Group 88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604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5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6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7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8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9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0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1" name="Rectangle 8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2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3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71" name="Group 89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594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5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6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7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8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9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0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1" name="Rectangle 9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2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3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72" name="Group 90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584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5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6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7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8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9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0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1" name="Rectangle 9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2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3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73" name="Group 91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574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5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6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7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8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9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0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1" name="Rectangle 92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2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3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553" name="Group 925"/>
            <p:cNvGrpSpPr>
              <a:grpSpLocks/>
            </p:cNvGrpSpPr>
            <p:nvPr/>
          </p:nvGrpSpPr>
          <p:grpSpPr bwMode="auto">
            <a:xfrm>
              <a:off x="1147" y="2688"/>
              <a:ext cx="53" cy="528"/>
              <a:chOff x="624" y="672"/>
              <a:chExt cx="192" cy="1920"/>
            </a:xfrm>
          </p:grpSpPr>
          <p:sp>
            <p:nvSpPr>
              <p:cNvPr id="10554" name="Rectangle 92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5" name="Rectangle 92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6" name="Rectangle 92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7" name="Rectangle 92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8" name="Rectangle 93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9" name="Rectangle 93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0" name="Rectangle 93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1" name="Rectangle 93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2" name="Rectangle 93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93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12" name="Rectangle 936" descr="Papyrus"/>
          <p:cNvSpPr>
            <a:spLocks noChangeArrowheads="1"/>
          </p:cNvSpPr>
          <p:nvPr/>
        </p:nvSpPr>
        <p:spPr bwMode="auto">
          <a:xfrm>
            <a:off x="2667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0313" name="Rectangle 937" descr="Papyrus"/>
          <p:cNvSpPr>
            <a:spLocks noChangeArrowheads="1"/>
          </p:cNvSpPr>
          <p:nvPr/>
        </p:nvSpPr>
        <p:spPr bwMode="auto">
          <a:xfrm>
            <a:off x="3810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0314" name="Rectangle 938" descr="Papyrus"/>
          <p:cNvSpPr>
            <a:spLocks noChangeArrowheads="1"/>
          </p:cNvSpPr>
          <p:nvPr/>
        </p:nvSpPr>
        <p:spPr bwMode="auto">
          <a:xfrm>
            <a:off x="50292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0315" name="Rectangle 939" descr="Papyrus"/>
          <p:cNvSpPr>
            <a:spLocks noChangeArrowheads="1"/>
          </p:cNvSpPr>
          <p:nvPr/>
        </p:nvSpPr>
        <p:spPr bwMode="auto">
          <a:xfrm>
            <a:off x="63246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310</a:t>
            </a:r>
          </a:p>
        </p:txBody>
      </p:sp>
      <p:sp>
        <p:nvSpPr>
          <p:cNvPr id="10316" name="Rectangle 940" descr="Papyrus"/>
          <p:cNvSpPr>
            <a:spLocks noChangeArrowheads="1"/>
          </p:cNvSpPr>
          <p:nvPr/>
        </p:nvSpPr>
        <p:spPr bwMode="auto">
          <a:xfrm>
            <a:off x="7620000" y="41148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m</a:t>
            </a:r>
            <a:r>
              <a:rPr lang="vi-VN" sz="2800" b="1">
                <a:solidFill>
                  <a:schemeClr val="accent2"/>
                </a:solidFill>
              </a:rPr>
              <a:t>ư</a:t>
            </a:r>
            <a:r>
              <a:rPr lang="en-US" sz="2800" b="1">
                <a:solidFill>
                  <a:schemeClr val="accent2"/>
                </a:solidFill>
              </a:rPr>
              <a:t>ời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  <p:grpSp>
        <p:nvGrpSpPr>
          <p:cNvPr id="10317" name="Group 941"/>
          <p:cNvGrpSpPr>
            <a:grpSpLocks/>
          </p:cNvGrpSpPr>
          <p:nvPr/>
        </p:nvGrpSpPr>
        <p:grpSpPr bwMode="auto">
          <a:xfrm>
            <a:off x="152400" y="5638800"/>
            <a:ext cx="2362200" cy="838200"/>
            <a:chOff x="96" y="3552"/>
            <a:chExt cx="1488" cy="528"/>
          </a:xfrm>
        </p:grpSpPr>
        <p:grpSp>
          <p:nvGrpSpPr>
            <p:cNvPr id="10323" name="Group 942"/>
            <p:cNvGrpSpPr>
              <a:grpSpLocks/>
            </p:cNvGrpSpPr>
            <p:nvPr/>
          </p:nvGrpSpPr>
          <p:grpSpPr bwMode="auto">
            <a:xfrm>
              <a:off x="96" y="3552"/>
              <a:ext cx="528" cy="528"/>
              <a:chOff x="240" y="768"/>
              <a:chExt cx="1920" cy="1920"/>
            </a:xfrm>
          </p:grpSpPr>
          <p:grpSp>
            <p:nvGrpSpPr>
              <p:cNvPr id="10440" name="Group 94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540" name="Rectangle 9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1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2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3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4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5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6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7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8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9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1" name="Group 95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530" name="Rectangle 9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1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2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3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4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5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6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7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8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9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2" name="Group 96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520" name="Rectangle 9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1" name="Rectangle 9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2" name="Rectangle 9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3" name="Rectangle 9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4" name="Rectangle 9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5" name="Rectangle 9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6" name="Rectangle 9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7" name="Rectangle 9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8" name="Rectangle 9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9" name="Rectangle 9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3" name="Group 97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510" name="Rectangle 9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1" name="Rectangle 9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2" name="Rectangle 9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3" name="Rectangle 9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4" name="Rectangle 9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5" name="Rectangle 9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6" name="Rectangle 9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7" name="Rectangle 9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8" name="Rectangle 9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9" name="Rectangle 9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4" name="Group 98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500" name="Rectangle 9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1" name="Rectangle 9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2" name="Rectangle 9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3" name="Rectangle 9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4" name="Rectangle 9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5" name="Rectangle 9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6" name="Rectangle 9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7" name="Rectangle 9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8" name="Rectangle 9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9" name="Rectangle 9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5" name="Group 99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490" name="Rectangle 9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1" name="Rectangle 10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2" name="Rectangle 10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3" name="Rectangle 10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4" name="Rectangle 10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5" name="Rectangle 10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6" name="Rectangle 10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7" name="Rectangle 10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8" name="Rectangle 10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9" name="Rectangle 10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6" name="Group 100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480" name="Rectangle 10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1" name="Rectangle 10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2" name="Rectangle 10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3" name="Rectangle 10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4" name="Rectangle 10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5" name="Rectangle 10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6" name="Rectangle 10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7" name="Rectangle 10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8" name="Rectangle 10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9" name="Rectangle 10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7" name="Group 102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470" name="Rectangle 10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1" name="Rectangle 10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2" name="Rectangle 10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3" name="Rectangle 10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4" name="Rectangle 10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5" name="Rectangle 10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6" name="Rectangle 10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7" name="Rectangle 10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8" name="Rectangle 10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9" name="Rectangle 10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8" name="Group 103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460" name="Rectangle 10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1" name="Rectangle 10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2" name="Rectangle 10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3" name="Rectangle 10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4" name="Rectangle 10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5" name="Rectangle 10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6" name="Rectangle 10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7" name="Rectangle 10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8" name="Rectangle 10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9" name="Rectangle 10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9" name="Group 104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450" name="Rectangle 10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1" name="Rectangle 10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2" name="Rectangle 10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3" name="Rectangle 10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4" name="Rectangle 10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5" name="Rectangle 10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6" name="Rectangle 10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7" name="Rectangle 10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8" name="Rectangle 10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9" name="Rectangle 10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24" name="Group 1053"/>
            <p:cNvGrpSpPr>
              <a:grpSpLocks/>
            </p:cNvGrpSpPr>
            <p:nvPr/>
          </p:nvGrpSpPr>
          <p:grpSpPr bwMode="auto">
            <a:xfrm>
              <a:off x="720" y="3552"/>
              <a:ext cx="528" cy="528"/>
              <a:chOff x="240" y="768"/>
              <a:chExt cx="1920" cy="1920"/>
            </a:xfrm>
          </p:grpSpPr>
          <p:grpSp>
            <p:nvGrpSpPr>
              <p:cNvPr id="10330" name="Group 10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430" name="Rectangle 10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1" name="Rectangle 10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2" name="Rectangle 10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3" name="Rectangle 10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4" name="Rectangle 10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5" name="Rectangle 10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6" name="Rectangle 10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7" name="Rectangle 10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8" name="Rectangle 10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9" name="Rectangle 10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1" name="Group 10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420" name="Rectangle 10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1" name="Rectangle 10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2" name="Rectangle 10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3" name="Rectangle 10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4" name="Rectangle 10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5" name="Rectangle 10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6" name="Rectangle 10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7" name="Rectangle 10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8" name="Rectangle 10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9" name="Rectangle 10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2" name="Group 10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410" name="Rectangle 10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1" name="Rectangle 10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2" name="Rectangle 10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3" name="Rectangle 10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4" name="Rectangle 10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5" name="Rectangle 10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6" name="Rectangle 10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7" name="Rectangle 10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8" name="Rectangle 10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9" name="Rectangle 10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3" name="Group 10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400" name="Rectangle 10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1" name="Rectangle 10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2" name="Rectangle 10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3" name="Rectangle 10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4" name="Rectangle 10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5" name="Rectangle 10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6" name="Rectangle 10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7" name="Rectangle 10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8" name="Rectangle 10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9" name="Rectangle 10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4" name="Group 10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390" name="Rectangle 10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1" name="Rectangle 11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2" name="Rectangle 11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3" name="Rectangle 11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4" name="Rectangle 11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5" name="Rectangle 11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6" name="Rectangle 11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7" name="Rectangle 11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8" name="Rectangle 11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9" name="Rectangle 11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5" name="Group 11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380" name="Rectangle 11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1" name="Rectangle 11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2" name="Rectangle 11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3" name="Rectangle 11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4" name="Rectangle 11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5" name="Rectangle 11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6" name="Rectangle 11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7" name="Rectangle 11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8" name="Rectangle 11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9" name="Rectangle 11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6" name="Group 11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370" name="Rectangle 11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1" name="Rectangle 11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2" name="Rectangle 11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3" name="Rectangle 11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4" name="Rectangle 11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5" name="Rectangle 11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6" name="Rectangle 11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7" name="Rectangle 11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8" name="Rectangle 11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9" name="Rectangle 11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7" name="Group 11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360" name="Rectangle 11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1" name="Rectangle 11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2" name="Rectangle 11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3" name="Rectangle 11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4" name="Rectangle 11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5" name="Rectangle 11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6" name="Rectangle 11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7" name="Rectangle 11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8" name="Rectangle 11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9" name="Rectangle 11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8" name="Group 11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350" name="Rectangle 11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1" name="Rectangle 11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2" name="Rectangle 11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3" name="Rectangle 11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4" name="Rectangle 11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5" name="Rectangle 11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6" name="Rectangle 11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7" name="Rectangle 11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8" name="Rectangle 11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9" name="Rectangle 11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9" name="Group 11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340" name="Rectangle 11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1" name="Rectangle 11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2" name="Rectangle 11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3" name="Rectangle 11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4" name="Rectangle 11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5" name="Rectangle 11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6" name="Rectangle 11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7" name="Rectangle 11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8" name="Rectangle 11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9" name="Rectangle 11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25" name="Group 1164"/>
            <p:cNvGrpSpPr>
              <a:grpSpLocks/>
            </p:cNvGrpSpPr>
            <p:nvPr/>
          </p:nvGrpSpPr>
          <p:grpSpPr bwMode="auto">
            <a:xfrm>
              <a:off x="1286" y="3979"/>
              <a:ext cx="298" cy="53"/>
              <a:chOff x="1243" y="2160"/>
              <a:chExt cx="298" cy="53"/>
            </a:xfrm>
          </p:grpSpPr>
          <p:sp>
            <p:nvSpPr>
              <p:cNvPr id="10326" name="Rectangle 1165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7" name="Rectangle 1166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1167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9" name="Rectangle 1168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18" name="Rectangle 1169" descr="Papyrus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0319" name="Rectangle 1170" descr="Papyrus"/>
          <p:cNvSpPr>
            <a:spLocks noChangeArrowheads="1"/>
          </p:cNvSpPr>
          <p:nvPr/>
        </p:nvSpPr>
        <p:spPr bwMode="auto">
          <a:xfrm>
            <a:off x="3886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0320" name="Rectangle 1171" descr="Papyrus"/>
          <p:cNvSpPr>
            <a:spLocks noChangeArrowheads="1"/>
          </p:cNvSpPr>
          <p:nvPr/>
        </p:nvSpPr>
        <p:spPr bwMode="auto">
          <a:xfrm>
            <a:off x="5029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0321" name="Rectangle 1172" descr="Papyrus"/>
          <p:cNvSpPr>
            <a:spLocks noChangeArrowheads="1"/>
          </p:cNvSpPr>
          <p:nvPr/>
        </p:nvSpPr>
        <p:spPr bwMode="auto">
          <a:xfrm>
            <a:off x="64008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204</a:t>
            </a:r>
          </a:p>
        </p:txBody>
      </p:sp>
      <p:sp>
        <p:nvSpPr>
          <p:cNvPr id="10322" name="Rectangle 1173" descr="Papyrus"/>
          <p:cNvSpPr>
            <a:spLocks noChangeArrowheads="1"/>
          </p:cNvSpPr>
          <p:nvPr/>
        </p:nvSpPr>
        <p:spPr bwMode="auto">
          <a:xfrm>
            <a:off x="7620000" y="54102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linh bốn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697888-B93A-4552-9794-C54495D563C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2291" name="Rectangle 2" descr="Papyrus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1371600" y="228600"/>
            <a:ext cx="4648200" cy="762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u="sng">
                <a:solidFill>
                  <a:srgbClr val="3333FF"/>
                </a:solidFill>
              </a:rPr>
              <a:t>Thực hành:</a:t>
            </a:r>
          </a:p>
        </p:txBody>
      </p:sp>
      <p:sp>
        <p:nvSpPr>
          <p:cNvPr id="12292" name="Rectangle 3" descr="Papyrus"/>
          <p:cNvSpPr>
            <a:spLocks noChangeArrowheads="1"/>
          </p:cNvSpPr>
          <p:nvPr/>
        </p:nvSpPr>
        <p:spPr bwMode="auto">
          <a:xfrm>
            <a:off x="152400" y="838200"/>
            <a:ext cx="8915400" cy="762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3333FF"/>
                </a:solidFill>
              </a:rPr>
              <a:t>1.Mỗi số sau chỉ số ô vuông trong hình nào?</a:t>
            </a:r>
          </a:p>
        </p:txBody>
      </p:sp>
      <p:grpSp>
        <p:nvGrpSpPr>
          <p:cNvPr id="12293" name="Group 4"/>
          <p:cNvGrpSpPr>
            <a:grpSpLocks/>
          </p:cNvGrpSpPr>
          <p:nvPr/>
        </p:nvGrpSpPr>
        <p:grpSpPr bwMode="auto">
          <a:xfrm>
            <a:off x="457200" y="1981200"/>
            <a:ext cx="3733800" cy="1295400"/>
            <a:chOff x="192" y="1488"/>
            <a:chExt cx="2352" cy="816"/>
          </a:xfrm>
        </p:grpSpPr>
        <p:sp>
          <p:nvSpPr>
            <p:cNvPr id="12956" name="Rectangle 5" descr="Papyrus"/>
            <p:cNvSpPr>
              <a:spLocks noChangeArrowheads="1"/>
            </p:cNvSpPr>
            <p:nvPr/>
          </p:nvSpPr>
          <p:spPr bwMode="auto">
            <a:xfrm>
              <a:off x="192" y="1488"/>
              <a:ext cx="2352" cy="81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57150">
              <a:solidFill>
                <a:srgbClr val="3333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sz="3200" b="1">
                <a:solidFill>
                  <a:srgbClr val="3333FF"/>
                </a:solidFill>
              </a:endParaRPr>
            </a:p>
          </p:txBody>
        </p:sp>
        <p:grpSp>
          <p:nvGrpSpPr>
            <p:cNvPr id="12957" name="Group 6"/>
            <p:cNvGrpSpPr>
              <a:grpSpLocks/>
            </p:cNvGrpSpPr>
            <p:nvPr/>
          </p:nvGrpSpPr>
          <p:grpSpPr bwMode="auto">
            <a:xfrm>
              <a:off x="912" y="1632"/>
              <a:ext cx="528" cy="528"/>
              <a:chOff x="240" y="768"/>
              <a:chExt cx="1920" cy="1920"/>
            </a:xfrm>
          </p:grpSpPr>
          <p:grpSp>
            <p:nvGrpSpPr>
              <p:cNvPr id="13191" name="Group 7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3291" name="Rectangle 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2" name="Rectangle 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3" name="Rectangle 1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4" name="Rectangle 1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5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6" name="Rectangle 1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7" name="Rectangle 1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8" name="Rectangle 1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9" name="Rectangle 1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00" name="Rectangle 1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2" name="Group 18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3281" name="Rectangle 1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2" name="Rectangle 2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3" name="Rectangle 2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4" name="Rectangle 2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5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6" name="Rectangle 2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7" name="Rectangle 2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8" name="Rectangle 2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9" name="Rectangle 2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0" name="Rectangle 2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3" name="Group 29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3271" name="Rectangle 3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2" name="Rectangle 3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3" name="Rectangle 3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4" name="Rectangle 3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5" name="Rectangle 3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6" name="Rectangle 3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7" name="Rectangle 3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8" name="Rectangle 3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9" name="Rectangle 3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0" name="Rectangle 3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4" name="Group 40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3261" name="Rectangle 4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2" name="Rectangle 4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3" name="Rectangle 4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4" name="Rectangle 4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5" name="Rectangle 4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6" name="Rectangle 4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7" name="Rectangle 4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8" name="Rectangle 4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9" name="Rectangle 4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0" name="Rectangle 5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5" name="Group 51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3251" name="Rectangle 5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2" name="Rectangle 5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3" name="Rectangle 5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4" name="Rectangle 5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5" name="Rectangle 5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6" name="Rectangle 5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7" name="Rectangle 5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8" name="Rectangle 5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9" name="Rectangle 6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0" name="Rectangle 6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6" name="Group 62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3241" name="Rectangle 6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2" name="Rectangle 6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3" name="Rectangle 6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4" name="Rectangle 6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5" name="Rectangle 6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6" name="Rectangle 6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7" name="Rectangle 6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8" name="Rectangle 7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9" name="Rectangle 7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0" name="Rectangle 7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7" name="Group 73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3231" name="Rectangle 7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2" name="Rectangle 7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3" name="Rectangle 7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4" name="Rectangle 7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5" name="Rectangle 7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6" name="Rectangle 7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7" name="Rectangle 8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8" name="Rectangle 8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9" name="Rectangle 8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0" name="Rectangle 8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8" name="Group 84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3221" name="Rectangle 8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2" name="Rectangle 8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3" name="Rectangle 8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4" name="Rectangle 8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5" name="Rectangle 8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6" name="Rectangle 9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7" name="Rectangle 9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8" name="Rectangle 9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9" name="Rectangle 9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0" name="Rectangle 9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9" name="Group 95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3211" name="Rectangle 9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2" name="Rectangle 9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3" name="Rectangle 9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4" name="Rectangle 9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5" name="Rectangle 10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6" name="Rectangle 10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7" name="Rectangle 10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8" name="Rectangle 10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9" name="Rectangle 10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0" name="Rectangle 10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200" name="Group 106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3201" name="Rectangle 10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2" name="Rectangle 10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3" name="Rectangle 10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4" name="Rectangle 11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5" name="Rectangle 11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6" name="Rectangle 11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7" name="Rectangle 11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8" name="Rectangle 11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9" name="Rectangle 11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0" name="Rectangle 11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958" name="Group 117"/>
            <p:cNvGrpSpPr>
              <a:grpSpLocks/>
            </p:cNvGrpSpPr>
            <p:nvPr/>
          </p:nvGrpSpPr>
          <p:grpSpPr bwMode="auto">
            <a:xfrm>
              <a:off x="288" y="1632"/>
              <a:ext cx="528" cy="528"/>
              <a:chOff x="240" y="768"/>
              <a:chExt cx="1920" cy="1920"/>
            </a:xfrm>
          </p:grpSpPr>
          <p:grpSp>
            <p:nvGrpSpPr>
              <p:cNvPr id="13081" name="Group 118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3181" name="Rectangle 11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2" name="Rectangle 12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3" name="Rectangle 12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4" name="Rectangle 12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5" name="Rectangle 12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6" name="Rectangle 12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7" name="Rectangle 12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8" name="Rectangle 12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9" name="Rectangle 12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90" name="Rectangle 12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2" name="Group 129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3171" name="Rectangle 13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2" name="Rectangle 13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3" name="Rectangle 13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4" name="Rectangle 13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5" name="Rectangle 13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6" name="Rectangle 13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7" name="Rectangle 13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8" name="Rectangle 13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9" name="Rectangle 13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0" name="Rectangle 13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3" name="Group 140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3161" name="Rectangle 14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2" name="Rectangle 14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3" name="Rectangle 14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4" name="Rectangle 14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5" name="Rectangle 14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6" name="Rectangle 14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7" name="Rectangle 14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8" name="Rectangle 14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9" name="Rectangle 14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0" name="Rectangle 15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4" name="Group 151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31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2" name="Rectangle 15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3" name="Rectangle 15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4" name="Rectangle 15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5" name="Rectangle 15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6" name="Rectangle 15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7" name="Rectangle 15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8" name="Rectangle 15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9" name="Rectangle 16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0" name="Rectangle 16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5" name="Group 162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3141" name="Rectangle 16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2" name="Rectangle 16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3" name="Rectangle 16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4" name="Rectangle 16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5" name="Rectangle 16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6" name="Rectangle 16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7" name="Rectangle 16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8" name="Rectangle 17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9" name="Rectangle 17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0" name="Rectangle 17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6" name="Group 173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3131" name="Rectangle 17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2" name="Rectangle 17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3" name="Rectangle 17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4" name="Rectangle 17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5" name="Rectangle 17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6" name="Rectangle 17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7" name="Rectangle 18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8" name="Rectangle 18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9" name="Rectangle 18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0" name="Rectangle 18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7" name="Group 184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3121" name="Rectangle 18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2" name="Rectangle 18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3" name="Rectangle 18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4" name="Rectangle 18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5" name="Rectangle 18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6" name="Rectangle 19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7" name="Rectangle 19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8" name="Rectangle 19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9" name="Rectangle 19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0" name="Rectangle 19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8" name="Group 195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3111" name="Rectangle 19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2" name="Rectangle 19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3" name="Rectangle 19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4" name="Rectangle 19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5" name="Rectangle 20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6" name="Rectangle 20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7" name="Rectangle 20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8" name="Rectangle 20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9" name="Rectangle 20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0" name="Rectangle 20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9" name="Group 206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3101" name="Rectangle 20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2" name="Rectangle 20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3" name="Rectangle 20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4" name="Rectangle 21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5" name="Rectangle 21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6" name="Rectangle 21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7" name="Rectangle 21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8" name="Rectangle 21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9" name="Rectangle 21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0" name="Rectangle 21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90" name="Group 217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3091" name="Rectangle 21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2" name="Rectangle 21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3" name="Rectangle 22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4" name="Rectangle 22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5" name="Rectangle 22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6" name="Rectangle 22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7" name="Rectangle 22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8" name="Rectangle 22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9" name="Rectangle 22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0" name="Rectangle 22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959" name="Group 228"/>
            <p:cNvGrpSpPr>
              <a:grpSpLocks/>
            </p:cNvGrpSpPr>
            <p:nvPr/>
          </p:nvGrpSpPr>
          <p:grpSpPr bwMode="auto">
            <a:xfrm>
              <a:off x="1536" y="1632"/>
              <a:ext cx="528" cy="528"/>
              <a:chOff x="240" y="768"/>
              <a:chExt cx="1920" cy="1920"/>
            </a:xfrm>
          </p:grpSpPr>
          <p:grpSp>
            <p:nvGrpSpPr>
              <p:cNvPr id="12971" name="Group 229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3071" name="Rectangle 23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2" name="Rectangle 23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3" name="Rectangle 23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4" name="Rectangle 23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5" name="Rectangle 23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6" name="Rectangle 23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7" name="Rectangle 23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8" name="Rectangle 23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9" name="Rectangle 23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80" name="Rectangle 23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2" name="Group 240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3061" name="Rectangle 24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2" name="Rectangle 24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3" name="Rectangle 24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4" name="Rectangle 24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5" name="Rectangle 24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6" name="Rectangle 24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7" name="Rectangle 24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8" name="Rectangle 24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9" name="Rectangle 24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0" name="Rectangle 25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3" name="Group 251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3051" name="Rectangle 25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2" name="Rectangle 25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3" name="Rectangle 25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4" name="Rectangle 25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5" name="Rectangle 25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6" name="Rectangle 25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7" name="Rectangle 25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8" name="Rectangle 25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9" name="Rectangle 26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0" name="Rectangle 26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4" name="Group 262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3041" name="Rectangle 26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2" name="Rectangle 26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3" name="Rectangle 26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4" name="Rectangle 26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5" name="Rectangle 26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6" name="Rectangle 26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7" name="Rectangle 26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8" name="Rectangle 27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9" name="Rectangle 27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0" name="Rectangle 27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5" name="Group 273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3031" name="Rectangle 27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2" name="Rectangle 27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3" name="Rectangle 27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4" name="Rectangle 27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5" name="Rectangle 27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6" name="Rectangle 27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7" name="Rectangle 28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8" name="Rectangle 28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9" name="Rectangle 28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0" name="Rectangle 28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6" name="Group 284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3021" name="Rectangle 28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2" name="Rectangle 28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" name="Rectangle 28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4" name="Rectangle 28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5" name="Rectangle 28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6" name="Rectangle 29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7" name="Rectangle 29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8" name="Rectangle 29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9" name="Rectangle 29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0" name="Rectangle 29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7" name="Group 295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3011" name="Rectangle 29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" name="Rectangle 29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3" name="Rectangle 29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4" name="Rectangle 29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5" name="Rectangle 30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6" name="Rectangle 30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" name="Rectangle 30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8" name="Rectangle 30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9" name="Rectangle 30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0" name="Rectangle 30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8" name="Group 306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3001" name="Rectangle 30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2" name="Rectangle 30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3" name="Rectangle 30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4" name="Rectangle 31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5" name="Rectangle 31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6" name="Rectangle 31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7" name="Rectangle 31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8" name="Rectangle 31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9" name="Rectangle 31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0" name="Rectangle 31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9" name="Group 317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991" name="Rectangle 31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2" name="Rectangle 31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3" name="Rectangle 32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4" name="Rectangle 32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5" name="Rectangle 32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6" name="Rectangle 32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7" name="Rectangle 32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8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9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0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80" name="Group 328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981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2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3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4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5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6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7" name="Rectangle 33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8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9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0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960" name="Group 339"/>
            <p:cNvGrpSpPr>
              <a:grpSpLocks/>
            </p:cNvGrpSpPr>
            <p:nvPr/>
          </p:nvGrpSpPr>
          <p:grpSpPr bwMode="auto">
            <a:xfrm>
              <a:off x="2256" y="1632"/>
              <a:ext cx="53" cy="528"/>
              <a:chOff x="624" y="672"/>
              <a:chExt cx="192" cy="1920"/>
            </a:xfrm>
          </p:grpSpPr>
          <p:sp>
            <p:nvSpPr>
              <p:cNvPr id="12961" name="Rectangle 34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2" name="Rectangle 34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3" name="Rectangle 34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4" name="Rectangle 34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5" name="Rectangle 34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6" name="Rectangle 34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7" name="Rectangle 34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8" name="Rectangle 34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9" name="Rectangle 34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70" name="Rectangle 34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294" name="Group 1002"/>
          <p:cNvGrpSpPr>
            <a:grpSpLocks/>
          </p:cNvGrpSpPr>
          <p:nvPr/>
        </p:nvGrpSpPr>
        <p:grpSpPr bwMode="auto">
          <a:xfrm>
            <a:off x="5715000" y="1981200"/>
            <a:ext cx="3048000" cy="1295400"/>
            <a:chOff x="3600" y="1248"/>
            <a:chExt cx="1920" cy="816"/>
          </a:xfrm>
        </p:grpSpPr>
        <p:sp>
          <p:nvSpPr>
            <p:cNvPr id="12809" name="Rectangle 351" descr="Papyrus"/>
            <p:cNvSpPr>
              <a:spLocks noChangeArrowheads="1"/>
            </p:cNvSpPr>
            <p:nvPr/>
          </p:nvSpPr>
          <p:spPr bwMode="auto">
            <a:xfrm>
              <a:off x="3600" y="1248"/>
              <a:ext cx="1920" cy="81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57150">
              <a:solidFill>
                <a:srgbClr val="3333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sz="3200" b="1">
                <a:solidFill>
                  <a:srgbClr val="3333FF"/>
                </a:solidFill>
              </a:endParaRPr>
            </a:p>
          </p:txBody>
        </p:sp>
        <p:sp>
          <p:nvSpPr>
            <p:cNvPr id="12810" name="Rectangle 352"/>
            <p:cNvSpPr>
              <a:spLocks noChangeArrowheads="1"/>
            </p:cNvSpPr>
            <p:nvPr/>
          </p:nvSpPr>
          <p:spPr bwMode="auto">
            <a:xfrm>
              <a:off x="4944" y="1824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1" name="Group 353"/>
            <p:cNvGrpSpPr>
              <a:grpSpLocks/>
            </p:cNvGrpSpPr>
            <p:nvPr/>
          </p:nvGrpSpPr>
          <p:grpSpPr bwMode="auto">
            <a:xfrm>
              <a:off x="3696" y="1392"/>
              <a:ext cx="528" cy="528"/>
              <a:chOff x="240" y="768"/>
              <a:chExt cx="1920" cy="1920"/>
            </a:xfrm>
          </p:grpSpPr>
          <p:grpSp>
            <p:nvGrpSpPr>
              <p:cNvPr id="12846" name="Group 3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946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7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8" name="Rectangle 3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9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0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1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2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3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4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5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47" name="Group 3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936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7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8" name="Rectangle 3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9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0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1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2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3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4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5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48" name="Group 3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926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7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8" name="Rectangle 3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9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0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1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2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3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4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5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49" name="Group 3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916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7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8" name="Rectangle 3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9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0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1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2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3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4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5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0" name="Group 3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906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7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8" name="Rectangle 4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9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0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1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2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3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4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5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1" name="Group 4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896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7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8" name="Rectangle 4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9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0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1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2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3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4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5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2" name="Group 4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886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7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8" name="Rectangle 4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9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0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1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2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3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4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5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3" name="Group 4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876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7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8" name="Rectangle 4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9" name="Rectangle 4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0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1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2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3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4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5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4" name="Group 4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866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7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8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9" name="Rectangle 4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0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1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2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3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4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5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5" name="Group 4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856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57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58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59" name="Rectangle 4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0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1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2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3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4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5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812" name="Group 464"/>
            <p:cNvGrpSpPr>
              <a:grpSpLocks/>
            </p:cNvGrpSpPr>
            <p:nvPr/>
          </p:nvGrpSpPr>
          <p:grpSpPr bwMode="auto">
            <a:xfrm>
              <a:off x="4411" y="1392"/>
              <a:ext cx="53" cy="528"/>
              <a:chOff x="624" y="672"/>
              <a:chExt cx="192" cy="1920"/>
            </a:xfrm>
          </p:grpSpPr>
          <p:sp>
            <p:nvSpPr>
              <p:cNvPr id="12836" name="Rectangle 46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7" name="Rectangle 46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8" name="Rectangle 46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9" name="Rectangle 46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0" name="Rectangle 46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1" name="Rectangle 47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2" name="Rectangle 47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3" name="Rectangle 47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4" name="Rectangle 47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5" name="Rectangle 47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13" name="Group 475"/>
            <p:cNvGrpSpPr>
              <a:grpSpLocks/>
            </p:cNvGrpSpPr>
            <p:nvPr/>
          </p:nvGrpSpPr>
          <p:grpSpPr bwMode="auto">
            <a:xfrm>
              <a:off x="4555" y="1392"/>
              <a:ext cx="53" cy="528"/>
              <a:chOff x="624" y="672"/>
              <a:chExt cx="192" cy="1920"/>
            </a:xfrm>
          </p:grpSpPr>
          <p:sp>
            <p:nvSpPr>
              <p:cNvPr id="12826" name="Rectangle 47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7" name="Rectangle 47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8" name="Rectangle 47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9" name="Rectangle 47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0" name="Rectangle 48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1" name="Rectangle 48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2" name="Rectangle 48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3" name="Rectangle 48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4" name="Rectangle 48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5" name="Rectangle 48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14" name="Group 486"/>
            <p:cNvGrpSpPr>
              <a:grpSpLocks/>
            </p:cNvGrpSpPr>
            <p:nvPr/>
          </p:nvGrpSpPr>
          <p:grpSpPr bwMode="auto">
            <a:xfrm>
              <a:off x="4699" y="1392"/>
              <a:ext cx="53" cy="528"/>
              <a:chOff x="624" y="672"/>
              <a:chExt cx="192" cy="1920"/>
            </a:xfrm>
          </p:grpSpPr>
          <p:sp>
            <p:nvSpPr>
              <p:cNvPr id="12816" name="Rectangle 48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7" name="Rectangle 48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8" name="Rectangle 48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9" name="Rectangle 49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0" name="Rectangle 49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1" name="Rectangle 49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2" name="Rectangle 49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3" name="Rectangle 49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4" name="Rectangle 49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5" name="Rectangle 49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5" name="Rectangle 497"/>
            <p:cNvSpPr>
              <a:spLocks noChangeArrowheads="1"/>
            </p:cNvSpPr>
            <p:nvPr/>
          </p:nvSpPr>
          <p:spPr bwMode="auto">
            <a:xfrm>
              <a:off x="5083" y="1824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95" name="Group 499"/>
          <p:cNvGrpSpPr>
            <a:grpSpLocks/>
          </p:cNvGrpSpPr>
          <p:nvPr/>
        </p:nvGrpSpPr>
        <p:grpSpPr bwMode="auto">
          <a:xfrm>
            <a:off x="476250" y="4838700"/>
            <a:ext cx="2590800" cy="1295400"/>
            <a:chOff x="240" y="3216"/>
            <a:chExt cx="1632" cy="816"/>
          </a:xfrm>
        </p:grpSpPr>
        <p:sp>
          <p:nvSpPr>
            <p:cNvPr id="12580" name="Rectangle 500" descr="Papyrus"/>
            <p:cNvSpPr>
              <a:spLocks noChangeArrowheads="1"/>
            </p:cNvSpPr>
            <p:nvPr/>
          </p:nvSpPr>
          <p:spPr bwMode="auto">
            <a:xfrm>
              <a:off x="240" y="3216"/>
              <a:ext cx="1632" cy="81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57150">
              <a:solidFill>
                <a:srgbClr val="3333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sz="3200" b="1">
                <a:solidFill>
                  <a:srgbClr val="3333FF"/>
                </a:solidFill>
              </a:endParaRPr>
            </a:p>
          </p:txBody>
        </p:sp>
        <p:grpSp>
          <p:nvGrpSpPr>
            <p:cNvPr id="12581" name="Group 501"/>
            <p:cNvGrpSpPr>
              <a:grpSpLocks/>
            </p:cNvGrpSpPr>
            <p:nvPr/>
          </p:nvGrpSpPr>
          <p:grpSpPr bwMode="auto">
            <a:xfrm>
              <a:off x="960" y="3360"/>
              <a:ext cx="528" cy="528"/>
              <a:chOff x="240" y="768"/>
              <a:chExt cx="1920" cy="1920"/>
            </a:xfrm>
          </p:grpSpPr>
          <p:grpSp>
            <p:nvGrpSpPr>
              <p:cNvPr id="12699" name="Group 502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799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0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1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2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3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4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5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6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7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8" name="Rectangle 51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0" name="Group 513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789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0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1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2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3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4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5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6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7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8" name="Rectangle 52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1" name="Group 524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779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0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1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2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3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4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5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6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7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8" name="Rectangle 5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2" name="Group 535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769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0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1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2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3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4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5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6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7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8" name="Rectangle 5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3" name="Group 546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759" name="Rectangle 5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0" name="Rectangle 5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1" name="Rectangle 5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2" name="Rectangle 5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3" name="Rectangle 5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4" name="Rectangle 5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5" name="Rectangle 5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6" name="Rectangle 5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7" name="Rectangle 5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8" name="Rectangle 5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4" name="Group 557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749" name="Rectangle 5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0" name="Rectangle 5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1" name="Rectangle 5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2" name="Rectangle 5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3" name="Rectangle 5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4" name="Rectangle 5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5" name="Rectangle 5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6" name="Rectangle 5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7" name="Rectangle 5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8" name="Rectangle 5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5" name="Group 568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739" name="Rectangle 5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0" name="Rectangle 5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1" name="Rectangle 5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2" name="Rectangle 5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3" name="Rectangle 5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4" name="Rectangle 5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5" name="Rectangle 5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6" name="Rectangle 5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7" name="Rectangle 5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8" name="Rectangle 5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6" name="Group 579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729" name="Rectangle 5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0" name="Rectangle 5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1" name="Rectangle 5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2" name="Rectangle 5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3" name="Rectangle 5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4" name="Rectangle 5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5" name="Rectangle 5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6" name="Rectangle 5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7" name="Rectangle 5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8" name="Rectangle 5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7" name="Group 590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719" name="Rectangle 5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0" name="Rectangle 5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1" name="Rectangle 5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2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3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4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5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6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7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8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8" name="Group 601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709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0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1" name="Rectangle 6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2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3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4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5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6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7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8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582" name="Group 612"/>
            <p:cNvGrpSpPr>
              <a:grpSpLocks/>
            </p:cNvGrpSpPr>
            <p:nvPr/>
          </p:nvGrpSpPr>
          <p:grpSpPr bwMode="auto">
            <a:xfrm>
              <a:off x="336" y="3360"/>
              <a:ext cx="528" cy="528"/>
              <a:chOff x="240" y="768"/>
              <a:chExt cx="1920" cy="1920"/>
            </a:xfrm>
          </p:grpSpPr>
          <p:grpSp>
            <p:nvGrpSpPr>
              <p:cNvPr id="12589" name="Group 61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689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0" name="Rectangle 61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1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2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3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4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5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6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7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8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0" name="Group 62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679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0" name="Rectangle 6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1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2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3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4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5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6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7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8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1" name="Group 63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669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0" name="Rectangle 6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1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2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3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4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5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6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7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8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2" name="Group 64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659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0" name="Rectangle 6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1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2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3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4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5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6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7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8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3" name="Group 65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649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0" name="Rectangle 6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1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2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3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4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5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6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7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8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4" name="Group 66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639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0" name="Rectangle 6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1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2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3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4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5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6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7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8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5" name="Group 67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629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0" name="Rectangle 6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1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2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3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4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5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6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7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8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6" name="Group 69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619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0" name="Rectangle 6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1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2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3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4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5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6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7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8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7" name="Group 70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609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0" name="Rectangle 7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1" name="Rectangle 7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2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3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4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5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6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7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8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8" name="Group 71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599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0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1" name="Rectangle 7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2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3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4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5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6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7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8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583" name="Group 723"/>
            <p:cNvGrpSpPr>
              <a:grpSpLocks/>
            </p:cNvGrpSpPr>
            <p:nvPr/>
          </p:nvGrpSpPr>
          <p:grpSpPr bwMode="auto">
            <a:xfrm>
              <a:off x="1680" y="3600"/>
              <a:ext cx="53" cy="264"/>
              <a:chOff x="2304" y="3624"/>
              <a:chExt cx="53" cy="264"/>
            </a:xfrm>
          </p:grpSpPr>
          <p:sp>
            <p:nvSpPr>
              <p:cNvPr id="12584" name="Rectangle 724"/>
              <p:cNvSpPr>
                <a:spLocks noChangeArrowheads="1"/>
              </p:cNvSpPr>
              <p:nvPr/>
            </p:nvSpPr>
            <p:spPr bwMode="auto">
              <a:xfrm>
                <a:off x="2304" y="3624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5" name="Rectangle 725"/>
              <p:cNvSpPr>
                <a:spLocks noChangeArrowheads="1"/>
              </p:cNvSpPr>
              <p:nvPr/>
            </p:nvSpPr>
            <p:spPr bwMode="auto">
              <a:xfrm>
                <a:off x="2304" y="3677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6" name="Rectangle 726"/>
              <p:cNvSpPr>
                <a:spLocks noChangeArrowheads="1"/>
              </p:cNvSpPr>
              <p:nvPr/>
            </p:nvSpPr>
            <p:spPr bwMode="auto">
              <a:xfrm>
                <a:off x="2304" y="3730"/>
                <a:ext cx="53" cy="5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7" name="Rectangle 727"/>
              <p:cNvSpPr>
                <a:spLocks noChangeArrowheads="1"/>
              </p:cNvSpPr>
              <p:nvPr/>
            </p:nvSpPr>
            <p:spPr bwMode="auto">
              <a:xfrm>
                <a:off x="2304" y="3782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8" name="Rectangle 728"/>
              <p:cNvSpPr>
                <a:spLocks noChangeArrowheads="1"/>
              </p:cNvSpPr>
              <p:nvPr/>
            </p:nvSpPr>
            <p:spPr bwMode="auto">
              <a:xfrm>
                <a:off x="2304" y="3835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296" name="Group 729"/>
          <p:cNvGrpSpPr>
            <a:grpSpLocks/>
          </p:cNvGrpSpPr>
          <p:nvPr/>
        </p:nvGrpSpPr>
        <p:grpSpPr bwMode="auto">
          <a:xfrm>
            <a:off x="3752850" y="4838700"/>
            <a:ext cx="1752600" cy="1295400"/>
            <a:chOff x="2064" y="3216"/>
            <a:chExt cx="1104" cy="816"/>
          </a:xfrm>
        </p:grpSpPr>
        <p:sp>
          <p:nvSpPr>
            <p:cNvPr id="12457" name="Rectangle 730" descr="Papyrus"/>
            <p:cNvSpPr>
              <a:spLocks noChangeArrowheads="1"/>
            </p:cNvSpPr>
            <p:nvPr/>
          </p:nvSpPr>
          <p:spPr bwMode="auto">
            <a:xfrm>
              <a:off x="2064" y="3216"/>
              <a:ext cx="1104" cy="81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57150">
              <a:solidFill>
                <a:srgbClr val="3333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sz="3200" b="1">
                <a:solidFill>
                  <a:srgbClr val="3333FF"/>
                </a:solidFill>
              </a:endParaRPr>
            </a:p>
          </p:txBody>
        </p:sp>
        <p:grpSp>
          <p:nvGrpSpPr>
            <p:cNvPr id="12458" name="Group 731"/>
            <p:cNvGrpSpPr>
              <a:grpSpLocks/>
            </p:cNvGrpSpPr>
            <p:nvPr/>
          </p:nvGrpSpPr>
          <p:grpSpPr bwMode="auto">
            <a:xfrm>
              <a:off x="2160" y="3360"/>
              <a:ext cx="528" cy="528"/>
              <a:chOff x="240" y="768"/>
              <a:chExt cx="1920" cy="1920"/>
            </a:xfrm>
          </p:grpSpPr>
          <p:grpSp>
            <p:nvGrpSpPr>
              <p:cNvPr id="12470" name="Group 732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570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1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2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3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4" name="Rectangle 73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5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6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7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8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9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1" name="Group 743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560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1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2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3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4" name="Rectangle 7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5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6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7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8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9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2" name="Group 754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550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1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2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3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4" name="Rectangle 7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5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6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7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8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9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3" name="Group 765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540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1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2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3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4" name="Rectangle 7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5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6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7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8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9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4" name="Group 776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530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1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2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3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4" name="Rectangle 7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5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6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7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8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9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5" name="Group 787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520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1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2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3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4" name="Rectangle 7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5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6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7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8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9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6" name="Group 798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510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1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2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3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4" name="Rectangle 8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5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6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7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8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9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7" name="Group 809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500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1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2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3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4" name="Rectangle 8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5" name="Rectangle 8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6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7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8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9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8" name="Group 820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490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1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2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3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4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" name="Rectangle 8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6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7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9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9" name="Group 831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480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1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2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3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4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5" name="Rectangle 8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6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7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8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9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459" name="Group 842"/>
            <p:cNvGrpSpPr>
              <a:grpSpLocks/>
            </p:cNvGrpSpPr>
            <p:nvPr/>
          </p:nvGrpSpPr>
          <p:grpSpPr bwMode="auto">
            <a:xfrm>
              <a:off x="2832" y="3360"/>
              <a:ext cx="53" cy="528"/>
              <a:chOff x="624" y="672"/>
              <a:chExt cx="192" cy="1920"/>
            </a:xfrm>
          </p:grpSpPr>
          <p:sp>
            <p:nvSpPr>
              <p:cNvPr id="12460" name="Rectangle 84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1" name="Rectangle 84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2" name="Rectangle 84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3" name="Rectangle 84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4" name="Rectangle 84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5" name="Rectangle 84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6" name="Rectangle 84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7" name="Rectangle 85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8" name="Rectangle 85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9" name="Rectangle 85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2297" name="Rectangle 988"/>
          <p:cNvSpPr>
            <a:spLocks noChangeArrowheads="1"/>
          </p:cNvSpPr>
          <p:nvPr/>
        </p:nvSpPr>
        <p:spPr bwMode="auto">
          <a:xfrm>
            <a:off x="7924800" y="60198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854" descr="Papyrus"/>
          <p:cNvSpPr>
            <a:spLocks noChangeArrowheads="1"/>
          </p:cNvSpPr>
          <p:nvPr/>
        </p:nvSpPr>
        <p:spPr bwMode="auto">
          <a:xfrm>
            <a:off x="6191250" y="4838700"/>
            <a:ext cx="2133600" cy="12954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solidFill>
              <a:srgbClr val="3333FF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12299" name="Text Box 991"/>
          <p:cNvSpPr txBox="1">
            <a:spLocks noChangeArrowheads="1"/>
          </p:cNvSpPr>
          <p:nvPr/>
        </p:nvSpPr>
        <p:spPr bwMode="auto">
          <a:xfrm>
            <a:off x="742950" y="61229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c</a:t>
            </a:r>
          </a:p>
        </p:txBody>
      </p:sp>
      <p:sp>
        <p:nvSpPr>
          <p:cNvPr id="12300" name="Text Box 992"/>
          <p:cNvSpPr txBox="1">
            <a:spLocks noChangeArrowheads="1"/>
          </p:cNvSpPr>
          <p:nvPr/>
        </p:nvSpPr>
        <p:spPr bwMode="auto">
          <a:xfrm>
            <a:off x="3886200" y="61341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d</a:t>
            </a:r>
          </a:p>
        </p:txBody>
      </p:sp>
      <p:sp>
        <p:nvSpPr>
          <p:cNvPr id="12301" name="Text Box 993"/>
          <p:cNvSpPr txBox="1">
            <a:spLocks noChangeArrowheads="1"/>
          </p:cNvSpPr>
          <p:nvPr/>
        </p:nvSpPr>
        <p:spPr bwMode="auto">
          <a:xfrm>
            <a:off x="6381750" y="61102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e</a:t>
            </a:r>
          </a:p>
        </p:txBody>
      </p:sp>
      <p:sp>
        <p:nvSpPr>
          <p:cNvPr id="12302" name="Text Box 994"/>
          <p:cNvSpPr txBox="1">
            <a:spLocks noChangeArrowheads="1"/>
          </p:cNvSpPr>
          <p:nvPr/>
        </p:nvSpPr>
        <p:spPr bwMode="auto">
          <a:xfrm>
            <a:off x="762000" y="14478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a</a:t>
            </a:r>
          </a:p>
        </p:txBody>
      </p:sp>
      <p:sp>
        <p:nvSpPr>
          <p:cNvPr id="12303" name="Text Box 995"/>
          <p:cNvSpPr txBox="1">
            <a:spLocks noChangeArrowheads="1"/>
          </p:cNvSpPr>
          <p:nvPr/>
        </p:nvSpPr>
        <p:spPr bwMode="auto">
          <a:xfrm>
            <a:off x="6172200" y="15240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b</a:t>
            </a:r>
          </a:p>
        </p:txBody>
      </p:sp>
      <p:sp>
        <p:nvSpPr>
          <p:cNvPr id="12304" name="Oval 996"/>
          <p:cNvSpPr>
            <a:spLocks noChangeArrowheads="1"/>
          </p:cNvSpPr>
          <p:nvPr/>
        </p:nvSpPr>
        <p:spPr bwMode="auto">
          <a:xfrm>
            <a:off x="9906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110</a:t>
            </a:r>
          </a:p>
        </p:txBody>
      </p:sp>
      <p:sp>
        <p:nvSpPr>
          <p:cNvPr id="12305" name="Oval 997"/>
          <p:cNvSpPr>
            <a:spLocks noChangeArrowheads="1"/>
          </p:cNvSpPr>
          <p:nvPr/>
        </p:nvSpPr>
        <p:spPr bwMode="auto">
          <a:xfrm>
            <a:off x="23622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205</a:t>
            </a:r>
          </a:p>
        </p:txBody>
      </p:sp>
      <p:sp>
        <p:nvSpPr>
          <p:cNvPr id="12306" name="Oval 998"/>
          <p:cNvSpPr>
            <a:spLocks noChangeArrowheads="1"/>
          </p:cNvSpPr>
          <p:nvPr/>
        </p:nvSpPr>
        <p:spPr bwMode="auto">
          <a:xfrm>
            <a:off x="38100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310</a:t>
            </a:r>
          </a:p>
        </p:txBody>
      </p:sp>
      <p:sp>
        <p:nvSpPr>
          <p:cNvPr id="12307" name="Oval 999"/>
          <p:cNvSpPr>
            <a:spLocks noChangeArrowheads="1"/>
          </p:cNvSpPr>
          <p:nvPr/>
        </p:nvSpPr>
        <p:spPr bwMode="auto">
          <a:xfrm>
            <a:off x="51816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132</a:t>
            </a:r>
          </a:p>
        </p:txBody>
      </p:sp>
      <p:sp>
        <p:nvSpPr>
          <p:cNvPr id="12308" name="Oval 1000"/>
          <p:cNvSpPr>
            <a:spLocks noChangeArrowheads="1"/>
          </p:cNvSpPr>
          <p:nvPr/>
        </p:nvSpPr>
        <p:spPr bwMode="auto">
          <a:xfrm>
            <a:off x="67056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123</a:t>
            </a:r>
          </a:p>
        </p:txBody>
      </p:sp>
      <p:grpSp>
        <p:nvGrpSpPr>
          <p:cNvPr id="12309" name="Group 1004"/>
          <p:cNvGrpSpPr>
            <a:grpSpLocks/>
          </p:cNvGrpSpPr>
          <p:nvPr/>
        </p:nvGrpSpPr>
        <p:grpSpPr bwMode="auto">
          <a:xfrm>
            <a:off x="6381750" y="5105400"/>
            <a:ext cx="1760538" cy="838200"/>
            <a:chOff x="3936" y="3360"/>
            <a:chExt cx="1109" cy="528"/>
          </a:xfrm>
        </p:grpSpPr>
        <p:grpSp>
          <p:nvGrpSpPr>
            <p:cNvPr id="12321" name="Group 855"/>
            <p:cNvGrpSpPr>
              <a:grpSpLocks/>
            </p:cNvGrpSpPr>
            <p:nvPr/>
          </p:nvGrpSpPr>
          <p:grpSpPr bwMode="auto">
            <a:xfrm>
              <a:off x="3936" y="3360"/>
              <a:ext cx="528" cy="528"/>
              <a:chOff x="240" y="768"/>
              <a:chExt cx="1920" cy="1920"/>
            </a:xfrm>
          </p:grpSpPr>
          <p:grpSp>
            <p:nvGrpSpPr>
              <p:cNvPr id="12347" name="Group 856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447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8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9" name="Rectangle 85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0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1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2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3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4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5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6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48" name="Group 867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437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8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9" name="Rectangle 87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0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1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2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3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4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5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6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49" name="Group 878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427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8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9" name="Rectangle 88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0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1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2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3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4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5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6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0" name="Group 889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417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8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9" name="Rectangle 89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0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1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2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3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4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5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6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1" name="Group 900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407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8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9" name="Rectangle 90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0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1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2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3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4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5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6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2" name="Group 911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397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8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9" name="Rectangle 91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0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1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2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3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4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5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6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3" name="Group 922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387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8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9" name="Rectangle 92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0" name="Rectangle 92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1" name="Rectangle 92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2" name="Rectangle 92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3" name="Rectangle 92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4" name="Rectangle 93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5" name="Rectangle 93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6" name="Rectangle 93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4" name="Group 933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377" name="Rectangle 93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8" name="Rectangle 93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9" name="Rectangle 93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0" name="Rectangle 93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1" name="Rectangle 93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2" name="Rectangle 93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3" name="Rectangle 94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4" name="Rectangle 94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5" name="Rectangle 94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6" name="Rectangle 94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5" name="Group 944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367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8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9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0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1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2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3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4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5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6" name="Rectangle 95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6" name="Group 955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357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8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9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0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1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2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3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4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5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6" name="Rectangle 96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22" name="Group 966"/>
            <p:cNvGrpSpPr>
              <a:grpSpLocks/>
            </p:cNvGrpSpPr>
            <p:nvPr/>
          </p:nvGrpSpPr>
          <p:grpSpPr bwMode="auto">
            <a:xfrm>
              <a:off x="4608" y="3360"/>
              <a:ext cx="53" cy="528"/>
              <a:chOff x="624" y="672"/>
              <a:chExt cx="192" cy="1920"/>
            </a:xfrm>
          </p:grpSpPr>
          <p:sp>
            <p:nvSpPr>
              <p:cNvPr id="12337" name="Rectangle 96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8" name="Rectangle 96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9" name="Rectangle 96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0" name="Rectangle 97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1" name="Rectangle 97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2" name="Rectangle 97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3" name="Rectangle 97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4" name="Rectangle 97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5" name="Rectangle 97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6" name="Rectangle 97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323" name="Group 977"/>
            <p:cNvGrpSpPr>
              <a:grpSpLocks/>
            </p:cNvGrpSpPr>
            <p:nvPr/>
          </p:nvGrpSpPr>
          <p:grpSpPr bwMode="auto">
            <a:xfrm>
              <a:off x="4795" y="3360"/>
              <a:ext cx="53" cy="528"/>
              <a:chOff x="624" y="672"/>
              <a:chExt cx="192" cy="1920"/>
            </a:xfrm>
          </p:grpSpPr>
          <p:sp>
            <p:nvSpPr>
              <p:cNvPr id="12327" name="Rectangle 97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8" name="Rectangle 97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9" name="Rectangle 98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0" name="Rectangle 98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1" name="Rectangle 98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2" name="Rectangle 98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3" name="Rectangle 98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4" name="Rectangle 98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5" name="Rectangle 98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6" name="Rectangle 98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24" name="Rectangle 989"/>
            <p:cNvSpPr>
              <a:spLocks noChangeArrowheads="1"/>
            </p:cNvSpPr>
            <p:nvPr/>
          </p:nvSpPr>
          <p:spPr bwMode="auto">
            <a:xfrm>
              <a:off x="4992" y="3696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990"/>
            <p:cNvSpPr>
              <a:spLocks noChangeArrowheads="1"/>
            </p:cNvSpPr>
            <p:nvPr/>
          </p:nvSpPr>
          <p:spPr bwMode="auto">
            <a:xfrm>
              <a:off x="4992" y="3600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Rectangle 1003"/>
            <p:cNvSpPr>
              <a:spLocks noChangeArrowheads="1"/>
            </p:cNvSpPr>
            <p:nvPr/>
          </p:nvSpPr>
          <p:spPr bwMode="auto">
            <a:xfrm>
              <a:off x="4992" y="3835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0" name="Oval 1022"/>
          <p:cNvSpPr>
            <a:spLocks noChangeArrowheads="1"/>
          </p:cNvSpPr>
          <p:nvPr/>
        </p:nvSpPr>
        <p:spPr bwMode="auto">
          <a:xfrm>
            <a:off x="1257300" y="14097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310</a:t>
            </a:r>
          </a:p>
        </p:txBody>
      </p:sp>
      <p:sp>
        <p:nvSpPr>
          <p:cNvPr id="28671" name="Oval 1023"/>
          <p:cNvSpPr>
            <a:spLocks noChangeArrowheads="1"/>
          </p:cNvSpPr>
          <p:nvPr/>
        </p:nvSpPr>
        <p:spPr bwMode="auto">
          <a:xfrm>
            <a:off x="6534150" y="142875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132</a:t>
            </a:r>
          </a:p>
        </p:txBody>
      </p:sp>
      <p:sp>
        <p:nvSpPr>
          <p:cNvPr id="58368" name="Oval 1024"/>
          <p:cNvSpPr>
            <a:spLocks noChangeArrowheads="1"/>
          </p:cNvSpPr>
          <p:nvPr/>
        </p:nvSpPr>
        <p:spPr bwMode="auto">
          <a:xfrm>
            <a:off x="6781800" y="6172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123</a:t>
            </a:r>
          </a:p>
        </p:txBody>
      </p:sp>
      <p:sp>
        <p:nvSpPr>
          <p:cNvPr id="58369" name="Oval 1025"/>
          <p:cNvSpPr>
            <a:spLocks noChangeArrowheads="1"/>
          </p:cNvSpPr>
          <p:nvPr/>
        </p:nvSpPr>
        <p:spPr bwMode="auto">
          <a:xfrm>
            <a:off x="4267200" y="6172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110</a:t>
            </a:r>
          </a:p>
        </p:txBody>
      </p:sp>
      <p:sp>
        <p:nvSpPr>
          <p:cNvPr id="58370" name="Oval 1026"/>
          <p:cNvSpPr>
            <a:spLocks noChangeArrowheads="1"/>
          </p:cNvSpPr>
          <p:nvPr/>
        </p:nvSpPr>
        <p:spPr bwMode="auto">
          <a:xfrm>
            <a:off x="1143000" y="6172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205</a:t>
            </a:r>
          </a:p>
        </p:txBody>
      </p:sp>
      <p:sp>
        <p:nvSpPr>
          <p:cNvPr id="58375" name="Oval 1031" descr="Papyrus"/>
          <p:cNvSpPr>
            <a:spLocks noChangeArrowheads="1"/>
          </p:cNvSpPr>
          <p:nvPr/>
        </p:nvSpPr>
        <p:spPr bwMode="auto">
          <a:xfrm>
            <a:off x="6667500" y="386715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76" name="Oval 1032" descr="Papyrus"/>
          <p:cNvSpPr>
            <a:spLocks noChangeArrowheads="1"/>
          </p:cNvSpPr>
          <p:nvPr/>
        </p:nvSpPr>
        <p:spPr bwMode="auto">
          <a:xfrm>
            <a:off x="5162550" y="384810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77" name="Oval 1033" descr="Papyrus"/>
          <p:cNvSpPr>
            <a:spLocks noChangeArrowheads="1"/>
          </p:cNvSpPr>
          <p:nvPr/>
        </p:nvSpPr>
        <p:spPr bwMode="auto">
          <a:xfrm>
            <a:off x="3771900" y="386715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78" name="Oval 1034" descr="Papyrus"/>
          <p:cNvSpPr>
            <a:spLocks noChangeArrowheads="1"/>
          </p:cNvSpPr>
          <p:nvPr/>
        </p:nvSpPr>
        <p:spPr bwMode="auto">
          <a:xfrm>
            <a:off x="2305050" y="386715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79" name="Oval 1035" descr="Papyrus"/>
          <p:cNvSpPr>
            <a:spLocks noChangeArrowheads="1"/>
          </p:cNvSpPr>
          <p:nvPr/>
        </p:nvSpPr>
        <p:spPr bwMode="auto">
          <a:xfrm>
            <a:off x="933450" y="384810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81" name="WordArt 1037"/>
          <p:cNvSpPr>
            <a:spLocks noChangeArrowheads="1" noChangeShapeType="1" noTextEdit="1"/>
          </p:cNvSpPr>
          <p:nvPr/>
        </p:nvSpPr>
        <p:spPr bwMode="auto">
          <a:xfrm>
            <a:off x="576263" y="3643313"/>
            <a:ext cx="7991475" cy="852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64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Chúc mừng các con đã làm đúng đáp án!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0" grpId="0" animBg="1" autoUpdateAnimBg="0"/>
      <p:bldP spid="28671" grpId="0" animBg="1" autoUpdateAnimBg="0"/>
      <p:bldP spid="58368" grpId="0" animBg="1" autoUpdateAnimBg="0"/>
      <p:bldP spid="58369" grpId="0" animBg="1" autoUpdateAnimBg="0"/>
      <p:bldP spid="58370" grpId="0" animBg="1" autoUpdateAnimBg="0"/>
      <p:bldP spid="58375" grpId="0" animBg="1" autoUpdateAnimBg="0"/>
      <p:bldP spid="58376" grpId="0" animBg="1" autoUpdateAnimBg="0"/>
      <p:bldP spid="58377" grpId="0" animBg="1" autoUpdateAnimBg="0"/>
      <p:bldP spid="58378" grpId="0" animBg="1" autoUpdateAnimBg="0"/>
      <p:bldP spid="58379" grpId="0" animBg="1" autoUpdateAnimBg="0"/>
      <p:bldP spid="583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A82E46-E5C7-4340-A732-9C7ACCB5E0E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53400" cy="762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tx1"/>
                </a:solidFill>
                <a:hlinkClick r:id="rId3" action="ppaction://hlinkfile"/>
              </a:rPr>
              <a:t>2. Mỗi số sau ứng với cách </a:t>
            </a:r>
            <a:r>
              <a:rPr lang="vi-VN" sz="3600" b="1" smtClean="0">
                <a:solidFill>
                  <a:schemeClr val="tx1"/>
                </a:solidFill>
                <a:hlinkClick r:id="rId3" action="ppaction://hlinkfile"/>
              </a:rPr>
              <a:t>đ</a:t>
            </a:r>
            <a:r>
              <a:rPr lang="en-US" sz="3600" b="1" smtClean="0">
                <a:solidFill>
                  <a:schemeClr val="tx1"/>
                </a:solidFill>
                <a:hlinkClick r:id="rId3" action="ppaction://hlinkfile"/>
              </a:rPr>
              <a:t>ọc nào?</a:t>
            </a:r>
          </a:p>
        </p:txBody>
      </p:sp>
      <p:graphicFrame>
        <p:nvGraphicFramePr>
          <p:cNvPr id="51278" name="Group 78"/>
          <p:cNvGraphicFramePr>
            <a:graphicFrameLocks noGrp="1"/>
          </p:cNvGraphicFramePr>
          <p:nvPr>
            <p:ph idx="1"/>
          </p:nvPr>
        </p:nvGraphicFramePr>
        <p:xfrm>
          <a:off x="1066800" y="1066800"/>
          <a:ext cx="7010400" cy="5295900"/>
        </p:xfrm>
        <a:graphic>
          <a:graphicData uri="http://schemas.openxmlformats.org/drawingml/2006/table">
            <a:tbl>
              <a:tblPr/>
              <a:tblGrid>
                <a:gridCol w="5638800"/>
                <a:gridCol w="13716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C©u hái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Tr¶ lêi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a. Bèn tr¨m linh n¨m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b. Bèn tr¨m n¨m m­¬i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c. Ba tr¨m m­êi mét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d. Ba tr¨m m­êi l¨m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e. N¨m tr¨m hai m­¬i mèt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g. Ba tr¨m hai m­¬i hai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1" name="AutoShape 7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304800"/>
            <a:ext cx="457200" cy="5334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51279" name="Group 79"/>
          <p:cNvGraphicFramePr>
            <a:graphicFrameLocks noGrp="1"/>
          </p:cNvGraphicFramePr>
          <p:nvPr>
            <p:ph type="tbl" idx="1"/>
          </p:nvPr>
        </p:nvGraphicFramePr>
        <p:xfrm>
          <a:off x="1066800" y="1066800"/>
          <a:ext cx="7010400" cy="5295900"/>
        </p:xfrm>
        <a:graphic>
          <a:graphicData uri="http://schemas.openxmlformats.org/drawingml/2006/table">
            <a:tbl>
              <a:tblPr/>
              <a:tblGrid>
                <a:gridCol w="5638800"/>
                <a:gridCol w="13716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C©u hái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Tr¶ lêi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a. Bèn tr¨m linh n¨m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405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b. Bèn tr¨m n¨m m­¬i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450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c. Ba tr¨m m­êi mét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311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d. Ba tr¨m m­êi l¨m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315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e. N¨m tr¨m hai m­¬i mèt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521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g. Ba tr¨m hai m­¬i hai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322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745</Words>
  <Application>Microsoft PowerPoint</Application>
  <PresentationFormat>On-screen Show (4:3)</PresentationFormat>
  <Paragraphs>272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.VnAristote</vt:lpstr>
      <vt:lpstr>.VnArial</vt:lpstr>
      <vt:lpstr>.VnTime</vt:lpstr>
      <vt:lpstr>Default Design</vt:lpstr>
      <vt:lpstr>Microsoft Clip Gallery</vt:lpstr>
      <vt:lpstr>Slide 1</vt:lpstr>
      <vt:lpstr>CÁC SỐ CÓ BA CHỮ SỐ </vt:lpstr>
      <vt:lpstr>Slide 3</vt:lpstr>
      <vt:lpstr>Slide 4</vt:lpstr>
      <vt:lpstr>CÁC SỐ CÓ BA CHỮ SỐ </vt:lpstr>
      <vt:lpstr>Slide 6</vt:lpstr>
      <vt:lpstr>CÁC SỐ CÓ BA CHỮ SỐ </vt:lpstr>
      <vt:lpstr>Slide 8</vt:lpstr>
      <vt:lpstr>2. Mỗi số sau ứng với cách đọc nào?</vt:lpstr>
      <vt:lpstr>Slide 10</vt:lpstr>
      <vt:lpstr>Slide 11</vt:lpstr>
      <vt:lpstr>Slide 12</vt:lpstr>
      <vt:lpstr>CÁC SỐ CÓ BA CHỮ SỐ </vt:lpstr>
      <vt:lpstr>Slide 14</vt:lpstr>
    </vt:vector>
  </TitlesOfParts>
  <Company>TDI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</dc:creator>
  <cp:lastModifiedBy>CSTeam</cp:lastModifiedBy>
  <cp:revision>25</cp:revision>
  <dcterms:created xsi:type="dcterms:W3CDTF">2006-03-31T14:26:36Z</dcterms:created>
  <dcterms:modified xsi:type="dcterms:W3CDTF">2016-06-29T09:41:38Z</dcterms:modified>
</cp:coreProperties>
</file>