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38" r:id="rId2"/>
    <p:sldId id="327" r:id="rId3"/>
    <p:sldId id="324" r:id="rId4"/>
    <p:sldId id="325" r:id="rId5"/>
    <p:sldId id="329" r:id="rId6"/>
    <p:sldId id="339" r:id="rId7"/>
    <p:sldId id="340" r:id="rId8"/>
    <p:sldId id="342" r:id="rId9"/>
    <p:sldId id="28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1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77" y="277696"/>
            <a:ext cx="5631663" cy="8697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3613" y="2888680"/>
            <a:ext cx="5678556" cy="93136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1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1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 chuyển tung – bắt bóng bằng hai tay</a:t>
            </a:r>
            <a:endParaRPr lang="vi-VN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1828800" y="4279621"/>
            <a:ext cx="5509591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1" y="742950"/>
            <a:ext cx="721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TRƯỜNG TIỂU HỌC TRẦN HƯNG ĐẠO </a:t>
            </a:r>
            <a:endParaRPr lang="en-US" altLang="zh-C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5" descr="Ảnh động đẹp (15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5750"/>
            <a:ext cx="1266825" cy="239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Ảnh động đẹp (98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64" y="57150"/>
            <a:ext cx="567123" cy="50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85750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Xoay các khớp cổ tay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97" y="971550"/>
            <a:ext cx="6946406" cy="39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4961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97" y="819151"/>
            <a:ext cx="694640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03" y="0"/>
            <a:ext cx="68389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50"/>
            <a:ext cx="8686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97" y="811526"/>
            <a:ext cx="6946406" cy="35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97" y="573782"/>
            <a:ext cx="6946406" cy="3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0955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cũng cố bài: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nêu lại kiến thức của tiết học?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tung – bắt </a:t>
            </a:r>
            <a:r>
              <a:rPr lang="en-US" altLang="en-US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</a:t>
            </a:r>
            <a:r>
              <a:rPr lang="en-US" altLang="en-US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en-US" altLang="en-US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tay giúp </a:t>
            </a: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 gì trong cuộc </a:t>
            </a:r>
            <a:r>
              <a:rPr lang="en-US" altLang="en-US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</a:t>
            </a: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ta?</a:t>
            </a:r>
          </a:p>
        </p:txBody>
      </p:sp>
    </p:spTree>
    <p:extLst>
      <p:ext uri="{BB962C8B-B14F-4D97-AF65-F5344CB8AC3E}">
        <p14:creationId xmlns:p14="http://schemas.microsoft.com/office/powerpoint/2010/main" val="17278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1416</TotalTime>
  <Words>79</Words>
  <Application>Microsoft Office PowerPoint</Application>
  <PresentationFormat>On-screen Show (16:9)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.黑体-日本语</vt:lpstr>
      <vt:lpstr>Arial</vt:lpstr>
      <vt:lpstr>Calibri</vt:lpstr>
      <vt:lpstr>Georgia</vt:lpstr>
      <vt:lpstr>HP001 4H</vt:lpstr>
      <vt:lpstr>Times New Roman</vt:lpstr>
      <vt:lpstr>Trebuchet MS</vt:lpstr>
      <vt:lpstr>Slipstream</vt:lpstr>
      <vt:lpstr>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214</cp:revision>
  <dcterms:created xsi:type="dcterms:W3CDTF">2020-08-19T08:40:40Z</dcterms:created>
  <dcterms:modified xsi:type="dcterms:W3CDTF">2025-05-29T05:19:19Z</dcterms:modified>
</cp:coreProperties>
</file>